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52"/>
  </p:notesMasterIdLst>
  <p:sldIdLst>
    <p:sldId id="256" r:id="rId3"/>
    <p:sldId id="301" r:id="rId4"/>
    <p:sldId id="294" r:id="rId5"/>
    <p:sldId id="291" r:id="rId6"/>
    <p:sldId id="296" r:id="rId7"/>
    <p:sldId id="298" r:id="rId8"/>
    <p:sldId id="299" r:id="rId9"/>
    <p:sldId id="300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1" r:id="rId44"/>
    <p:sldId id="282" r:id="rId45"/>
    <p:sldId id="283" r:id="rId46"/>
    <p:sldId id="284" r:id="rId47"/>
    <p:sldId id="285" r:id="rId48"/>
    <p:sldId id="286" r:id="rId49"/>
    <p:sldId id="287" r:id="rId50"/>
    <p:sldId id="288" r:id="rId51"/>
  </p:sldIdLst>
  <p:sldSz cx="9144000" cy="5143500" type="screen16x9"/>
  <p:notesSz cx="6858000" cy="9144000"/>
  <p:embeddedFontLst>
    <p:embeddedFont>
      <p:font typeface="Proxima Nova" panose="020B0604020202020204" charset="0"/>
      <p:regular r:id="rId53"/>
      <p:bold r:id="rId54"/>
      <p:italic r:id="rId55"/>
      <p:boldItalic r:id="rId56"/>
    </p:embeddedFont>
    <p:embeddedFont>
      <p:font typeface="Poppins" panose="020B0604020202020204" charset="0"/>
      <p:regular r:id="rId57"/>
      <p:bold r:id="rId58"/>
      <p:italic r:id="rId59"/>
      <p:boldItalic r:id="rId60"/>
    </p:embeddedFont>
    <p:embeddedFont>
      <p:font typeface="Fira Sans Extra Condensed SemiBold" panose="020B0603050000020004" pitchFamily="34" charset="0"/>
      <p:regular r:id="rId61"/>
      <p:bold r:id="rId62"/>
      <p:italic r:id="rId63"/>
      <p:boldItalic r:id="rId64"/>
    </p:embeddedFont>
    <p:embeddedFont>
      <p:font typeface="Fira Sans Extra Condensed" panose="020B0503050000020004" pitchFamily="34" charset="0"/>
      <p:regular r:id="rId65"/>
      <p:bold r:id="rId66"/>
      <p:italic r:id="rId67"/>
      <p:boldItalic r:id="rId68"/>
    </p:embeddedFont>
    <p:embeddedFont>
      <p:font typeface="Roboto" panose="02000000000000000000" pitchFamily="2" charset="0"/>
      <p:regular r:id="rId69"/>
      <p:bold r:id="rId70"/>
      <p:italic r:id="rId71"/>
      <p:boldItalic r:id="rId72"/>
    </p:embeddedFont>
    <p:embeddedFont>
      <p:font typeface="Proxima Nova Semibold" panose="020B0604020202020204" charset="0"/>
      <p:regular r:id="rId73"/>
      <p:bold r:id="rId74"/>
      <p:italic r:id="rId75"/>
      <p:boldItalic r:id="rId7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8830AA-5119-45C2-81D6-0BA11002324A}">
  <a:tblStyle styleId="{798830AA-5119-45C2-81D6-0BA1100232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55"/>
  </p:normalViewPr>
  <p:slideViewPr>
    <p:cSldViewPr snapToGrid="0">
      <p:cViewPr varScale="1">
        <p:scale>
          <a:sx n="116" d="100"/>
          <a:sy n="116" d="100"/>
        </p:scale>
        <p:origin x="41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font" Target="fonts/font3.fntdata"/><Relationship Id="rId63" Type="http://schemas.openxmlformats.org/officeDocument/2006/relationships/font" Target="fonts/font11.fntdata"/><Relationship Id="rId68" Type="http://schemas.openxmlformats.org/officeDocument/2006/relationships/font" Target="fonts/font16.fntdata"/><Relationship Id="rId76" Type="http://schemas.openxmlformats.org/officeDocument/2006/relationships/font" Target="fonts/font24.fntdata"/><Relationship Id="rId7" Type="http://schemas.openxmlformats.org/officeDocument/2006/relationships/slide" Target="slides/slide5.xml"/><Relationship Id="rId71" Type="http://schemas.openxmlformats.org/officeDocument/2006/relationships/font" Target="fonts/font19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font" Target="fonts/font14.fntdata"/><Relationship Id="rId74" Type="http://schemas.openxmlformats.org/officeDocument/2006/relationships/font" Target="fonts/font22.fntdata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font" Target="fonts/font13.fntdata"/><Relationship Id="rId73" Type="http://schemas.openxmlformats.org/officeDocument/2006/relationships/font" Target="fonts/font21.fntdata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69" Type="http://schemas.openxmlformats.org/officeDocument/2006/relationships/font" Target="fonts/font17.fntdata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20.fntdata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7.fntdata"/><Relationship Id="rId67" Type="http://schemas.openxmlformats.org/officeDocument/2006/relationships/font" Target="fonts/font15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70" Type="http://schemas.openxmlformats.org/officeDocument/2006/relationships/font" Target="fonts/font18.fntdata"/><Relationship Id="rId75" Type="http://schemas.openxmlformats.org/officeDocument/2006/relationships/font" Target="fonts/font2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eaa91fa43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eaa91fa43d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eaa91fa43d_0_6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eaa91fa43d_0_6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f0a304a8e1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f0a304a8e1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f0a304a8e1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f0a304a8e1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f0a304a8e1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f0a304a8e1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f0a304a8e1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f0a304a8e1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f0a304a8e1_0_7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f0a304a8e1_0_7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f0a304a8e1_0_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f0a304a8e1_0_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f0a304a8e1_0_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f0a304a8e1_0_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f0a304a8e1_0_1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f0a304a8e1_0_1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>
          <a:extLst>
            <a:ext uri="{FF2B5EF4-FFF2-40B4-BE49-F238E27FC236}">
              <a16:creationId xmlns:a16="http://schemas.microsoft.com/office/drawing/2014/main" id="{39B5EDFB-8266-3297-336F-7B4DCF050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9feeb4411_0_0:notes">
            <a:extLst>
              <a:ext uri="{FF2B5EF4-FFF2-40B4-BE49-F238E27FC236}">
                <a16:creationId xmlns:a16="http://schemas.microsoft.com/office/drawing/2014/main" id="{8C7F4FB8-BA32-4701-D473-AF26465E0E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e9feeb4411_0_0:notes">
            <a:extLst>
              <a:ext uri="{FF2B5EF4-FFF2-40B4-BE49-F238E27FC236}">
                <a16:creationId xmlns:a16="http://schemas.microsoft.com/office/drawing/2014/main" id="{AF36D302-1DC9-B59B-B3E9-0F6588C022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14877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gf0a304a8e1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9" name="Google Shape;1539;gf0a304a8e1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f0a304a8e1_0_1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f0a304a8e1_0_1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gf0a304a8e1_0_1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9" name="Google Shape;1669;gf0a304a8e1_0_1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gf0a304a8e1_0_1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4" name="Google Shape;1904;gf0a304a8e1_0_16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f0a304a8e1_0_1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f0a304a8e1_0_1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gf0a304a8e1_0_1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8" name="Google Shape;2138;gf0a304a8e1_0_1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0" name="Google Shape;2280;gf0a304a8e1_0_2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1" name="Google Shape;2281;gf0a304a8e1_0_2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5" name="Google Shape;2465;gf0a304a8e1_0_2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6" name="Google Shape;2466;gf0a304a8e1_0_2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gf0a304a8e1_0_2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3" name="Google Shape;2523;gf0a304a8e1_0_2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f0a304a8e1_0_2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f0a304a8e1_0_2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>
          <a:extLst>
            <a:ext uri="{FF2B5EF4-FFF2-40B4-BE49-F238E27FC236}">
              <a16:creationId xmlns:a16="http://schemas.microsoft.com/office/drawing/2014/main" id="{0889235B-CEBD-37BD-9A91-A2802256A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eaa91fa43d_0_650:notes">
            <a:extLst>
              <a:ext uri="{FF2B5EF4-FFF2-40B4-BE49-F238E27FC236}">
                <a16:creationId xmlns:a16="http://schemas.microsoft.com/office/drawing/2014/main" id="{515A52E1-13FE-07DD-E788-AB18654349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eaa91fa43d_0_650:notes">
            <a:extLst>
              <a:ext uri="{FF2B5EF4-FFF2-40B4-BE49-F238E27FC236}">
                <a16:creationId xmlns:a16="http://schemas.microsoft.com/office/drawing/2014/main" id="{DE3518FD-E762-D473-179D-38A6004F1B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4409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" name="Google Shape;2857;gf0a304a8e1_0_2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8" name="Google Shape;2858;gf0a304a8e1_0_2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5" name="Google Shape;2905;gf1147c495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6" name="Google Shape;2906;gf1147c495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gf0a304a8e1_0_2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3" name="Google Shape;3013;gf0a304a8e1_0_2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Google Shape;3080;gf0a304a8e1_0_2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1" name="Google Shape;3081;gf0a304a8e1_0_2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6" name="Google Shape;3166;gf0a304a8e1_0_3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7" name="Google Shape;3167;gf0a304a8e1_0_3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5" name="Google Shape;3315;gf0a304a8e1_0_3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6" name="Google Shape;3316;gf0a304a8e1_0_3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" name="Google Shape;3348;gf0a304a8e1_0_3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9" name="Google Shape;3349;gf0a304a8e1_0_3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3" name="Google Shape;3413;gf0a304a8e1_0_2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4" name="Google Shape;3414;gf0a304a8e1_0_2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" name="Google Shape;3420;gf0a304a8e1_0_2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1" name="Google Shape;3421;gf0a304a8e1_0_2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7">
          <a:extLst>
            <a:ext uri="{FF2B5EF4-FFF2-40B4-BE49-F238E27FC236}">
              <a16:creationId xmlns:a16="http://schemas.microsoft.com/office/drawing/2014/main" id="{574338CB-8CFB-BCFA-BEF1-1F42706D0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f0a304a8e1_0_833:notes">
            <a:extLst>
              <a:ext uri="{FF2B5EF4-FFF2-40B4-BE49-F238E27FC236}">
                <a16:creationId xmlns:a16="http://schemas.microsoft.com/office/drawing/2014/main" id="{8098DE31-E763-7410-4FFE-0B0728C84E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f0a304a8e1_0_833:notes">
            <a:extLst>
              <a:ext uri="{FF2B5EF4-FFF2-40B4-BE49-F238E27FC236}">
                <a16:creationId xmlns:a16="http://schemas.microsoft.com/office/drawing/2014/main" id="{394B7679-ABD4-8344-4E75-4594DD148B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538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0">
          <a:extLst>
            <a:ext uri="{FF2B5EF4-FFF2-40B4-BE49-F238E27FC236}">
              <a16:creationId xmlns:a16="http://schemas.microsoft.com/office/drawing/2014/main" id="{FFA27FC2-95D2-7742-4470-CDF3C9E4D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f0a304a8e1_0_793:notes">
            <a:extLst>
              <a:ext uri="{FF2B5EF4-FFF2-40B4-BE49-F238E27FC236}">
                <a16:creationId xmlns:a16="http://schemas.microsoft.com/office/drawing/2014/main" id="{7CC62EF4-FA88-260C-2162-F0377ACACC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f0a304a8e1_0_793:notes">
            <a:extLst>
              <a:ext uri="{FF2B5EF4-FFF2-40B4-BE49-F238E27FC236}">
                <a16:creationId xmlns:a16="http://schemas.microsoft.com/office/drawing/2014/main" id="{D1A1DAA2-3E67-0A28-7B53-8CA9D4AA45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2970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1">
          <a:extLst>
            <a:ext uri="{FF2B5EF4-FFF2-40B4-BE49-F238E27FC236}">
              <a16:creationId xmlns:a16="http://schemas.microsoft.com/office/drawing/2014/main" id="{901D0CCC-7063-8075-CB66-AA3B0AA3D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gf0a304a8e1_0_2675:notes">
            <a:extLst>
              <a:ext uri="{FF2B5EF4-FFF2-40B4-BE49-F238E27FC236}">
                <a16:creationId xmlns:a16="http://schemas.microsoft.com/office/drawing/2014/main" id="{BDDE7FDA-260F-2CF0-603B-BCA1F5A759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3" name="Google Shape;3013;gf0a304a8e1_0_2675:notes">
            <a:extLst>
              <a:ext uri="{FF2B5EF4-FFF2-40B4-BE49-F238E27FC236}">
                <a16:creationId xmlns:a16="http://schemas.microsoft.com/office/drawing/2014/main" id="{BC302DE7-3873-32C7-ED86-C4CEF29CC9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901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aa91fa43d_0_37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aa91fa43d_0_37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9feeb44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e9feeb44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d4988644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d4988644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38302" y="1541163"/>
            <a:ext cx="3713400" cy="171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38302" y="3192838"/>
            <a:ext cx="37134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243850" y="2548713"/>
            <a:ext cx="3854400" cy="6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674538" y="1480875"/>
            <a:ext cx="119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243850" y="3205774"/>
            <a:ext cx="23247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title" idx="2"/>
          </p:nvPr>
        </p:nvSpPr>
        <p:spPr>
          <a:xfrm>
            <a:off x="1386038" y="2568000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1386038" y="291482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3"/>
          </p:nvPr>
        </p:nvSpPr>
        <p:spPr>
          <a:xfrm>
            <a:off x="5421563" y="2568000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5421563" y="291482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1212300" y="1404850"/>
            <a:ext cx="3322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212300" y="2112300"/>
            <a:ext cx="3322200" cy="16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577825"/>
            <a:ext cx="3940800" cy="14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Fira Sans Extra Condensed"/>
              <a:buNone/>
              <a:defRPr sz="29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Fira Sans Extra Condensed"/>
              <a:buNone/>
              <a:defRPr sz="29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Fira Sans Extra Condensed"/>
              <a:buNone/>
              <a:defRPr sz="29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Fira Sans Extra Condensed"/>
              <a:buNone/>
              <a:defRPr sz="29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Fira Sans Extra Condensed"/>
              <a:buNone/>
              <a:defRPr sz="29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Fira Sans Extra Condensed"/>
              <a:buNone/>
              <a:defRPr sz="29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Fira Sans Extra Condensed"/>
              <a:buNone/>
              <a:defRPr sz="29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Fira Sans Extra Condensed"/>
              <a:buNone/>
              <a:defRPr sz="29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Fira Sans Extra Condensed"/>
              <a:buNone/>
              <a:defRPr sz="29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GNOykpa3gO40rzV53m2N_GRGTkBJc88twN8w9YutGic/copy#gid=509368585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hyperlink" Target="https://docs.google.com/spreadsheets/d/1GNOykpa3gO40rzV53m2N_GRGTkBJc88twN8w9YutGic/copy#gid=1007221188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://bit.ly/30B07Gq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ctrTitle"/>
          </p:nvPr>
        </p:nvSpPr>
        <p:spPr>
          <a:xfrm>
            <a:off x="1338302" y="1541163"/>
            <a:ext cx="3713400" cy="17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Toxic comment</a:t>
            </a:r>
            <a:endParaRPr dirty="0"/>
          </a:p>
        </p:txBody>
      </p:sp>
      <p:sp>
        <p:nvSpPr>
          <p:cNvPr id="49" name="Google Shape;49;p15"/>
          <p:cNvSpPr txBox="1">
            <a:spLocks noGrp="1"/>
          </p:cNvSpPr>
          <p:nvPr>
            <p:ph type="subTitle" idx="1"/>
          </p:nvPr>
        </p:nvSpPr>
        <p:spPr>
          <a:xfrm>
            <a:off x="1338302" y="3192838"/>
            <a:ext cx="37134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Sandro </a:t>
            </a:r>
            <a:r>
              <a:rPr lang="en" dirty="0" err="1"/>
              <a:t>Erba</a:t>
            </a:r>
            <a:r>
              <a:rPr lang="en" dirty="0"/>
              <a:t> – 856327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Alice </a:t>
            </a:r>
            <a:r>
              <a:rPr lang="en" dirty="0" err="1"/>
              <a:t>Hoa</a:t>
            </a:r>
            <a:r>
              <a:rPr lang="en" dirty="0"/>
              <a:t> Galli – 856648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Elia </a:t>
            </a:r>
            <a:r>
              <a:rPr lang="en" dirty="0" err="1"/>
              <a:t>Gaviraghi</a:t>
            </a:r>
            <a:r>
              <a:rPr lang="en" dirty="0"/>
              <a:t> - 869493</a:t>
            </a:r>
            <a:endParaRPr dirty="0"/>
          </a:p>
        </p:txBody>
      </p:sp>
      <p:sp>
        <p:nvSpPr>
          <p:cNvPr id="50" name="Google Shape;50;p15"/>
          <p:cNvSpPr/>
          <p:nvPr/>
        </p:nvSpPr>
        <p:spPr>
          <a:xfrm>
            <a:off x="3536653" y="4296087"/>
            <a:ext cx="58959" cy="15010"/>
          </a:xfrm>
          <a:custGeom>
            <a:avLst/>
            <a:gdLst/>
            <a:ahLst/>
            <a:cxnLst/>
            <a:rect l="l" t="t" r="r" b="b"/>
            <a:pathLst>
              <a:path w="817" h="208" extrusionOk="0">
                <a:moveTo>
                  <a:pt x="816" y="0"/>
                </a:moveTo>
                <a:lnTo>
                  <a:pt x="816" y="0"/>
                </a:lnTo>
                <a:cubicBezTo>
                  <a:pt x="567" y="12"/>
                  <a:pt x="1" y="207"/>
                  <a:pt x="1" y="207"/>
                </a:cubicBezTo>
                <a:lnTo>
                  <a:pt x="816" y="0"/>
                </a:lnTo>
                <a:close/>
              </a:path>
            </a:pathLst>
          </a:custGeom>
          <a:solidFill>
            <a:srgbClr val="A454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51;p15"/>
          <p:cNvGrpSpPr/>
          <p:nvPr/>
        </p:nvGrpSpPr>
        <p:grpSpPr>
          <a:xfrm>
            <a:off x="5640377" y="935518"/>
            <a:ext cx="2165321" cy="3090748"/>
            <a:chOff x="5935700" y="1026375"/>
            <a:chExt cx="2165321" cy="3090748"/>
          </a:xfrm>
        </p:grpSpPr>
        <p:sp>
          <p:nvSpPr>
            <p:cNvPr id="52" name="Google Shape;52;p15"/>
            <p:cNvSpPr/>
            <p:nvPr/>
          </p:nvSpPr>
          <p:spPr>
            <a:xfrm>
              <a:off x="6171623" y="1026375"/>
              <a:ext cx="1520854" cy="1165470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6471507" y="1152812"/>
              <a:ext cx="1101078" cy="839455"/>
            </a:xfrm>
            <a:custGeom>
              <a:avLst/>
              <a:gdLst/>
              <a:ahLst/>
              <a:cxnLst/>
              <a:rect l="l" t="t" r="r" b="b"/>
              <a:pathLst>
                <a:path w="16302" h="12429" extrusionOk="0">
                  <a:moveTo>
                    <a:pt x="7096" y="230"/>
                  </a:moveTo>
                  <a:cubicBezTo>
                    <a:pt x="7498" y="230"/>
                    <a:pt x="7890" y="361"/>
                    <a:pt x="8260" y="632"/>
                  </a:cubicBezTo>
                  <a:cubicBezTo>
                    <a:pt x="8532" y="828"/>
                    <a:pt x="8793" y="1046"/>
                    <a:pt x="9021" y="1307"/>
                  </a:cubicBezTo>
                  <a:cubicBezTo>
                    <a:pt x="8564" y="1568"/>
                    <a:pt x="8107" y="1938"/>
                    <a:pt x="7640" y="2385"/>
                  </a:cubicBezTo>
                  <a:cubicBezTo>
                    <a:pt x="7367" y="2286"/>
                    <a:pt x="7106" y="2199"/>
                    <a:pt x="6867" y="2123"/>
                  </a:cubicBezTo>
                  <a:cubicBezTo>
                    <a:pt x="6073" y="1894"/>
                    <a:pt x="5355" y="1732"/>
                    <a:pt x="4723" y="1623"/>
                  </a:cubicBezTo>
                  <a:cubicBezTo>
                    <a:pt x="5517" y="709"/>
                    <a:pt x="6344" y="230"/>
                    <a:pt x="7096" y="230"/>
                  </a:cubicBezTo>
                  <a:close/>
                  <a:moveTo>
                    <a:pt x="9185" y="1471"/>
                  </a:moveTo>
                  <a:cubicBezTo>
                    <a:pt x="9729" y="2102"/>
                    <a:pt x="10186" y="2896"/>
                    <a:pt x="10523" y="3799"/>
                  </a:cubicBezTo>
                  <a:cubicBezTo>
                    <a:pt x="9664" y="3277"/>
                    <a:pt x="8738" y="2809"/>
                    <a:pt x="7879" y="2472"/>
                  </a:cubicBezTo>
                  <a:cubicBezTo>
                    <a:pt x="8314" y="2058"/>
                    <a:pt x="8750" y="1720"/>
                    <a:pt x="9185" y="1471"/>
                  </a:cubicBezTo>
                  <a:close/>
                  <a:moveTo>
                    <a:pt x="3287" y="1720"/>
                  </a:moveTo>
                  <a:cubicBezTo>
                    <a:pt x="3580" y="1720"/>
                    <a:pt x="3918" y="1742"/>
                    <a:pt x="4288" y="1786"/>
                  </a:cubicBezTo>
                  <a:cubicBezTo>
                    <a:pt x="3711" y="2526"/>
                    <a:pt x="3156" y="3461"/>
                    <a:pt x="2678" y="4528"/>
                  </a:cubicBezTo>
                  <a:cubicBezTo>
                    <a:pt x="2003" y="4027"/>
                    <a:pt x="1622" y="3549"/>
                    <a:pt x="1568" y="3091"/>
                  </a:cubicBezTo>
                  <a:lnTo>
                    <a:pt x="1556" y="3070"/>
                  </a:lnTo>
                  <a:cubicBezTo>
                    <a:pt x="1556" y="3059"/>
                    <a:pt x="1404" y="2624"/>
                    <a:pt x="1655" y="2254"/>
                  </a:cubicBezTo>
                  <a:cubicBezTo>
                    <a:pt x="1904" y="1894"/>
                    <a:pt x="2449" y="1720"/>
                    <a:pt x="3287" y="1720"/>
                  </a:cubicBezTo>
                  <a:close/>
                  <a:moveTo>
                    <a:pt x="7705" y="2646"/>
                  </a:moveTo>
                  <a:cubicBezTo>
                    <a:pt x="8651" y="3016"/>
                    <a:pt x="9686" y="3538"/>
                    <a:pt x="10632" y="4136"/>
                  </a:cubicBezTo>
                  <a:cubicBezTo>
                    <a:pt x="10687" y="4289"/>
                    <a:pt x="10730" y="4441"/>
                    <a:pt x="10774" y="4605"/>
                  </a:cubicBezTo>
                  <a:cubicBezTo>
                    <a:pt x="10034" y="4550"/>
                    <a:pt x="9261" y="4528"/>
                    <a:pt x="8467" y="4528"/>
                  </a:cubicBezTo>
                  <a:cubicBezTo>
                    <a:pt x="7683" y="4528"/>
                    <a:pt x="6910" y="4550"/>
                    <a:pt x="6148" y="4605"/>
                  </a:cubicBezTo>
                  <a:cubicBezTo>
                    <a:pt x="6627" y="3865"/>
                    <a:pt x="7161" y="3190"/>
                    <a:pt x="7705" y="2646"/>
                  </a:cubicBezTo>
                  <a:close/>
                  <a:moveTo>
                    <a:pt x="10926" y="4322"/>
                  </a:moveTo>
                  <a:lnTo>
                    <a:pt x="10926" y="4322"/>
                  </a:lnTo>
                  <a:cubicBezTo>
                    <a:pt x="11100" y="4430"/>
                    <a:pt x="11253" y="4539"/>
                    <a:pt x="11415" y="4659"/>
                  </a:cubicBezTo>
                  <a:cubicBezTo>
                    <a:pt x="11285" y="4648"/>
                    <a:pt x="11144" y="4626"/>
                    <a:pt x="11013" y="4615"/>
                  </a:cubicBezTo>
                  <a:cubicBezTo>
                    <a:pt x="10980" y="4517"/>
                    <a:pt x="10958" y="4419"/>
                    <a:pt x="10926" y="4322"/>
                  </a:cubicBezTo>
                  <a:close/>
                  <a:moveTo>
                    <a:pt x="10819" y="983"/>
                  </a:moveTo>
                  <a:cubicBezTo>
                    <a:pt x="11527" y="983"/>
                    <a:pt x="12179" y="1286"/>
                    <a:pt x="12754" y="1894"/>
                  </a:cubicBezTo>
                  <a:cubicBezTo>
                    <a:pt x="13418" y="2613"/>
                    <a:pt x="13396" y="3592"/>
                    <a:pt x="12678" y="4800"/>
                  </a:cubicBezTo>
                  <a:cubicBezTo>
                    <a:pt x="12417" y="4767"/>
                    <a:pt x="12145" y="4735"/>
                    <a:pt x="11862" y="4702"/>
                  </a:cubicBezTo>
                  <a:cubicBezTo>
                    <a:pt x="11536" y="4452"/>
                    <a:pt x="11187" y="4213"/>
                    <a:pt x="10828" y="3984"/>
                  </a:cubicBezTo>
                  <a:cubicBezTo>
                    <a:pt x="10491" y="2972"/>
                    <a:pt x="9990" y="2069"/>
                    <a:pt x="9381" y="1362"/>
                  </a:cubicBezTo>
                  <a:cubicBezTo>
                    <a:pt x="9880" y="1110"/>
                    <a:pt x="10361" y="983"/>
                    <a:pt x="10819" y="983"/>
                  </a:cubicBezTo>
                  <a:close/>
                  <a:moveTo>
                    <a:pt x="4549" y="1829"/>
                  </a:moveTo>
                  <a:cubicBezTo>
                    <a:pt x="5202" y="1928"/>
                    <a:pt x="5964" y="2102"/>
                    <a:pt x="6801" y="2341"/>
                  </a:cubicBezTo>
                  <a:cubicBezTo>
                    <a:pt x="7009" y="2406"/>
                    <a:pt x="7237" y="2472"/>
                    <a:pt x="7466" y="2559"/>
                  </a:cubicBezTo>
                  <a:cubicBezTo>
                    <a:pt x="6910" y="3135"/>
                    <a:pt x="6356" y="3843"/>
                    <a:pt x="5866" y="4615"/>
                  </a:cubicBezTo>
                  <a:cubicBezTo>
                    <a:pt x="4919" y="4692"/>
                    <a:pt x="4059" y="4789"/>
                    <a:pt x="3287" y="4920"/>
                  </a:cubicBezTo>
                  <a:cubicBezTo>
                    <a:pt x="3135" y="4833"/>
                    <a:pt x="2993" y="4746"/>
                    <a:pt x="2862" y="4659"/>
                  </a:cubicBezTo>
                  <a:cubicBezTo>
                    <a:pt x="3363" y="3549"/>
                    <a:pt x="3940" y="2569"/>
                    <a:pt x="4549" y="1829"/>
                  </a:cubicBezTo>
                  <a:close/>
                  <a:moveTo>
                    <a:pt x="2765" y="4866"/>
                  </a:moveTo>
                  <a:cubicBezTo>
                    <a:pt x="2830" y="4909"/>
                    <a:pt x="2884" y="4941"/>
                    <a:pt x="2949" y="4985"/>
                  </a:cubicBezTo>
                  <a:lnTo>
                    <a:pt x="2939" y="4985"/>
                  </a:lnTo>
                  <a:cubicBezTo>
                    <a:pt x="2862" y="4996"/>
                    <a:pt x="2775" y="5018"/>
                    <a:pt x="2699" y="5040"/>
                  </a:cubicBezTo>
                  <a:cubicBezTo>
                    <a:pt x="2721" y="4975"/>
                    <a:pt x="2743" y="4920"/>
                    <a:pt x="2765" y="4866"/>
                  </a:cubicBezTo>
                  <a:close/>
                  <a:moveTo>
                    <a:pt x="12210" y="4963"/>
                  </a:moveTo>
                  <a:lnTo>
                    <a:pt x="12210" y="4963"/>
                  </a:lnTo>
                  <a:cubicBezTo>
                    <a:pt x="12319" y="4985"/>
                    <a:pt x="12438" y="4996"/>
                    <a:pt x="12547" y="5018"/>
                  </a:cubicBezTo>
                  <a:cubicBezTo>
                    <a:pt x="12515" y="5062"/>
                    <a:pt x="12482" y="5116"/>
                    <a:pt x="12450" y="5159"/>
                  </a:cubicBezTo>
                  <a:cubicBezTo>
                    <a:pt x="12373" y="5094"/>
                    <a:pt x="12286" y="5029"/>
                    <a:pt x="12210" y="4963"/>
                  </a:cubicBezTo>
                  <a:close/>
                  <a:moveTo>
                    <a:pt x="5725" y="4854"/>
                  </a:moveTo>
                  <a:lnTo>
                    <a:pt x="5725" y="4854"/>
                  </a:lnTo>
                  <a:cubicBezTo>
                    <a:pt x="5529" y="5170"/>
                    <a:pt x="5343" y="5497"/>
                    <a:pt x="5169" y="5834"/>
                  </a:cubicBezTo>
                  <a:cubicBezTo>
                    <a:pt x="4581" y="5594"/>
                    <a:pt x="4059" y="5355"/>
                    <a:pt x="3592" y="5094"/>
                  </a:cubicBezTo>
                  <a:cubicBezTo>
                    <a:pt x="4245" y="4996"/>
                    <a:pt x="4951" y="4920"/>
                    <a:pt x="5725" y="4854"/>
                  </a:cubicBezTo>
                  <a:close/>
                  <a:moveTo>
                    <a:pt x="11067" y="4854"/>
                  </a:moveTo>
                  <a:cubicBezTo>
                    <a:pt x="11307" y="4866"/>
                    <a:pt x="11546" y="4887"/>
                    <a:pt x="11775" y="4920"/>
                  </a:cubicBezTo>
                  <a:cubicBezTo>
                    <a:pt x="11959" y="5062"/>
                    <a:pt x="12145" y="5203"/>
                    <a:pt x="12319" y="5345"/>
                  </a:cubicBezTo>
                  <a:cubicBezTo>
                    <a:pt x="12036" y="5736"/>
                    <a:pt x="11698" y="6138"/>
                    <a:pt x="11307" y="6542"/>
                  </a:cubicBezTo>
                  <a:cubicBezTo>
                    <a:pt x="11274" y="5976"/>
                    <a:pt x="11198" y="5410"/>
                    <a:pt x="11067" y="4854"/>
                  </a:cubicBezTo>
                  <a:close/>
                  <a:moveTo>
                    <a:pt x="8467" y="4757"/>
                  </a:moveTo>
                  <a:cubicBezTo>
                    <a:pt x="9283" y="4757"/>
                    <a:pt x="10077" y="4779"/>
                    <a:pt x="10828" y="4833"/>
                  </a:cubicBezTo>
                  <a:cubicBezTo>
                    <a:pt x="10980" y="5475"/>
                    <a:pt x="11067" y="6117"/>
                    <a:pt x="11089" y="6759"/>
                  </a:cubicBezTo>
                  <a:cubicBezTo>
                    <a:pt x="10915" y="6944"/>
                    <a:pt x="10719" y="7118"/>
                    <a:pt x="10513" y="7303"/>
                  </a:cubicBezTo>
                  <a:cubicBezTo>
                    <a:pt x="8738" y="6999"/>
                    <a:pt x="6922" y="6508"/>
                    <a:pt x="5387" y="5910"/>
                  </a:cubicBezTo>
                  <a:cubicBezTo>
                    <a:pt x="5572" y="5551"/>
                    <a:pt x="5778" y="5181"/>
                    <a:pt x="5996" y="4833"/>
                  </a:cubicBezTo>
                  <a:cubicBezTo>
                    <a:pt x="6801" y="4779"/>
                    <a:pt x="7628" y="4757"/>
                    <a:pt x="8467" y="4757"/>
                  </a:cubicBezTo>
                  <a:close/>
                  <a:moveTo>
                    <a:pt x="11100" y="7074"/>
                  </a:moveTo>
                  <a:cubicBezTo>
                    <a:pt x="11100" y="7183"/>
                    <a:pt x="11089" y="7292"/>
                    <a:pt x="11089" y="7390"/>
                  </a:cubicBezTo>
                  <a:cubicBezTo>
                    <a:pt x="10991" y="7379"/>
                    <a:pt x="10893" y="7369"/>
                    <a:pt x="10796" y="7347"/>
                  </a:cubicBezTo>
                  <a:cubicBezTo>
                    <a:pt x="10904" y="7260"/>
                    <a:pt x="11002" y="7161"/>
                    <a:pt x="11100" y="7074"/>
                  </a:cubicBezTo>
                  <a:close/>
                  <a:moveTo>
                    <a:pt x="12787" y="5050"/>
                  </a:moveTo>
                  <a:cubicBezTo>
                    <a:pt x="14561" y="5333"/>
                    <a:pt x="15681" y="5802"/>
                    <a:pt x="15942" y="6356"/>
                  </a:cubicBezTo>
                  <a:cubicBezTo>
                    <a:pt x="16062" y="6607"/>
                    <a:pt x="16062" y="6824"/>
                    <a:pt x="15964" y="6987"/>
                  </a:cubicBezTo>
                  <a:cubicBezTo>
                    <a:pt x="15790" y="7292"/>
                    <a:pt x="15289" y="7488"/>
                    <a:pt x="14495" y="7564"/>
                  </a:cubicBezTo>
                  <a:cubicBezTo>
                    <a:pt x="14125" y="6824"/>
                    <a:pt x="13483" y="6063"/>
                    <a:pt x="12624" y="5311"/>
                  </a:cubicBezTo>
                  <a:lnTo>
                    <a:pt x="12787" y="5050"/>
                  </a:lnTo>
                  <a:close/>
                  <a:moveTo>
                    <a:pt x="12493" y="5497"/>
                  </a:moveTo>
                  <a:cubicBezTo>
                    <a:pt x="13298" y="6193"/>
                    <a:pt x="13886" y="6900"/>
                    <a:pt x="14256" y="7586"/>
                  </a:cubicBezTo>
                  <a:cubicBezTo>
                    <a:pt x="14060" y="7597"/>
                    <a:pt x="13864" y="7608"/>
                    <a:pt x="13647" y="7608"/>
                  </a:cubicBezTo>
                  <a:cubicBezTo>
                    <a:pt x="12961" y="7608"/>
                    <a:pt x="12177" y="7543"/>
                    <a:pt x="11318" y="7423"/>
                  </a:cubicBezTo>
                  <a:cubicBezTo>
                    <a:pt x="11318" y="7238"/>
                    <a:pt x="11328" y="7042"/>
                    <a:pt x="11318" y="6846"/>
                  </a:cubicBezTo>
                  <a:cubicBezTo>
                    <a:pt x="11775" y="6389"/>
                    <a:pt x="12177" y="5932"/>
                    <a:pt x="12493" y="5497"/>
                  </a:cubicBezTo>
                  <a:close/>
                  <a:moveTo>
                    <a:pt x="2318" y="5345"/>
                  </a:moveTo>
                  <a:lnTo>
                    <a:pt x="2318" y="5345"/>
                  </a:lnTo>
                  <a:cubicBezTo>
                    <a:pt x="2003" y="6160"/>
                    <a:pt x="1752" y="6977"/>
                    <a:pt x="1578" y="7749"/>
                  </a:cubicBezTo>
                  <a:cubicBezTo>
                    <a:pt x="838" y="7303"/>
                    <a:pt x="349" y="6900"/>
                    <a:pt x="272" y="6683"/>
                  </a:cubicBezTo>
                  <a:cubicBezTo>
                    <a:pt x="240" y="6552"/>
                    <a:pt x="250" y="6433"/>
                    <a:pt x="316" y="6313"/>
                  </a:cubicBezTo>
                  <a:cubicBezTo>
                    <a:pt x="458" y="6063"/>
                    <a:pt x="936" y="5693"/>
                    <a:pt x="2318" y="5345"/>
                  </a:cubicBezTo>
                  <a:close/>
                  <a:moveTo>
                    <a:pt x="3243" y="5159"/>
                  </a:moveTo>
                  <a:cubicBezTo>
                    <a:pt x="3754" y="5464"/>
                    <a:pt x="4375" y="5758"/>
                    <a:pt x="5072" y="6030"/>
                  </a:cubicBezTo>
                  <a:cubicBezTo>
                    <a:pt x="4571" y="7042"/>
                    <a:pt x="4211" y="8043"/>
                    <a:pt x="4037" y="8936"/>
                  </a:cubicBezTo>
                  <a:cubicBezTo>
                    <a:pt x="4027" y="8957"/>
                    <a:pt x="4027" y="8990"/>
                    <a:pt x="4016" y="9011"/>
                  </a:cubicBezTo>
                  <a:cubicBezTo>
                    <a:pt x="3200" y="8641"/>
                    <a:pt x="2427" y="8250"/>
                    <a:pt x="1785" y="7880"/>
                  </a:cubicBezTo>
                  <a:cubicBezTo>
                    <a:pt x="1959" y="7053"/>
                    <a:pt x="2242" y="6160"/>
                    <a:pt x="2590" y="5290"/>
                  </a:cubicBezTo>
                  <a:cubicBezTo>
                    <a:pt x="2797" y="5246"/>
                    <a:pt x="3014" y="5203"/>
                    <a:pt x="3243" y="5159"/>
                  </a:cubicBezTo>
                  <a:close/>
                  <a:moveTo>
                    <a:pt x="5278" y="6117"/>
                  </a:moveTo>
                  <a:cubicBezTo>
                    <a:pt x="6780" y="6694"/>
                    <a:pt x="8554" y="7183"/>
                    <a:pt x="10305" y="7499"/>
                  </a:cubicBezTo>
                  <a:cubicBezTo>
                    <a:pt x="9229" y="8424"/>
                    <a:pt x="7955" y="9327"/>
                    <a:pt x="6682" y="10034"/>
                  </a:cubicBezTo>
                  <a:cubicBezTo>
                    <a:pt x="5909" y="9784"/>
                    <a:pt x="5060" y="9468"/>
                    <a:pt x="4233" y="9098"/>
                  </a:cubicBezTo>
                  <a:cubicBezTo>
                    <a:pt x="4245" y="9066"/>
                    <a:pt x="4245" y="9023"/>
                    <a:pt x="4255" y="8979"/>
                  </a:cubicBezTo>
                  <a:cubicBezTo>
                    <a:pt x="4429" y="8097"/>
                    <a:pt x="4789" y="7107"/>
                    <a:pt x="5278" y="6117"/>
                  </a:cubicBezTo>
                  <a:close/>
                  <a:moveTo>
                    <a:pt x="10588" y="7543"/>
                  </a:moveTo>
                  <a:cubicBezTo>
                    <a:pt x="10752" y="7575"/>
                    <a:pt x="10915" y="7597"/>
                    <a:pt x="11078" y="7618"/>
                  </a:cubicBezTo>
                  <a:cubicBezTo>
                    <a:pt x="10915" y="9806"/>
                    <a:pt x="10001" y="10590"/>
                    <a:pt x="9185" y="10590"/>
                  </a:cubicBezTo>
                  <a:cubicBezTo>
                    <a:pt x="9120" y="10590"/>
                    <a:pt x="9065" y="10590"/>
                    <a:pt x="9011" y="10578"/>
                  </a:cubicBezTo>
                  <a:cubicBezTo>
                    <a:pt x="8445" y="10513"/>
                    <a:pt x="7759" y="10361"/>
                    <a:pt x="6976" y="10133"/>
                  </a:cubicBezTo>
                  <a:cubicBezTo>
                    <a:pt x="8260" y="9393"/>
                    <a:pt x="9533" y="8489"/>
                    <a:pt x="10588" y="7543"/>
                  </a:cubicBezTo>
                  <a:close/>
                  <a:moveTo>
                    <a:pt x="4211" y="9338"/>
                  </a:moveTo>
                  <a:lnTo>
                    <a:pt x="4211" y="9338"/>
                  </a:lnTo>
                  <a:cubicBezTo>
                    <a:pt x="4951" y="9664"/>
                    <a:pt x="5703" y="9947"/>
                    <a:pt x="6410" y="10187"/>
                  </a:cubicBezTo>
                  <a:cubicBezTo>
                    <a:pt x="5877" y="10470"/>
                    <a:pt x="5355" y="10709"/>
                    <a:pt x="4876" y="10905"/>
                  </a:cubicBezTo>
                  <a:cubicBezTo>
                    <a:pt x="4407" y="10470"/>
                    <a:pt x="4179" y="9947"/>
                    <a:pt x="4211" y="9338"/>
                  </a:cubicBezTo>
                  <a:close/>
                  <a:moveTo>
                    <a:pt x="1742" y="8109"/>
                  </a:moveTo>
                  <a:lnTo>
                    <a:pt x="1742" y="8109"/>
                  </a:lnTo>
                  <a:cubicBezTo>
                    <a:pt x="2383" y="8489"/>
                    <a:pt x="3167" y="8870"/>
                    <a:pt x="3994" y="9240"/>
                  </a:cubicBezTo>
                  <a:cubicBezTo>
                    <a:pt x="3929" y="9915"/>
                    <a:pt x="4158" y="10503"/>
                    <a:pt x="4647" y="11003"/>
                  </a:cubicBezTo>
                  <a:cubicBezTo>
                    <a:pt x="3896" y="11286"/>
                    <a:pt x="3243" y="11438"/>
                    <a:pt x="2753" y="11438"/>
                  </a:cubicBezTo>
                  <a:cubicBezTo>
                    <a:pt x="2340" y="11438"/>
                    <a:pt x="2046" y="11330"/>
                    <a:pt x="1894" y="11112"/>
                  </a:cubicBezTo>
                  <a:cubicBezTo>
                    <a:pt x="1513" y="10611"/>
                    <a:pt x="1469" y="9523"/>
                    <a:pt x="1742" y="8109"/>
                  </a:cubicBezTo>
                  <a:close/>
                  <a:moveTo>
                    <a:pt x="11296" y="7652"/>
                  </a:moveTo>
                  <a:cubicBezTo>
                    <a:pt x="12167" y="7771"/>
                    <a:pt x="12950" y="7836"/>
                    <a:pt x="13647" y="7836"/>
                  </a:cubicBezTo>
                  <a:cubicBezTo>
                    <a:pt x="13896" y="7836"/>
                    <a:pt x="14147" y="7826"/>
                    <a:pt x="14365" y="7804"/>
                  </a:cubicBezTo>
                  <a:lnTo>
                    <a:pt x="14365" y="7804"/>
                  </a:lnTo>
                  <a:cubicBezTo>
                    <a:pt x="14832" y="8805"/>
                    <a:pt x="14800" y="9763"/>
                    <a:pt x="14278" y="10633"/>
                  </a:cubicBezTo>
                  <a:cubicBezTo>
                    <a:pt x="13712" y="11558"/>
                    <a:pt x="11720" y="12200"/>
                    <a:pt x="9435" y="12200"/>
                  </a:cubicBezTo>
                  <a:cubicBezTo>
                    <a:pt x="7585" y="12200"/>
                    <a:pt x="5974" y="11787"/>
                    <a:pt x="5072" y="11079"/>
                  </a:cubicBezTo>
                  <a:cubicBezTo>
                    <a:pt x="5583" y="10861"/>
                    <a:pt x="6138" y="10590"/>
                    <a:pt x="6704" y="10285"/>
                  </a:cubicBezTo>
                  <a:cubicBezTo>
                    <a:pt x="7585" y="10557"/>
                    <a:pt x="8358" y="10731"/>
                    <a:pt x="8989" y="10807"/>
                  </a:cubicBezTo>
                  <a:cubicBezTo>
                    <a:pt x="9054" y="10807"/>
                    <a:pt x="9120" y="10818"/>
                    <a:pt x="9185" y="10818"/>
                  </a:cubicBezTo>
                  <a:cubicBezTo>
                    <a:pt x="10349" y="10818"/>
                    <a:pt x="11154" y="9610"/>
                    <a:pt x="11296" y="7652"/>
                  </a:cubicBezTo>
                  <a:close/>
                  <a:moveTo>
                    <a:pt x="7096" y="1"/>
                  </a:moveTo>
                  <a:cubicBezTo>
                    <a:pt x="6247" y="1"/>
                    <a:pt x="5333" y="545"/>
                    <a:pt x="4462" y="1590"/>
                  </a:cubicBezTo>
                  <a:cubicBezTo>
                    <a:pt x="4023" y="1526"/>
                    <a:pt x="3629" y="1495"/>
                    <a:pt x="3279" y="1495"/>
                  </a:cubicBezTo>
                  <a:cubicBezTo>
                    <a:pt x="2372" y="1495"/>
                    <a:pt x="1768" y="1707"/>
                    <a:pt x="1469" y="2123"/>
                  </a:cubicBezTo>
                  <a:cubicBezTo>
                    <a:pt x="1176" y="2559"/>
                    <a:pt x="1317" y="3048"/>
                    <a:pt x="1339" y="3135"/>
                  </a:cubicBezTo>
                  <a:cubicBezTo>
                    <a:pt x="1415" y="3657"/>
                    <a:pt x="1839" y="4201"/>
                    <a:pt x="2579" y="4735"/>
                  </a:cubicBezTo>
                  <a:cubicBezTo>
                    <a:pt x="2525" y="4854"/>
                    <a:pt x="2470" y="4975"/>
                    <a:pt x="2427" y="5094"/>
                  </a:cubicBezTo>
                  <a:cubicBezTo>
                    <a:pt x="1154" y="5388"/>
                    <a:pt x="371" y="5758"/>
                    <a:pt x="120" y="6204"/>
                  </a:cubicBezTo>
                  <a:cubicBezTo>
                    <a:pt x="22" y="6378"/>
                    <a:pt x="1" y="6563"/>
                    <a:pt x="66" y="6748"/>
                  </a:cubicBezTo>
                  <a:cubicBezTo>
                    <a:pt x="185" y="7118"/>
                    <a:pt x="915" y="7618"/>
                    <a:pt x="1534" y="7988"/>
                  </a:cubicBezTo>
                  <a:cubicBezTo>
                    <a:pt x="1219" y="9523"/>
                    <a:pt x="1285" y="10677"/>
                    <a:pt x="1709" y="11253"/>
                  </a:cubicBezTo>
                  <a:cubicBezTo>
                    <a:pt x="1916" y="11526"/>
                    <a:pt x="2264" y="11667"/>
                    <a:pt x="2753" y="11667"/>
                  </a:cubicBezTo>
                  <a:cubicBezTo>
                    <a:pt x="3297" y="11656"/>
                    <a:pt x="3994" y="11492"/>
                    <a:pt x="4832" y="11166"/>
                  </a:cubicBezTo>
                  <a:cubicBezTo>
                    <a:pt x="5757" y="11961"/>
                    <a:pt x="7476" y="12428"/>
                    <a:pt x="9435" y="12428"/>
                  </a:cubicBezTo>
                  <a:cubicBezTo>
                    <a:pt x="11427" y="12428"/>
                    <a:pt x="13766" y="11906"/>
                    <a:pt x="14462" y="10752"/>
                  </a:cubicBezTo>
                  <a:cubicBezTo>
                    <a:pt x="15028" y="9828"/>
                    <a:pt x="15072" y="8837"/>
                    <a:pt x="14604" y="7782"/>
                  </a:cubicBezTo>
                  <a:cubicBezTo>
                    <a:pt x="15431" y="7695"/>
                    <a:pt x="15954" y="7466"/>
                    <a:pt x="16160" y="7107"/>
                  </a:cubicBezTo>
                  <a:cubicBezTo>
                    <a:pt x="16302" y="6868"/>
                    <a:pt x="16291" y="6585"/>
                    <a:pt x="16149" y="6259"/>
                  </a:cubicBezTo>
                  <a:cubicBezTo>
                    <a:pt x="15780" y="5475"/>
                    <a:pt x="14223" y="5062"/>
                    <a:pt x="12917" y="4844"/>
                  </a:cubicBezTo>
                  <a:cubicBezTo>
                    <a:pt x="13635" y="3582"/>
                    <a:pt x="13635" y="2515"/>
                    <a:pt x="12917" y="1742"/>
                  </a:cubicBezTo>
                  <a:cubicBezTo>
                    <a:pt x="12297" y="1089"/>
                    <a:pt x="11601" y="752"/>
                    <a:pt x="10828" y="752"/>
                  </a:cubicBezTo>
                  <a:cubicBezTo>
                    <a:pt x="10317" y="752"/>
                    <a:pt x="9783" y="905"/>
                    <a:pt x="9229" y="1188"/>
                  </a:cubicBezTo>
                  <a:cubicBezTo>
                    <a:pt x="8967" y="915"/>
                    <a:pt x="8695" y="665"/>
                    <a:pt x="8390" y="448"/>
                  </a:cubicBezTo>
                  <a:cubicBezTo>
                    <a:pt x="7988" y="153"/>
                    <a:pt x="7541" y="1"/>
                    <a:pt x="7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6055519" y="2780825"/>
              <a:ext cx="617744" cy="1156960"/>
            </a:xfrm>
            <a:custGeom>
              <a:avLst/>
              <a:gdLst/>
              <a:ahLst/>
              <a:cxnLst/>
              <a:rect l="l" t="t" r="r" b="b"/>
              <a:pathLst>
                <a:path w="9146" h="17130" extrusionOk="0">
                  <a:moveTo>
                    <a:pt x="7221" y="0"/>
                  </a:moveTo>
                  <a:cubicBezTo>
                    <a:pt x="7212" y="0"/>
                    <a:pt x="7202" y="0"/>
                    <a:pt x="7193" y="1"/>
                  </a:cubicBezTo>
                  <a:cubicBezTo>
                    <a:pt x="5224" y="142"/>
                    <a:pt x="0" y="4136"/>
                    <a:pt x="185" y="17130"/>
                  </a:cubicBezTo>
                  <a:cubicBezTo>
                    <a:pt x="185" y="17130"/>
                    <a:pt x="4549" y="16879"/>
                    <a:pt x="5942" y="15693"/>
                  </a:cubicBezTo>
                  <a:cubicBezTo>
                    <a:pt x="7328" y="14523"/>
                    <a:pt x="9145" y="0"/>
                    <a:pt x="7221" y="0"/>
                  </a:cubicBezTo>
                  <a:close/>
                </a:path>
              </a:pathLst>
            </a:custGeom>
            <a:solidFill>
              <a:srgbClr val="A554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6522163" y="1819781"/>
              <a:ext cx="1121678" cy="1091244"/>
            </a:xfrm>
            <a:custGeom>
              <a:avLst/>
              <a:gdLst/>
              <a:ahLst/>
              <a:cxnLst/>
              <a:rect l="l" t="t" r="r" b="b"/>
              <a:pathLst>
                <a:path w="16607" h="16157" extrusionOk="0">
                  <a:moveTo>
                    <a:pt x="7254" y="1"/>
                  </a:moveTo>
                  <a:cubicBezTo>
                    <a:pt x="3334" y="1"/>
                    <a:pt x="1875" y="3993"/>
                    <a:pt x="1829" y="5535"/>
                  </a:cubicBezTo>
                  <a:cubicBezTo>
                    <a:pt x="1786" y="7298"/>
                    <a:pt x="1" y="12816"/>
                    <a:pt x="872" y="14828"/>
                  </a:cubicBezTo>
                  <a:cubicBezTo>
                    <a:pt x="1338" y="15884"/>
                    <a:pt x="2020" y="15951"/>
                    <a:pt x="3376" y="15951"/>
                  </a:cubicBezTo>
                  <a:cubicBezTo>
                    <a:pt x="3571" y="15951"/>
                    <a:pt x="3781" y="15950"/>
                    <a:pt x="4006" y="15950"/>
                  </a:cubicBezTo>
                  <a:cubicBezTo>
                    <a:pt x="5460" y="15950"/>
                    <a:pt x="5780" y="12434"/>
                    <a:pt x="7152" y="12434"/>
                  </a:cubicBezTo>
                  <a:cubicBezTo>
                    <a:pt x="7228" y="12434"/>
                    <a:pt x="7307" y="12444"/>
                    <a:pt x="7390" y="12467"/>
                  </a:cubicBezTo>
                  <a:cubicBezTo>
                    <a:pt x="8918" y="12889"/>
                    <a:pt x="9762" y="16156"/>
                    <a:pt x="11444" y="16156"/>
                  </a:cubicBezTo>
                  <a:cubicBezTo>
                    <a:pt x="11499" y="16156"/>
                    <a:pt x="11556" y="16153"/>
                    <a:pt x="11613" y="16145"/>
                  </a:cubicBezTo>
                  <a:cubicBezTo>
                    <a:pt x="16607" y="15525"/>
                    <a:pt x="13223" y="10857"/>
                    <a:pt x="13071" y="7777"/>
                  </a:cubicBezTo>
                  <a:cubicBezTo>
                    <a:pt x="12733" y="932"/>
                    <a:pt x="9904" y="529"/>
                    <a:pt x="9904" y="529"/>
                  </a:cubicBezTo>
                  <a:cubicBezTo>
                    <a:pt x="8917" y="160"/>
                    <a:pt x="8036" y="1"/>
                    <a:pt x="72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6538846" y="2280344"/>
              <a:ext cx="1061701" cy="900511"/>
            </a:xfrm>
            <a:custGeom>
              <a:avLst/>
              <a:gdLst/>
              <a:ahLst/>
              <a:cxnLst/>
              <a:rect l="l" t="t" r="r" b="b"/>
              <a:pathLst>
                <a:path w="15719" h="13333" extrusionOk="0">
                  <a:moveTo>
                    <a:pt x="8841" y="0"/>
                  </a:moveTo>
                  <a:cubicBezTo>
                    <a:pt x="8602" y="185"/>
                    <a:pt x="5696" y="2536"/>
                    <a:pt x="5696" y="2536"/>
                  </a:cubicBezTo>
                  <a:cubicBezTo>
                    <a:pt x="5696" y="2536"/>
                    <a:pt x="5739" y="3635"/>
                    <a:pt x="5816" y="4843"/>
                  </a:cubicBezTo>
                  <a:cubicBezTo>
                    <a:pt x="5881" y="6050"/>
                    <a:pt x="3171" y="6551"/>
                    <a:pt x="1528" y="6606"/>
                  </a:cubicBezTo>
                  <a:cubicBezTo>
                    <a:pt x="1" y="6656"/>
                    <a:pt x="5824" y="13333"/>
                    <a:pt x="8270" y="13333"/>
                  </a:cubicBezTo>
                  <a:cubicBezTo>
                    <a:pt x="8456" y="13333"/>
                    <a:pt x="8622" y="13294"/>
                    <a:pt x="8764" y="13211"/>
                  </a:cubicBezTo>
                  <a:cubicBezTo>
                    <a:pt x="11398" y="11687"/>
                    <a:pt x="15718" y="8129"/>
                    <a:pt x="14434" y="6921"/>
                  </a:cubicBezTo>
                  <a:cubicBezTo>
                    <a:pt x="13139" y="5724"/>
                    <a:pt x="8906" y="6040"/>
                    <a:pt x="8841" y="5376"/>
                  </a:cubicBezTo>
                  <a:cubicBezTo>
                    <a:pt x="8764" y="4723"/>
                    <a:pt x="8841" y="0"/>
                    <a:pt x="8841" y="0"/>
                  </a:cubicBezTo>
                  <a:close/>
                </a:path>
              </a:pathLst>
            </a:custGeom>
            <a:solidFill>
              <a:srgbClr val="A554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6733230" y="1969722"/>
              <a:ext cx="569586" cy="590232"/>
            </a:xfrm>
            <a:custGeom>
              <a:avLst/>
              <a:gdLst/>
              <a:ahLst/>
              <a:cxnLst/>
              <a:rect l="l" t="t" r="r" b="b"/>
              <a:pathLst>
                <a:path w="8433" h="8739" extrusionOk="0">
                  <a:moveTo>
                    <a:pt x="4036" y="0"/>
                  </a:moveTo>
                  <a:cubicBezTo>
                    <a:pt x="2503" y="0"/>
                    <a:pt x="1036" y="605"/>
                    <a:pt x="663" y="1868"/>
                  </a:cubicBezTo>
                  <a:cubicBezTo>
                    <a:pt x="0" y="4112"/>
                    <a:pt x="1395" y="8739"/>
                    <a:pt x="4136" y="8739"/>
                  </a:cubicBezTo>
                  <a:cubicBezTo>
                    <a:pt x="4186" y="8739"/>
                    <a:pt x="4236" y="8737"/>
                    <a:pt x="4287" y="8734"/>
                  </a:cubicBezTo>
                  <a:cubicBezTo>
                    <a:pt x="8433" y="8463"/>
                    <a:pt x="7345" y="1160"/>
                    <a:pt x="7345" y="1160"/>
                  </a:cubicBezTo>
                  <a:cubicBezTo>
                    <a:pt x="6561" y="396"/>
                    <a:pt x="5277" y="0"/>
                    <a:pt x="4036" y="0"/>
                  </a:cubicBezTo>
                  <a:close/>
                </a:path>
              </a:pathLst>
            </a:custGeom>
            <a:solidFill>
              <a:srgbClr val="A554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6699865" y="2227730"/>
              <a:ext cx="135490" cy="159327"/>
            </a:xfrm>
            <a:custGeom>
              <a:avLst/>
              <a:gdLst/>
              <a:ahLst/>
              <a:cxnLst/>
              <a:rect l="l" t="t" r="r" b="b"/>
              <a:pathLst>
                <a:path w="2006" h="2359" extrusionOk="0">
                  <a:moveTo>
                    <a:pt x="892" y="1"/>
                  </a:moveTo>
                  <a:cubicBezTo>
                    <a:pt x="788" y="1"/>
                    <a:pt x="679" y="49"/>
                    <a:pt x="569" y="170"/>
                  </a:cubicBezTo>
                  <a:cubicBezTo>
                    <a:pt x="1" y="792"/>
                    <a:pt x="756" y="2358"/>
                    <a:pt x="1340" y="2358"/>
                  </a:cubicBezTo>
                  <a:cubicBezTo>
                    <a:pt x="1348" y="2358"/>
                    <a:pt x="1356" y="2358"/>
                    <a:pt x="1364" y="2357"/>
                  </a:cubicBezTo>
                  <a:cubicBezTo>
                    <a:pt x="1940" y="2314"/>
                    <a:pt x="2006" y="1422"/>
                    <a:pt x="1691" y="877"/>
                  </a:cubicBezTo>
                  <a:cubicBezTo>
                    <a:pt x="1691" y="877"/>
                    <a:pt x="1334" y="1"/>
                    <a:pt x="892" y="1"/>
                  </a:cubicBezTo>
                  <a:close/>
                </a:path>
              </a:pathLst>
            </a:custGeom>
            <a:solidFill>
              <a:srgbClr val="A554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7188527" y="2230094"/>
              <a:ext cx="129749" cy="159057"/>
            </a:xfrm>
            <a:custGeom>
              <a:avLst/>
              <a:gdLst/>
              <a:ahLst/>
              <a:cxnLst/>
              <a:rect l="l" t="t" r="r" b="b"/>
              <a:pathLst>
                <a:path w="1921" h="2355" extrusionOk="0">
                  <a:moveTo>
                    <a:pt x="965" y="0"/>
                  </a:moveTo>
                  <a:cubicBezTo>
                    <a:pt x="586" y="0"/>
                    <a:pt x="506" y="842"/>
                    <a:pt x="506" y="842"/>
                  </a:cubicBezTo>
                  <a:cubicBezTo>
                    <a:pt x="269" y="1402"/>
                    <a:pt x="0" y="2355"/>
                    <a:pt x="552" y="2355"/>
                  </a:cubicBezTo>
                  <a:cubicBezTo>
                    <a:pt x="559" y="2355"/>
                    <a:pt x="565" y="2355"/>
                    <a:pt x="571" y="2355"/>
                  </a:cubicBezTo>
                  <a:cubicBezTo>
                    <a:pt x="1159" y="2322"/>
                    <a:pt x="1921" y="701"/>
                    <a:pt x="1268" y="146"/>
                  </a:cubicBezTo>
                  <a:cubicBezTo>
                    <a:pt x="1150" y="42"/>
                    <a:pt x="1050" y="0"/>
                    <a:pt x="965" y="0"/>
                  </a:cubicBezTo>
                  <a:close/>
                </a:path>
              </a:pathLst>
            </a:custGeom>
            <a:solidFill>
              <a:srgbClr val="A554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7096941" y="2314790"/>
              <a:ext cx="104421" cy="100905"/>
            </a:xfrm>
            <a:custGeom>
              <a:avLst/>
              <a:gdLst/>
              <a:ahLst/>
              <a:cxnLst/>
              <a:rect l="l" t="t" r="r" b="b"/>
              <a:pathLst>
                <a:path w="1546" h="1494" extrusionOk="0">
                  <a:moveTo>
                    <a:pt x="770" y="1"/>
                  </a:moveTo>
                  <a:cubicBezTo>
                    <a:pt x="757" y="1"/>
                    <a:pt x="743" y="1"/>
                    <a:pt x="730" y="2"/>
                  </a:cubicBezTo>
                  <a:cubicBezTo>
                    <a:pt x="317" y="34"/>
                    <a:pt x="1" y="382"/>
                    <a:pt x="34" y="796"/>
                  </a:cubicBezTo>
                  <a:cubicBezTo>
                    <a:pt x="55" y="1195"/>
                    <a:pt x="390" y="1493"/>
                    <a:pt x="777" y="1493"/>
                  </a:cubicBezTo>
                  <a:cubicBezTo>
                    <a:pt x="790" y="1493"/>
                    <a:pt x="804" y="1493"/>
                    <a:pt x="817" y="1492"/>
                  </a:cubicBezTo>
                  <a:cubicBezTo>
                    <a:pt x="1231" y="1471"/>
                    <a:pt x="1546" y="1112"/>
                    <a:pt x="1514" y="698"/>
                  </a:cubicBezTo>
                  <a:cubicBezTo>
                    <a:pt x="1493" y="309"/>
                    <a:pt x="1156" y="1"/>
                    <a:pt x="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6824276" y="2322152"/>
              <a:ext cx="104488" cy="100905"/>
            </a:xfrm>
            <a:custGeom>
              <a:avLst/>
              <a:gdLst/>
              <a:ahLst/>
              <a:cxnLst/>
              <a:rect l="l" t="t" r="r" b="b"/>
              <a:pathLst>
                <a:path w="1547" h="1494" extrusionOk="0">
                  <a:moveTo>
                    <a:pt x="770" y="1"/>
                  </a:moveTo>
                  <a:cubicBezTo>
                    <a:pt x="757" y="1"/>
                    <a:pt x="743" y="1"/>
                    <a:pt x="730" y="2"/>
                  </a:cubicBezTo>
                  <a:cubicBezTo>
                    <a:pt x="316" y="24"/>
                    <a:pt x="1" y="382"/>
                    <a:pt x="33" y="796"/>
                  </a:cubicBezTo>
                  <a:cubicBezTo>
                    <a:pt x="54" y="1186"/>
                    <a:pt x="391" y="1493"/>
                    <a:pt x="788" y="1493"/>
                  </a:cubicBezTo>
                  <a:cubicBezTo>
                    <a:pt x="801" y="1493"/>
                    <a:pt x="814" y="1493"/>
                    <a:pt x="828" y="1492"/>
                  </a:cubicBezTo>
                  <a:cubicBezTo>
                    <a:pt x="1230" y="1460"/>
                    <a:pt x="1546" y="1112"/>
                    <a:pt x="1513" y="698"/>
                  </a:cubicBezTo>
                  <a:cubicBezTo>
                    <a:pt x="1492" y="299"/>
                    <a:pt x="1156" y="1"/>
                    <a:pt x="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6297317" y="2689712"/>
              <a:ext cx="1468577" cy="1362552"/>
            </a:xfrm>
            <a:custGeom>
              <a:avLst/>
              <a:gdLst/>
              <a:ahLst/>
              <a:cxnLst/>
              <a:rect l="l" t="t" r="r" b="b"/>
              <a:pathLst>
                <a:path w="21743" h="20174" extrusionOk="0">
                  <a:moveTo>
                    <a:pt x="16606" y="1"/>
                  </a:moveTo>
                  <a:cubicBezTo>
                    <a:pt x="16606" y="1"/>
                    <a:pt x="14746" y="3918"/>
                    <a:pt x="11448" y="4125"/>
                  </a:cubicBezTo>
                  <a:cubicBezTo>
                    <a:pt x="11350" y="4131"/>
                    <a:pt x="11253" y="4134"/>
                    <a:pt x="11157" y="4134"/>
                  </a:cubicBezTo>
                  <a:cubicBezTo>
                    <a:pt x="7777" y="4134"/>
                    <a:pt x="5627" y="512"/>
                    <a:pt x="5627" y="512"/>
                  </a:cubicBezTo>
                  <a:cubicBezTo>
                    <a:pt x="5627" y="512"/>
                    <a:pt x="5359" y="442"/>
                    <a:pt x="4900" y="442"/>
                  </a:cubicBezTo>
                  <a:cubicBezTo>
                    <a:pt x="4185" y="442"/>
                    <a:pt x="3003" y="612"/>
                    <a:pt x="1644" y="1481"/>
                  </a:cubicBezTo>
                  <a:cubicBezTo>
                    <a:pt x="0" y="2525"/>
                    <a:pt x="1861" y="10436"/>
                    <a:pt x="1557" y="15246"/>
                  </a:cubicBezTo>
                  <a:cubicBezTo>
                    <a:pt x="1328" y="18794"/>
                    <a:pt x="588" y="19381"/>
                    <a:pt x="1437" y="19567"/>
                  </a:cubicBezTo>
                  <a:cubicBezTo>
                    <a:pt x="2562" y="19825"/>
                    <a:pt x="3371" y="19917"/>
                    <a:pt x="4194" y="19917"/>
                  </a:cubicBezTo>
                  <a:cubicBezTo>
                    <a:pt x="5757" y="19917"/>
                    <a:pt x="7371" y="19586"/>
                    <a:pt x="11307" y="19436"/>
                  </a:cubicBezTo>
                  <a:cubicBezTo>
                    <a:pt x="11738" y="19419"/>
                    <a:pt x="12156" y="19411"/>
                    <a:pt x="12560" y="19411"/>
                  </a:cubicBezTo>
                  <a:cubicBezTo>
                    <a:pt x="16550" y="19411"/>
                    <a:pt x="19200" y="20174"/>
                    <a:pt x="20287" y="20174"/>
                  </a:cubicBezTo>
                  <a:cubicBezTo>
                    <a:pt x="20620" y="20174"/>
                    <a:pt x="20806" y="20102"/>
                    <a:pt x="20840" y="19915"/>
                  </a:cubicBezTo>
                  <a:cubicBezTo>
                    <a:pt x="21742" y="14779"/>
                    <a:pt x="20578" y="7912"/>
                    <a:pt x="19327" y="4408"/>
                  </a:cubicBezTo>
                  <a:cubicBezTo>
                    <a:pt x="18064" y="915"/>
                    <a:pt x="18010" y="359"/>
                    <a:pt x="166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6015062" y="2746311"/>
              <a:ext cx="536625" cy="939009"/>
            </a:xfrm>
            <a:custGeom>
              <a:avLst/>
              <a:gdLst/>
              <a:ahLst/>
              <a:cxnLst/>
              <a:rect l="l" t="t" r="r" b="b"/>
              <a:pathLst>
                <a:path w="7945" h="13903" extrusionOk="0">
                  <a:moveTo>
                    <a:pt x="7095" y="0"/>
                  </a:moveTo>
                  <a:cubicBezTo>
                    <a:pt x="6377" y="523"/>
                    <a:pt x="2242" y="534"/>
                    <a:pt x="0" y="11862"/>
                  </a:cubicBezTo>
                  <a:cubicBezTo>
                    <a:pt x="0" y="11862"/>
                    <a:pt x="2338" y="13903"/>
                    <a:pt x="4209" y="13903"/>
                  </a:cubicBezTo>
                  <a:cubicBezTo>
                    <a:pt x="4332" y="13903"/>
                    <a:pt x="4453" y="13894"/>
                    <a:pt x="4571" y="13875"/>
                  </a:cubicBezTo>
                  <a:cubicBezTo>
                    <a:pt x="6476" y="13571"/>
                    <a:pt x="7444" y="6725"/>
                    <a:pt x="7694" y="4016"/>
                  </a:cubicBezTo>
                  <a:cubicBezTo>
                    <a:pt x="7944" y="1306"/>
                    <a:pt x="7095" y="0"/>
                    <a:pt x="70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7441943" y="2694642"/>
              <a:ext cx="602547" cy="990677"/>
            </a:xfrm>
            <a:custGeom>
              <a:avLst/>
              <a:gdLst/>
              <a:ahLst/>
              <a:cxnLst/>
              <a:rect l="l" t="t" r="r" b="b"/>
              <a:pathLst>
                <a:path w="8921" h="14668" extrusionOk="0">
                  <a:moveTo>
                    <a:pt x="107" y="1"/>
                  </a:moveTo>
                  <a:cubicBezTo>
                    <a:pt x="30" y="1"/>
                    <a:pt x="1" y="15"/>
                    <a:pt x="29" y="37"/>
                  </a:cubicBezTo>
                  <a:cubicBezTo>
                    <a:pt x="726" y="591"/>
                    <a:pt x="987" y="2071"/>
                    <a:pt x="1237" y="4781"/>
                  </a:cubicBezTo>
                  <a:cubicBezTo>
                    <a:pt x="1487" y="7490"/>
                    <a:pt x="2445" y="14336"/>
                    <a:pt x="4360" y="14640"/>
                  </a:cubicBezTo>
                  <a:cubicBezTo>
                    <a:pt x="4478" y="14659"/>
                    <a:pt x="4599" y="14668"/>
                    <a:pt x="4722" y="14668"/>
                  </a:cubicBezTo>
                  <a:cubicBezTo>
                    <a:pt x="6591" y="14668"/>
                    <a:pt x="8920" y="12627"/>
                    <a:pt x="8920" y="12627"/>
                  </a:cubicBezTo>
                  <a:cubicBezTo>
                    <a:pt x="7160" y="1583"/>
                    <a:pt x="924" y="1"/>
                    <a:pt x="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6346893" y="3878099"/>
              <a:ext cx="1402115" cy="239024"/>
            </a:xfrm>
            <a:custGeom>
              <a:avLst/>
              <a:gdLst/>
              <a:ahLst/>
              <a:cxnLst/>
              <a:rect l="l" t="t" r="r" b="b"/>
              <a:pathLst>
                <a:path w="20759" h="3539" extrusionOk="0">
                  <a:moveTo>
                    <a:pt x="536" y="0"/>
                  </a:moveTo>
                  <a:cubicBezTo>
                    <a:pt x="154" y="0"/>
                    <a:pt x="0" y="2508"/>
                    <a:pt x="354" y="2799"/>
                  </a:cubicBezTo>
                  <a:cubicBezTo>
                    <a:pt x="703" y="3082"/>
                    <a:pt x="6448" y="3278"/>
                    <a:pt x="9485" y="3506"/>
                  </a:cubicBezTo>
                  <a:cubicBezTo>
                    <a:pt x="9804" y="3529"/>
                    <a:pt x="10177" y="3539"/>
                    <a:pt x="10588" y="3539"/>
                  </a:cubicBezTo>
                  <a:cubicBezTo>
                    <a:pt x="14082" y="3539"/>
                    <a:pt x="20345" y="2799"/>
                    <a:pt x="20345" y="2799"/>
                  </a:cubicBezTo>
                  <a:cubicBezTo>
                    <a:pt x="20345" y="2799"/>
                    <a:pt x="20759" y="829"/>
                    <a:pt x="20410" y="470"/>
                  </a:cubicBezTo>
                  <a:cubicBezTo>
                    <a:pt x="20351" y="405"/>
                    <a:pt x="20135" y="378"/>
                    <a:pt x="19797" y="378"/>
                  </a:cubicBezTo>
                  <a:cubicBezTo>
                    <a:pt x="18205" y="378"/>
                    <a:pt x="13906" y="983"/>
                    <a:pt x="10442" y="1145"/>
                  </a:cubicBezTo>
                  <a:cubicBezTo>
                    <a:pt x="10157" y="1158"/>
                    <a:pt x="9864" y="1164"/>
                    <a:pt x="9567" y="1164"/>
                  </a:cubicBezTo>
                  <a:cubicBezTo>
                    <a:pt x="5502" y="1164"/>
                    <a:pt x="550" y="2"/>
                    <a:pt x="550" y="2"/>
                  </a:cubicBezTo>
                  <a:cubicBezTo>
                    <a:pt x="545" y="1"/>
                    <a:pt x="540" y="0"/>
                    <a:pt x="5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6403898" y="3282048"/>
              <a:ext cx="1297289" cy="213629"/>
            </a:xfrm>
            <a:custGeom>
              <a:avLst/>
              <a:gdLst/>
              <a:ahLst/>
              <a:cxnLst/>
              <a:rect l="l" t="t" r="r" b="b"/>
              <a:pathLst>
                <a:path w="19207" h="3163" extrusionOk="0">
                  <a:moveTo>
                    <a:pt x="18295" y="0"/>
                  </a:moveTo>
                  <a:cubicBezTo>
                    <a:pt x="16823" y="0"/>
                    <a:pt x="12821" y="602"/>
                    <a:pt x="9348" y="763"/>
                  </a:cubicBezTo>
                  <a:cubicBezTo>
                    <a:pt x="8924" y="783"/>
                    <a:pt x="8495" y="792"/>
                    <a:pt x="8066" y="792"/>
                  </a:cubicBezTo>
                  <a:cubicBezTo>
                    <a:pt x="4252" y="792"/>
                    <a:pt x="436" y="89"/>
                    <a:pt x="436" y="89"/>
                  </a:cubicBezTo>
                  <a:cubicBezTo>
                    <a:pt x="430" y="88"/>
                    <a:pt x="424" y="87"/>
                    <a:pt x="419" y="87"/>
                  </a:cubicBezTo>
                  <a:cubicBezTo>
                    <a:pt x="43" y="87"/>
                    <a:pt x="0" y="2222"/>
                    <a:pt x="0" y="2222"/>
                  </a:cubicBezTo>
                  <a:cubicBezTo>
                    <a:pt x="349" y="2515"/>
                    <a:pt x="5354" y="2896"/>
                    <a:pt x="8390" y="3124"/>
                  </a:cubicBezTo>
                  <a:cubicBezTo>
                    <a:pt x="8735" y="3150"/>
                    <a:pt x="9142" y="3162"/>
                    <a:pt x="9591" y="3162"/>
                  </a:cubicBezTo>
                  <a:cubicBezTo>
                    <a:pt x="13093" y="3162"/>
                    <a:pt x="19196" y="2461"/>
                    <a:pt x="19196" y="2461"/>
                  </a:cubicBezTo>
                  <a:cubicBezTo>
                    <a:pt x="19196" y="2461"/>
                    <a:pt x="19207" y="459"/>
                    <a:pt x="18859" y="89"/>
                  </a:cubicBezTo>
                  <a:cubicBezTo>
                    <a:pt x="18800" y="27"/>
                    <a:pt x="18603" y="0"/>
                    <a:pt x="182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438006" y="2979193"/>
              <a:ext cx="1205836" cy="221599"/>
            </a:xfrm>
            <a:custGeom>
              <a:avLst/>
              <a:gdLst/>
              <a:ahLst/>
              <a:cxnLst/>
              <a:rect l="l" t="t" r="r" b="b"/>
              <a:pathLst>
                <a:path w="17853" h="3281" extrusionOk="0">
                  <a:moveTo>
                    <a:pt x="1307" y="1"/>
                  </a:moveTo>
                  <a:cubicBezTo>
                    <a:pt x="895" y="1"/>
                    <a:pt x="1" y="2258"/>
                    <a:pt x="355" y="2537"/>
                  </a:cubicBezTo>
                  <a:cubicBezTo>
                    <a:pt x="703" y="2832"/>
                    <a:pt x="5219" y="3016"/>
                    <a:pt x="8255" y="3245"/>
                  </a:cubicBezTo>
                  <a:cubicBezTo>
                    <a:pt x="8585" y="3270"/>
                    <a:pt x="8956" y="3281"/>
                    <a:pt x="9356" y="3281"/>
                  </a:cubicBezTo>
                  <a:cubicBezTo>
                    <a:pt x="12640" y="3281"/>
                    <a:pt x="17853" y="2537"/>
                    <a:pt x="17853" y="2537"/>
                  </a:cubicBezTo>
                  <a:cubicBezTo>
                    <a:pt x="17853" y="2537"/>
                    <a:pt x="17103" y="600"/>
                    <a:pt x="16765" y="242"/>
                  </a:cubicBezTo>
                  <a:cubicBezTo>
                    <a:pt x="16713" y="188"/>
                    <a:pt x="16594" y="166"/>
                    <a:pt x="16417" y="166"/>
                  </a:cubicBezTo>
                  <a:cubicBezTo>
                    <a:pt x="15432" y="166"/>
                    <a:pt x="12651" y="864"/>
                    <a:pt x="9629" y="864"/>
                  </a:cubicBezTo>
                  <a:cubicBezTo>
                    <a:pt x="9534" y="864"/>
                    <a:pt x="9439" y="863"/>
                    <a:pt x="9343" y="862"/>
                  </a:cubicBezTo>
                  <a:cubicBezTo>
                    <a:pt x="5143" y="808"/>
                    <a:pt x="1324" y="2"/>
                    <a:pt x="1324" y="2"/>
                  </a:cubicBezTo>
                  <a:cubicBezTo>
                    <a:pt x="1318" y="1"/>
                    <a:pt x="1312" y="1"/>
                    <a:pt x="13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596459" y="2672759"/>
              <a:ext cx="871298" cy="296636"/>
            </a:xfrm>
            <a:custGeom>
              <a:avLst/>
              <a:gdLst/>
              <a:ahLst/>
              <a:cxnLst/>
              <a:rect l="l" t="t" r="r" b="b"/>
              <a:pathLst>
                <a:path w="12900" h="4392" extrusionOk="0">
                  <a:moveTo>
                    <a:pt x="11485" y="1"/>
                  </a:moveTo>
                  <a:cubicBezTo>
                    <a:pt x="11273" y="1"/>
                    <a:pt x="11144" y="45"/>
                    <a:pt x="11144" y="45"/>
                  </a:cubicBezTo>
                  <a:cubicBezTo>
                    <a:pt x="10513" y="45"/>
                    <a:pt x="9457" y="2613"/>
                    <a:pt x="6747" y="2776"/>
                  </a:cubicBezTo>
                  <a:cubicBezTo>
                    <a:pt x="6679" y="2781"/>
                    <a:pt x="6611" y="2783"/>
                    <a:pt x="6543" y="2783"/>
                  </a:cubicBezTo>
                  <a:cubicBezTo>
                    <a:pt x="4349" y="2783"/>
                    <a:pt x="2199" y="644"/>
                    <a:pt x="2199" y="644"/>
                  </a:cubicBezTo>
                  <a:cubicBezTo>
                    <a:pt x="1945" y="528"/>
                    <a:pt x="1649" y="487"/>
                    <a:pt x="1359" y="487"/>
                  </a:cubicBezTo>
                  <a:cubicBezTo>
                    <a:pt x="665" y="487"/>
                    <a:pt x="1" y="719"/>
                    <a:pt x="1" y="719"/>
                  </a:cubicBezTo>
                  <a:cubicBezTo>
                    <a:pt x="1" y="719"/>
                    <a:pt x="2862" y="4235"/>
                    <a:pt x="6301" y="4387"/>
                  </a:cubicBezTo>
                  <a:cubicBezTo>
                    <a:pt x="6373" y="4390"/>
                    <a:pt x="6446" y="4391"/>
                    <a:pt x="6517" y="4391"/>
                  </a:cubicBezTo>
                  <a:cubicBezTo>
                    <a:pt x="10215" y="4391"/>
                    <a:pt x="12900" y="617"/>
                    <a:pt x="12547" y="361"/>
                  </a:cubicBezTo>
                  <a:cubicBezTo>
                    <a:pt x="12128" y="67"/>
                    <a:pt x="11744" y="1"/>
                    <a:pt x="114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6192696" y="2849176"/>
              <a:ext cx="345750" cy="276982"/>
            </a:xfrm>
            <a:custGeom>
              <a:avLst/>
              <a:gdLst/>
              <a:ahLst/>
              <a:cxnLst/>
              <a:rect l="l" t="t" r="r" b="b"/>
              <a:pathLst>
                <a:path w="5119" h="4101" extrusionOk="0">
                  <a:moveTo>
                    <a:pt x="1822" y="1"/>
                  </a:moveTo>
                  <a:cubicBezTo>
                    <a:pt x="1822" y="1"/>
                    <a:pt x="755" y="904"/>
                    <a:pt x="189" y="1993"/>
                  </a:cubicBezTo>
                  <a:cubicBezTo>
                    <a:pt x="1" y="2349"/>
                    <a:pt x="3762" y="4100"/>
                    <a:pt x="4406" y="4100"/>
                  </a:cubicBezTo>
                  <a:cubicBezTo>
                    <a:pt x="4431" y="4100"/>
                    <a:pt x="4450" y="4098"/>
                    <a:pt x="4465" y="4092"/>
                  </a:cubicBezTo>
                  <a:cubicBezTo>
                    <a:pt x="4879" y="3951"/>
                    <a:pt x="5064" y="2493"/>
                    <a:pt x="5097" y="2134"/>
                  </a:cubicBezTo>
                  <a:cubicBezTo>
                    <a:pt x="5118" y="1775"/>
                    <a:pt x="1822" y="1"/>
                    <a:pt x="18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6067947" y="3162297"/>
              <a:ext cx="367566" cy="230176"/>
            </a:xfrm>
            <a:custGeom>
              <a:avLst/>
              <a:gdLst/>
              <a:ahLst/>
              <a:cxnLst/>
              <a:rect l="l" t="t" r="r" b="b"/>
              <a:pathLst>
                <a:path w="5442" h="3408" extrusionOk="0">
                  <a:moveTo>
                    <a:pt x="784" y="1"/>
                  </a:moveTo>
                  <a:cubicBezTo>
                    <a:pt x="491" y="208"/>
                    <a:pt x="1" y="2395"/>
                    <a:pt x="1" y="2395"/>
                  </a:cubicBezTo>
                  <a:cubicBezTo>
                    <a:pt x="273" y="2754"/>
                    <a:pt x="5061" y="3407"/>
                    <a:pt x="5061" y="3407"/>
                  </a:cubicBezTo>
                  <a:cubicBezTo>
                    <a:pt x="5061" y="3407"/>
                    <a:pt x="5388" y="2482"/>
                    <a:pt x="5410" y="1862"/>
                  </a:cubicBezTo>
                  <a:cubicBezTo>
                    <a:pt x="5442" y="1241"/>
                    <a:pt x="784" y="1"/>
                    <a:pt x="7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5982034" y="3481294"/>
              <a:ext cx="449090" cy="238214"/>
            </a:xfrm>
            <a:custGeom>
              <a:avLst/>
              <a:gdLst/>
              <a:ahLst/>
              <a:cxnLst/>
              <a:rect l="l" t="t" r="r" b="b"/>
              <a:pathLst>
                <a:path w="6649" h="3527" extrusionOk="0">
                  <a:moveTo>
                    <a:pt x="697" y="0"/>
                  </a:moveTo>
                  <a:cubicBezTo>
                    <a:pt x="697" y="0"/>
                    <a:pt x="109" y="2068"/>
                    <a:pt x="54" y="2242"/>
                  </a:cubicBezTo>
                  <a:cubicBezTo>
                    <a:pt x="0" y="2427"/>
                    <a:pt x="6105" y="3526"/>
                    <a:pt x="6105" y="3526"/>
                  </a:cubicBezTo>
                  <a:cubicBezTo>
                    <a:pt x="6105" y="3526"/>
                    <a:pt x="6649" y="2525"/>
                    <a:pt x="6649" y="1567"/>
                  </a:cubicBezTo>
                  <a:cubicBezTo>
                    <a:pt x="6649" y="1035"/>
                    <a:pt x="697" y="0"/>
                    <a:pt x="697" y="0"/>
                  </a:cubicBezTo>
                  <a:close/>
                </a:path>
              </a:pathLst>
            </a:custGeom>
            <a:solidFill>
              <a:srgbClr val="6581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7640853" y="3175535"/>
              <a:ext cx="358043" cy="216938"/>
            </a:xfrm>
            <a:custGeom>
              <a:avLst/>
              <a:gdLst/>
              <a:ahLst/>
              <a:cxnLst/>
              <a:rect l="l" t="t" r="r" b="b"/>
              <a:pathLst>
                <a:path w="5301" h="3212" extrusionOk="0">
                  <a:moveTo>
                    <a:pt x="4484" y="0"/>
                  </a:moveTo>
                  <a:cubicBezTo>
                    <a:pt x="4484" y="0"/>
                    <a:pt x="0" y="1045"/>
                    <a:pt x="34" y="1666"/>
                  </a:cubicBezTo>
                  <a:cubicBezTo>
                    <a:pt x="55" y="2286"/>
                    <a:pt x="382" y="3211"/>
                    <a:pt x="382" y="3211"/>
                  </a:cubicBezTo>
                  <a:cubicBezTo>
                    <a:pt x="382" y="3211"/>
                    <a:pt x="5039" y="2710"/>
                    <a:pt x="5300" y="2340"/>
                  </a:cubicBezTo>
                  <a:cubicBezTo>
                    <a:pt x="5300" y="2340"/>
                    <a:pt x="4778" y="208"/>
                    <a:pt x="4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7645243" y="3484199"/>
              <a:ext cx="427139" cy="235309"/>
            </a:xfrm>
            <a:custGeom>
              <a:avLst/>
              <a:gdLst/>
              <a:ahLst/>
              <a:cxnLst/>
              <a:rect l="l" t="t" r="r" b="b"/>
              <a:pathLst>
                <a:path w="6324" h="3484" extrusionOk="0">
                  <a:moveTo>
                    <a:pt x="5746" y="1"/>
                  </a:moveTo>
                  <a:cubicBezTo>
                    <a:pt x="5746" y="1"/>
                    <a:pt x="1" y="992"/>
                    <a:pt x="1" y="1524"/>
                  </a:cubicBezTo>
                  <a:cubicBezTo>
                    <a:pt x="1" y="2482"/>
                    <a:pt x="534" y="3483"/>
                    <a:pt x="534" y="3483"/>
                  </a:cubicBezTo>
                  <a:cubicBezTo>
                    <a:pt x="534" y="3483"/>
                    <a:pt x="6225" y="2537"/>
                    <a:pt x="6237" y="2341"/>
                  </a:cubicBezTo>
                  <a:cubicBezTo>
                    <a:pt x="6324" y="1198"/>
                    <a:pt x="5746" y="1"/>
                    <a:pt x="5746" y="1"/>
                  </a:cubicBezTo>
                  <a:close/>
                </a:path>
              </a:pathLst>
            </a:custGeom>
            <a:solidFill>
              <a:srgbClr val="6581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559263" y="2852891"/>
              <a:ext cx="316437" cy="273469"/>
            </a:xfrm>
            <a:custGeom>
              <a:avLst/>
              <a:gdLst/>
              <a:ahLst/>
              <a:cxnLst/>
              <a:rect l="l" t="t" r="r" b="b"/>
              <a:pathLst>
                <a:path w="4685" h="4049" extrusionOk="0">
                  <a:moveTo>
                    <a:pt x="2601" y="1"/>
                  </a:moveTo>
                  <a:cubicBezTo>
                    <a:pt x="2601" y="1"/>
                    <a:pt x="1" y="1720"/>
                    <a:pt x="33" y="2079"/>
                  </a:cubicBezTo>
                  <a:cubicBezTo>
                    <a:pt x="55" y="2438"/>
                    <a:pt x="240" y="3896"/>
                    <a:pt x="654" y="4037"/>
                  </a:cubicBezTo>
                  <a:cubicBezTo>
                    <a:pt x="676" y="4045"/>
                    <a:pt x="707" y="4049"/>
                    <a:pt x="746" y="4049"/>
                  </a:cubicBezTo>
                  <a:cubicBezTo>
                    <a:pt x="1442" y="4049"/>
                    <a:pt x="4684" y="2907"/>
                    <a:pt x="4571" y="2536"/>
                  </a:cubicBezTo>
                  <a:cubicBezTo>
                    <a:pt x="4255" y="1502"/>
                    <a:pt x="2601" y="1"/>
                    <a:pt x="2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371275" y="3564640"/>
              <a:ext cx="1362265" cy="230379"/>
            </a:xfrm>
            <a:custGeom>
              <a:avLst/>
              <a:gdLst/>
              <a:ahLst/>
              <a:cxnLst/>
              <a:rect l="l" t="t" r="r" b="b"/>
              <a:pathLst>
                <a:path w="20169" h="3411" extrusionOk="0">
                  <a:moveTo>
                    <a:pt x="19423" y="1"/>
                  </a:moveTo>
                  <a:cubicBezTo>
                    <a:pt x="18061" y="1"/>
                    <a:pt x="13700" y="839"/>
                    <a:pt x="10081" y="1008"/>
                  </a:cubicBezTo>
                  <a:cubicBezTo>
                    <a:pt x="9707" y="1027"/>
                    <a:pt x="9325" y="1035"/>
                    <a:pt x="8939" y="1035"/>
                  </a:cubicBezTo>
                  <a:cubicBezTo>
                    <a:pt x="5005" y="1035"/>
                    <a:pt x="701" y="159"/>
                    <a:pt x="701" y="159"/>
                  </a:cubicBezTo>
                  <a:cubicBezTo>
                    <a:pt x="693" y="158"/>
                    <a:pt x="686" y="157"/>
                    <a:pt x="678" y="157"/>
                  </a:cubicBezTo>
                  <a:cubicBezTo>
                    <a:pt x="286" y="157"/>
                    <a:pt x="0" y="2015"/>
                    <a:pt x="342" y="2292"/>
                  </a:cubicBezTo>
                  <a:cubicBezTo>
                    <a:pt x="701" y="2586"/>
                    <a:pt x="6087" y="3141"/>
                    <a:pt x="9124" y="3370"/>
                  </a:cubicBezTo>
                  <a:cubicBezTo>
                    <a:pt x="9496" y="3398"/>
                    <a:pt x="9941" y="3410"/>
                    <a:pt x="10434" y="3410"/>
                  </a:cubicBezTo>
                  <a:cubicBezTo>
                    <a:pt x="13961" y="3410"/>
                    <a:pt x="19984" y="2782"/>
                    <a:pt x="19984" y="2782"/>
                  </a:cubicBezTo>
                  <a:cubicBezTo>
                    <a:pt x="19984" y="2782"/>
                    <a:pt x="20169" y="442"/>
                    <a:pt x="19832" y="72"/>
                  </a:cubicBezTo>
                  <a:cubicBezTo>
                    <a:pt x="19783" y="22"/>
                    <a:pt x="19642" y="1"/>
                    <a:pt x="19423" y="1"/>
                  </a:cubicBezTo>
                  <a:close/>
                </a:path>
              </a:pathLst>
            </a:custGeom>
            <a:solidFill>
              <a:srgbClr val="6C8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882362" y="2268525"/>
              <a:ext cx="61801" cy="61867"/>
            </a:xfrm>
            <a:custGeom>
              <a:avLst/>
              <a:gdLst/>
              <a:ahLst/>
              <a:cxnLst/>
              <a:rect l="l" t="t" r="r" b="b"/>
              <a:pathLst>
                <a:path w="915" h="916" extrusionOk="0">
                  <a:moveTo>
                    <a:pt x="457" y="1"/>
                  </a:moveTo>
                  <a:cubicBezTo>
                    <a:pt x="196" y="1"/>
                    <a:pt x="0" y="208"/>
                    <a:pt x="0" y="458"/>
                  </a:cubicBezTo>
                  <a:cubicBezTo>
                    <a:pt x="0" y="709"/>
                    <a:pt x="196" y="915"/>
                    <a:pt x="457" y="915"/>
                  </a:cubicBezTo>
                  <a:cubicBezTo>
                    <a:pt x="708" y="915"/>
                    <a:pt x="914" y="709"/>
                    <a:pt x="914" y="458"/>
                  </a:cubicBezTo>
                  <a:cubicBezTo>
                    <a:pt x="914" y="208"/>
                    <a:pt x="708" y="1"/>
                    <a:pt x="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7091876" y="2268525"/>
              <a:ext cx="61801" cy="61867"/>
            </a:xfrm>
            <a:custGeom>
              <a:avLst/>
              <a:gdLst/>
              <a:ahLst/>
              <a:cxnLst/>
              <a:rect l="l" t="t" r="r" b="b"/>
              <a:pathLst>
                <a:path w="915" h="916" extrusionOk="0">
                  <a:moveTo>
                    <a:pt x="457" y="1"/>
                  </a:moveTo>
                  <a:cubicBezTo>
                    <a:pt x="206" y="1"/>
                    <a:pt x="0" y="208"/>
                    <a:pt x="0" y="458"/>
                  </a:cubicBezTo>
                  <a:cubicBezTo>
                    <a:pt x="0" y="709"/>
                    <a:pt x="206" y="915"/>
                    <a:pt x="457" y="915"/>
                  </a:cubicBezTo>
                  <a:cubicBezTo>
                    <a:pt x="707" y="915"/>
                    <a:pt x="914" y="709"/>
                    <a:pt x="914" y="458"/>
                  </a:cubicBezTo>
                  <a:cubicBezTo>
                    <a:pt x="914" y="208"/>
                    <a:pt x="707" y="1"/>
                    <a:pt x="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6716210" y="1832952"/>
              <a:ext cx="602817" cy="409833"/>
            </a:xfrm>
            <a:custGeom>
              <a:avLst/>
              <a:gdLst/>
              <a:ahLst/>
              <a:cxnLst/>
              <a:rect l="l" t="t" r="r" b="b"/>
              <a:pathLst>
                <a:path w="8925" h="6068" extrusionOk="0">
                  <a:moveTo>
                    <a:pt x="4835" y="1"/>
                  </a:moveTo>
                  <a:cubicBezTo>
                    <a:pt x="4696" y="1"/>
                    <a:pt x="4554" y="10"/>
                    <a:pt x="4409" y="30"/>
                  </a:cubicBezTo>
                  <a:cubicBezTo>
                    <a:pt x="1819" y="378"/>
                    <a:pt x="1" y="1978"/>
                    <a:pt x="121" y="5405"/>
                  </a:cubicBezTo>
                  <a:cubicBezTo>
                    <a:pt x="121" y="5405"/>
                    <a:pt x="538" y="6067"/>
                    <a:pt x="1379" y="6067"/>
                  </a:cubicBezTo>
                  <a:cubicBezTo>
                    <a:pt x="1460" y="6067"/>
                    <a:pt x="1545" y="6061"/>
                    <a:pt x="1633" y="6048"/>
                  </a:cubicBezTo>
                  <a:cubicBezTo>
                    <a:pt x="2656" y="5895"/>
                    <a:pt x="3603" y="3686"/>
                    <a:pt x="4060" y="3033"/>
                  </a:cubicBezTo>
                  <a:cubicBezTo>
                    <a:pt x="4114" y="2957"/>
                    <a:pt x="4174" y="2922"/>
                    <a:pt x="4240" y="2922"/>
                  </a:cubicBezTo>
                  <a:cubicBezTo>
                    <a:pt x="4873" y="2922"/>
                    <a:pt x="6078" y="6048"/>
                    <a:pt x="7683" y="6048"/>
                  </a:cubicBezTo>
                  <a:cubicBezTo>
                    <a:pt x="7690" y="6048"/>
                    <a:pt x="7698" y="6048"/>
                    <a:pt x="7705" y="6048"/>
                  </a:cubicBezTo>
                  <a:cubicBezTo>
                    <a:pt x="8391" y="6036"/>
                    <a:pt x="8924" y="3969"/>
                    <a:pt x="8772" y="3272"/>
                  </a:cubicBezTo>
                  <a:cubicBezTo>
                    <a:pt x="8628" y="2615"/>
                    <a:pt x="7166" y="1"/>
                    <a:pt x="48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6990428" y="2285478"/>
              <a:ext cx="53696" cy="100027"/>
            </a:xfrm>
            <a:custGeom>
              <a:avLst/>
              <a:gdLst/>
              <a:ahLst/>
              <a:cxnLst/>
              <a:rect l="l" t="t" r="r" b="b"/>
              <a:pathLst>
                <a:path w="795" h="1481" extrusionOk="0">
                  <a:moveTo>
                    <a:pt x="523" y="1"/>
                  </a:moveTo>
                  <a:cubicBezTo>
                    <a:pt x="544" y="512"/>
                    <a:pt x="544" y="1078"/>
                    <a:pt x="523" y="1252"/>
                  </a:cubicBezTo>
                  <a:cubicBezTo>
                    <a:pt x="446" y="1241"/>
                    <a:pt x="261" y="1186"/>
                    <a:pt x="87" y="1121"/>
                  </a:cubicBezTo>
                  <a:lnTo>
                    <a:pt x="0" y="1328"/>
                  </a:lnTo>
                  <a:cubicBezTo>
                    <a:pt x="272" y="1437"/>
                    <a:pt x="446" y="1481"/>
                    <a:pt x="544" y="1481"/>
                  </a:cubicBezTo>
                  <a:cubicBezTo>
                    <a:pt x="664" y="1481"/>
                    <a:pt x="697" y="1426"/>
                    <a:pt x="707" y="1404"/>
                  </a:cubicBezTo>
                  <a:cubicBezTo>
                    <a:pt x="729" y="1372"/>
                    <a:pt x="794" y="1285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744915" y="2260487"/>
              <a:ext cx="47820" cy="86046"/>
            </a:xfrm>
            <a:custGeom>
              <a:avLst/>
              <a:gdLst/>
              <a:ahLst/>
              <a:cxnLst/>
              <a:rect l="l" t="t" r="r" b="b"/>
              <a:pathLst>
                <a:path w="708" h="1274" extrusionOk="0">
                  <a:moveTo>
                    <a:pt x="185" y="1"/>
                  </a:moveTo>
                  <a:lnTo>
                    <a:pt x="1" y="131"/>
                  </a:lnTo>
                  <a:cubicBezTo>
                    <a:pt x="11" y="131"/>
                    <a:pt x="392" y="686"/>
                    <a:pt x="479" y="1273"/>
                  </a:cubicBezTo>
                  <a:lnTo>
                    <a:pt x="708" y="1241"/>
                  </a:lnTo>
                  <a:cubicBezTo>
                    <a:pt x="599" y="599"/>
                    <a:pt x="207" y="22"/>
                    <a:pt x="1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7223379" y="2260487"/>
              <a:ext cx="47077" cy="86046"/>
            </a:xfrm>
            <a:custGeom>
              <a:avLst/>
              <a:gdLst/>
              <a:ahLst/>
              <a:cxnLst/>
              <a:rect l="l" t="t" r="r" b="b"/>
              <a:pathLst>
                <a:path w="697" h="1274" extrusionOk="0">
                  <a:moveTo>
                    <a:pt x="512" y="1"/>
                  </a:moveTo>
                  <a:cubicBezTo>
                    <a:pt x="501" y="22"/>
                    <a:pt x="99" y="599"/>
                    <a:pt x="0" y="1241"/>
                  </a:cubicBezTo>
                  <a:lnTo>
                    <a:pt x="218" y="1273"/>
                  </a:lnTo>
                  <a:cubicBezTo>
                    <a:pt x="316" y="686"/>
                    <a:pt x="697" y="131"/>
                    <a:pt x="697" y="131"/>
                  </a:cubicBezTo>
                  <a:lnTo>
                    <a:pt x="5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7036694" y="1913933"/>
              <a:ext cx="216136" cy="287855"/>
            </a:xfrm>
            <a:custGeom>
              <a:avLst/>
              <a:gdLst/>
              <a:ahLst/>
              <a:cxnLst/>
              <a:rect l="l" t="t" r="r" b="b"/>
              <a:pathLst>
                <a:path w="3200" h="4262" extrusionOk="0">
                  <a:moveTo>
                    <a:pt x="123" y="0"/>
                  </a:moveTo>
                  <a:cubicBezTo>
                    <a:pt x="60" y="0"/>
                    <a:pt x="19" y="17"/>
                    <a:pt x="0" y="28"/>
                  </a:cubicBezTo>
                  <a:lnTo>
                    <a:pt x="99" y="223"/>
                  </a:lnTo>
                  <a:cubicBezTo>
                    <a:pt x="99" y="223"/>
                    <a:pt x="103" y="222"/>
                    <a:pt x="113" y="222"/>
                  </a:cubicBezTo>
                  <a:cubicBezTo>
                    <a:pt x="185" y="222"/>
                    <a:pt x="540" y="282"/>
                    <a:pt x="1187" y="1333"/>
                  </a:cubicBezTo>
                  <a:cubicBezTo>
                    <a:pt x="1492" y="1824"/>
                    <a:pt x="1807" y="2172"/>
                    <a:pt x="2090" y="2476"/>
                  </a:cubicBezTo>
                  <a:cubicBezTo>
                    <a:pt x="2590" y="3021"/>
                    <a:pt x="2960" y="3412"/>
                    <a:pt x="2841" y="4239"/>
                  </a:cubicBezTo>
                  <a:lnTo>
                    <a:pt x="3069" y="4261"/>
                  </a:lnTo>
                  <a:cubicBezTo>
                    <a:pt x="3200" y="3336"/>
                    <a:pt x="2786" y="2890"/>
                    <a:pt x="2264" y="2324"/>
                  </a:cubicBezTo>
                  <a:cubicBezTo>
                    <a:pt x="1981" y="2019"/>
                    <a:pt x="1676" y="1682"/>
                    <a:pt x="1383" y="1214"/>
                  </a:cubicBezTo>
                  <a:cubicBezTo>
                    <a:pt x="739" y="166"/>
                    <a:pt x="321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6783819" y="1925618"/>
              <a:ext cx="177232" cy="267999"/>
            </a:xfrm>
            <a:custGeom>
              <a:avLst/>
              <a:gdLst/>
              <a:ahLst/>
              <a:cxnLst/>
              <a:rect l="l" t="t" r="r" b="b"/>
              <a:pathLst>
                <a:path w="2624" h="3968" extrusionOk="0">
                  <a:moveTo>
                    <a:pt x="2590" y="1"/>
                  </a:moveTo>
                  <a:cubicBezTo>
                    <a:pt x="2498" y="1"/>
                    <a:pt x="2265" y="137"/>
                    <a:pt x="1503" y="1378"/>
                  </a:cubicBezTo>
                  <a:cubicBezTo>
                    <a:pt x="1198" y="1868"/>
                    <a:pt x="915" y="2162"/>
                    <a:pt x="676" y="2391"/>
                  </a:cubicBezTo>
                  <a:cubicBezTo>
                    <a:pt x="273" y="2793"/>
                    <a:pt x="1" y="3065"/>
                    <a:pt x="132" y="3968"/>
                  </a:cubicBezTo>
                  <a:lnTo>
                    <a:pt x="349" y="3936"/>
                  </a:lnTo>
                  <a:cubicBezTo>
                    <a:pt x="240" y="3141"/>
                    <a:pt x="436" y="2945"/>
                    <a:pt x="839" y="2553"/>
                  </a:cubicBezTo>
                  <a:cubicBezTo>
                    <a:pt x="1079" y="2314"/>
                    <a:pt x="1383" y="2009"/>
                    <a:pt x="1699" y="1498"/>
                  </a:cubicBezTo>
                  <a:cubicBezTo>
                    <a:pt x="2406" y="355"/>
                    <a:pt x="2602" y="345"/>
                    <a:pt x="2624" y="333"/>
                  </a:cubicBezTo>
                  <a:lnTo>
                    <a:pt x="2624" y="7"/>
                  </a:lnTo>
                  <a:cubicBezTo>
                    <a:pt x="2615" y="4"/>
                    <a:pt x="2604" y="1"/>
                    <a:pt x="25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6680953" y="1872396"/>
              <a:ext cx="279356" cy="385924"/>
            </a:xfrm>
            <a:custGeom>
              <a:avLst/>
              <a:gdLst/>
              <a:ahLst/>
              <a:cxnLst/>
              <a:rect l="l" t="t" r="r" b="b"/>
              <a:pathLst>
                <a:path w="4136" h="5714" extrusionOk="0">
                  <a:moveTo>
                    <a:pt x="4060" y="1"/>
                  </a:moveTo>
                  <a:cubicBezTo>
                    <a:pt x="4027" y="11"/>
                    <a:pt x="3276" y="284"/>
                    <a:pt x="2438" y="850"/>
                  </a:cubicBezTo>
                  <a:cubicBezTo>
                    <a:pt x="1328" y="1622"/>
                    <a:pt x="621" y="2558"/>
                    <a:pt x="371" y="3570"/>
                  </a:cubicBezTo>
                  <a:cubicBezTo>
                    <a:pt x="1" y="5137"/>
                    <a:pt x="131" y="5692"/>
                    <a:pt x="131" y="5714"/>
                  </a:cubicBezTo>
                  <a:lnTo>
                    <a:pt x="349" y="5660"/>
                  </a:lnTo>
                  <a:cubicBezTo>
                    <a:pt x="349" y="5648"/>
                    <a:pt x="240" y="5126"/>
                    <a:pt x="599" y="3614"/>
                  </a:cubicBezTo>
                  <a:cubicBezTo>
                    <a:pt x="1144" y="1307"/>
                    <a:pt x="4103" y="219"/>
                    <a:pt x="4136" y="207"/>
                  </a:cubicBezTo>
                  <a:lnTo>
                    <a:pt x="40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7330702" y="2260487"/>
              <a:ext cx="59640" cy="373429"/>
            </a:xfrm>
            <a:custGeom>
              <a:avLst/>
              <a:gdLst/>
              <a:ahLst/>
              <a:cxnLst/>
              <a:rect l="l" t="t" r="r" b="b"/>
              <a:pathLst>
                <a:path w="883" h="5529" extrusionOk="0">
                  <a:moveTo>
                    <a:pt x="229" y="1"/>
                  </a:moveTo>
                  <a:lnTo>
                    <a:pt x="0" y="22"/>
                  </a:lnTo>
                  <a:cubicBezTo>
                    <a:pt x="12" y="218"/>
                    <a:pt x="99" y="632"/>
                    <a:pt x="207" y="1154"/>
                  </a:cubicBezTo>
                  <a:cubicBezTo>
                    <a:pt x="294" y="1600"/>
                    <a:pt x="392" y="2112"/>
                    <a:pt x="479" y="2612"/>
                  </a:cubicBezTo>
                  <a:cubicBezTo>
                    <a:pt x="653" y="3657"/>
                    <a:pt x="490" y="5496"/>
                    <a:pt x="479" y="5507"/>
                  </a:cubicBezTo>
                  <a:lnTo>
                    <a:pt x="708" y="5529"/>
                  </a:lnTo>
                  <a:cubicBezTo>
                    <a:pt x="718" y="5452"/>
                    <a:pt x="882" y="3646"/>
                    <a:pt x="697" y="2579"/>
                  </a:cubicBezTo>
                  <a:cubicBezTo>
                    <a:pt x="621" y="2079"/>
                    <a:pt x="512" y="1556"/>
                    <a:pt x="425" y="1111"/>
                  </a:cubicBezTo>
                  <a:cubicBezTo>
                    <a:pt x="327" y="621"/>
                    <a:pt x="240" y="197"/>
                    <a:pt x="2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074180" y="1867263"/>
              <a:ext cx="219108" cy="227880"/>
            </a:xfrm>
            <a:custGeom>
              <a:avLst/>
              <a:gdLst/>
              <a:ahLst/>
              <a:cxnLst/>
              <a:rect l="l" t="t" r="r" b="b"/>
              <a:pathLst>
                <a:path w="3244" h="3374" extrusionOk="0">
                  <a:moveTo>
                    <a:pt x="88" y="0"/>
                  </a:moveTo>
                  <a:lnTo>
                    <a:pt x="1" y="208"/>
                  </a:lnTo>
                  <a:cubicBezTo>
                    <a:pt x="23" y="218"/>
                    <a:pt x="2710" y="1405"/>
                    <a:pt x="3015" y="3374"/>
                  </a:cubicBezTo>
                  <a:lnTo>
                    <a:pt x="3244" y="3342"/>
                  </a:lnTo>
                  <a:cubicBezTo>
                    <a:pt x="3102" y="2471"/>
                    <a:pt x="2514" y="1611"/>
                    <a:pt x="1535" y="871"/>
                  </a:cubicBezTo>
                  <a:cubicBezTo>
                    <a:pt x="806" y="316"/>
                    <a:pt x="120" y="12"/>
                    <a:pt x="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954361" y="2397191"/>
              <a:ext cx="126507" cy="48561"/>
            </a:xfrm>
            <a:custGeom>
              <a:avLst/>
              <a:gdLst/>
              <a:ahLst/>
              <a:cxnLst/>
              <a:rect l="l" t="t" r="r" b="b"/>
              <a:pathLst>
                <a:path w="1873" h="719" extrusionOk="0">
                  <a:moveTo>
                    <a:pt x="1009" y="1"/>
                  </a:moveTo>
                  <a:cubicBezTo>
                    <a:pt x="545" y="1"/>
                    <a:pt x="22" y="534"/>
                    <a:pt x="1" y="555"/>
                  </a:cubicBezTo>
                  <a:lnTo>
                    <a:pt x="164" y="719"/>
                  </a:lnTo>
                  <a:cubicBezTo>
                    <a:pt x="295" y="577"/>
                    <a:pt x="708" y="229"/>
                    <a:pt x="1013" y="229"/>
                  </a:cubicBezTo>
                  <a:cubicBezTo>
                    <a:pt x="1383" y="229"/>
                    <a:pt x="1698" y="610"/>
                    <a:pt x="1710" y="610"/>
                  </a:cubicBezTo>
                  <a:lnTo>
                    <a:pt x="1872" y="468"/>
                  </a:lnTo>
                  <a:cubicBezTo>
                    <a:pt x="1862" y="446"/>
                    <a:pt x="1481" y="11"/>
                    <a:pt x="1024" y="1"/>
                  </a:cubicBezTo>
                  <a:cubicBezTo>
                    <a:pt x="1019" y="1"/>
                    <a:pt x="1014" y="1"/>
                    <a:pt x="10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6860276" y="2223745"/>
              <a:ext cx="67002" cy="27219"/>
            </a:xfrm>
            <a:custGeom>
              <a:avLst/>
              <a:gdLst/>
              <a:ahLst/>
              <a:cxnLst/>
              <a:rect l="l" t="t" r="r" b="b"/>
              <a:pathLst>
                <a:path w="992" h="403" extrusionOk="0">
                  <a:moveTo>
                    <a:pt x="850" y="1"/>
                  </a:moveTo>
                  <a:cubicBezTo>
                    <a:pt x="632" y="131"/>
                    <a:pt x="175" y="131"/>
                    <a:pt x="22" y="131"/>
                  </a:cubicBezTo>
                  <a:lnTo>
                    <a:pt x="1" y="403"/>
                  </a:lnTo>
                  <a:lnTo>
                    <a:pt x="131" y="403"/>
                  </a:lnTo>
                  <a:cubicBezTo>
                    <a:pt x="339" y="403"/>
                    <a:pt x="741" y="381"/>
                    <a:pt x="991" y="229"/>
                  </a:cubicBezTo>
                  <a:lnTo>
                    <a:pt x="8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7107275" y="2219355"/>
              <a:ext cx="68421" cy="25057"/>
            </a:xfrm>
            <a:custGeom>
              <a:avLst/>
              <a:gdLst/>
              <a:ahLst/>
              <a:cxnLst/>
              <a:rect l="l" t="t" r="r" b="b"/>
              <a:pathLst>
                <a:path w="1013" h="371" extrusionOk="0">
                  <a:moveTo>
                    <a:pt x="87" y="0"/>
                  </a:moveTo>
                  <a:lnTo>
                    <a:pt x="0" y="261"/>
                  </a:lnTo>
                  <a:cubicBezTo>
                    <a:pt x="22" y="272"/>
                    <a:pt x="360" y="370"/>
                    <a:pt x="686" y="370"/>
                  </a:cubicBezTo>
                  <a:cubicBezTo>
                    <a:pt x="805" y="370"/>
                    <a:pt x="914" y="359"/>
                    <a:pt x="1013" y="327"/>
                  </a:cubicBezTo>
                  <a:lnTo>
                    <a:pt x="925" y="66"/>
                  </a:lnTo>
                  <a:cubicBezTo>
                    <a:pt x="859" y="86"/>
                    <a:pt x="779" y="94"/>
                    <a:pt x="695" y="94"/>
                  </a:cubicBezTo>
                  <a:cubicBezTo>
                    <a:pt x="460" y="94"/>
                    <a:pt x="192" y="32"/>
                    <a:pt x="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6940447" y="2528761"/>
              <a:ext cx="174192" cy="45590"/>
            </a:xfrm>
            <a:custGeom>
              <a:avLst/>
              <a:gdLst/>
              <a:ahLst/>
              <a:cxnLst/>
              <a:rect l="l" t="t" r="r" b="b"/>
              <a:pathLst>
                <a:path w="2579" h="675" extrusionOk="0">
                  <a:moveTo>
                    <a:pt x="2416" y="0"/>
                  </a:moveTo>
                  <a:cubicBezTo>
                    <a:pt x="2098" y="301"/>
                    <a:pt x="1713" y="459"/>
                    <a:pt x="1276" y="459"/>
                  </a:cubicBezTo>
                  <a:cubicBezTo>
                    <a:pt x="1159" y="459"/>
                    <a:pt x="1038" y="448"/>
                    <a:pt x="914" y="425"/>
                  </a:cubicBezTo>
                  <a:cubicBezTo>
                    <a:pt x="457" y="348"/>
                    <a:pt x="120" y="142"/>
                    <a:pt x="120" y="142"/>
                  </a:cubicBezTo>
                  <a:lnTo>
                    <a:pt x="0" y="327"/>
                  </a:lnTo>
                  <a:cubicBezTo>
                    <a:pt x="11" y="338"/>
                    <a:pt x="577" y="675"/>
                    <a:pt x="1273" y="675"/>
                  </a:cubicBezTo>
                  <a:cubicBezTo>
                    <a:pt x="1698" y="675"/>
                    <a:pt x="2165" y="556"/>
                    <a:pt x="2579" y="164"/>
                  </a:cubicBezTo>
                  <a:lnTo>
                    <a:pt x="24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371275" y="3564640"/>
              <a:ext cx="1362265" cy="230379"/>
            </a:xfrm>
            <a:custGeom>
              <a:avLst/>
              <a:gdLst/>
              <a:ahLst/>
              <a:cxnLst/>
              <a:rect l="l" t="t" r="r" b="b"/>
              <a:pathLst>
                <a:path w="20169" h="3411" extrusionOk="0">
                  <a:moveTo>
                    <a:pt x="19415" y="1"/>
                  </a:moveTo>
                  <a:cubicBezTo>
                    <a:pt x="18061" y="1"/>
                    <a:pt x="13700" y="839"/>
                    <a:pt x="10081" y="1008"/>
                  </a:cubicBezTo>
                  <a:cubicBezTo>
                    <a:pt x="9706" y="1027"/>
                    <a:pt x="9323" y="1035"/>
                    <a:pt x="8937" y="1035"/>
                  </a:cubicBezTo>
                  <a:cubicBezTo>
                    <a:pt x="4997" y="1035"/>
                    <a:pt x="701" y="159"/>
                    <a:pt x="701" y="159"/>
                  </a:cubicBezTo>
                  <a:cubicBezTo>
                    <a:pt x="693" y="158"/>
                    <a:pt x="686" y="157"/>
                    <a:pt x="678" y="157"/>
                  </a:cubicBezTo>
                  <a:cubicBezTo>
                    <a:pt x="286" y="157"/>
                    <a:pt x="0" y="2015"/>
                    <a:pt x="342" y="2292"/>
                  </a:cubicBezTo>
                  <a:cubicBezTo>
                    <a:pt x="690" y="2586"/>
                    <a:pt x="6077" y="3141"/>
                    <a:pt x="9112" y="3370"/>
                  </a:cubicBezTo>
                  <a:cubicBezTo>
                    <a:pt x="9485" y="3398"/>
                    <a:pt x="9930" y="3410"/>
                    <a:pt x="10423" y="3410"/>
                  </a:cubicBezTo>
                  <a:cubicBezTo>
                    <a:pt x="13953" y="3410"/>
                    <a:pt x="19984" y="2782"/>
                    <a:pt x="19984" y="2782"/>
                  </a:cubicBezTo>
                  <a:cubicBezTo>
                    <a:pt x="19984" y="2782"/>
                    <a:pt x="20169" y="442"/>
                    <a:pt x="19820" y="72"/>
                  </a:cubicBezTo>
                  <a:cubicBezTo>
                    <a:pt x="19774" y="22"/>
                    <a:pt x="19633" y="1"/>
                    <a:pt x="194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6204651" y="2709906"/>
              <a:ext cx="488873" cy="1295485"/>
            </a:xfrm>
            <a:custGeom>
              <a:avLst/>
              <a:gdLst/>
              <a:ahLst/>
              <a:cxnLst/>
              <a:rect l="l" t="t" r="r" b="b"/>
              <a:pathLst>
                <a:path w="7238" h="19181" extrusionOk="0">
                  <a:moveTo>
                    <a:pt x="6557" y="1"/>
                  </a:moveTo>
                  <a:cubicBezTo>
                    <a:pt x="6349" y="1"/>
                    <a:pt x="6095" y="43"/>
                    <a:pt x="5802" y="169"/>
                  </a:cubicBezTo>
                  <a:cubicBezTo>
                    <a:pt x="5802" y="169"/>
                    <a:pt x="4213" y="5535"/>
                    <a:pt x="1" y="19061"/>
                  </a:cubicBezTo>
                  <a:lnTo>
                    <a:pt x="1067" y="19181"/>
                  </a:lnTo>
                  <a:cubicBezTo>
                    <a:pt x="1067" y="19181"/>
                    <a:pt x="6237" y="10932"/>
                    <a:pt x="7238" y="191"/>
                  </a:cubicBezTo>
                  <a:cubicBezTo>
                    <a:pt x="7238" y="191"/>
                    <a:pt x="6997" y="1"/>
                    <a:pt x="65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6317242" y="2990878"/>
              <a:ext cx="313127" cy="369781"/>
            </a:xfrm>
            <a:custGeom>
              <a:avLst/>
              <a:gdLst/>
              <a:ahLst/>
              <a:cxnLst/>
              <a:rect l="l" t="t" r="r" b="b"/>
              <a:pathLst>
                <a:path w="4636" h="5475" extrusionOk="0">
                  <a:moveTo>
                    <a:pt x="2925" y="0"/>
                  </a:moveTo>
                  <a:cubicBezTo>
                    <a:pt x="2866" y="0"/>
                    <a:pt x="2805" y="1"/>
                    <a:pt x="2742" y="3"/>
                  </a:cubicBezTo>
                  <a:cubicBezTo>
                    <a:pt x="1218" y="69"/>
                    <a:pt x="750" y="1603"/>
                    <a:pt x="750" y="1603"/>
                  </a:cubicBezTo>
                  <a:cubicBezTo>
                    <a:pt x="349" y="2983"/>
                    <a:pt x="1" y="5475"/>
                    <a:pt x="679" y="5475"/>
                  </a:cubicBezTo>
                  <a:cubicBezTo>
                    <a:pt x="702" y="5475"/>
                    <a:pt x="725" y="5472"/>
                    <a:pt x="750" y="5466"/>
                  </a:cubicBezTo>
                  <a:cubicBezTo>
                    <a:pt x="1512" y="5292"/>
                    <a:pt x="3797" y="5433"/>
                    <a:pt x="4178" y="4966"/>
                  </a:cubicBezTo>
                  <a:cubicBezTo>
                    <a:pt x="4548" y="4487"/>
                    <a:pt x="4635" y="580"/>
                    <a:pt x="4635" y="580"/>
                  </a:cubicBezTo>
                  <a:cubicBezTo>
                    <a:pt x="4635" y="580"/>
                    <a:pt x="4285" y="0"/>
                    <a:pt x="2925" y="0"/>
                  </a:cubicBezTo>
                  <a:close/>
                </a:path>
              </a:pathLst>
            </a:custGeom>
            <a:solidFill>
              <a:srgbClr val="A554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6534726" y="3075574"/>
              <a:ext cx="96316" cy="22896"/>
            </a:xfrm>
            <a:custGeom>
              <a:avLst/>
              <a:gdLst/>
              <a:ahLst/>
              <a:cxnLst/>
              <a:rect l="l" t="t" r="r" b="b"/>
              <a:pathLst>
                <a:path w="1426" h="339" extrusionOk="0">
                  <a:moveTo>
                    <a:pt x="11" y="0"/>
                  </a:moveTo>
                  <a:lnTo>
                    <a:pt x="0" y="229"/>
                  </a:lnTo>
                  <a:lnTo>
                    <a:pt x="1415" y="338"/>
                  </a:lnTo>
                  <a:lnTo>
                    <a:pt x="1426" y="12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6534726" y="3149059"/>
              <a:ext cx="97059" cy="22896"/>
            </a:xfrm>
            <a:custGeom>
              <a:avLst/>
              <a:gdLst/>
              <a:ahLst/>
              <a:cxnLst/>
              <a:rect l="l" t="t" r="r" b="b"/>
              <a:pathLst>
                <a:path w="1437" h="339" extrusionOk="0">
                  <a:moveTo>
                    <a:pt x="22" y="1"/>
                  </a:moveTo>
                  <a:lnTo>
                    <a:pt x="0" y="230"/>
                  </a:lnTo>
                  <a:lnTo>
                    <a:pt x="1415" y="338"/>
                  </a:lnTo>
                  <a:lnTo>
                    <a:pt x="1437" y="109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6523649" y="3240983"/>
              <a:ext cx="97126" cy="22829"/>
            </a:xfrm>
            <a:custGeom>
              <a:avLst/>
              <a:gdLst/>
              <a:ahLst/>
              <a:cxnLst/>
              <a:rect l="l" t="t" r="r" b="b"/>
              <a:pathLst>
                <a:path w="1438" h="338" extrusionOk="0">
                  <a:moveTo>
                    <a:pt x="23" y="0"/>
                  </a:moveTo>
                  <a:lnTo>
                    <a:pt x="1" y="228"/>
                  </a:lnTo>
                  <a:lnTo>
                    <a:pt x="1415" y="337"/>
                  </a:lnTo>
                  <a:lnTo>
                    <a:pt x="1437" y="12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5935700" y="3009654"/>
              <a:ext cx="563845" cy="1078141"/>
            </a:xfrm>
            <a:custGeom>
              <a:avLst/>
              <a:gdLst/>
              <a:ahLst/>
              <a:cxnLst/>
              <a:rect l="l" t="t" r="r" b="b"/>
              <a:pathLst>
                <a:path w="8348" h="15963" extrusionOk="0">
                  <a:moveTo>
                    <a:pt x="7635" y="1"/>
                  </a:moveTo>
                  <a:cubicBezTo>
                    <a:pt x="6313" y="1"/>
                    <a:pt x="594" y="7277"/>
                    <a:pt x="305" y="9585"/>
                  </a:cubicBezTo>
                  <a:cubicBezTo>
                    <a:pt x="0" y="11935"/>
                    <a:pt x="653" y="15493"/>
                    <a:pt x="2307" y="15896"/>
                  </a:cubicBezTo>
                  <a:cubicBezTo>
                    <a:pt x="2491" y="15941"/>
                    <a:pt x="2675" y="15962"/>
                    <a:pt x="2860" y="15962"/>
                  </a:cubicBezTo>
                  <a:cubicBezTo>
                    <a:pt x="4340" y="15962"/>
                    <a:pt x="5816" y="14574"/>
                    <a:pt x="6638" y="12523"/>
                  </a:cubicBezTo>
                  <a:cubicBezTo>
                    <a:pt x="7564" y="10216"/>
                    <a:pt x="7237" y="4601"/>
                    <a:pt x="7237" y="4601"/>
                  </a:cubicBezTo>
                  <a:cubicBezTo>
                    <a:pt x="7281" y="3370"/>
                    <a:pt x="8347" y="161"/>
                    <a:pt x="7705" y="8"/>
                  </a:cubicBezTo>
                  <a:cubicBezTo>
                    <a:pt x="7683" y="3"/>
                    <a:pt x="7660" y="1"/>
                    <a:pt x="7635" y="1"/>
                  </a:cubicBezTo>
                  <a:close/>
                </a:path>
              </a:pathLst>
            </a:custGeom>
            <a:solidFill>
              <a:srgbClr val="A554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7327055" y="2652226"/>
              <a:ext cx="499072" cy="1353164"/>
            </a:xfrm>
            <a:custGeom>
              <a:avLst/>
              <a:gdLst/>
              <a:ahLst/>
              <a:cxnLst/>
              <a:rect l="l" t="t" r="r" b="b"/>
              <a:pathLst>
                <a:path w="7389" h="20035" extrusionOk="0">
                  <a:moveTo>
                    <a:pt x="0" y="0"/>
                  </a:moveTo>
                  <a:lnTo>
                    <a:pt x="0" y="0"/>
                  </a:lnTo>
                  <a:cubicBezTo>
                    <a:pt x="1872" y="11416"/>
                    <a:pt x="6475" y="20035"/>
                    <a:pt x="6475" y="20035"/>
                  </a:cubicBezTo>
                  <a:lnTo>
                    <a:pt x="7389" y="20035"/>
                  </a:lnTo>
                  <a:cubicBezTo>
                    <a:pt x="4222" y="8086"/>
                    <a:pt x="1882" y="556"/>
                    <a:pt x="1882" y="556"/>
                  </a:cubicBezTo>
                  <a:cubicBezTo>
                    <a:pt x="958" y="16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7406416" y="2990878"/>
              <a:ext cx="313802" cy="369781"/>
            </a:xfrm>
            <a:custGeom>
              <a:avLst/>
              <a:gdLst/>
              <a:ahLst/>
              <a:cxnLst/>
              <a:rect l="l" t="t" r="r" b="b"/>
              <a:pathLst>
                <a:path w="4646" h="5475" extrusionOk="0">
                  <a:moveTo>
                    <a:pt x="1720" y="0"/>
                  </a:moveTo>
                  <a:cubicBezTo>
                    <a:pt x="350" y="0"/>
                    <a:pt x="1" y="580"/>
                    <a:pt x="1" y="580"/>
                  </a:cubicBezTo>
                  <a:cubicBezTo>
                    <a:pt x="1" y="580"/>
                    <a:pt x="88" y="4487"/>
                    <a:pt x="468" y="4966"/>
                  </a:cubicBezTo>
                  <a:cubicBezTo>
                    <a:pt x="838" y="5433"/>
                    <a:pt x="3123" y="5292"/>
                    <a:pt x="3896" y="5466"/>
                  </a:cubicBezTo>
                  <a:cubicBezTo>
                    <a:pt x="3921" y="5472"/>
                    <a:pt x="3945" y="5475"/>
                    <a:pt x="3967" y="5475"/>
                  </a:cubicBezTo>
                  <a:cubicBezTo>
                    <a:pt x="4645" y="5475"/>
                    <a:pt x="4297" y="2983"/>
                    <a:pt x="3896" y="1603"/>
                  </a:cubicBezTo>
                  <a:cubicBezTo>
                    <a:pt x="3896" y="1603"/>
                    <a:pt x="3417" y="69"/>
                    <a:pt x="1904" y="3"/>
                  </a:cubicBezTo>
                  <a:cubicBezTo>
                    <a:pt x="1841" y="1"/>
                    <a:pt x="1780" y="0"/>
                    <a:pt x="1720" y="0"/>
                  </a:cubicBezTo>
                  <a:close/>
                </a:path>
              </a:pathLst>
            </a:custGeom>
            <a:solidFill>
              <a:srgbClr val="A554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7405673" y="3075574"/>
              <a:ext cx="97059" cy="22896"/>
            </a:xfrm>
            <a:custGeom>
              <a:avLst/>
              <a:gdLst/>
              <a:ahLst/>
              <a:cxnLst/>
              <a:rect l="l" t="t" r="r" b="b"/>
              <a:pathLst>
                <a:path w="1437" h="339" extrusionOk="0">
                  <a:moveTo>
                    <a:pt x="1415" y="0"/>
                  </a:moveTo>
                  <a:lnTo>
                    <a:pt x="0" y="121"/>
                  </a:lnTo>
                  <a:lnTo>
                    <a:pt x="22" y="338"/>
                  </a:lnTo>
                  <a:lnTo>
                    <a:pt x="1437" y="229"/>
                  </a:lnTo>
                  <a:lnTo>
                    <a:pt x="14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7405673" y="3149059"/>
              <a:ext cx="96383" cy="22896"/>
            </a:xfrm>
            <a:custGeom>
              <a:avLst/>
              <a:gdLst/>
              <a:ahLst/>
              <a:cxnLst/>
              <a:rect l="l" t="t" r="r" b="b"/>
              <a:pathLst>
                <a:path w="1427" h="339" extrusionOk="0">
                  <a:moveTo>
                    <a:pt x="1415" y="1"/>
                  </a:moveTo>
                  <a:lnTo>
                    <a:pt x="0" y="109"/>
                  </a:lnTo>
                  <a:lnTo>
                    <a:pt x="22" y="338"/>
                  </a:lnTo>
                  <a:lnTo>
                    <a:pt x="1426" y="230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7416683" y="3240983"/>
              <a:ext cx="97126" cy="22829"/>
            </a:xfrm>
            <a:custGeom>
              <a:avLst/>
              <a:gdLst/>
              <a:ahLst/>
              <a:cxnLst/>
              <a:rect l="l" t="t" r="r" b="b"/>
              <a:pathLst>
                <a:path w="1438" h="338" extrusionOk="0">
                  <a:moveTo>
                    <a:pt x="1416" y="0"/>
                  </a:moveTo>
                  <a:lnTo>
                    <a:pt x="1" y="120"/>
                  </a:lnTo>
                  <a:lnTo>
                    <a:pt x="23" y="337"/>
                  </a:lnTo>
                  <a:lnTo>
                    <a:pt x="1437" y="228"/>
                  </a:lnTo>
                  <a:lnTo>
                    <a:pt x="14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7537244" y="3009654"/>
              <a:ext cx="563777" cy="1078141"/>
            </a:xfrm>
            <a:custGeom>
              <a:avLst/>
              <a:gdLst/>
              <a:ahLst/>
              <a:cxnLst/>
              <a:rect l="l" t="t" r="r" b="b"/>
              <a:pathLst>
                <a:path w="8347" h="15963" extrusionOk="0">
                  <a:moveTo>
                    <a:pt x="713" y="1"/>
                  </a:moveTo>
                  <a:cubicBezTo>
                    <a:pt x="687" y="1"/>
                    <a:pt x="664" y="3"/>
                    <a:pt x="642" y="8"/>
                  </a:cubicBezTo>
                  <a:cubicBezTo>
                    <a:pt x="1" y="161"/>
                    <a:pt x="1077" y="3370"/>
                    <a:pt x="1121" y="4601"/>
                  </a:cubicBezTo>
                  <a:cubicBezTo>
                    <a:pt x="1121" y="4601"/>
                    <a:pt x="784" y="10216"/>
                    <a:pt x="1709" y="12523"/>
                  </a:cubicBezTo>
                  <a:cubicBezTo>
                    <a:pt x="2531" y="14574"/>
                    <a:pt x="4007" y="15962"/>
                    <a:pt x="5487" y="15962"/>
                  </a:cubicBezTo>
                  <a:cubicBezTo>
                    <a:pt x="5672" y="15962"/>
                    <a:pt x="5856" y="15941"/>
                    <a:pt x="6040" y="15896"/>
                  </a:cubicBezTo>
                  <a:cubicBezTo>
                    <a:pt x="7694" y="15493"/>
                    <a:pt x="8347" y="11935"/>
                    <a:pt x="8053" y="9585"/>
                  </a:cubicBezTo>
                  <a:cubicBezTo>
                    <a:pt x="7754" y="7277"/>
                    <a:pt x="2045" y="1"/>
                    <a:pt x="713" y="1"/>
                  </a:cubicBezTo>
                  <a:close/>
                </a:path>
              </a:pathLst>
            </a:custGeom>
            <a:solidFill>
              <a:srgbClr val="A554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6597945" y="2607109"/>
              <a:ext cx="377090" cy="555314"/>
            </a:xfrm>
            <a:custGeom>
              <a:avLst/>
              <a:gdLst/>
              <a:ahLst/>
              <a:cxnLst/>
              <a:rect l="l" t="t" r="r" b="b"/>
              <a:pathLst>
                <a:path w="5583" h="8222" extrusionOk="0">
                  <a:moveTo>
                    <a:pt x="1953" y="0"/>
                  </a:moveTo>
                  <a:cubicBezTo>
                    <a:pt x="1925" y="0"/>
                    <a:pt x="1899" y="2"/>
                    <a:pt x="1872" y="5"/>
                  </a:cubicBezTo>
                  <a:cubicBezTo>
                    <a:pt x="1012" y="103"/>
                    <a:pt x="0" y="897"/>
                    <a:pt x="402" y="1572"/>
                  </a:cubicBezTo>
                  <a:cubicBezTo>
                    <a:pt x="816" y="2247"/>
                    <a:pt x="1415" y="4499"/>
                    <a:pt x="1415" y="4499"/>
                  </a:cubicBezTo>
                  <a:cubicBezTo>
                    <a:pt x="1415" y="4499"/>
                    <a:pt x="1556" y="8133"/>
                    <a:pt x="3537" y="8221"/>
                  </a:cubicBezTo>
                  <a:cubicBezTo>
                    <a:pt x="3547" y="8221"/>
                    <a:pt x="3557" y="8221"/>
                    <a:pt x="3568" y="8221"/>
                  </a:cubicBezTo>
                  <a:cubicBezTo>
                    <a:pt x="4783" y="8221"/>
                    <a:pt x="5138" y="5060"/>
                    <a:pt x="5354" y="3237"/>
                  </a:cubicBezTo>
                  <a:cubicBezTo>
                    <a:pt x="5582" y="1408"/>
                    <a:pt x="4941" y="5"/>
                    <a:pt x="4941" y="5"/>
                  </a:cubicBezTo>
                  <a:cubicBezTo>
                    <a:pt x="4593" y="535"/>
                    <a:pt x="4241" y="712"/>
                    <a:pt x="3895" y="712"/>
                  </a:cubicBezTo>
                  <a:cubicBezTo>
                    <a:pt x="3199" y="712"/>
                    <a:pt x="2525" y="0"/>
                    <a:pt x="1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6803744" y="2502285"/>
              <a:ext cx="97802" cy="557948"/>
            </a:xfrm>
            <a:custGeom>
              <a:avLst/>
              <a:gdLst/>
              <a:ahLst/>
              <a:cxnLst/>
              <a:rect l="l" t="t" r="r" b="b"/>
              <a:pathLst>
                <a:path w="1448" h="8261" extrusionOk="0">
                  <a:moveTo>
                    <a:pt x="0" y="0"/>
                  </a:moveTo>
                  <a:cubicBezTo>
                    <a:pt x="22" y="697"/>
                    <a:pt x="185" y="1100"/>
                    <a:pt x="370" y="1557"/>
                  </a:cubicBezTo>
                  <a:cubicBezTo>
                    <a:pt x="588" y="2090"/>
                    <a:pt x="827" y="2689"/>
                    <a:pt x="968" y="3940"/>
                  </a:cubicBezTo>
                  <a:cubicBezTo>
                    <a:pt x="1219" y="6269"/>
                    <a:pt x="392" y="8152"/>
                    <a:pt x="392" y="8173"/>
                  </a:cubicBezTo>
                  <a:lnTo>
                    <a:pt x="598" y="8260"/>
                  </a:lnTo>
                  <a:cubicBezTo>
                    <a:pt x="598" y="8239"/>
                    <a:pt x="1447" y="6312"/>
                    <a:pt x="1197" y="3918"/>
                  </a:cubicBezTo>
                  <a:cubicBezTo>
                    <a:pt x="1055" y="2634"/>
                    <a:pt x="794" y="1992"/>
                    <a:pt x="577" y="1480"/>
                  </a:cubicBezTo>
                  <a:cubicBezTo>
                    <a:pt x="392" y="1013"/>
                    <a:pt x="250" y="653"/>
                    <a:pt x="2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6713305" y="2439809"/>
              <a:ext cx="69906" cy="540252"/>
            </a:xfrm>
            <a:custGeom>
              <a:avLst/>
              <a:gdLst/>
              <a:ahLst/>
              <a:cxnLst/>
              <a:rect l="l" t="t" r="r" b="b"/>
              <a:pathLst>
                <a:path w="1035" h="7999" extrusionOk="0">
                  <a:moveTo>
                    <a:pt x="218" y="1"/>
                  </a:moveTo>
                  <a:lnTo>
                    <a:pt x="0" y="11"/>
                  </a:lnTo>
                  <a:cubicBezTo>
                    <a:pt x="0" y="44"/>
                    <a:pt x="99" y="2808"/>
                    <a:pt x="457" y="4332"/>
                  </a:cubicBezTo>
                  <a:cubicBezTo>
                    <a:pt x="806" y="5834"/>
                    <a:pt x="566" y="7955"/>
                    <a:pt x="566" y="7977"/>
                  </a:cubicBezTo>
                  <a:lnTo>
                    <a:pt x="795" y="7999"/>
                  </a:lnTo>
                  <a:cubicBezTo>
                    <a:pt x="806" y="7912"/>
                    <a:pt x="1035" y="5822"/>
                    <a:pt x="675" y="4277"/>
                  </a:cubicBezTo>
                  <a:cubicBezTo>
                    <a:pt x="316" y="2775"/>
                    <a:pt x="229" y="33"/>
                    <a:pt x="2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6638334" y="2328839"/>
              <a:ext cx="50792" cy="346278"/>
            </a:xfrm>
            <a:custGeom>
              <a:avLst/>
              <a:gdLst/>
              <a:ahLst/>
              <a:cxnLst/>
              <a:rect l="l" t="t" r="r" b="b"/>
              <a:pathLst>
                <a:path w="752" h="5127" extrusionOk="0">
                  <a:moveTo>
                    <a:pt x="523" y="0"/>
                  </a:moveTo>
                  <a:cubicBezTo>
                    <a:pt x="273" y="1633"/>
                    <a:pt x="0" y="5071"/>
                    <a:pt x="0" y="5115"/>
                  </a:cubicBezTo>
                  <a:lnTo>
                    <a:pt x="229" y="5126"/>
                  </a:lnTo>
                  <a:cubicBezTo>
                    <a:pt x="229" y="5093"/>
                    <a:pt x="501" y="1666"/>
                    <a:pt x="752" y="33"/>
                  </a:cubicBezTo>
                  <a:lnTo>
                    <a:pt x="5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7135913" y="2640339"/>
              <a:ext cx="271723" cy="329325"/>
            </a:xfrm>
            <a:custGeom>
              <a:avLst/>
              <a:gdLst/>
              <a:ahLst/>
              <a:cxnLst/>
              <a:rect l="l" t="t" r="r" b="b"/>
              <a:pathLst>
                <a:path w="4023" h="4876" extrusionOk="0">
                  <a:moveTo>
                    <a:pt x="2905" y="0"/>
                  </a:moveTo>
                  <a:cubicBezTo>
                    <a:pt x="2180" y="0"/>
                    <a:pt x="1248" y="95"/>
                    <a:pt x="592" y="95"/>
                  </a:cubicBezTo>
                  <a:cubicBezTo>
                    <a:pt x="348" y="95"/>
                    <a:pt x="143" y="82"/>
                    <a:pt x="1" y="46"/>
                  </a:cubicBezTo>
                  <a:lnTo>
                    <a:pt x="1" y="46"/>
                  </a:lnTo>
                  <a:cubicBezTo>
                    <a:pt x="1" y="46"/>
                    <a:pt x="219" y="1635"/>
                    <a:pt x="207" y="3093"/>
                  </a:cubicBezTo>
                  <a:cubicBezTo>
                    <a:pt x="199" y="4236"/>
                    <a:pt x="1402" y="4876"/>
                    <a:pt x="2213" y="4876"/>
                  </a:cubicBezTo>
                  <a:cubicBezTo>
                    <a:pt x="2421" y="4876"/>
                    <a:pt x="2603" y="4834"/>
                    <a:pt x="2732" y="4747"/>
                  </a:cubicBezTo>
                  <a:cubicBezTo>
                    <a:pt x="3287" y="4388"/>
                    <a:pt x="3951" y="1058"/>
                    <a:pt x="4006" y="350"/>
                  </a:cubicBezTo>
                  <a:cubicBezTo>
                    <a:pt x="4023" y="74"/>
                    <a:pt x="3545" y="0"/>
                    <a:pt x="29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7191769" y="2469257"/>
              <a:ext cx="39783" cy="339591"/>
            </a:xfrm>
            <a:custGeom>
              <a:avLst/>
              <a:gdLst/>
              <a:ahLst/>
              <a:cxnLst/>
              <a:rect l="l" t="t" r="r" b="b"/>
              <a:pathLst>
                <a:path w="589" h="5028" extrusionOk="0">
                  <a:moveTo>
                    <a:pt x="360" y="0"/>
                  </a:moveTo>
                  <a:cubicBezTo>
                    <a:pt x="360" y="22"/>
                    <a:pt x="1" y="1948"/>
                    <a:pt x="1" y="5028"/>
                  </a:cubicBezTo>
                  <a:lnTo>
                    <a:pt x="229" y="5028"/>
                  </a:lnTo>
                  <a:cubicBezTo>
                    <a:pt x="229" y="1969"/>
                    <a:pt x="577" y="65"/>
                    <a:pt x="589" y="44"/>
                  </a:cubicBezTo>
                  <a:lnTo>
                    <a:pt x="3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7269712" y="2359705"/>
              <a:ext cx="50049" cy="525596"/>
            </a:xfrm>
            <a:custGeom>
              <a:avLst/>
              <a:gdLst/>
              <a:ahLst/>
              <a:cxnLst/>
              <a:rect l="l" t="t" r="r" b="b"/>
              <a:pathLst>
                <a:path w="741" h="7782" extrusionOk="0">
                  <a:moveTo>
                    <a:pt x="479" y="0"/>
                  </a:moveTo>
                  <a:lnTo>
                    <a:pt x="262" y="55"/>
                  </a:lnTo>
                  <a:cubicBezTo>
                    <a:pt x="262" y="66"/>
                    <a:pt x="511" y="1078"/>
                    <a:pt x="262" y="2111"/>
                  </a:cubicBezTo>
                  <a:cubicBezTo>
                    <a:pt x="0" y="3200"/>
                    <a:pt x="120" y="7586"/>
                    <a:pt x="120" y="7781"/>
                  </a:cubicBezTo>
                  <a:lnTo>
                    <a:pt x="349" y="7770"/>
                  </a:lnTo>
                  <a:cubicBezTo>
                    <a:pt x="349" y="7727"/>
                    <a:pt x="229" y="3221"/>
                    <a:pt x="479" y="2166"/>
                  </a:cubicBezTo>
                  <a:cubicBezTo>
                    <a:pt x="740" y="1078"/>
                    <a:pt x="490" y="44"/>
                    <a:pt x="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15"/>
          <p:cNvGrpSpPr/>
          <p:nvPr/>
        </p:nvGrpSpPr>
        <p:grpSpPr>
          <a:xfrm>
            <a:off x="5251251" y="812434"/>
            <a:ext cx="642244" cy="704441"/>
            <a:chOff x="2930671" y="730076"/>
            <a:chExt cx="864392" cy="948104"/>
          </a:xfrm>
        </p:grpSpPr>
        <p:sp>
          <p:nvSpPr>
            <p:cNvPr id="112" name="Google Shape;112;p15"/>
            <p:cNvSpPr/>
            <p:nvPr/>
          </p:nvSpPr>
          <p:spPr>
            <a:xfrm>
              <a:off x="2930671" y="730076"/>
              <a:ext cx="864392" cy="948104"/>
            </a:xfrm>
            <a:custGeom>
              <a:avLst/>
              <a:gdLst/>
              <a:ahLst/>
              <a:cxnLst/>
              <a:rect l="l" t="t" r="r" b="b"/>
              <a:pathLst>
                <a:path w="11978" h="13138" extrusionOk="0">
                  <a:moveTo>
                    <a:pt x="3517" y="0"/>
                  </a:moveTo>
                  <a:cubicBezTo>
                    <a:pt x="2984" y="0"/>
                    <a:pt x="1" y="2034"/>
                    <a:pt x="1" y="2034"/>
                  </a:cubicBezTo>
                  <a:cubicBezTo>
                    <a:pt x="1" y="2034"/>
                    <a:pt x="1949" y="5843"/>
                    <a:pt x="2438" y="6670"/>
                  </a:cubicBezTo>
                  <a:cubicBezTo>
                    <a:pt x="2982" y="7573"/>
                    <a:pt x="2667" y="8727"/>
                    <a:pt x="3603" y="9782"/>
                  </a:cubicBezTo>
                  <a:cubicBezTo>
                    <a:pt x="4219" y="10478"/>
                    <a:pt x="4672" y="10788"/>
                    <a:pt x="5269" y="10788"/>
                  </a:cubicBezTo>
                  <a:cubicBezTo>
                    <a:pt x="5567" y="10788"/>
                    <a:pt x="5902" y="10710"/>
                    <a:pt x="6312" y="10565"/>
                  </a:cubicBezTo>
                  <a:cubicBezTo>
                    <a:pt x="7542" y="10130"/>
                    <a:pt x="8031" y="9260"/>
                    <a:pt x="8217" y="9249"/>
                  </a:cubicBezTo>
                  <a:cubicBezTo>
                    <a:pt x="8218" y="9249"/>
                    <a:pt x="8219" y="9249"/>
                    <a:pt x="8221" y="9249"/>
                  </a:cubicBezTo>
                  <a:cubicBezTo>
                    <a:pt x="8417" y="9249"/>
                    <a:pt x="9604" y="10857"/>
                    <a:pt x="10372" y="12100"/>
                  </a:cubicBezTo>
                  <a:cubicBezTo>
                    <a:pt x="10801" y="12793"/>
                    <a:pt x="11297" y="13138"/>
                    <a:pt x="11602" y="13138"/>
                  </a:cubicBezTo>
                  <a:cubicBezTo>
                    <a:pt x="11854" y="13138"/>
                    <a:pt x="11977" y="12904"/>
                    <a:pt x="11830" y="12437"/>
                  </a:cubicBezTo>
                  <a:cubicBezTo>
                    <a:pt x="11514" y="11414"/>
                    <a:pt x="9914" y="8966"/>
                    <a:pt x="9250" y="7878"/>
                  </a:cubicBezTo>
                  <a:cubicBezTo>
                    <a:pt x="8935" y="7356"/>
                    <a:pt x="9120" y="6778"/>
                    <a:pt x="8293" y="5364"/>
                  </a:cubicBezTo>
                  <a:cubicBezTo>
                    <a:pt x="7379" y="3797"/>
                    <a:pt x="5986" y="4667"/>
                    <a:pt x="3592" y="32"/>
                  </a:cubicBezTo>
                  <a:cubicBezTo>
                    <a:pt x="3580" y="10"/>
                    <a:pt x="3555" y="0"/>
                    <a:pt x="35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3203963" y="1205650"/>
              <a:ext cx="306340" cy="286928"/>
            </a:xfrm>
            <a:custGeom>
              <a:avLst/>
              <a:gdLst/>
              <a:ahLst/>
              <a:cxnLst/>
              <a:rect l="l" t="t" r="r" b="b"/>
              <a:pathLst>
                <a:path w="4245" h="3976" extrusionOk="0">
                  <a:moveTo>
                    <a:pt x="2524" y="0"/>
                  </a:moveTo>
                  <a:cubicBezTo>
                    <a:pt x="2509" y="0"/>
                    <a:pt x="2495" y="1"/>
                    <a:pt x="2482" y="4"/>
                  </a:cubicBezTo>
                  <a:cubicBezTo>
                    <a:pt x="2177" y="58"/>
                    <a:pt x="2046" y="243"/>
                    <a:pt x="1992" y="384"/>
                  </a:cubicBezTo>
                  <a:cubicBezTo>
                    <a:pt x="1894" y="613"/>
                    <a:pt x="1927" y="928"/>
                    <a:pt x="2025" y="1266"/>
                  </a:cubicBezTo>
                  <a:cubicBezTo>
                    <a:pt x="1937" y="1190"/>
                    <a:pt x="1840" y="1146"/>
                    <a:pt x="1753" y="1124"/>
                  </a:cubicBezTo>
                  <a:cubicBezTo>
                    <a:pt x="1726" y="1120"/>
                    <a:pt x="1700" y="1118"/>
                    <a:pt x="1675" y="1118"/>
                  </a:cubicBezTo>
                  <a:cubicBezTo>
                    <a:pt x="1574" y="1118"/>
                    <a:pt x="1482" y="1151"/>
                    <a:pt x="1405" y="1211"/>
                  </a:cubicBezTo>
                  <a:cubicBezTo>
                    <a:pt x="1296" y="1310"/>
                    <a:pt x="1241" y="1440"/>
                    <a:pt x="1219" y="1603"/>
                  </a:cubicBezTo>
                  <a:cubicBezTo>
                    <a:pt x="1144" y="1516"/>
                    <a:pt x="1056" y="1451"/>
                    <a:pt x="980" y="1429"/>
                  </a:cubicBezTo>
                  <a:cubicBezTo>
                    <a:pt x="934" y="1411"/>
                    <a:pt x="892" y="1404"/>
                    <a:pt x="854" y="1404"/>
                  </a:cubicBezTo>
                  <a:cubicBezTo>
                    <a:pt x="803" y="1404"/>
                    <a:pt x="761" y="1416"/>
                    <a:pt x="730" y="1429"/>
                  </a:cubicBezTo>
                  <a:cubicBezTo>
                    <a:pt x="0" y="1810"/>
                    <a:pt x="643" y="3617"/>
                    <a:pt x="774" y="3975"/>
                  </a:cubicBezTo>
                  <a:lnTo>
                    <a:pt x="1067" y="3867"/>
                  </a:lnTo>
                  <a:cubicBezTo>
                    <a:pt x="762" y="3083"/>
                    <a:pt x="512" y="1886"/>
                    <a:pt x="861" y="1712"/>
                  </a:cubicBezTo>
                  <a:cubicBezTo>
                    <a:pt x="948" y="1712"/>
                    <a:pt x="1110" y="1919"/>
                    <a:pt x="1306" y="2256"/>
                  </a:cubicBezTo>
                  <a:cubicBezTo>
                    <a:pt x="1502" y="2942"/>
                    <a:pt x="1959" y="3725"/>
                    <a:pt x="2101" y="3954"/>
                  </a:cubicBezTo>
                  <a:lnTo>
                    <a:pt x="2373" y="3823"/>
                  </a:lnTo>
                  <a:cubicBezTo>
                    <a:pt x="2286" y="3584"/>
                    <a:pt x="1959" y="2757"/>
                    <a:pt x="1589" y="2137"/>
                  </a:cubicBezTo>
                  <a:cubicBezTo>
                    <a:pt x="1502" y="1810"/>
                    <a:pt x="1480" y="1549"/>
                    <a:pt x="1601" y="1451"/>
                  </a:cubicBezTo>
                  <a:cubicBezTo>
                    <a:pt x="1617" y="1435"/>
                    <a:pt x="1632" y="1425"/>
                    <a:pt x="1657" y="1425"/>
                  </a:cubicBezTo>
                  <a:cubicBezTo>
                    <a:pt x="1666" y="1425"/>
                    <a:pt x="1676" y="1426"/>
                    <a:pt x="1688" y="1429"/>
                  </a:cubicBezTo>
                  <a:cubicBezTo>
                    <a:pt x="1862" y="1462"/>
                    <a:pt x="2112" y="1734"/>
                    <a:pt x="2362" y="2082"/>
                  </a:cubicBezTo>
                  <a:cubicBezTo>
                    <a:pt x="2667" y="2703"/>
                    <a:pt x="3047" y="3257"/>
                    <a:pt x="3134" y="3377"/>
                  </a:cubicBezTo>
                  <a:lnTo>
                    <a:pt x="3396" y="3214"/>
                  </a:lnTo>
                  <a:cubicBezTo>
                    <a:pt x="3298" y="3029"/>
                    <a:pt x="2993" y="2430"/>
                    <a:pt x="2623" y="1919"/>
                  </a:cubicBezTo>
                  <a:cubicBezTo>
                    <a:pt x="2351" y="1364"/>
                    <a:pt x="2145" y="798"/>
                    <a:pt x="2275" y="493"/>
                  </a:cubicBezTo>
                  <a:cubicBezTo>
                    <a:pt x="2297" y="428"/>
                    <a:pt x="2362" y="341"/>
                    <a:pt x="2536" y="309"/>
                  </a:cubicBezTo>
                  <a:cubicBezTo>
                    <a:pt x="2743" y="309"/>
                    <a:pt x="3407" y="1342"/>
                    <a:pt x="3973" y="2495"/>
                  </a:cubicBezTo>
                  <a:lnTo>
                    <a:pt x="4244" y="2365"/>
                  </a:lnTo>
                  <a:cubicBezTo>
                    <a:pt x="3811" y="1466"/>
                    <a:pt x="3027" y="0"/>
                    <a:pt x="2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3185922" y="1153258"/>
              <a:ext cx="289815" cy="255392"/>
            </a:xfrm>
            <a:custGeom>
              <a:avLst/>
              <a:gdLst/>
              <a:ahLst/>
              <a:cxnLst/>
              <a:rect l="l" t="t" r="r" b="b"/>
              <a:pathLst>
                <a:path w="4016" h="3539" extrusionOk="0">
                  <a:moveTo>
                    <a:pt x="4016" y="0"/>
                  </a:moveTo>
                  <a:lnTo>
                    <a:pt x="1" y="958"/>
                  </a:lnTo>
                  <a:cubicBezTo>
                    <a:pt x="159" y="1444"/>
                    <a:pt x="422" y="1589"/>
                    <a:pt x="701" y="1589"/>
                  </a:cubicBezTo>
                  <a:cubicBezTo>
                    <a:pt x="1118" y="1589"/>
                    <a:pt x="1572" y="1264"/>
                    <a:pt x="1766" y="1264"/>
                  </a:cubicBezTo>
                  <a:cubicBezTo>
                    <a:pt x="1835" y="1264"/>
                    <a:pt x="1871" y="1305"/>
                    <a:pt x="1861" y="1415"/>
                  </a:cubicBezTo>
                  <a:cubicBezTo>
                    <a:pt x="1807" y="2057"/>
                    <a:pt x="1426" y="3069"/>
                    <a:pt x="1709" y="3407"/>
                  </a:cubicBezTo>
                  <a:cubicBezTo>
                    <a:pt x="1784" y="3498"/>
                    <a:pt x="1866" y="3539"/>
                    <a:pt x="1954" y="3539"/>
                  </a:cubicBezTo>
                  <a:cubicBezTo>
                    <a:pt x="2766" y="3539"/>
                    <a:pt x="4016" y="0"/>
                    <a:pt x="40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3174952" y="1150082"/>
              <a:ext cx="311031" cy="269464"/>
            </a:xfrm>
            <a:custGeom>
              <a:avLst/>
              <a:gdLst/>
              <a:ahLst/>
              <a:cxnLst/>
              <a:rect l="l" t="t" r="r" b="b"/>
              <a:pathLst>
                <a:path w="4310" h="3734" extrusionOk="0">
                  <a:moveTo>
                    <a:pt x="4027" y="1"/>
                  </a:moveTo>
                  <a:cubicBezTo>
                    <a:pt x="3570" y="1274"/>
                    <a:pt x="2655" y="3331"/>
                    <a:pt x="2133" y="3418"/>
                  </a:cubicBezTo>
                  <a:cubicBezTo>
                    <a:pt x="2121" y="3421"/>
                    <a:pt x="2108" y="3423"/>
                    <a:pt x="2094" y="3423"/>
                  </a:cubicBezTo>
                  <a:cubicBezTo>
                    <a:pt x="2058" y="3423"/>
                    <a:pt x="2017" y="3408"/>
                    <a:pt x="1969" y="3352"/>
                  </a:cubicBezTo>
                  <a:cubicBezTo>
                    <a:pt x="1839" y="3178"/>
                    <a:pt x="1948" y="2646"/>
                    <a:pt x="2046" y="2210"/>
                  </a:cubicBezTo>
                  <a:cubicBezTo>
                    <a:pt x="2090" y="1949"/>
                    <a:pt x="2144" y="1698"/>
                    <a:pt x="2165" y="1481"/>
                  </a:cubicBezTo>
                  <a:cubicBezTo>
                    <a:pt x="2177" y="1350"/>
                    <a:pt x="2144" y="1263"/>
                    <a:pt x="2068" y="1198"/>
                  </a:cubicBezTo>
                  <a:cubicBezTo>
                    <a:pt x="2022" y="1166"/>
                    <a:pt x="1973" y="1153"/>
                    <a:pt x="1919" y="1153"/>
                  </a:cubicBezTo>
                  <a:cubicBezTo>
                    <a:pt x="1806" y="1153"/>
                    <a:pt x="1674" y="1211"/>
                    <a:pt x="1512" y="1285"/>
                  </a:cubicBezTo>
                  <a:cubicBezTo>
                    <a:pt x="1306" y="1376"/>
                    <a:pt x="1062" y="1486"/>
                    <a:pt x="847" y="1486"/>
                  </a:cubicBezTo>
                  <a:cubicBezTo>
                    <a:pt x="779" y="1486"/>
                    <a:pt x="713" y="1475"/>
                    <a:pt x="653" y="1449"/>
                  </a:cubicBezTo>
                  <a:cubicBezTo>
                    <a:pt x="501" y="1372"/>
                    <a:pt x="381" y="1209"/>
                    <a:pt x="294" y="958"/>
                  </a:cubicBezTo>
                  <a:lnTo>
                    <a:pt x="0" y="1057"/>
                  </a:lnTo>
                  <a:cubicBezTo>
                    <a:pt x="120" y="1394"/>
                    <a:pt x="294" y="1623"/>
                    <a:pt x="523" y="1720"/>
                  </a:cubicBezTo>
                  <a:cubicBezTo>
                    <a:pt x="633" y="1771"/>
                    <a:pt x="747" y="1791"/>
                    <a:pt x="860" y="1791"/>
                  </a:cubicBezTo>
                  <a:cubicBezTo>
                    <a:pt x="1139" y="1791"/>
                    <a:pt x="1416" y="1669"/>
                    <a:pt x="1633" y="1568"/>
                  </a:cubicBezTo>
                  <a:cubicBezTo>
                    <a:pt x="1708" y="1536"/>
                    <a:pt x="1795" y="1503"/>
                    <a:pt x="1861" y="1481"/>
                  </a:cubicBezTo>
                  <a:lnTo>
                    <a:pt x="1861" y="1481"/>
                  </a:lnTo>
                  <a:cubicBezTo>
                    <a:pt x="1839" y="1666"/>
                    <a:pt x="1795" y="1906"/>
                    <a:pt x="1741" y="2145"/>
                  </a:cubicBezTo>
                  <a:cubicBezTo>
                    <a:pt x="1621" y="2721"/>
                    <a:pt x="1502" y="3265"/>
                    <a:pt x="1741" y="3548"/>
                  </a:cubicBezTo>
                  <a:cubicBezTo>
                    <a:pt x="1861" y="3690"/>
                    <a:pt x="1991" y="3734"/>
                    <a:pt x="2100" y="3734"/>
                  </a:cubicBezTo>
                  <a:cubicBezTo>
                    <a:pt x="2133" y="3734"/>
                    <a:pt x="2155" y="3734"/>
                    <a:pt x="2187" y="3722"/>
                  </a:cubicBezTo>
                  <a:cubicBezTo>
                    <a:pt x="3036" y="3570"/>
                    <a:pt x="4102" y="675"/>
                    <a:pt x="4310" y="99"/>
                  </a:cubicBezTo>
                  <a:lnTo>
                    <a:pt x="40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15"/>
          <p:cNvGrpSpPr/>
          <p:nvPr/>
        </p:nvGrpSpPr>
        <p:grpSpPr>
          <a:xfrm rot="-3600100">
            <a:off x="4908586" y="1748084"/>
            <a:ext cx="642276" cy="704477"/>
            <a:chOff x="2930671" y="730076"/>
            <a:chExt cx="864392" cy="948104"/>
          </a:xfrm>
        </p:grpSpPr>
        <p:sp>
          <p:nvSpPr>
            <p:cNvPr id="117" name="Google Shape;117;p15"/>
            <p:cNvSpPr/>
            <p:nvPr/>
          </p:nvSpPr>
          <p:spPr>
            <a:xfrm>
              <a:off x="2930671" y="730076"/>
              <a:ext cx="864392" cy="948104"/>
            </a:xfrm>
            <a:custGeom>
              <a:avLst/>
              <a:gdLst/>
              <a:ahLst/>
              <a:cxnLst/>
              <a:rect l="l" t="t" r="r" b="b"/>
              <a:pathLst>
                <a:path w="11978" h="13138" extrusionOk="0">
                  <a:moveTo>
                    <a:pt x="3517" y="0"/>
                  </a:moveTo>
                  <a:cubicBezTo>
                    <a:pt x="2984" y="0"/>
                    <a:pt x="1" y="2034"/>
                    <a:pt x="1" y="2034"/>
                  </a:cubicBezTo>
                  <a:cubicBezTo>
                    <a:pt x="1" y="2034"/>
                    <a:pt x="1949" y="5843"/>
                    <a:pt x="2438" y="6670"/>
                  </a:cubicBezTo>
                  <a:cubicBezTo>
                    <a:pt x="2982" y="7573"/>
                    <a:pt x="2667" y="8727"/>
                    <a:pt x="3603" y="9782"/>
                  </a:cubicBezTo>
                  <a:cubicBezTo>
                    <a:pt x="4219" y="10478"/>
                    <a:pt x="4672" y="10788"/>
                    <a:pt x="5269" y="10788"/>
                  </a:cubicBezTo>
                  <a:cubicBezTo>
                    <a:pt x="5567" y="10788"/>
                    <a:pt x="5902" y="10710"/>
                    <a:pt x="6312" y="10565"/>
                  </a:cubicBezTo>
                  <a:cubicBezTo>
                    <a:pt x="7542" y="10130"/>
                    <a:pt x="8031" y="9260"/>
                    <a:pt x="8217" y="9249"/>
                  </a:cubicBezTo>
                  <a:cubicBezTo>
                    <a:pt x="8218" y="9249"/>
                    <a:pt x="8219" y="9249"/>
                    <a:pt x="8221" y="9249"/>
                  </a:cubicBezTo>
                  <a:cubicBezTo>
                    <a:pt x="8417" y="9249"/>
                    <a:pt x="9604" y="10857"/>
                    <a:pt x="10372" y="12100"/>
                  </a:cubicBezTo>
                  <a:cubicBezTo>
                    <a:pt x="10801" y="12793"/>
                    <a:pt x="11297" y="13138"/>
                    <a:pt x="11602" y="13138"/>
                  </a:cubicBezTo>
                  <a:cubicBezTo>
                    <a:pt x="11854" y="13138"/>
                    <a:pt x="11977" y="12904"/>
                    <a:pt x="11830" y="12437"/>
                  </a:cubicBezTo>
                  <a:cubicBezTo>
                    <a:pt x="11514" y="11414"/>
                    <a:pt x="9914" y="8966"/>
                    <a:pt x="9250" y="7878"/>
                  </a:cubicBezTo>
                  <a:cubicBezTo>
                    <a:pt x="8935" y="7356"/>
                    <a:pt x="9120" y="6778"/>
                    <a:pt x="8293" y="5364"/>
                  </a:cubicBezTo>
                  <a:cubicBezTo>
                    <a:pt x="7379" y="3797"/>
                    <a:pt x="5986" y="4667"/>
                    <a:pt x="3592" y="32"/>
                  </a:cubicBezTo>
                  <a:cubicBezTo>
                    <a:pt x="3580" y="10"/>
                    <a:pt x="3555" y="0"/>
                    <a:pt x="35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203963" y="1205650"/>
              <a:ext cx="306340" cy="286928"/>
            </a:xfrm>
            <a:custGeom>
              <a:avLst/>
              <a:gdLst/>
              <a:ahLst/>
              <a:cxnLst/>
              <a:rect l="l" t="t" r="r" b="b"/>
              <a:pathLst>
                <a:path w="4245" h="3976" extrusionOk="0">
                  <a:moveTo>
                    <a:pt x="2524" y="0"/>
                  </a:moveTo>
                  <a:cubicBezTo>
                    <a:pt x="2509" y="0"/>
                    <a:pt x="2495" y="1"/>
                    <a:pt x="2482" y="4"/>
                  </a:cubicBezTo>
                  <a:cubicBezTo>
                    <a:pt x="2177" y="58"/>
                    <a:pt x="2046" y="243"/>
                    <a:pt x="1992" y="384"/>
                  </a:cubicBezTo>
                  <a:cubicBezTo>
                    <a:pt x="1894" y="613"/>
                    <a:pt x="1927" y="928"/>
                    <a:pt x="2025" y="1266"/>
                  </a:cubicBezTo>
                  <a:cubicBezTo>
                    <a:pt x="1937" y="1190"/>
                    <a:pt x="1840" y="1146"/>
                    <a:pt x="1753" y="1124"/>
                  </a:cubicBezTo>
                  <a:cubicBezTo>
                    <a:pt x="1726" y="1120"/>
                    <a:pt x="1700" y="1118"/>
                    <a:pt x="1675" y="1118"/>
                  </a:cubicBezTo>
                  <a:cubicBezTo>
                    <a:pt x="1574" y="1118"/>
                    <a:pt x="1482" y="1151"/>
                    <a:pt x="1405" y="1211"/>
                  </a:cubicBezTo>
                  <a:cubicBezTo>
                    <a:pt x="1296" y="1310"/>
                    <a:pt x="1241" y="1440"/>
                    <a:pt x="1219" y="1603"/>
                  </a:cubicBezTo>
                  <a:cubicBezTo>
                    <a:pt x="1144" y="1516"/>
                    <a:pt x="1056" y="1451"/>
                    <a:pt x="980" y="1429"/>
                  </a:cubicBezTo>
                  <a:cubicBezTo>
                    <a:pt x="934" y="1411"/>
                    <a:pt x="892" y="1404"/>
                    <a:pt x="854" y="1404"/>
                  </a:cubicBezTo>
                  <a:cubicBezTo>
                    <a:pt x="803" y="1404"/>
                    <a:pt x="761" y="1416"/>
                    <a:pt x="730" y="1429"/>
                  </a:cubicBezTo>
                  <a:cubicBezTo>
                    <a:pt x="0" y="1810"/>
                    <a:pt x="643" y="3617"/>
                    <a:pt x="774" y="3975"/>
                  </a:cubicBezTo>
                  <a:lnTo>
                    <a:pt x="1067" y="3867"/>
                  </a:lnTo>
                  <a:cubicBezTo>
                    <a:pt x="762" y="3083"/>
                    <a:pt x="512" y="1886"/>
                    <a:pt x="861" y="1712"/>
                  </a:cubicBezTo>
                  <a:cubicBezTo>
                    <a:pt x="948" y="1712"/>
                    <a:pt x="1110" y="1919"/>
                    <a:pt x="1306" y="2256"/>
                  </a:cubicBezTo>
                  <a:cubicBezTo>
                    <a:pt x="1502" y="2942"/>
                    <a:pt x="1959" y="3725"/>
                    <a:pt x="2101" y="3954"/>
                  </a:cubicBezTo>
                  <a:lnTo>
                    <a:pt x="2373" y="3823"/>
                  </a:lnTo>
                  <a:cubicBezTo>
                    <a:pt x="2286" y="3584"/>
                    <a:pt x="1959" y="2757"/>
                    <a:pt x="1589" y="2137"/>
                  </a:cubicBezTo>
                  <a:cubicBezTo>
                    <a:pt x="1502" y="1810"/>
                    <a:pt x="1480" y="1549"/>
                    <a:pt x="1601" y="1451"/>
                  </a:cubicBezTo>
                  <a:cubicBezTo>
                    <a:pt x="1617" y="1435"/>
                    <a:pt x="1632" y="1425"/>
                    <a:pt x="1657" y="1425"/>
                  </a:cubicBezTo>
                  <a:cubicBezTo>
                    <a:pt x="1666" y="1425"/>
                    <a:pt x="1676" y="1426"/>
                    <a:pt x="1688" y="1429"/>
                  </a:cubicBezTo>
                  <a:cubicBezTo>
                    <a:pt x="1862" y="1462"/>
                    <a:pt x="2112" y="1734"/>
                    <a:pt x="2362" y="2082"/>
                  </a:cubicBezTo>
                  <a:cubicBezTo>
                    <a:pt x="2667" y="2703"/>
                    <a:pt x="3047" y="3257"/>
                    <a:pt x="3134" y="3377"/>
                  </a:cubicBezTo>
                  <a:lnTo>
                    <a:pt x="3396" y="3214"/>
                  </a:lnTo>
                  <a:cubicBezTo>
                    <a:pt x="3298" y="3029"/>
                    <a:pt x="2993" y="2430"/>
                    <a:pt x="2623" y="1919"/>
                  </a:cubicBezTo>
                  <a:cubicBezTo>
                    <a:pt x="2351" y="1364"/>
                    <a:pt x="2145" y="798"/>
                    <a:pt x="2275" y="493"/>
                  </a:cubicBezTo>
                  <a:cubicBezTo>
                    <a:pt x="2297" y="428"/>
                    <a:pt x="2362" y="341"/>
                    <a:pt x="2536" y="309"/>
                  </a:cubicBezTo>
                  <a:cubicBezTo>
                    <a:pt x="2743" y="309"/>
                    <a:pt x="3407" y="1342"/>
                    <a:pt x="3973" y="2495"/>
                  </a:cubicBezTo>
                  <a:lnTo>
                    <a:pt x="4244" y="2365"/>
                  </a:lnTo>
                  <a:cubicBezTo>
                    <a:pt x="3811" y="1466"/>
                    <a:pt x="3027" y="0"/>
                    <a:pt x="2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3185922" y="1153258"/>
              <a:ext cx="289815" cy="255392"/>
            </a:xfrm>
            <a:custGeom>
              <a:avLst/>
              <a:gdLst/>
              <a:ahLst/>
              <a:cxnLst/>
              <a:rect l="l" t="t" r="r" b="b"/>
              <a:pathLst>
                <a:path w="4016" h="3539" extrusionOk="0">
                  <a:moveTo>
                    <a:pt x="4016" y="0"/>
                  </a:moveTo>
                  <a:lnTo>
                    <a:pt x="1" y="958"/>
                  </a:lnTo>
                  <a:cubicBezTo>
                    <a:pt x="159" y="1444"/>
                    <a:pt x="422" y="1589"/>
                    <a:pt x="701" y="1589"/>
                  </a:cubicBezTo>
                  <a:cubicBezTo>
                    <a:pt x="1118" y="1589"/>
                    <a:pt x="1572" y="1264"/>
                    <a:pt x="1766" y="1264"/>
                  </a:cubicBezTo>
                  <a:cubicBezTo>
                    <a:pt x="1835" y="1264"/>
                    <a:pt x="1871" y="1305"/>
                    <a:pt x="1861" y="1415"/>
                  </a:cubicBezTo>
                  <a:cubicBezTo>
                    <a:pt x="1807" y="2057"/>
                    <a:pt x="1426" y="3069"/>
                    <a:pt x="1709" y="3407"/>
                  </a:cubicBezTo>
                  <a:cubicBezTo>
                    <a:pt x="1784" y="3498"/>
                    <a:pt x="1866" y="3539"/>
                    <a:pt x="1954" y="3539"/>
                  </a:cubicBezTo>
                  <a:cubicBezTo>
                    <a:pt x="2766" y="3539"/>
                    <a:pt x="4016" y="0"/>
                    <a:pt x="40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3174952" y="1150082"/>
              <a:ext cx="311031" cy="269464"/>
            </a:xfrm>
            <a:custGeom>
              <a:avLst/>
              <a:gdLst/>
              <a:ahLst/>
              <a:cxnLst/>
              <a:rect l="l" t="t" r="r" b="b"/>
              <a:pathLst>
                <a:path w="4310" h="3734" extrusionOk="0">
                  <a:moveTo>
                    <a:pt x="4027" y="1"/>
                  </a:moveTo>
                  <a:cubicBezTo>
                    <a:pt x="3570" y="1274"/>
                    <a:pt x="2655" y="3331"/>
                    <a:pt x="2133" y="3418"/>
                  </a:cubicBezTo>
                  <a:cubicBezTo>
                    <a:pt x="2121" y="3421"/>
                    <a:pt x="2108" y="3423"/>
                    <a:pt x="2094" y="3423"/>
                  </a:cubicBezTo>
                  <a:cubicBezTo>
                    <a:pt x="2058" y="3423"/>
                    <a:pt x="2017" y="3408"/>
                    <a:pt x="1969" y="3352"/>
                  </a:cubicBezTo>
                  <a:cubicBezTo>
                    <a:pt x="1839" y="3178"/>
                    <a:pt x="1948" y="2646"/>
                    <a:pt x="2046" y="2210"/>
                  </a:cubicBezTo>
                  <a:cubicBezTo>
                    <a:pt x="2090" y="1949"/>
                    <a:pt x="2144" y="1698"/>
                    <a:pt x="2165" y="1481"/>
                  </a:cubicBezTo>
                  <a:cubicBezTo>
                    <a:pt x="2177" y="1350"/>
                    <a:pt x="2144" y="1263"/>
                    <a:pt x="2068" y="1198"/>
                  </a:cubicBezTo>
                  <a:cubicBezTo>
                    <a:pt x="2022" y="1166"/>
                    <a:pt x="1973" y="1153"/>
                    <a:pt x="1919" y="1153"/>
                  </a:cubicBezTo>
                  <a:cubicBezTo>
                    <a:pt x="1806" y="1153"/>
                    <a:pt x="1674" y="1211"/>
                    <a:pt x="1512" y="1285"/>
                  </a:cubicBezTo>
                  <a:cubicBezTo>
                    <a:pt x="1306" y="1376"/>
                    <a:pt x="1062" y="1486"/>
                    <a:pt x="847" y="1486"/>
                  </a:cubicBezTo>
                  <a:cubicBezTo>
                    <a:pt x="779" y="1486"/>
                    <a:pt x="713" y="1475"/>
                    <a:pt x="653" y="1449"/>
                  </a:cubicBezTo>
                  <a:cubicBezTo>
                    <a:pt x="501" y="1372"/>
                    <a:pt x="381" y="1209"/>
                    <a:pt x="294" y="958"/>
                  </a:cubicBezTo>
                  <a:lnTo>
                    <a:pt x="0" y="1057"/>
                  </a:lnTo>
                  <a:cubicBezTo>
                    <a:pt x="120" y="1394"/>
                    <a:pt x="294" y="1623"/>
                    <a:pt x="523" y="1720"/>
                  </a:cubicBezTo>
                  <a:cubicBezTo>
                    <a:pt x="633" y="1771"/>
                    <a:pt x="747" y="1791"/>
                    <a:pt x="860" y="1791"/>
                  </a:cubicBezTo>
                  <a:cubicBezTo>
                    <a:pt x="1139" y="1791"/>
                    <a:pt x="1416" y="1669"/>
                    <a:pt x="1633" y="1568"/>
                  </a:cubicBezTo>
                  <a:cubicBezTo>
                    <a:pt x="1708" y="1536"/>
                    <a:pt x="1795" y="1503"/>
                    <a:pt x="1861" y="1481"/>
                  </a:cubicBezTo>
                  <a:lnTo>
                    <a:pt x="1861" y="1481"/>
                  </a:lnTo>
                  <a:cubicBezTo>
                    <a:pt x="1839" y="1666"/>
                    <a:pt x="1795" y="1906"/>
                    <a:pt x="1741" y="2145"/>
                  </a:cubicBezTo>
                  <a:cubicBezTo>
                    <a:pt x="1621" y="2721"/>
                    <a:pt x="1502" y="3265"/>
                    <a:pt x="1741" y="3548"/>
                  </a:cubicBezTo>
                  <a:cubicBezTo>
                    <a:pt x="1861" y="3690"/>
                    <a:pt x="1991" y="3734"/>
                    <a:pt x="2100" y="3734"/>
                  </a:cubicBezTo>
                  <a:cubicBezTo>
                    <a:pt x="2133" y="3734"/>
                    <a:pt x="2155" y="3734"/>
                    <a:pt x="2187" y="3722"/>
                  </a:cubicBezTo>
                  <a:cubicBezTo>
                    <a:pt x="3036" y="3570"/>
                    <a:pt x="4102" y="675"/>
                    <a:pt x="4310" y="99"/>
                  </a:cubicBezTo>
                  <a:lnTo>
                    <a:pt x="40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690B-3F47-E13A-24BD-B8CF7804C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Tuning parametri</a:t>
            </a:r>
          </a:p>
        </p:txBody>
      </p:sp>
      <p:pic>
        <p:nvPicPr>
          <p:cNvPr id="4" name="Picture 3" descr="A table with text and numbers&#10;&#10;Description automatically generated">
            <a:extLst>
              <a:ext uri="{FF2B5EF4-FFF2-40B4-BE49-F238E27FC236}">
                <a16:creationId xmlns:a16="http://schemas.microsoft.com/office/drawing/2014/main" id="{1B292E5D-2B15-DA75-E996-D15077510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187450"/>
            <a:ext cx="51435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12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05AA-EBB0-78F2-3FAA-0CA4C1EF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Transformer</a:t>
            </a:r>
          </a:p>
        </p:txBody>
      </p:sp>
      <p:pic>
        <p:nvPicPr>
          <p:cNvPr id="4" name="Picture 3" descr="A diagram of a layer structure&#10;&#10;Description automatically generated">
            <a:extLst>
              <a:ext uri="{FF2B5EF4-FFF2-40B4-BE49-F238E27FC236}">
                <a16:creationId xmlns:a16="http://schemas.microsoft.com/office/drawing/2014/main" id="{7205C730-0BA4-55C8-581E-368E059F2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50" y="1285307"/>
            <a:ext cx="57277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03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D3C7-5398-2307-16F5-D65E2FA4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– RNN</a:t>
            </a:r>
          </a:p>
        </p:txBody>
      </p:sp>
      <p:pic>
        <p:nvPicPr>
          <p:cNvPr id="4" name="Picture 3" descr="A table with text and numbers&#10;&#10;Description automatically generated">
            <a:extLst>
              <a:ext uri="{FF2B5EF4-FFF2-40B4-BE49-F238E27FC236}">
                <a16:creationId xmlns:a16="http://schemas.microsoft.com/office/drawing/2014/main" id="{E4F2E362-E733-5FBB-14D4-832EC6830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1276350"/>
            <a:ext cx="6451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98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635D-7BE8-3356-5D58-27BC9047C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– Transformer </a:t>
            </a:r>
            <a:r>
              <a:rPr lang="it-IT" sz="1800" dirty="0"/>
              <a:t>(1/3)</a:t>
            </a:r>
          </a:p>
        </p:txBody>
      </p:sp>
      <p:pic>
        <p:nvPicPr>
          <p:cNvPr id="4" name="Picture 3" descr="A table of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A50917AD-CDEE-B29F-2567-4E93D8B00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422400"/>
            <a:ext cx="48768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843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D9EDF-D211-9FE4-A761-ADBA28B7E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4DBD-C64B-E9D2-03DA-80157760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– Transformer </a:t>
            </a:r>
            <a:r>
              <a:rPr lang="it-IT" sz="1800" dirty="0"/>
              <a:t>(2/3)</a:t>
            </a:r>
          </a:p>
        </p:txBody>
      </p:sp>
      <p:pic>
        <p:nvPicPr>
          <p:cNvPr id="5" name="Picture 4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409A819B-FF09-8E29-0A06-DCEFE1E49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1479550"/>
            <a:ext cx="48387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46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87D8C-97B0-6DF8-7282-C3DA6D09D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9CE3-17C1-CB51-6020-8E203C59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– Transformer </a:t>
            </a:r>
            <a:r>
              <a:rPr lang="it-IT" sz="1800" dirty="0"/>
              <a:t>(3/3)</a:t>
            </a:r>
          </a:p>
        </p:txBody>
      </p:sp>
      <p:pic>
        <p:nvPicPr>
          <p:cNvPr id="5" name="Picture 4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A104D02C-647F-9FCA-450A-550DE9F32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466850"/>
            <a:ext cx="4876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122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F483C-230C-0100-C5D6-E2DB910E8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Discussione</a:t>
            </a:r>
          </a:p>
        </p:txBody>
      </p:sp>
    </p:spTree>
    <p:extLst>
      <p:ext uri="{BB962C8B-B14F-4D97-AF65-F5344CB8AC3E}">
        <p14:creationId xmlns:p14="http://schemas.microsoft.com/office/powerpoint/2010/main" val="108821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B329C-B538-CD68-B329-F615E57E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Conclusione</a:t>
            </a:r>
          </a:p>
        </p:txBody>
      </p:sp>
    </p:spTree>
    <p:extLst>
      <p:ext uri="{BB962C8B-B14F-4D97-AF65-F5344CB8AC3E}">
        <p14:creationId xmlns:p14="http://schemas.microsoft.com/office/powerpoint/2010/main" val="1469583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Bullying Infographics</a:t>
            </a:r>
            <a:endParaRPr/>
          </a:p>
        </p:txBody>
      </p:sp>
      <p:sp>
        <p:nvSpPr>
          <p:cNvPr id="126" name="Google Shape;126;p16"/>
          <p:cNvSpPr txBox="1"/>
          <p:nvPr/>
        </p:nvSpPr>
        <p:spPr>
          <a:xfrm>
            <a:off x="1034136" y="1640939"/>
            <a:ext cx="1724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very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413325" y="2534103"/>
            <a:ext cx="1724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6383573" y="1640939"/>
            <a:ext cx="17781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7005783" y="2534103"/>
            <a:ext cx="1724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planet where we all live 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413325" y="3529560"/>
            <a:ext cx="1724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Pluto is considered a dwarf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7005783" y="3529560"/>
            <a:ext cx="1724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Ceres is in the main asteroid belt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2" name="Google Shape;132;p16"/>
          <p:cNvGrpSpPr/>
          <p:nvPr/>
        </p:nvGrpSpPr>
        <p:grpSpPr>
          <a:xfrm>
            <a:off x="2411356" y="2607025"/>
            <a:ext cx="587563" cy="309556"/>
            <a:chOff x="1023450" y="798350"/>
            <a:chExt cx="475375" cy="250450"/>
          </a:xfrm>
        </p:grpSpPr>
        <p:sp>
          <p:nvSpPr>
            <p:cNvPr id="133" name="Google Shape;133;p16"/>
            <p:cNvSpPr/>
            <p:nvPr/>
          </p:nvSpPr>
          <p:spPr>
            <a:xfrm>
              <a:off x="1023450" y="798350"/>
              <a:ext cx="475375" cy="250450"/>
            </a:xfrm>
            <a:custGeom>
              <a:avLst/>
              <a:gdLst/>
              <a:ahLst/>
              <a:cxnLst/>
              <a:rect l="l" t="t" r="r" b="b"/>
              <a:pathLst>
                <a:path w="19015" h="10018" extrusionOk="0">
                  <a:moveTo>
                    <a:pt x="2614" y="0"/>
                  </a:moveTo>
                  <a:cubicBezTo>
                    <a:pt x="2124" y="0"/>
                    <a:pt x="0" y="5101"/>
                    <a:pt x="0" y="5101"/>
                  </a:cubicBezTo>
                  <a:cubicBezTo>
                    <a:pt x="0" y="5101"/>
                    <a:pt x="2633" y="6549"/>
                    <a:pt x="3765" y="7114"/>
                  </a:cubicBezTo>
                  <a:cubicBezTo>
                    <a:pt x="5017" y="7734"/>
                    <a:pt x="5474" y="9247"/>
                    <a:pt x="7247" y="9758"/>
                  </a:cubicBezTo>
                  <a:cubicBezTo>
                    <a:pt x="7832" y="9926"/>
                    <a:pt x="8305" y="10018"/>
                    <a:pt x="8714" y="10018"/>
                  </a:cubicBezTo>
                  <a:cubicBezTo>
                    <a:pt x="9552" y="10018"/>
                    <a:pt x="10122" y="9632"/>
                    <a:pt x="10839" y="8725"/>
                  </a:cubicBezTo>
                  <a:cubicBezTo>
                    <a:pt x="11894" y="7376"/>
                    <a:pt x="11818" y="6058"/>
                    <a:pt x="12014" y="5906"/>
                  </a:cubicBezTo>
                  <a:cubicBezTo>
                    <a:pt x="12028" y="5895"/>
                    <a:pt x="12053" y="5890"/>
                    <a:pt x="12089" y="5890"/>
                  </a:cubicBezTo>
                  <a:cubicBezTo>
                    <a:pt x="12559" y="5890"/>
                    <a:pt x="14805" y="6772"/>
                    <a:pt x="16432" y="7560"/>
                  </a:cubicBezTo>
                  <a:cubicBezTo>
                    <a:pt x="17032" y="7849"/>
                    <a:pt x="17565" y="7971"/>
                    <a:pt x="17964" y="7971"/>
                  </a:cubicBezTo>
                  <a:cubicBezTo>
                    <a:pt x="18740" y="7971"/>
                    <a:pt x="19015" y="7510"/>
                    <a:pt x="18304" y="6907"/>
                  </a:cubicBezTo>
                  <a:cubicBezTo>
                    <a:pt x="17215" y="5993"/>
                    <a:pt x="13711" y="4383"/>
                    <a:pt x="12199" y="3643"/>
                  </a:cubicBezTo>
                  <a:cubicBezTo>
                    <a:pt x="11481" y="3294"/>
                    <a:pt x="11285" y="2522"/>
                    <a:pt x="9359" y="1521"/>
                  </a:cubicBezTo>
                  <a:cubicBezTo>
                    <a:pt x="8662" y="1164"/>
                    <a:pt x="8092" y="1097"/>
                    <a:pt x="7512" y="1097"/>
                  </a:cubicBezTo>
                  <a:cubicBezTo>
                    <a:pt x="7169" y="1097"/>
                    <a:pt x="6822" y="1121"/>
                    <a:pt x="6443" y="1121"/>
                  </a:cubicBezTo>
                  <a:cubicBezTo>
                    <a:pt x="5511" y="1121"/>
                    <a:pt x="4386" y="980"/>
                    <a:pt x="2645" y="8"/>
                  </a:cubicBezTo>
                  <a:cubicBezTo>
                    <a:pt x="2635" y="3"/>
                    <a:pt x="2625" y="0"/>
                    <a:pt x="26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1177150" y="906025"/>
              <a:ext cx="135225" cy="139550"/>
            </a:xfrm>
            <a:custGeom>
              <a:avLst/>
              <a:gdLst/>
              <a:ahLst/>
              <a:cxnLst/>
              <a:rect l="l" t="t" r="r" b="b"/>
              <a:pathLst>
                <a:path w="5409" h="5582" extrusionOk="0">
                  <a:moveTo>
                    <a:pt x="2172" y="0"/>
                  </a:moveTo>
                  <a:cubicBezTo>
                    <a:pt x="2048" y="0"/>
                    <a:pt x="1949" y="27"/>
                    <a:pt x="1883" y="87"/>
                  </a:cubicBezTo>
                  <a:cubicBezTo>
                    <a:pt x="1677" y="283"/>
                    <a:pt x="1590" y="522"/>
                    <a:pt x="1633" y="772"/>
                  </a:cubicBezTo>
                  <a:cubicBezTo>
                    <a:pt x="1677" y="1033"/>
                    <a:pt x="1861" y="1306"/>
                    <a:pt x="2188" y="1610"/>
                  </a:cubicBezTo>
                  <a:cubicBezTo>
                    <a:pt x="1768" y="1457"/>
                    <a:pt x="1391" y="1352"/>
                    <a:pt x="1113" y="1352"/>
                  </a:cubicBezTo>
                  <a:cubicBezTo>
                    <a:pt x="1016" y="1352"/>
                    <a:pt x="931" y="1365"/>
                    <a:pt x="860" y="1393"/>
                  </a:cubicBezTo>
                  <a:cubicBezTo>
                    <a:pt x="741" y="1436"/>
                    <a:pt x="664" y="1523"/>
                    <a:pt x="621" y="1632"/>
                  </a:cubicBezTo>
                  <a:cubicBezTo>
                    <a:pt x="523" y="1959"/>
                    <a:pt x="806" y="2383"/>
                    <a:pt x="1491" y="2916"/>
                  </a:cubicBezTo>
                  <a:cubicBezTo>
                    <a:pt x="1060" y="2737"/>
                    <a:pt x="674" y="2616"/>
                    <a:pt x="417" y="2616"/>
                  </a:cubicBezTo>
                  <a:cubicBezTo>
                    <a:pt x="363" y="2616"/>
                    <a:pt x="314" y="2622"/>
                    <a:pt x="272" y="2633"/>
                  </a:cubicBezTo>
                  <a:cubicBezTo>
                    <a:pt x="185" y="2655"/>
                    <a:pt x="120" y="2699"/>
                    <a:pt x="88" y="2764"/>
                  </a:cubicBezTo>
                  <a:cubicBezTo>
                    <a:pt x="11" y="2883"/>
                    <a:pt x="1" y="3025"/>
                    <a:pt x="44" y="3177"/>
                  </a:cubicBezTo>
                  <a:cubicBezTo>
                    <a:pt x="284" y="4102"/>
                    <a:pt x="2700" y="5517"/>
                    <a:pt x="2797" y="5582"/>
                  </a:cubicBezTo>
                  <a:lnTo>
                    <a:pt x="2906" y="5386"/>
                  </a:lnTo>
                  <a:cubicBezTo>
                    <a:pt x="2231" y="4994"/>
                    <a:pt x="436" y="3819"/>
                    <a:pt x="262" y="3112"/>
                  </a:cubicBezTo>
                  <a:cubicBezTo>
                    <a:pt x="229" y="3025"/>
                    <a:pt x="240" y="2948"/>
                    <a:pt x="272" y="2883"/>
                  </a:cubicBezTo>
                  <a:cubicBezTo>
                    <a:pt x="284" y="2861"/>
                    <a:pt x="305" y="2851"/>
                    <a:pt x="327" y="2851"/>
                  </a:cubicBezTo>
                  <a:cubicBezTo>
                    <a:pt x="356" y="2844"/>
                    <a:pt x="389" y="2840"/>
                    <a:pt x="427" y="2840"/>
                  </a:cubicBezTo>
                  <a:cubicBezTo>
                    <a:pt x="837" y="2840"/>
                    <a:pt x="1774" y="3256"/>
                    <a:pt x="2710" y="3754"/>
                  </a:cubicBezTo>
                  <a:cubicBezTo>
                    <a:pt x="3493" y="4233"/>
                    <a:pt x="4223" y="4603"/>
                    <a:pt x="4223" y="4614"/>
                  </a:cubicBezTo>
                  <a:lnTo>
                    <a:pt x="4332" y="4418"/>
                  </a:lnTo>
                  <a:cubicBezTo>
                    <a:pt x="4190" y="4320"/>
                    <a:pt x="3559" y="3939"/>
                    <a:pt x="2819" y="3558"/>
                  </a:cubicBezTo>
                  <a:lnTo>
                    <a:pt x="2460" y="3330"/>
                  </a:lnTo>
                  <a:cubicBezTo>
                    <a:pt x="860" y="2296"/>
                    <a:pt x="795" y="1850"/>
                    <a:pt x="838" y="1697"/>
                  </a:cubicBezTo>
                  <a:cubicBezTo>
                    <a:pt x="850" y="1654"/>
                    <a:pt x="882" y="1621"/>
                    <a:pt x="937" y="1599"/>
                  </a:cubicBezTo>
                  <a:cubicBezTo>
                    <a:pt x="987" y="1581"/>
                    <a:pt x="1048" y="1572"/>
                    <a:pt x="1120" y="1572"/>
                  </a:cubicBezTo>
                  <a:cubicBezTo>
                    <a:pt x="1512" y="1572"/>
                    <a:pt x="2197" y="1832"/>
                    <a:pt x="2906" y="2155"/>
                  </a:cubicBezTo>
                  <a:cubicBezTo>
                    <a:pt x="3058" y="2252"/>
                    <a:pt x="3222" y="2350"/>
                    <a:pt x="3396" y="2448"/>
                  </a:cubicBezTo>
                  <a:cubicBezTo>
                    <a:pt x="4179" y="2905"/>
                    <a:pt x="4952" y="3231"/>
                    <a:pt x="4963" y="3231"/>
                  </a:cubicBezTo>
                  <a:lnTo>
                    <a:pt x="5060" y="3025"/>
                  </a:lnTo>
                  <a:cubicBezTo>
                    <a:pt x="4886" y="2927"/>
                    <a:pt x="3972" y="2394"/>
                    <a:pt x="3015" y="1947"/>
                  </a:cubicBezTo>
                  <a:cubicBezTo>
                    <a:pt x="2417" y="1556"/>
                    <a:pt x="1926" y="1120"/>
                    <a:pt x="1851" y="729"/>
                  </a:cubicBezTo>
                  <a:cubicBezTo>
                    <a:pt x="1818" y="554"/>
                    <a:pt x="1883" y="402"/>
                    <a:pt x="2047" y="250"/>
                  </a:cubicBezTo>
                  <a:cubicBezTo>
                    <a:pt x="2074" y="225"/>
                    <a:pt x="2120" y="213"/>
                    <a:pt x="2182" y="213"/>
                  </a:cubicBezTo>
                  <a:cubicBezTo>
                    <a:pt x="2657" y="213"/>
                    <a:pt x="4076" y="914"/>
                    <a:pt x="5289" y="1676"/>
                  </a:cubicBezTo>
                  <a:lnTo>
                    <a:pt x="5409" y="1480"/>
                  </a:lnTo>
                  <a:cubicBezTo>
                    <a:pt x="4797" y="1103"/>
                    <a:pt x="2970" y="0"/>
                    <a:pt x="21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1142050" y="863825"/>
              <a:ext cx="134725" cy="136000"/>
            </a:xfrm>
            <a:custGeom>
              <a:avLst/>
              <a:gdLst/>
              <a:ahLst/>
              <a:cxnLst/>
              <a:rect l="l" t="t" r="r" b="b"/>
              <a:pathLst>
                <a:path w="5389" h="5440" extrusionOk="0">
                  <a:moveTo>
                    <a:pt x="4147" y="1"/>
                  </a:moveTo>
                  <a:lnTo>
                    <a:pt x="1" y="3222"/>
                  </a:lnTo>
                  <a:cubicBezTo>
                    <a:pt x="297" y="3309"/>
                    <a:pt x="557" y="3346"/>
                    <a:pt x="787" y="3346"/>
                  </a:cubicBezTo>
                  <a:cubicBezTo>
                    <a:pt x="2114" y="3346"/>
                    <a:pt x="2405" y="2099"/>
                    <a:pt x="2670" y="2099"/>
                  </a:cubicBezTo>
                  <a:cubicBezTo>
                    <a:pt x="2718" y="2099"/>
                    <a:pt x="2766" y="2142"/>
                    <a:pt x="2819" y="2242"/>
                  </a:cubicBezTo>
                  <a:cubicBezTo>
                    <a:pt x="3211" y="2994"/>
                    <a:pt x="3439" y="5235"/>
                    <a:pt x="3973" y="5410"/>
                  </a:cubicBezTo>
                  <a:cubicBezTo>
                    <a:pt x="4035" y="5430"/>
                    <a:pt x="4092" y="5440"/>
                    <a:pt x="4145" y="5440"/>
                  </a:cubicBezTo>
                  <a:cubicBezTo>
                    <a:pt x="5389" y="5440"/>
                    <a:pt x="4147" y="1"/>
                    <a:pt x="4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1141250" y="863025"/>
              <a:ext cx="133325" cy="139575"/>
            </a:xfrm>
            <a:custGeom>
              <a:avLst/>
              <a:gdLst/>
              <a:ahLst/>
              <a:cxnLst/>
              <a:rect l="l" t="t" r="r" b="b"/>
              <a:pathLst>
                <a:path w="5333" h="5583" extrusionOk="0">
                  <a:moveTo>
                    <a:pt x="4288" y="1"/>
                  </a:moveTo>
                  <a:lnTo>
                    <a:pt x="4070" y="54"/>
                  </a:lnTo>
                  <a:cubicBezTo>
                    <a:pt x="4353" y="1317"/>
                    <a:pt x="4973" y="4723"/>
                    <a:pt x="4353" y="5289"/>
                  </a:cubicBezTo>
                  <a:cubicBezTo>
                    <a:pt x="4315" y="5320"/>
                    <a:pt x="4260" y="5355"/>
                    <a:pt x="4171" y="5355"/>
                  </a:cubicBezTo>
                  <a:cubicBezTo>
                    <a:pt x="4134" y="5355"/>
                    <a:pt x="4089" y="5349"/>
                    <a:pt x="4037" y="5333"/>
                  </a:cubicBezTo>
                  <a:cubicBezTo>
                    <a:pt x="3776" y="5246"/>
                    <a:pt x="3558" y="4342"/>
                    <a:pt x="3374" y="3613"/>
                  </a:cubicBezTo>
                  <a:cubicBezTo>
                    <a:pt x="3243" y="3058"/>
                    <a:pt x="3113" y="2536"/>
                    <a:pt x="2949" y="2231"/>
                  </a:cubicBezTo>
                  <a:cubicBezTo>
                    <a:pt x="2905" y="2144"/>
                    <a:pt x="2840" y="2035"/>
                    <a:pt x="2721" y="2025"/>
                  </a:cubicBezTo>
                  <a:cubicBezTo>
                    <a:pt x="2715" y="2024"/>
                    <a:pt x="2710" y="2024"/>
                    <a:pt x="2704" y="2024"/>
                  </a:cubicBezTo>
                  <a:cubicBezTo>
                    <a:pt x="2561" y="2024"/>
                    <a:pt x="2465" y="2162"/>
                    <a:pt x="2329" y="2351"/>
                  </a:cubicBezTo>
                  <a:cubicBezTo>
                    <a:pt x="2069" y="2715"/>
                    <a:pt x="1678" y="3265"/>
                    <a:pt x="820" y="3265"/>
                  </a:cubicBezTo>
                  <a:cubicBezTo>
                    <a:pt x="601" y="3265"/>
                    <a:pt x="351" y="3229"/>
                    <a:pt x="66" y="3145"/>
                  </a:cubicBezTo>
                  <a:lnTo>
                    <a:pt x="0" y="3352"/>
                  </a:lnTo>
                  <a:cubicBezTo>
                    <a:pt x="313" y="3446"/>
                    <a:pt x="588" y="3486"/>
                    <a:pt x="830" y="3486"/>
                  </a:cubicBezTo>
                  <a:cubicBezTo>
                    <a:pt x="1794" y="3486"/>
                    <a:pt x="2244" y="2855"/>
                    <a:pt x="2514" y="2482"/>
                  </a:cubicBezTo>
                  <a:cubicBezTo>
                    <a:pt x="2579" y="2395"/>
                    <a:pt x="2656" y="2274"/>
                    <a:pt x="2699" y="2253"/>
                  </a:cubicBezTo>
                  <a:cubicBezTo>
                    <a:pt x="2710" y="2264"/>
                    <a:pt x="2731" y="2286"/>
                    <a:pt x="2753" y="2329"/>
                  </a:cubicBezTo>
                  <a:cubicBezTo>
                    <a:pt x="2905" y="2612"/>
                    <a:pt x="3036" y="3145"/>
                    <a:pt x="3156" y="3667"/>
                  </a:cubicBezTo>
                  <a:cubicBezTo>
                    <a:pt x="3374" y="4571"/>
                    <a:pt x="3580" y="5420"/>
                    <a:pt x="3972" y="5550"/>
                  </a:cubicBezTo>
                  <a:cubicBezTo>
                    <a:pt x="4048" y="5572"/>
                    <a:pt x="4114" y="5583"/>
                    <a:pt x="4179" y="5583"/>
                  </a:cubicBezTo>
                  <a:cubicBezTo>
                    <a:pt x="4331" y="5583"/>
                    <a:pt x="4440" y="5517"/>
                    <a:pt x="4506" y="5452"/>
                  </a:cubicBezTo>
                  <a:cubicBezTo>
                    <a:pt x="5333" y="4702"/>
                    <a:pt x="4397" y="479"/>
                    <a:pt x="4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1432350" y="951175"/>
              <a:ext cx="14975" cy="29950"/>
            </a:xfrm>
            <a:custGeom>
              <a:avLst/>
              <a:gdLst/>
              <a:ahLst/>
              <a:cxnLst/>
              <a:rect l="l" t="t" r="r" b="b"/>
              <a:pathLst>
                <a:path w="599" h="1198" extrusionOk="0">
                  <a:moveTo>
                    <a:pt x="381" y="0"/>
                  </a:moveTo>
                  <a:cubicBezTo>
                    <a:pt x="370" y="11"/>
                    <a:pt x="119" y="860"/>
                    <a:pt x="0" y="1088"/>
                  </a:cubicBezTo>
                  <a:lnTo>
                    <a:pt x="196" y="1197"/>
                  </a:lnTo>
                  <a:cubicBezTo>
                    <a:pt x="337" y="947"/>
                    <a:pt x="588" y="109"/>
                    <a:pt x="598" y="66"/>
                  </a:cubicBezTo>
                  <a:lnTo>
                    <a:pt x="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1360225" y="919075"/>
              <a:ext cx="16100" cy="31025"/>
            </a:xfrm>
            <a:custGeom>
              <a:avLst/>
              <a:gdLst/>
              <a:ahLst/>
              <a:cxnLst/>
              <a:rect l="l" t="t" r="r" b="b"/>
              <a:pathLst>
                <a:path w="644" h="1241" extrusionOk="0">
                  <a:moveTo>
                    <a:pt x="426" y="0"/>
                  </a:moveTo>
                  <a:cubicBezTo>
                    <a:pt x="414" y="32"/>
                    <a:pt x="78" y="914"/>
                    <a:pt x="1" y="1186"/>
                  </a:cubicBezTo>
                  <a:lnTo>
                    <a:pt x="219" y="1241"/>
                  </a:lnTo>
                  <a:cubicBezTo>
                    <a:pt x="295" y="980"/>
                    <a:pt x="632" y="87"/>
                    <a:pt x="643" y="76"/>
                  </a:cubicBezTo>
                  <a:lnTo>
                    <a:pt x="4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6"/>
          <p:cNvGrpSpPr/>
          <p:nvPr/>
        </p:nvGrpSpPr>
        <p:grpSpPr>
          <a:xfrm>
            <a:off x="2366633" y="3565974"/>
            <a:ext cx="538124" cy="382573"/>
            <a:chOff x="1032675" y="1243450"/>
            <a:chExt cx="435375" cy="309525"/>
          </a:xfrm>
        </p:grpSpPr>
        <p:sp>
          <p:nvSpPr>
            <p:cNvPr id="140" name="Google Shape;140;p16"/>
            <p:cNvSpPr/>
            <p:nvPr/>
          </p:nvSpPr>
          <p:spPr>
            <a:xfrm>
              <a:off x="1032675" y="1243450"/>
              <a:ext cx="435375" cy="309525"/>
            </a:xfrm>
            <a:custGeom>
              <a:avLst/>
              <a:gdLst/>
              <a:ahLst/>
              <a:cxnLst/>
              <a:rect l="l" t="t" r="r" b="b"/>
              <a:pathLst>
                <a:path w="17415" h="12381" extrusionOk="0">
                  <a:moveTo>
                    <a:pt x="16320" y="0"/>
                  </a:moveTo>
                  <a:cubicBezTo>
                    <a:pt x="16242" y="0"/>
                    <a:pt x="16156" y="6"/>
                    <a:pt x="16063" y="18"/>
                  </a:cubicBezTo>
                  <a:cubicBezTo>
                    <a:pt x="14660" y="203"/>
                    <a:pt x="11122" y="1738"/>
                    <a:pt x="9555" y="2358"/>
                  </a:cubicBezTo>
                  <a:cubicBezTo>
                    <a:pt x="8815" y="2652"/>
                    <a:pt x="8109" y="2282"/>
                    <a:pt x="6084" y="3044"/>
                  </a:cubicBezTo>
                  <a:cubicBezTo>
                    <a:pt x="3843" y="3892"/>
                    <a:pt x="4409" y="5666"/>
                    <a:pt x="458" y="7015"/>
                  </a:cubicBezTo>
                  <a:cubicBezTo>
                    <a:pt x="1" y="7167"/>
                    <a:pt x="2460" y="12380"/>
                    <a:pt x="2460" y="12380"/>
                  </a:cubicBezTo>
                  <a:cubicBezTo>
                    <a:pt x="2460" y="12380"/>
                    <a:pt x="5301" y="11401"/>
                    <a:pt x="6487" y="10944"/>
                  </a:cubicBezTo>
                  <a:cubicBezTo>
                    <a:pt x="7782" y="10432"/>
                    <a:pt x="9219" y="11107"/>
                    <a:pt x="10786" y="10127"/>
                  </a:cubicBezTo>
                  <a:cubicBezTo>
                    <a:pt x="12353" y="9148"/>
                    <a:pt x="12711" y="8463"/>
                    <a:pt x="12418" y="6776"/>
                  </a:cubicBezTo>
                  <a:cubicBezTo>
                    <a:pt x="12124" y="5078"/>
                    <a:pt x="11090" y="4262"/>
                    <a:pt x="11112" y="4012"/>
                  </a:cubicBezTo>
                  <a:cubicBezTo>
                    <a:pt x="11134" y="3762"/>
                    <a:pt x="13495" y="2575"/>
                    <a:pt x="15301" y="1835"/>
                  </a:cubicBezTo>
                  <a:cubicBezTo>
                    <a:pt x="16998" y="1155"/>
                    <a:pt x="17414" y="0"/>
                    <a:pt x="163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1215500" y="1350000"/>
              <a:ext cx="123550" cy="131400"/>
            </a:xfrm>
            <a:custGeom>
              <a:avLst/>
              <a:gdLst/>
              <a:ahLst/>
              <a:cxnLst/>
              <a:rect l="l" t="t" r="r" b="b"/>
              <a:pathLst>
                <a:path w="4942" h="5256" extrusionOk="0">
                  <a:moveTo>
                    <a:pt x="3407" y="0"/>
                  </a:moveTo>
                  <a:cubicBezTo>
                    <a:pt x="2612" y="240"/>
                    <a:pt x="1" y="1034"/>
                    <a:pt x="12" y="1687"/>
                  </a:cubicBezTo>
                  <a:cubicBezTo>
                    <a:pt x="12" y="1981"/>
                    <a:pt x="131" y="2199"/>
                    <a:pt x="349" y="2340"/>
                  </a:cubicBezTo>
                  <a:cubicBezTo>
                    <a:pt x="522" y="2447"/>
                    <a:pt x="750" y="2498"/>
                    <a:pt x="1038" y="2498"/>
                  </a:cubicBezTo>
                  <a:cubicBezTo>
                    <a:pt x="1132" y="2498"/>
                    <a:pt x="1233" y="2492"/>
                    <a:pt x="1340" y="2481"/>
                  </a:cubicBezTo>
                  <a:lnTo>
                    <a:pt x="1340" y="2481"/>
                  </a:lnTo>
                  <a:cubicBezTo>
                    <a:pt x="817" y="2764"/>
                    <a:pt x="392" y="3058"/>
                    <a:pt x="295" y="3330"/>
                  </a:cubicBezTo>
                  <a:cubicBezTo>
                    <a:pt x="251" y="3450"/>
                    <a:pt x="251" y="3558"/>
                    <a:pt x="317" y="3667"/>
                  </a:cubicBezTo>
                  <a:cubicBezTo>
                    <a:pt x="426" y="3857"/>
                    <a:pt x="693" y="3954"/>
                    <a:pt x="1118" y="3954"/>
                  </a:cubicBezTo>
                  <a:cubicBezTo>
                    <a:pt x="1325" y="3954"/>
                    <a:pt x="1569" y="3931"/>
                    <a:pt x="1851" y="3885"/>
                  </a:cubicBezTo>
                  <a:lnTo>
                    <a:pt x="1851" y="3885"/>
                  </a:lnTo>
                  <a:cubicBezTo>
                    <a:pt x="1340" y="4124"/>
                    <a:pt x="937" y="4375"/>
                    <a:pt x="817" y="4593"/>
                  </a:cubicBezTo>
                  <a:cubicBezTo>
                    <a:pt x="774" y="4668"/>
                    <a:pt x="774" y="4745"/>
                    <a:pt x="796" y="4821"/>
                  </a:cubicBezTo>
                  <a:cubicBezTo>
                    <a:pt x="839" y="4951"/>
                    <a:pt x="926" y="5060"/>
                    <a:pt x="1067" y="5125"/>
                  </a:cubicBezTo>
                  <a:cubicBezTo>
                    <a:pt x="1241" y="5224"/>
                    <a:pt x="1502" y="5256"/>
                    <a:pt x="1797" y="5256"/>
                  </a:cubicBezTo>
                  <a:cubicBezTo>
                    <a:pt x="2917" y="5256"/>
                    <a:pt x="4604" y="4723"/>
                    <a:pt x="4702" y="4690"/>
                  </a:cubicBezTo>
                  <a:lnTo>
                    <a:pt x="4626" y="4472"/>
                  </a:lnTo>
                  <a:cubicBezTo>
                    <a:pt x="4049" y="4659"/>
                    <a:pt x="2658" y="5031"/>
                    <a:pt x="1769" y="5031"/>
                  </a:cubicBezTo>
                  <a:cubicBezTo>
                    <a:pt x="1518" y="5031"/>
                    <a:pt x="1307" y="5001"/>
                    <a:pt x="1166" y="4930"/>
                  </a:cubicBezTo>
                  <a:cubicBezTo>
                    <a:pt x="1078" y="4886"/>
                    <a:pt x="1035" y="4832"/>
                    <a:pt x="1013" y="4755"/>
                  </a:cubicBezTo>
                  <a:cubicBezTo>
                    <a:pt x="1002" y="4745"/>
                    <a:pt x="1002" y="4723"/>
                    <a:pt x="1024" y="4690"/>
                  </a:cubicBezTo>
                  <a:cubicBezTo>
                    <a:pt x="1187" y="4385"/>
                    <a:pt x="2199" y="3940"/>
                    <a:pt x="3287" y="3537"/>
                  </a:cubicBezTo>
                  <a:cubicBezTo>
                    <a:pt x="4169" y="3275"/>
                    <a:pt x="4931" y="2982"/>
                    <a:pt x="4941" y="2982"/>
                  </a:cubicBezTo>
                  <a:lnTo>
                    <a:pt x="4865" y="2764"/>
                  </a:lnTo>
                  <a:cubicBezTo>
                    <a:pt x="4702" y="2818"/>
                    <a:pt x="3995" y="3036"/>
                    <a:pt x="3211" y="3319"/>
                  </a:cubicBezTo>
                  <a:cubicBezTo>
                    <a:pt x="3069" y="3362"/>
                    <a:pt x="2939" y="3396"/>
                    <a:pt x="2798" y="3439"/>
                  </a:cubicBezTo>
                  <a:cubicBezTo>
                    <a:pt x="1976" y="3658"/>
                    <a:pt x="1447" y="3729"/>
                    <a:pt x="1107" y="3729"/>
                  </a:cubicBezTo>
                  <a:cubicBezTo>
                    <a:pt x="686" y="3729"/>
                    <a:pt x="554" y="3620"/>
                    <a:pt x="513" y="3548"/>
                  </a:cubicBezTo>
                  <a:cubicBezTo>
                    <a:pt x="480" y="3504"/>
                    <a:pt x="480" y="3461"/>
                    <a:pt x="501" y="3406"/>
                  </a:cubicBezTo>
                  <a:cubicBezTo>
                    <a:pt x="632" y="3091"/>
                    <a:pt x="1383" y="2677"/>
                    <a:pt x="2232" y="2318"/>
                  </a:cubicBezTo>
                  <a:cubicBezTo>
                    <a:pt x="2406" y="2274"/>
                    <a:pt x="2580" y="2220"/>
                    <a:pt x="2776" y="2155"/>
                  </a:cubicBezTo>
                  <a:cubicBezTo>
                    <a:pt x="3635" y="1872"/>
                    <a:pt x="4397" y="1513"/>
                    <a:pt x="4408" y="1513"/>
                  </a:cubicBezTo>
                  <a:lnTo>
                    <a:pt x="4321" y="1306"/>
                  </a:lnTo>
                  <a:cubicBezTo>
                    <a:pt x="4125" y="1360"/>
                    <a:pt x="3113" y="1687"/>
                    <a:pt x="2155" y="2100"/>
                  </a:cubicBezTo>
                  <a:cubicBezTo>
                    <a:pt x="1760" y="2205"/>
                    <a:pt x="1379" y="2272"/>
                    <a:pt x="1061" y="2272"/>
                  </a:cubicBezTo>
                  <a:cubicBezTo>
                    <a:pt x="820" y="2272"/>
                    <a:pt x="615" y="2233"/>
                    <a:pt x="469" y="2144"/>
                  </a:cubicBezTo>
                  <a:cubicBezTo>
                    <a:pt x="317" y="2057"/>
                    <a:pt x="240" y="1904"/>
                    <a:pt x="240" y="1687"/>
                  </a:cubicBezTo>
                  <a:cubicBezTo>
                    <a:pt x="230" y="1360"/>
                    <a:pt x="1916" y="675"/>
                    <a:pt x="3473" y="218"/>
                  </a:cubicBezTo>
                  <a:lnTo>
                    <a:pt x="34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1187500" y="1346450"/>
              <a:ext cx="142025" cy="130900"/>
            </a:xfrm>
            <a:custGeom>
              <a:avLst/>
              <a:gdLst/>
              <a:ahLst/>
              <a:cxnLst/>
              <a:rect l="l" t="t" r="r" b="b"/>
              <a:pathLst>
                <a:path w="5681" h="5236" extrusionOk="0">
                  <a:moveTo>
                    <a:pt x="381" y="0"/>
                  </a:moveTo>
                  <a:lnTo>
                    <a:pt x="0" y="5235"/>
                  </a:lnTo>
                  <a:cubicBezTo>
                    <a:pt x="1951" y="4044"/>
                    <a:pt x="540" y="2476"/>
                    <a:pt x="1050" y="2476"/>
                  </a:cubicBezTo>
                  <a:cubicBezTo>
                    <a:pt x="1081" y="2476"/>
                    <a:pt x="1119" y="2481"/>
                    <a:pt x="1164" y="2493"/>
                  </a:cubicBezTo>
                  <a:cubicBezTo>
                    <a:pt x="1903" y="2680"/>
                    <a:pt x="3462" y="3794"/>
                    <a:pt x="4114" y="3794"/>
                  </a:cubicBezTo>
                  <a:cubicBezTo>
                    <a:pt x="4183" y="3794"/>
                    <a:pt x="4241" y="3782"/>
                    <a:pt x="4288" y="3755"/>
                  </a:cubicBezTo>
                  <a:cubicBezTo>
                    <a:pt x="5681" y="2960"/>
                    <a:pt x="381" y="0"/>
                    <a:pt x="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1186125" y="1344000"/>
              <a:ext cx="117300" cy="135775"/>
            </a:xfrm>
            <a:custGeom>
              <a:avLst/>
              <a:gdLst/>
              <a:ahLst/>
              <a:cxnLst/>
              <a:rect l="l" t="t" r="r" b="b"/>
              <a:pathLst>
                <a:path w="4692" h="5431" extrusionOk="0">
                  <a:moveTo>
                    <a:pt x="491" y="1"/>
                  </a:moveTo>
                  <a:lnTo>
                    <a:pt x="382" y="197"/>
                  </a:lnTo>
                  <a:cubicBezTo>
                    <a:pt x="1513" y="838"/>
                    <a:pt x="4462" y="2656"/>
                    <a:pt x="4462" y="3494"/>
                  </a:cubicBezTo>
                  <a:cubicBezTo>
                    <a:pt x="4462" y="3570"/>
                    <a:pt x="4440" y="3668"/>
                    <a:pt x="4288" y="3755"/>
                  </a:cubicBezTo>
                  <a:cubicBezTo>
                    <a:pt x="4256" y="3774"/>
                    <a:pt x="4214" y="3782"/>
                    <a:pt x="4163" y="3782"/>
                  </a:cubicBezTo>
                  <a:cubicBezTo>
                    <a:pt x="3832" y="3782"/>
                    <a:pt x="3135" y="3414"/>
                    <a:pt x="2569" y="3102"/>
                  </a:cubicBezTo>
                  <a:cubicBezTo>
                    <a:pt x="2058" y="2830"/>
                    <a:pt x="1589" y="2569"/>
                    <a:pt x="1252" y="2482"/>
                  </a:cubicBezTo>
                  <a:cubicBezTo>
                    <a:pt x="1213" y="2472"/>
                    <a:pt x="1163" y="2463"/>
                    <a:pt x="1112" y="2463"/>
                  </a:cubicBezTo>
                  <a:cubicBezTo>
                    <a:pt x="1049" y="2463"/>
                    <a:pt x="984" y="2477"/>
                    <a:pt x="936" y="2526"/>
                  </a:cubicBezTo>
                  <a:cubicBezTo>
                    <a:pt x="839" y="2623"/>
                    <a:pt x="871" y="2797"/>
                    <a:pt x="926" y="3037"/>
                  </a:cubicBezTo>
                  <a:cubicBezTo>
                    <a:pt x="1045" y="3570"/>
                    <a:pt x="1241" y="4484"/>
                    <a:pt x="0" y="5235"/>
                  </a:cubicBezTo>
                  <a:lnTo>
                    <a:pt x="109" y="5431"/>
                  </a:lnTo>
                  <a:cubicBezTo>
                    <a:pt x="1502" y="4593"/>
                    <a:pt x="1274" y="3549"/>
                    <a:pt x="1144" y="2983"/>
                  </a:cubicBezTo>
                  <a:cubicBezTo>
                    <a:pt x="1122" y="2874"/>
                    <a:pt x="1089" y="2743"/>
                    <a:pt x="1100" y="2688"/>
                  </a:cubicBezTo>
                  <a:cubicBezTo>
                    <a:pt x="1110" y="2688"/>
                    <a:pt x="1144" y="2688"/>
                    <a:pt x="1197" y="2700"/>
                  </a:cubicBezTo>
                  <a:cubicBezTo>
                    <a:pt x="1502" y="2787"/>
                    <a:pt x="1992" y="3048"/>
                    <a:pt x="2460" y="3298"/>
                  </a:cubicBezTo>
                  <a:cubicBezTo>
                    <a:pt x="3127" y="3663"/>
                    <a:pt x="3765" y="4006"/>
                    <a:pt x="4166" y="4006"/>
                  </a:cubicBezTo>
                  <a:cubicBezTo>
                    <a:pt x="4255" y="4006"/>
                    <a:pt x="4333" y="3989"/>
                    <a:pt x="4397" y="3951"/>
                  </a:cubicBezTo>
                  <a:cubicBezTo>
                    <a:pt x="4636" y="3820"/>
                    <a:pt x="4691" y="3624"/>
                    <a:pt x="4691" y="3494"/>
                  </a:cubicBezTo>
                  <a:cubicBezTo>
                    <a:pt x="4680" y="2373"/>
                    <a:pt x="926" y="240"/>
                    <a:pt x="4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1393425" y="1256675"/>
              <a:ext cx="19350" cy="28325"/>
            </a:xfrm>
            <a:custGeom>
              <a:avLst/>
              <a:gdLst/>
              <a:ahLst/>
              <a:cxnLst/>
              <a:rect l="l" t="t" r="r" b="b"/>
              <a:pathLst>
                <a:path w="774" h="1133" extrusionOk="0">
                  <a:moveTo>
                    <a:pt x="196" y="0"/>
                  </a:moveTo>
                  <a:lnTo>
                    <a:pt x="1" y="121"/>
                  </a:lnTo>
                  <a:cubicBezTo>
                    <a:pt x="12" y="131"/>
                    <a:pt x="469" y="882"/>
                    <a:pt x="556" y="1132"/>
                  </a:cubicBezTo>
                  <a:lnTo>
                    <a:pt x="774" y="1056"/>
                  </a:lnTo>
                  <a:cubicBezTo>
                    <a:pt x="675" y="784"/>
                    <a:pt x="218" y="33"/>
                    <a:pt x="1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1322150" y="1287975"/>
              <a:ext cx="19600" cy="30500"/>
            </a:xfrm>
            <a:custGeom>
              <a:avLst/>
              <a:gdLst/>
              <a:ahLst/>
              <a:cxnLst/>
              <a:rect l="l" t="t" r="r" b="b"/>
              <a:pathLst>
                <a:path w="784" h="1220" extrusionOk="0">
                  <a:moveTo>
                    <a:pt x="196" y="0"/>
                  </a:moveTo>
                  <a:lnTo>
                    <a:pt x="0" y="109"/>
                  </a:lnTo>
                  <a:cubicBezTo>
                    <a:pt x="12" y="141"/>
                    <a:pt x="436" y="980"/>
                    <a:pt x="588" y="1219"/>
                  </a:cubicBezTo>
                  <a:lnTo>
                    <a:pt x="784" y="1099"/>
                  </a:lnTo>
                  <a:cubicBezTo>
                    <a:pt x="632" y="871"/>
                    <a:pt x="196" y="11"/>
                    <a:pt x="1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16"/>
          <p:cNvGrpSpPr/>
          <p:nvPr/>
        </p:nvGrpSpPr>
        <p:grpSpPr>
          <a:xfrm>
            <a:off x="6200169" y="2598868"/>
            <a:ext cx="576996" cy="325871"/>
            <a:chOff x="2135900" y="745500"/>
            <a:chExt cx="466825" cy="263650"/>
          </a:xfrm>
        </p:grpSpPr>
        <p:sp>
          <p:nvSpPr>
            <p:cNvPr id="147" name="Google Shape;147;p16"/>
            <p:cNvSpPr/>
            <p:nvPr/>
          </p:nvSpPr>
          <p:spPr>
            <a:xfrm>
              <a:off x="2135900" y="745500"/>
              <a:ext cx="466825" cy="263650"/>
            </a:xfrm>
            <a:custGeom>
              <a:avLst/>
              <a:gdLst/>
              <a:ahLst/>
              <a:cxnLst/>
              <a:rect l="l" t="t" r="r" b="b"/>
              <a:pathLst>
                <a:path w="18673" h="10546" extrusionOk="0">
                  <a:moveTo>
                    <a:pt x="15618" y="0"/>
                  </a:moveTo>
                  <a:cubicBezTo>
                    <a:pt x="15604" y="0"/>
                    <a:pt x="15593" y="4"/>
                    <a:pt x="15582" y="11"/>
                  </a:cubicBezTo>
                  <a:cubicBezTo>
                    <a:pt x="12132" y="2361"/>
                    <a:pt x="11055" y="849"/>
                    <a:pt x="9042" y="2133"/>
                  </a:cubicBezTo>
                  <a:cubicBezTo>
                    <a:pt x="7203" y="3297"/>
                    <a:pt x="7083" y="4081"/>
                    <a:pt x="6398" y="4494"/>
                  </a:cubicBezTo>
                  <a:cubicBezTo>
                    <a:pt x="4961" y="5376"/>
                    <a:pt x="1610" y="7280"/>
                    <a:pt x="608" y="8293"/>
                  </a:cubicBezTo>
                  <a:cubicBezTo>
                    <a:pt x="0" y="8914"/>
                    <a:pt x="233" y="9334"/>
                    <a:pt x="892" y="9334"/>
                  </a:cubicBezTo>
                  <a:cubicBezTo>
                    <a:pt x="1306" y="9334"/>
                    <a:pt x="1887" y="9168"/>
                    <a:pt x="2534" y="8782"/>
                  </a:cubicBezTo>
                  <a:cubicBezTo>
                    <a:pt x="4107" y="7826"/>
                    <a:pt x="6312" y="6724"/>
                    <a:pt x="6734" y="6724"/>
                  </a:cubicBezTo>
                  <a:cubicBezTo>
                    <a:pt x="6759" y="6724"/>
                    <a:pt x="6777" y="6728"/>
                    <a:pt x="6789" y="6736"/>
                  </a:cubicBezTo>
                  <a:cubicBezTo>
                    <a:pt x="6996" y="6867"/>
                    <a:pt x="7039" y="8184"/>
                    <a:pt x="8215" y="9435"/>
                  </a:cubicBezTo>
                  <a:cubicBezTo>
                    <a:pt x="8932" y="10199"/>
                    <a:pt x="9496" y="10546"/>
                    <a:pt x="10218" y="10546"/>
                  </a:cubicBezTo>
                  <a:cubicBezTo>
                    <a:pt x="10678" y="10546"/>
                    <a:pt x="11202" y="10405"/>
                    <a:pt x="11871" y="10143"/>
                  </a:cubicBezTo>
                  <a:cubicBezTo>
                    <a:pt x="13602" y="9478"/>
                    <a:pt x="13917" y="7933"/>
                    <a:pt x="15114" y="7193"/>
                  </a:cubicBezTo>
                  <a:cubicBezTo>
                    <a:pt x="16180" y="6530"/>
                    <a:pt x="18673" y="4854"/>
                    <a:pt x="18673" y="4854"/>
                  </a:cubicBezTo>
                  <a:cubicBezTo>
                    <a:pt x="18673" y="4854"/>
                    <a:pt x="16122" y="0"/>
                    <a:pt x="15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2316500" y="865575"/>
              <a:ext cx="138225" cy="140575"/>
            </a:xfrm>
            <a:custGeom>
              <a:avLst/>
              <a:gdLst/>
              <a:ahLst/>
              <a:cxnLst/>
              <a:rect l="l" t="t" r="r" b="b"/>
              <a:pathLst>
                <a:path w="5529" h="5623" extrusionOk="0">
                  <a:moveTo>
                    <a:pt x="3166" y="0"/>
                  </a:moveTo>
                  <a:cubicBezTo>
                    <a:pt x="2417" y="0"/>
                    <a:pt x="593" y="1323"/>
                    <a:pt x="1" y="1770"/>
                  </a:cubicBezTo>
                  <a:lnTo>
                    <a:pt x="142" y="1955"/>
                  </a:lnTo>
                  <a:cubicBezTo>
                    <a:pt x="1304" y="1068"/>
                    <a:pt x="2698" y="218"/>
                    <a:pt x="3138" y="218"/>
                  </a:cubicBezTo>
                  <a:cubicBezTo>
                    <a:pt x="3184" y="218"/>
                    <a:pt x="3220" y="227"/>
                    <a:pt x="3244" y="247"/>
                  </a:cubicBezTo>
                  <a:cubicBezTo>
                    <a:pt x="3418" y="377"/>
                    <a:pt x="3493" y="530"/>
                    <a:pt x="3483" y="704"/>
                  </a:cubicBezTo>
                  <a:cubicBezTo>
                    <a:pt x="3439" y="1096"/>
                    <a:pt x="2993" y="1585"/>
                    <a:pt x="2427" y="2031"/>
                  </a:cubicBezTo>
                  <a:cubicBezTo>
                    <a:pt x="1524" y="2542"/>
                    <a:pt x="654" y="3163"/>
                    <a:pt x="490" y="3282"/>
                  </a:cubicBezTo>
                  <a:lnTo>
                    <a:pt x="610" y="3478"/>
                  </a:lnTo>
                  <a:cubicBezTo>
                    <a:pt x="610" y="3468"/>
                    <a:pt x="1361" y="3076"/>
                    <a:pt x="2101" y="2554"/>
                  </a:cubicBezTo>
                  <a:cubicBezTo>
                    <a:pt x="2264" y="2445"/>
                    <a:pt x="2417" y="2325"/>
                    <a:pt x="2558" y="2216"/>
                  </a:cubicBezTo>
                  <a:cubicBezTo>
                    <a:pt x="3272" y="1805"/>
                    <a:pt x="3976" y="1474"/>
                    <a:pt x="4357" y="1474"/>
                  </a:cubicBezTo>
                  <a:cubicBezTo>
                    <a:pt x="4400" y="1474"/>
                    <a:pt x="4439" y="1478"/>
                    <a:pt x="4473" y="1487"/>
                  </a:cubicBezTo>
                  <a:cubicBezTo>
                    <a:pt x="4528" y="1509"/>
                    <a:pt x="4560" y="1531"/>
                    <a:pt x="4571" y="1585"/>
                  </a:cubicBezTo>
                  <a:cubicBezTo>
                    <a:pt x="4636" y="1715"/>
                    <a:pt x="4603" y="2172"/>
                    <a:pt x="3113" y="3348"/>
                  </a:cubicBezTo>
                  <a:cubicBezTo>
                    <a:pt x="2993" y="3435"/>
                    <a:pt x="2884" y="3522"/>
                    <a:pt x="2775" y="3598"/>
                  </a:cubicBezTo>
                  <a:cubicBezTo>
                    <a:pt x="2068" y="4055"/>
                    <a:pt x="1469" y="4491"/>
                    <a:pt x="1339" y="4600"/>
                  </a:cubicBezTo>
                  <a:lnTo>
                    <a:pt x="1459" y="4784"/>
                  </a:lnTo>
                  <a:cubicBezTo>
                    <a:pt x="1469" y="4774"/>
                    <a:pt x="2155" y="4349"/>
                    <a:pt x="2895" y="3794"/>
                  </a:cubicBezTo>
                  <a:cubicBezTo>
                    <a:pt x="3826" y="3187"/>
                    <a:pt x="4768" y="2671"/>
                    <a:pt x="5139" y="2671"/>
                  </a:cubicBezTo>
                  <a:cubicBezTo>
                    <a:pt x="5154" y="2671"/>
                    <a:pt x="5168" y="2671"/>
                    <a:pt x="5181" y="2673"/>
                  </a:cubicBezTo>
                  <a:cubicBezTo>
                    <a:pt x="5213" y="2684"/>
                    <a:pt x="5235" y="2695"/>
                    <a:pt x="5246" y="2706"/>
                  </a:cubicBezTo>
                  <a:cubicBezTo>
                    <a:pt x="5289" y="2760"/>
                    <a:pt x="5300" y="2837"/>
                    <a:pt x="5278" y="2934"/>
                  </a:cubicBezTo>
                  <a:cubicBezTo>
                    <a:pt x="5159" y="3652"/>
                    <a:pt x="3483" y="4980"/>
                    <a:pt x="2840" y="5437"/>
                  </a:cubicBezTo>
                  <a:lnTo>
                    <a:pt x="2971" y="5622"/>
                  </a:lnTo>
                  <a:cubicBezTo>
                    <a:pt x="3069" y="5546"/>
                    <a:pt x="5343" y="3925"/>
                    <a:pt x="5507" y="2978"/>
                  </a:cubicBezTo>
                  <a:cubicBezTo>
                    <a:pt x="5529" y="2815"/>
                    <a:pt x="5507" y="2684"/>
                    <a:pt x="5420" y="2575"/>
                  </a:cubicBezTo>
                  <a:cubicBezTo>
                    <a:pt x="5376" y="2510"/>
                    <a:pt x="5311" y="2467"/>
                    <a:pt x="5224" y="2455"/>
                  </a:cubicBezTo>
                  <a:cubicBezTo>
                    <a:pt x="5198" y="2451"/>
                    <a:pt x="5170" y="2449"/>
                    <a:pt x="5141" y="2449"/>
                  </a:cubicBezTo>
                  <a:cubicBezTo>
                    <a:pt x="4883" y="2449"/>
                    <a:pt x="4486" y="2613"/>
                    <a:pt x="4038" y="2847"/>
                  </a:cubicBezTo>
                  <a:cubicBezTo>
                    <a:pt x="4669" y="2249"/>
                    <a:pt x="4919" y="1802"/>
                    <a:pt x="4789" y="1498"/>
                  </a:cubicBezTo>
                  <a:cubicBezTo>
                    <a:pt x="4734" y="1389"/>
                    <a:pt x="4647" y="1313"/>
                    <a:pt x="4528" y="1280"/>
                  </a:cubicBezTo>
                  <a:cubicBezTo>
                    <a:pt x="4477" y="1264"/>
                    <a:pt x="4420" y="1256"/>
                    <a:pt x="4355" y="1256"/>
                  </a:cubicBezTo>
                  <a:cubicBezTo>
                    <a:pt x="4072" y="1256"/>
                    <a:pt x="3665" y="1403"/>
                    <a:pt x="3222" y="1607"/>
                  </a:cubicBezTo>
                  <a:cubicBezTo>
                    <a:pt x="3515" y="1280"/>
                    <a:pt x="3679" y="987"/>
                    <a:pt x="3701" y="726"/>
                  </a:cubicBezTo>
                  <a:cubicBezTo>
                    <a:pt x="3722" y="464"/>
                    <a:pt x="3624" y="247"/>
                    <a:pt x="3385" y="61"/>
                  </a:cubicBezTo>
                  <a:cubicBezTo>
                    <a:pt x="3330" y="19"/>
                    <a:pt x="3255" y="0"/>
                    <a:pt x="3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2357375" y="824950"/>
              <a:ext cx="128925" cy="135575"/>
            </a:xfrm>
            <a:custGeom>
              <a:avLst/>
              <a:gdLst/>
              <a:ahLst/>
              <a:cxnLst/>
              <a:rect l="l" t="t" r="r" b="b"/>
              <a:pathLst>
                <a:path w="5157" h="5423" extrusionOk="0">
                  <a:moveTo>
                    <a:pt x="738" y="0"/>
                  </a:moveTo>
                  <a:cubicBezTo>
                    <a:pt x="738" y="0"/>
                    <a:pt x="1" y="5422"/>
                    <a:pt x="1197" y="5422"/>
                  </a:cubicBezTo>
                  <a:cubicBezTo>
                    <a:pt x="1259" y="5422"/>
                    <a:pt x="1327" y="5407"/>
                    <a:pt x="1401" y="5376"/>
                  </a:cubicBezTo>
                  <a:cubicBezTo>
                    <a:pt x="1924" y="5147"/>
                    <a:pt x="1935" y="2895"/>
                    <a:pt x="2261" y="2122"/>
                  </a:cubicBezTo>
                  <a:cubicBezTo>
                    <a:pt x="2308" y="2011"/>
                    <a:pt x="2355" y="1965"/>
                    <a:pt x="2407" y="1965"/>
                  </a:cubicBezTo>
                  <a:cubicBezTo>
                    <a:pt x="2659" y="1965"/>
                    <a:pt x="3039" y="3037"/>
                    <a:pt x="4197" y="3037"/>
                  </a:cubicBezTo>
                  <a:cubicBezTo>
                    <a:pt x="4471" y="3037"/>
                    <a:pt x="4787" y="2977"/>
                    <a:pt x="5156" y="2829"/>
                  </a:cubicBezTo>
                  <a:lnTo>
                    <a:pt x="7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2357575" y="824400"/>
              <a:ext cx="129800" cy="138775"/>
            </a:xfrm>
            <a:custGeom>
              <a:avLst/>
              <a:gdLst/>
              <a:ahLst/>
              <a:cxnLst/>
              <a:rect l="l" t="t" r="r" b="b"/>
              <a:pathLst>
                <a:path w="5192" h="5551" extrusionOk="0">
                  <a:moveTo>
                    <a:pt x="621" y="0"/>
                  </a:moveTo>
                  <a:cubicBezTo>
                    <a:pt x="556" y="490"/>
                    <a:pt x="0" y="4777"/>
                    <a:pt x="893" y="5452"/>
                  </a:cubicBezTo>
                  <a:cubicBezTo>
                    <a:pt x="958" y="5507"/>
                    <a:pt x="1056" y="5550"/>
                    <a:pt x="1187" y="5550"/>
                  </a:cubicBezTo>
                  <a:cubicBezTo>
                    <a:pt x="1263" y="5550"/>
                    <a:pt x="1339" y="5539"/>
                    <a:pt x="1437" y="5495"/>
                  </a:cubicBezTo>
                  <a:cubicBezTo>
                    <a:pt x="1807" y="5343"/>
                    <a:pt x="1937" y="4472"/>
                    <a:pt x="2079" y="3548"/>
                  </a:cubicBezTo>
                  <a:cubicBezTo>
                    <a:pt x="2155" y="3025"/>
                    <a:pt x="2232" y="2481"/>
                    <a:pt x="2362" y="2187"/>
                  </a:cubicBezTo>
                  <a:cubicBezTo>
                    <a:pt x="2384" y="2133"/>
                    <a:pt x="2395" y="2111"/>
                    <a:pt x="2406" y="2100"/>
                  </a:cubicBezTo>
                  <a:cubicBezTo>
                    <a:pt x="2449" y="2122"/>
                    <a:pt x="2536" y="2231"/>
                    <a:pt x="2612" y="2318"/>
                  </a:cubicBezTo>
                  <a:cubicBezTo>
                    <a:pt x="2888" y="2643"/>
                    <a:pt x="3346" y="3173"/>
                    <a:pt x="4189" y="3173"/>
                  </a:cubicBezTo>
                  <a:cubicBezTo>
                    <a:pt x="4476" y="3173"/>
                    <a:pt x="4808" y="3112"/>
                    <a:pt x="5192" y="2960"/>
                  </a:cubicBezTo>
                  <a:lnTo>
                    <a:pt x="5105" y="2753"/>
                  </a:lnTo>
                  <a:cubicBezTo>
                    <a:pt x="4754" y="2890"/>
                    <a:pt x="4455" y="2946"/>
                    <a:pt x="4197" y="2946"/>
                  </a:cubicBezTo>
                  <a:cubicBezTo>
                    <a:pt x="3452" y="2946"/>
                    <a:pt x="3053" y="2481"/>
                    <a:pt x="2786" y="2165"/>
                  </a:cubicBezTo>
                  <a:cubicBezTo>
                    <a:pt x="2635" y="1994"/>
                    <a:pt x="2531" y="1870"/>
                    <a:pt x="2403" y="1870"/>
                  </a:cubicBezTo>
                  <a:cubicBezTo>
                    <a:pt x="2393" y="1870"/>
                    <a:pt x="2383" y="1870"/>
                    <a:pt x="2373" y="1872"/>
                  </a:cubicBezTo>
                  <a:cubicBezTo>
                    <a:pt x="2253" y="1894"/>
                    <a:pt x="2188" y="2013"/>
                    <a:pt x="2155" y="2100"/>
                  </a:cubicBezTo>
                  <a:cubicBezTo>
                    <a:pt x="2014" y="2416"/>
                    <a:pt x="1937" y="2949"/>
                    <a:pt x="1850" y="3515"/>
                  </a:cubicBezTo>
                  <a:cubicBezTo>
                    <a:pt x="1742" y="4255"/>
                    <a:pt x="1601" y="5180"/>
                    <a:pt x="1350" y="5289"/>
                  </a:cubicBezTo>
                  <a:cubicBezTo>
                    <a:pt x="1281" y="5319"/>
                    <a:pt x="1226" y="5330"/>
                    <a:pt x="1181" y="5330"/>
                  </a:cubicBezTo>
                  <a:cubicBezTo>
                    <a:pt x="1112" y="5330"/>
                    <a:pt x="1067" y="5304"/>
                    <a:pt x="1035" y="5278"/>
                  </a:cubicBezTo>
                  <a:cubicBezTo>
                    <a:pt x="360" y="4767"/>
                    <a:pt x="675" y="1317"/>
                    <a:pt x="849" y="32"/>
                  </a:cubicBezTo>
                  <a:lnTo>
                    <a:pt x="6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2183200" y="929675"/>
              <a:ext cx="17150" cy="29400"/>
            </a:xfrm>
            <a:custGeom>
              <a:avLst/>
              <a:gdLst/>
              <a:ahLst/>
              <a:cxnLst/>
              <a:rect l="l" t="t" r="r" b="b"/>
              <a:pathLst>
                <a:path w="686" h="1176" extrusionOk="0">
                  <a:moveTo>
                    <a:pt x="207" y="0"/>
                  </a:moveTo>
                  <a:lnTo>
                    <a:pt x="1" y="87"/>
                  </a:lnTo>
                  <a:cubicBezTo>
                    <a:pt x="11" y="120"/>
                    <a:pt x="337" y="936"/>
                    <a:pt x="501" y="1175"/>
                  </a:cubicBezTo>
                  <a:lnTo>
                    <a:pt x="686" y="1056"/>
                  </a:lnTo>
                  <a:cubicBezTo>
                    <a:pt x="545" y="827"/>
                    <a:pt x="218" y="11"/>
                    <a:pt x="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2250925" y="891025"/>
              <a:ext cx="18525" cy="30800"/>
            </a:xfrm>
            <a:custGeom>
              <a:avLst/>
              <a:gdLst/>
              <a:ahLst/>
              <a:cxnLst/>
              <a:rect l="l" t="t" r="r" b="b"/>
              <a:pathLst>
                <a:path w="741" h="1232" extrusionOk="0">
                  <a:moveTo>
                    <a:pt x="208" y="1"/>
                  </a:moveTo>
                  <a:lnTo>
                    <a:pt x="1" y="110"/>
                  </a:lnTo>
                  <a:cubicBezTo>
                    <a:pt x="12" y="110"/>
                    <a:pt x="436" y="970"/>
                    <a:pt x="523" y="1231"/>
                  </a:cubicBezTo>
                  <a:lnTo>
                    <a:pt x="741" y="1144"/>
                  </a:lnTo>
                  <a:cubicBezTo>
                    <a:pt x="643" y="883"/>
                    <a:pt x="230" y="44"/>
                    <a:pt x="2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16"/>
          <p:cNvGrpSpPr/>
          <p:nvPr/>
        </p:nvGrpSpPr>
        <p:grpSpPr>
          <a:xfrm>
            <a:off x="2987465" y="1580108"/>
            <a:ext cx="471781" cy="577088"/>
            <a:chOff x="1168725" y="242700"/>
            <a:chExt cx="381700" cy="466900"/>
          </a:xfrm>
        </p:grpSpPr>
        <p:sp>
          <p:nvSpPr>
            <p:cNvPr id="154" name="Google Shape;154;p16"/>
            <p:cNvSpPr/>
            <p:nvPr/>
          </p:nvSpPr>
          <p:spPr>
            <a:xfrm>
              <a:off x="1168725" y="242700"/>
              <a:ext cx="381700" cy="466900"/>
            </a:xfrm>
            <a:custGeom>
              <a:avLst/>
              <a:gdLst/>
              <a:ahLst/>
              <a:cxnLst/>
              <a:rect l="l" t="t" r="r" b="b"/>
              <a:pathLst>
                <a:path w="15268" h="18676" extrusionOk="0">
                  <a:moveTo>
                    <a:pt x="6818" y="1"/>
                  </a:moveTo>
                  <a:cubicBezTo>
                    <a:pt x="6784" y="1"/>
                    <a:pt x="6750" y="5"/>
                    <a:pt x="6715" y="13"/>
                  </a:cubicBezTo>
                  <a:cubicBezTo>
                    <a:pt x="5322" y="351"/>
                    <a:pt x="0" y="2407"/>
                    <a:pt x="33" y="3354"/>
                  </a:cubicBezTo>
                  <a:cubicBezTo>
                    <a:pt x="55" y="4300"/>
                    <a:pt x="3211" y="8926"/>
                    <a:pt x="3003" y="10449"/>
                  </a:cubicBezTo>
                  <a:cubicBezTo>
                    <a:pt x="2786" y="11973"/>
                    <a:pt x="4723" y="14355"/>
                    <a:pt x="5692" y="14737"/>
                  </a:cubicBezTo>
                  <a:cubicBezTo>
                    <a:pt x="5804" y="14779"/>
                    <a:pt x="5927" y="14799"/>
                    <a:pt x="6059" y="14799"/>
                  </a:cubicBezTo>
                  <a:cubicBezTo>
                    <a:pt x="7073" y="14799"/>
                    <a:pt x="8603" y="13680"/>
                    <a:pt x="9315" y="13507"/>
                  </a:cubicBezTo>
                  <a:cubicBezTo>
                    <a:pt x="9332" y="13503"/>
                    <a:pt x="9348" y="13501"/>
                    <a:pt x="9365" y="13501"/>
                  </a:cubicBezTo>
                  <a:cubicBezTo>
                    <a:pt x="10168" y="13501"/>
                    <a:pt x="11295" y="17961"/>
                    <a:pt x="12776" y="18633"/>
                  </a:cubicBezTo>
                  <a:cubicBezTo>
                    <a:pt x="12840" y="18662"/>
                    <a:pt x="12896" y="18676"/>
                    <a:pt x="12944" y="18676"/>
                  </a:cubicBezTo>
                  <a:cubicBezTo>
                    <a:pt x="14023" y="18676"/>
                    <a:pt x="10992" y="11591"/>
                    <a:pt x="11024" y="10612"/>
                  </a:cubicBezTo>
                  <a:cubicBezTo>
                    <a:pt x="11041" y="10207"/>
                    <a:pt x="11556" y="10126"/>
                    <a:pt x="12201" y="10126"/>
                  </a:cubicBezTo>
                  <a:cubicBezTo>
                    <a:pt x="12627" y="10126"/>
                    <a:pt x="13110" y="10161"/>
                    <a:pt x="13543" y="10161"/>
                  </a:cubicBezTo>
                  <a:cubicBezTo>
                    <a:pt x="14091" y="10161"/>
                    <a:pt x="14559" y="10105"/>
                    <a:pt x="14734" y="9850"/>
                  </a:cubicBezTo>
                  <a:cubicBezTo>
                    <a:pt x="15268" y="9089"/>
                    <a:pt x="10153" y="8479"/>
                    <a:pt x="9729" y="7848"/>
                  </a:cubicBezTo>
                  <a:cubicBezTo>
                    <a:pt x="8540" y="6034"/>
                    <a:pt x="8128" y="1"/>
                    <a:pt x="68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1351275" y="568675"/>
              <a:ext cx="18775" cy="29125"/>
            </a:xfrm>
            <a:custGeom>
              <a:avLst/>
              <a:gdLst/>
              <a:ahLst/>
              <a:cxnLst/>
              <a:rect l="l" t="t" r="r" b="b"/>
              <a:pathLst>
                <a:path w="751" h="1165" extrusionOk="0">
                  <a:moveTo>
                    <a:pt x="207" y="0"/>
                  </a:moveTo>
                  <a:lnTo>
                    <a:pt x="0" y="87"/>
                  </a:lnTo>
                  <a:cubicBezTo>
                    <a:pt x="11" y="119"/>
                    <a:pt x="337" y="892"/>
                    <a:pt x="588" y="1164"/>
                  </a:cubicBezTo>
                  <a:lnTo>
                    <a:pt x="751" y="1012"/>
                  </a:lnTo>
                  <a:cubicBezTo>
                    <a:pt x="533" y="772"/>
                    <a:pt x="207" y="11"/>
                    <a:pt x="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1383925" y="555600"/>
              <a:ext cx="19050" cy="29125"/>
            </a:xfrm>
            <a:custGeom>
              <a:avLst/>
              <a:gdLst/>
              <a:ahLst/>
              <a:cxnLst/>
              <a:rect l="l" t="t" r="r" b="b"/>
              <a:pathLst>
                <a:path w="762" h="1165" extrusionOk="0">
                  <a:moveTo>
                    <a:pt x="206" y="1"/>
                  </a:moveTo>
                  <a:lnTo>
                    <a:pt x="0" y="88"/>
                  </a:lnTo>
                  <a:cubicBezTo>
                    <a:pt x="11" y="120"/>
                    <a:pt x="337" y="893"/>
                    <a:pt x="588" y="1165"/>
                  </a:cubicBezTo>
                  <a:lnTo>
                    <a:pt x="762" y="1012"/>
                  </a:lnTo>
                  <a:cubicBezTo>
                    <a:pt x="533" y="773"/>
                    <a:pt x="206" y="11"/>
                    <a:pt x="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1314825" y="581725"/>
              <a:ext cx="22050" cy="30200"/>
            </a:xfrm>
            <a:custGeom>
              <a:avLst/>
              <a:gdLst/>
              <a:ahLst/>
              <a:cxnLst/>
              <a:rect l="l" t="t" r="r" b="b"/>
              <a:pathLst>
                <a:path w="882" h="1208" extrusionOk="0">
                  <a:moveTo>
                    <a:pt x="185" y="0"/>
                  </a:moveTo>
                  <a:lnTo>
                    <a:pt x="0" y="120"/>
                  </a:lnTo>
                  <a:lnTo>
                    <a:pt x="697" y="1208"/>
                  </a:lnTo>
                  <a:lnTo>
                    <a:pt x="881" y="1089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1443225" y="609200"/>
              <a:ext cx="23675" cy="15000"/>
            </a:xfrm>
            <a:custGeom>
              <a:avLst/>
              <a:gdLst/>
              <a:ahLst/>
              <a:cxnLst/>
              <a:rect l="l" t="t" r="r" b="b"/>
              <a:pathLst>
                <a:path w="947" h="600" extrusionOk="0">
                  <a:moveTo>
                    <a:pt x="849" y="0"/>
                  </a:moveTo>
                  <a:lnTo>
                    <a:pt x="0" y="403"/>
                  </a:lnTo>
                  <a:lnTo>
                    <a:pt x="98" y="599"/>
                  </a:lnTo>
                  <a:lnTo>
                    <a:pt x="947" y="207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1446475" y="621700"/>
              <a:ext cx="26950" cy="16625"/>
            </a:xfrm>
            <a:custGeom>
              <a:avLst/>
              <a:gdLst/>
              <a:ahLst/>
              <a:cxnLst/>
              <a:rect l="l" t="t" r="r" b="b"/>
              <a:pathLst>
                <a:path w="1078" h="665" extrusionOk="0">
                  <a:moveTo>
                    <a:pt x="959" y="1"/>
                  </a:moveTo>
                  <a:cubicBezTo>
                    <a:pt x="795" y="110"/>
                    <a:pt x="219" y="371"/>
                    <a:pt x="1" y="458"/>
                  </a:cubicBezTo>
                  <a:lnTo>
                    <a:pt x="88" y="665"/>
                  </a:lnTo>
                  <a:cubicBezTo>
                    <a:pt x="120" y="654"/>
                    <a:pt x="872" y="327"/>
                    <a:pt x="1078" y="186"/>
                  </a:cubicBezTo>
                  <a:lnTo>
                    <a:pt x="9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1467425" y="658725"/>
              <a:ext cx="28600" cy="29675"/>
            </a:xfrm>
            <a:custGeom>
              <a:avLst/>
              <a:gdLst/>
              <a:ahLst/>
              <a:cxnLst/>
              <a:rect l="l" t="t" r="r" b="b"/>
              <a:pathLst>
                <a:path w="1144" h="1187" extrusionOk="0">
                  <a:moveTo>
                    <a:pt x="361" y="1"/>
                  </a:moveTo>
                  <a:cubicBezTo>
                    <a:pt x="339" y="1"/>
                    <a:pt x="316" y="4"/>
                    <a:pt x="295" y="11"/>
                  </a:cubicBezTo>
                  <a:cubicBezTo>
                    <a:pt x="66" y="76"/>
                    <a:pt x="0" y="424"/>
                    <a:pt x="66" y="1186"/>
                  </a:cubicBezTo>
                  <a:lnTo>
                    <a:pt x="295" y="1175"/>
                  </a:lnTo>
                  <a:cubicBezTo>
                    <a:pt x="218" y="294"/>
                    <a:pt x="360" y="217"/>
                    <a:pt x="360" y="217"/>
                  </a:cubicBezTo>
                  <a:cubicBezTo>
                    <a:pt x="362" y="217"/>
                    <a:pt x="365" y="216"/>
                    <a:pt x="368" y="216"/>
                  </a:cubicBezTo>
                  <a:cubicBezTo>
                    <a:pt x="454" y="216"/>
                    <a:pt x="726" y="525"/>
                    <a:pt x="948" y="936"/>
                  </a:cubicBezTo>
                  <a:lnTo>
                    <a:pt x="1144" y="827"/>
                  </a:lnTo>
                  <a:cubicBezTo>
                    <a:pt x="1002" y="564"/>
                    <a:pt x="654" y="1"/>
                    <a:pt x="3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1509875" y="474250"/>
              <a:ext cx="9000" cy="17975"/>
            </a:xfrm>
            <a:custGeom>
              <a:avLst/>
              <a:gdLst/>
              <a:ahLst/>
              <a:cxnLst/>
              <a:rect l="l" t="t" r="r" b="b"/>
              <a:pathLst>
                <a:path w="360" h="719" extrusionOk="0">
                  <a:moveTo>
                    <a:pt x="196" y="1"/>
                  </a:moveTo>
                  <a:cubicBezTo>
                    <a:pt x="174" y="22"/>
                    <a:pt x="0" y="208"/>
                    <a:pt x="22" y="425"/>
                  </a:cubicBezTo>
                  <a:cubicBezTo>
                    <a:pt x="33" y="501"/>
                    <a:pt x="65" y="621"/>
                    <a:pt x="218" y="719"/>
                  </a:cubicBezTo>
                  <a:lnTo>
                    <a:pt x="338" y="534"/>
                  </a:lnTo>
                  <a:cubicBezTo>
                    <a:pt x="251" y="469"/>
                    <a:pt x="251" y="414"/>
                    <a:pt x="239" y="404"/>
                  </a:cubicBezTo>
                  <a:cubicBezTo>
                    <a:pt x="239" y="305"/>
                    <a:pt x="327" y="196"/>
                    <a:pt x="360" y="164"/>
                  </a:cubicBezTo>
                  <a:lnTo>
                    <a:pt x="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1459550" y="467725"/>
              <a:ext cx="8725" cy="23425"/>
            </a:xfrm>
            <a:custGeom>
              <a:avLst/>
              <a:gdLst/>
              <a:ahLst/>
              <a:cxnLst/>
              <a:rect l="l" t="t" r="r" b="b"/>
              <a:pathLst>
                <a:path w="349" h="937" extrusionOk="0">
                  <a:moveTo>
                    <a:pt x="131" y="0"/>
                  </a:moveTo>
                  <a:lnTo>
                    <a:pt x="131" y="0"/>
                  </a:lnTo>
                  <a:cubicBezTo>
                    <a:pt x="120" y="66"/>
                    <a:pt x="0" y="665"/>
                    <a:pt x="141" y="936"/>
                  </a:cubicBezTo>
                  <a:lnTo>
                    <a:pt x="337" y="827"/>
                  </a:lnTo>
                  <a:cubicBezTo>
                    <a:pt x="261" y="675"/>
                    <a:pt x="305" y="273"/>
                    <a:pt x="349" y="44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16"/>
          <p:cNvGrpSpPr/>
          <p:nvPr/>
        </p:nvGrpSpPr>
        <p:grpSpPr>
          <a:xfrm>
            <a:off x="5661953" y="1593765"/>
            <a:ext cx="492979" cy="549773"/>
            <a:chOff x="2142400" y="253175"/>
            <a:chExt cx="398850" cy="444800"/>
          </a:xfrm>
        </p:grpSpPr>
        <p:sp>
          <p:nvSpPr>
            <p:cNvPr id="164" name="Google Shape;164;p16"/>
            <p:cNvSpPr/>
            <p:nvPr/>
          </p:nvSpPr>
          <p:spPr>
            <a:xfrm>
              <a:off x="2142400" y="253175"/>
              <a:ext cx="398850" cy="444800"/>
            </a:xfrm>
            <a:custGeom>
              <a:avLst/>
              <a:gdLst/>
              <a:ahLst/>
              <a:cxnLst/>
              <a:rect l="l" t="t" r="r" b="b"/>
              <a:pathLst>
                <a:path w="15954" h="17792" extrusionOk="0">
                  <a:moveTo>
                    <a:pt x="9432" y="1"/>
                  </a:moveTo>
                  <a:cubicBezTo>
                    <a:pt x="8148" y="1"/>
                    <a:pt x="7028" y="5797"/>
                    <a:pt x="5637" y="7429"/>
                  </a:cubicBezTo>
                  <a:cubicBezTo>
                    <a:pt x="5147" y="8017"/>
                    <a:pt x="0" y="7995"/>
                    <a:pt x="436" y="8811"/>
                  </a:cubicBezTo>
                  <a:cubicBezTo>
                    <a:pt x="859" y="9638"/>
                    <a:pt x="4102" y="9018"/>
                    <a:pt x="4027" y="10030"/>
                  </a:cubicBezTo>
                  <a:cubicBezTo>
                    <a:pt x="3942" y="11008"/>
                    <a:pt x="4" y="17792"/>
                    <a:pt x="1167" y="17792"/>
                  </a:cubicBezTo>
                  <a:cubicBezTo>
                    <a:pt x="1207" y="17792"/>
                    <a:pt x="1253" y="17784"/>
                    <a:pt x="1306" y="17767"/>
                  </a:cubicBezTo>
                  <a:cubicBezTo>
                    <a:pt x="2844" y="17293"/>
                    <a:pt x="4494" y="13085"/>
                    <a:pt x="5299" y="13085"/>
                  </a:cubicBezTo>
                  <a:cubicBezTo>
                    <a:pt x="5326" y="13085"/>
                    <a:pt x="5351" y="13090"/>
                    <a:pt x="5376" y="13099"/>
                  </a:cubicBezTo>
                  <a:cubicBezTo>
                    <a:pt x="6091" y="13371"/>
                    <a:pt x="7572" y="14781"/>
                    <a:pt x="8582" y="14781"/>
                  </a:cubicBezTo>
                  <a:cubicBezTo>
                    <a:pt x="8663" y="14781"/>
                    <a:pt x="8741" y="14772"/>
                    <a:pt x="8815" y="14753"/>
                  </a:cubicBezTo>
                  <a:cubicBezTo>
                    <a:pt x="9826" y="14502"/>
                    <a:pt x="12036" y="12369"/>
                    <a:pt x="12003" y="10835"/>
                  </a:cubicBezTo>
                  <a:cubicBezTo>
                    <a:pt x="11981" y="9290"/>
                    <a:pt x="15681" y="5090"/>
                    <a:pt x="15823" y="4143"/>
                  </a:cubicBezTo>
                  <a:cubicBezTo>
                    <a:pt x="15953" y="3207"/>
                    <a:pt x="10936" y="530"/>
                    <a:pt x="9587" y="29"/>
                  </a:cubicBezTo>
                  <a:cubicBezTo>
                    <a:pt x="9535" y="10"/>
                    <a:pt x="9483" y="1"/>
                    <a:pt x="9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2306175" y="574650"/>
              <a:ext cx="21775" cy="27775"/>
            </a:xfrm>
            <a:custGeom>
              <a:avLst/>
              <a:gdLst/>
              <a:ahLst/>
              <a:cxnLst/>
              <a:rect l="l" t="t" r="r" b="b"/>
              <a:pathLst>
                <a:path w="871" h="1111" extrusionOk="0">
                  <a:moveTo>
                    <a:pt x="675" y="1"/>
                  </a:moveTo>
                  <a:cubicBezTo>
                    <a:pt x="664" y="11"/>
                    <a:pt x="250" y="719"/>
                    <a:pt x="0" y="936"/>
                  </a:cubicBezTo>
                  <a:lnTo>
                    <a:pt x="153" y="1111"/>
                  </a:lnTo>
                  <a:cubicBezTo>
                    <a:pt x="435" y="860"/>
                    <a:pt x="849" y="142"/>
                    <a:pt x="871" y="109"/>
                  </a:cubicBezTo>
                  <a:lnTo>
                    <a:pt x="6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2275425" y="557775"/>
              <a:ext cx="21525" cy="27775"/>
            </a:xfrm>
            <a:custGeom>
              <a:avLst/>
              <a:gdLst/>
              <a:ahLst/>
              <a:cxnLst/>
              <a:rect l="l" t="t" r="r" b="b"/>
              <a:pathLst>
                <a:path w="861" h="1111" extrusionOk="0">
                  <a:moveTo>
                    <a:pt x="664" y="1"/>
                  </a:moveTo>
                  <a:cubicBezTo>
                    <a:pt x="664" y="1"/>
                    <a:pt x="251" y="719"/>
                    <a:pt x="0" y="937"/>
                  </a:cubicBezTo>
                  <a:lnTo>
                    <a:pt x="142" y="1111"/>
                  </a:lnTo>
                  <a:cubicBezTo>
                    <a:pt x="425" y="860"/>
                    <a:pt x="838" y="142"/>
                    <a:pt x="860" y="110"/>
                  </a:cubicBezTo>
                  <a:lnTo>
                    <a:pt x="6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2337450" y="592050"/>
              <a:ext cx="25050" cy="28325"/>
            </a:xfrm>
            <a:custGeom>
              <a:avLst/>
              <a:gdLst/>
              <a:ahLst/>
              <a:cxnLst/>
              <a:rect l="l" t="t" r="r" b="b"/>
              <a:pathLst>
                <a:path w="1002" h="1133" extrusionOk="0">
                  <a:moveTo>
                    <a:pt x="827" y="1"/>
                  </a:moveTo>
                  <a:lnTo>
                    <a:pt x="0" y="991"/>
                  </a:lnTo>
                  <a:lnTo>
                    <a:pt x="174" y="1133"/>
                  </a:lnTo>
                  <a:lnTo>
                    <a:pt x="1001" y="142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2207675" y="601575"/>
              <a:ext cx="22875" cy="17425"/>
            </a:xfrm>
            <a:custGeom>
              <a:avLst/>
              <a:gdLst/>
              <a:ahLst/>
              <a:cxnLst/>
              <a:rect l="l" t="t" r="r" b="b"/>
              <a:pathLst>
                <a:path w="915" h="697" extrusionOk="0">
                  <a:moveTo>
                    <a:pt x="131" y="0"/>
                  </a:moveTo>
                  <a:lnTo>
                    <a:pt x="1" y="196"/>
                  </a:lnTo>
                  <a:lnTo>
                    <a:pt x="795" y="697"/>
                  </a:lnTo>
                  <a:lnTo>
                    <a:pt x="915" y="50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2199775" y="613275"/>
              <a:ext cx="25900" cy="19075"/>
            </a:xfrm>
            <a:custGeom>
              <a:avLst/>
              <a:gdLst/>
              <a:ahLst/>
              <a:cxnLst/>
              <a:rect l="l" t="t" r="r" b="b"/>
              <a:pathLst>
                <a:path w="1036" h="763" extrusionOk="0">
                  <a:moveTo>
                    <a:pt x="143" y="1"/>
                  </a:moveTo>
                  <a:lnTo>
                    <a:pt x="1" y="175"/>
                  </a:lnTo>
                  <a:cubicBezTo>
                    <a:pt x="186" y="338"/>
                    <a:pt x="893" y="751"/>
                    <a:pt x="926" y="763"/>
                  </a:cubicBezTo>
                  <a:lnTo>
                    <a:pt x="1035" y="577"/>
                  </a:lnTo>
                  <a:cubicBezTo>
                    <a:pt x="839" y="458"/>
                    <a:pt x="295" y="131"/>
                    <a:pt x="1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2170950" y="649250"/>
              <a:ext cx="29400" cy="30700"/>
            </a:xfrm>
            <a:custGeom>
              <a:avLst/>
              <a:gdLst/>
              <a:ahLst/>
              <a:cxnLst/>
              <a:rect l="l" t="t" r="r" b="b"/>
              <a:pathLst>
                <a:path w="1176" h="1228" extrusionOk="0">
                  <a:moveTo>
                    <a:pt x="852" y="1"/>
                  </a:moveTo>
                  <a:cubicBezTo>
                    <a:pt x="555" y="1"/>
                    <a:pt x="167" y="492"/>
                    <a:pt x="0" y="727"/>
                  </a:cubicBezTo>
                  <a:lnTo>
                    <a:pt x="186" y="857"/>
                  </a:lnTo>
                  <a:cubicBezTo>
                    <a:pt x="454" y="487"/>
                    <a:pt x="750" y="224"/>
                    <a:pt x="837" y="224"/>
                  </a:cubicBezTo>
                  <a:cubicBezTo>
                    <a:pt x="841" y="224"/>
                    <a:pt x="846" y="225"/>
                    <a:pt x="849" y="226"/>
                  </a:cubicBezTo>
                  <a:cubicBezTo>
                    <a:pt x="849" y="226"/>
                    <a:pt x="980" y="313"/>
                    <a:pt x="806" y="1173"/>
                  </a:cubicBezTo>
                  <a:lnTo>
                    <a:pt x="1023" y="1227"/>
                  </a:lnTo>
                  <a:cubicBezTo>
                    <a:pt x="1176" y="477"/>
                    <a:pt x="1154" y="117"/>
                    <a:pt x="948" y="20"/>
                  </a:cubicBezTo>
                  <a:cubicBezTo>
                    <a:pt x="917" y="7"/>
                    <a:pt x="885" y="1"/>
                    <a:pt x="8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2172025" y="461475"/>
              <a:ext cx="9575" cy="17975"/>
            </a:xfrm>
            <a:custGeom>
              <a:avLst/>
              <a:gdLst/>
              <a:ahLst/>
              <a:cxnLst/>
              <a:rect l="l" t="t" r="r" b="b"/>
              <a:pathLst>
                <a:path w="383" h="719" extrusionOk="0">
                  <a:moveTo>
                    <a:pt x="197" y="1"/>
                  </a:moveTo>
                  <a:lnTo>
                    <a:pt x="23" y="142"/>
                  </a:lnTo>
                  <a:cubicBezTo>
                    <a:pt x="56" y="185"/>
                    <a:pt x="132" y="305"/>
                    <a:pt x="110" y="403"/>
                  </a:cubicBezTo>
                  <a:cubicBezTo>
                    <a:pt x="110" y="414"/>
                    <a:pt x="88" y="468"/>
                    <a:pt x="1" y="512"/>
                  </a:cubicBezTo>
                  <a:lnTo>
                    <a:pt x="99" y="719"/>
                  </a:lnTo>
                  <a:cubicBezTo>
                    <a:pt x="262" y="642"/>
                    <a:pt x="317" y="523"/>
                    <a:pt x="327" y="446"/>
                  </a:cubicBezTo>
                  <a:cubicBezTo>
                    <a:pt x="382" y="229"/>
                    <a:pt x="219" y="22"/>
                    <a:pt x="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2221825" y="461475"/>
              <a:ext cx="9000" cy="23150"/>
            </a:xfrm>
            <a:custGeom>
              <a:avLst/>
              <a:gdLst/>
              <a:ahLst/>
              <a:cxnLst/>
              <a:rect l="l" t="t" r="r" b="b"/>
              <a:pathLst>
                <a:path w="360" h="926" extrusionOk="0">
                  <a:moveTo>
                    <a:pt x="305" y="1"/>
                  </a:moveTo>
                  <a:lnTo>
                    <a:pt x="88" y="11"/>
                  </a:lnTo>
                  <a:cubicBezTo>
                    <a:pt x="98" y="240"/>
                    <a:pt x="98" y="664"/>
                    <a:pt x="1" y="795"/>
                  </a:cubicBezTo>
                  <a:lnTo>
                    <a:pt x="185" y="925"/>
                  </a:lnTo>
                  <a:cubicBezTo>
                    <a:pt x="359" y="675"/>
                    <a:pt x="316" y="66"/>
                    <a:pt x="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16"/>
          <p:cNvGrpSpPr/>
          <p:nvPr/>
        </p:nvGrpSpPr>
        <p:grpSpPr>
          <a:xfrm>
            <a:off x="6222808" y="3515761"/>
            <a:ext cx="554377" cy="482998"/>
            <a:chOff x="2192000" y="1234950"/>
            <a:chExt cx="448525" cy="390775"/>
          </a:xfrm>
        </p:grpSpPr>
        <p:sp>
          <p:nvSpPr>
            <p:cNvPr id="174" name="Google Shape;174;p16"/>
            <p:cNvSpPr/>
            <p:nvPr/>
          </p:nvSpPr>
          <p:spPr>
            <a:xfrm>
              <a:off x="2192000" y="1234950"/>
              <a:ext cx="448525" cy="390775"/>
            </a:xfrm>
            <a:custGeom>
              <a:avLst/>
              <a:gdLst/>
              <a:ahLst/>
              <a:cxnLst/>
              <a:rect l="l" t="t" r="r" b="b"/>
              <a:pathLst>
                <a:path w="17941" h="15631" extrusionOk="0">
                  <a:moveTo>
                    <a:pt x="9147" y="0"/>
                  </a:moveTo>
                  <a:cubicBezTo>
                    <a:pt x="9119" y="0"/>
                    <a:pt x="9091" y="7"/>
                    <a:pt x="9061" y="21"/>
                  </a:cubicBezTo>
                  <a:cubicBezTo>
                    <a:pt x="8230" y="404"/>
                    <a:pt x="8651" y="3551"/>
                    <a:pt x="7730" y="3551"/>
                  </a:cubicBezTo>
                  <a:cubicBezTo>
                    <a:pt x="7710" y="3551"/>
                    <a:pt x="7689" y="3549"/>
                    <a:pt x="7668" y="3546"/>
                  </a:cubicBezTo>
                  <a:cubicBezTo>
                    <a:pt x="6808" y="3435"/>
                    <a:pt x="1610" y="113"/>
                    <a:pt x="329" y="113"/>
                  </a:cubicBezTo>
                  <a:cubicBezTo>
                    <a:pt x="104" y="113"/>
                    <a:pt x="0" y="215"/>
                    <a:pt x="62" y="456"/>
                  </a:cubicBezTo>
                  <a:cubicBezTo>
                    <a:pt x="486" y="2066"/>
                    <a:pt x="4861" y="3982"/>
                    <a:pt x="4534" y="4743"/>
                  </a:cubicBezTo>
                  <a:cubicBezTo>
                    <a:pt x="4197" y="5505"/>
                    <a:pt x="2488" y="7083"/>
                    <a:pt x="2695" y="8106"/>
                  </a:cubicBezTo>
                  <a:cubicBezTo>
                    <a:pt x="2902" y="9129"/>
                    <a:pt x="4915" y="11436"/>
                    <a:pt x="6461" y="11490"/>
                  </a:cubicBezTo>
                  <a:cubicBezTo>
                    <a:pt x="7995" y="11545"/>
                    <a:pt x="12011" y="15441"/>
                    <a:pt x="12946" y="15625"/>
                  </a:cubicBezTo>
                  <a:cubicBezTo>
                    <a:pt x="12964" y="15629"/>
                    <a:pt x="12981" y="15631"/>
                    <a:pt x="13000" y="15631"/>
                  </a:cubicBezTo>
                  <a:cubicBezTo>
                    <a:pt x="13979" y="15631"/>
                    <a:pt x="16820" y="10900"/>
                    <a:pt x="17375" y="9608"/>
                  </a:cubicBezTo>
                  <a:cubicBezTo>
                    <a:pt x="17941" y="8291"/>
                    <a:pt x="11803" y="6822"/>
                    <a:pt x="10182" y="5299"/>
                  </a:cubicBezTo>
                  <a:cubicBezTo>
                    <a:pt x="9637" y="4795"/>
                    <a:pt x="9880" y="0"/>
                    <a:pt x="91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2281950" y="1382100"/>
              <a:ext cx="26975" cy="22600"/>
            </a:xfrm>
            <a:custGeom>
              <a:avLst/>
              <a:gdLst/>
              <a:ahLst/>
              <a:cxnLst/>
              <a:rect l="l" t="t" r="r" b="b"/>
              <a:pathLst>
                <a:path w="1079" h="904" extrusionOk="0">
                  <a:moveTo>
                    <a:pt x="174" y="0"/>
                  </a:moveTo>
                  <a:lnTo>
                    <a:pt x="0" y="141"/>
                  </a:lnTo>
                  <a:cubicBezTo>
                    <a:pt x="229" y="436"/>
                    <a:pt x="926" y="893"/>
                    <a:pt x="958" y="903"/>
                  </a:cubicBezTo>
                  <a:lnTo>
                    <a:pt x="1078" y="719"/>
                  </a:lnTo>
                  <a:cubicBezTo>
                    <a:pt x="1067" y="719"/>
                    <a:pt x="382" y="262"/>
                    <a:pt x="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2300175" y="1352175"/>
              <a:ext cx="27225" cy="22600"/>
            </a:xfrm>
            <a:custGeom>
              <a:avLst/>
              <a:gdLst/>
              <a:ahLst/>
              <a:cxnLst/>
              <a:rect l="l" t="t" r="r" b="b"/>
              <a:pathLst>
                <a:path w="1089" h="904" extrusionOk="0">
                  <a:moveTo>
                    <a:pt x="185" y="0"/>
                  </a:moveTo>
                  <a:lnTo>
                    <a:pt x="1" y="141"/>
                  </a:lnTo>
                  <a:cubicBezTo>
                    <a:pt x="229" y="424"/>
                    <a:pt x="937" y="881"/>
                    <a:pt x="969" y="903"/>
                  </a:cubicBezTo>
                  <a:lnTo>
                    <a:pt x="1089" y="707"/>
                  </a:lnTo>
                  <a:cubicBezTo>
                    <a:pt x="1078" y="707"/>
                    <a:pt x="393" y="262"/>
                    <a:pt x="1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2262350" y="1412275"/>
              <a:ext cx="27525" cy="26150"/>
            </a:xfrm>
            <a:custGeom>
              <a:avLst/>
              <a:gdLst/>
              <a:ahLst/>
              <a:cxnLst/>
              <a:rect l="l" t="t" r="r" b="b"/>
              <a:pathLst>
                <a:path w="1101" h="1046" extrusionOk="0">
                  <a:moveTo>
                    <a:pt x="153" y="1"/>
                  </a:moveTo>
                  <a:lnTo>
                    <a:pt x="1" y="165"/>
                  </a:lnTo>
                  <a:lnTo>
                    <a:pt x="948" y="1046"/>
                  </a:lnTo>
                  <a:lnTo>
                    <a:pt x="1100" y="883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2269425" y="1283325"/>
              <a:ext cx="18275" cy="22625"/>
            </a:xfrm>
            <a:custGeom>
              <a:avLst/>
              <a:gdLst/>
              <a:ahLst/>
              <a:cxnLst/>
              <a:rect l="l" t="t" r="r" b="b"/>
              <a:pathLst>
                <a:path w="731" h="905" extrusionOk="0">
                  <a:moveTo>
                    <a:pt x="545" y="1"/>
                  </a:moveTo>
                  <a:lnTo>
                    <a:pt x="1" y="774"/>
                  </a:lnTo>
                  <a:lnTo>
                    <a:pt x="186" y="904"/>
                  </a:lnTo>
                  <a:lnTo>
                    <a:pt x="730" y="131"/>
                  </a:lnTo>
                  <a:lnTo>
                    <a:pt x="5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2256100" y="1274625"/>
              <a:ext cx="20175" cy="25600"/>
            </a:xfrm>
            <a:custGeom>
              <a:avLst/>
              <a:gdLst/>
              <a:ahLst/>
              <a:cxnLst/>
              <a:rect l="l" t="t" r="r" b="b"/>
              <a:pathLst>
                <a:path w="807" h="1024" extrusionOk="0">
                  <a:moveTo>
                    <a:pt x="643" y="1"/>
                  </a:moveTo>
                  <a:cubicBezTo>
                    <a:pt x="468" y="186"/>
                    <a:pt x="23" y="871"/>
                    <a:pt x="1" y="904"/>
                  </a:cubicBezTo>
                  <a:lnTo>
                    <a:pt x="197" y="1024"/>
                  </a:lnTo>
                  <a:cubicBezTo>
                    <a:pt x="316" y="828"/>
                    <a:pt x="664" y="305"/>
                    <a:pt x="806" y="164"/>
                  </a:cubicBezTo>
                  <a:lnTo>
                    <a:pt x="6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2210125" y="1243625"/>
              <a:ext cx="33750" cy="28300"/>
            </a:xfrm>
            <a:custGeom>
              <a:avLst/>
              <a:gdLst/>
              <a:ahLst/>
              <a:cxnLst/>
              <a:rect l="l" t="t" r="r" b="b"/>
              <a:pathLst>
                <a:path w="1350" h="1132" extrusionOk="0">
                  <a:moveTo>
                    <a:pt x="545" y="0"/>
                  </a:moveTo>
                  <a:lnTo>
                    <a:pt x="403" y="174"/>
                  </a:lnTo>
                  <a:cubicBezTo>
                    <a:pt x="784" y="479"/>
                    <a:pt x="1045" y="805"/>
                    <a:pt x="1002" y="871"/>
                  </a:cubicBezTo>
                  <a:cubicBezTo>
                    <a:pt x="1002" y="871"/>
                    <a:pt x="977" y="908"/>
                    <a:pt x="823" y="908"/>
                  </a:cubicBezTo>
                  <a:cubicBezTo>
                    <a:pt x="689" y="908"/>
                    <a:pt x="456" y="879"/>
                    <a:pt x="55" y="773"/>
                  </a:cubicBezTo>
                  <a:lnTo>
                    <a:pt x="0" y="991"/>
                  </a:lnTo>
                  <a:cubicBezTo>
                    <a:pt x="360" y="1088"/>
                    <a:pt x="632" y="1132"/>
                    <a:pt x="827" y="1132"/>
                  </a:cubicBezTo>
                  <a:cubicBezTo>
                    <a:pt x="1035" y="1132"/>
                    <a:pt x="1154" y="1078"/>
                    <a:pt x="1209" y="979"/>
                  </a:cubicBezTo>
                  <a:cubicBezTo>
                    <a:pt x="1350" y="686"/>
                    <a:pt x="795" y="196"/>
                    <a:pt x="5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2411450" y="1254225"/>
              <a:ext cx="17700" cy="8750"/>
            </a:xfrm>
            <a:custGeom>
              <a:avLst/>
              <a:gdLst/>
              <a:ahLst/>
              <a:cxnLst/>
              <a:rect l="l" t="t" r="r" b="b"/>
              <a:pathLst>
                <a:path w="708" h="350" extrusionOk="0">
                  <a:moveTo>
                    <a:pt x="207" y="1"/>
                  </a:moveTo>
                  <a:lnTo>
                    <a:pt x="0" y="88"/>
                  </a:lnTo>
                  <a:cubicBezTo>
                    <a:pt x="65" y="251"/>
                    <a:pt x="186" y="316"/>
                    <a:pt x="261" y="338"/>
                  </a:cubicBezTo>
                  <a:cubicBezTo>
                    <a:pt x="294" y="349"/>
                    <a:pt x="327" y="349"/>
                    <a:pt x="360" y="349"/>
                  </a:cubicBezTo>
                  <a:cubicBezTo>
                    <a:pt x="534" y="349"/>
                    <a:pt x="686" y="251"/>
                    <a:pt x="708" y="229"/>
                  </a:cubicBezTo>
                  <a:lnTo>
                    <a:pt x="577" y="44"/>
                  </a:lnTo>
                  <a:cubicBezTo>
                    <a:pt x="540" y="72"/>
                    <a:pt x="445" y="125"/>
                    <a:pt x="358" y="125"/>
                  </a:cubicBezTo>
                  <a:cubicBezTo>
                    <a:pt x="344" y="125"/>
                    <a:pt x="330" y="123"/>
                    <a:pt x="316" y="120"/>
                  </a:cubicBezTo>
                  <a:cubicBezTo>
                    <a:pt x="305" y="110"/>
                    <a:pt x="251" y="98"/>
                    <a:pt x="2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2403550" y="1303750"/>
              <a:ext cx="23150" cy="8725"/>
            </a:xfrm>
            <a:custGeom>
              <a:avLst/>
              <a:gdLst/>
              <a:ahLst/>
              <a:cxnLst/>
              <a:rect l="l" t="t" r="r" b="b"/>
              <a:pathLst>
                <a:path w="926" h="349" extrusionOk="0">
                  <a:moveTo>
                    <a:pt x="142" y="0"/>
                  </a:moveTo>
                  <a:lnTo>
                    <a:pt x="1" y="175"/>
                  </a:lnTo>
                  <a:cubicBezTo>
                    <a:pt x="197" y="327"/>
                    <a:pt x="632" y="349"/>
                    <a:pt x="828" y="349"/>
                  </a:cubicBezTo>
                  <a:lnTo>
                    <a:pt x="926" y="349"/>
                  </a:lnTo>
                  <a:lnTo>
                    <a:pt x="915" y="120"/>
                  </a:lnTo>
                  <a:cubicBezTo>
                    <a:pt x="880" y="121"/>
                    <a:pt x="841" y="122"/>
                    <a:pt x="799" y="122"/>
                  </a:cubicBezTo>
                  <a:cubicBezTo>
                    <a:pt x="567" y="122"/>
                    <a:pt x="253" y="93"/>
                    <a:pt x="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16"/>
          <p:cNvGrpSpPr/>
          <p:nvPr/>
        </p:nvGrpSpPr>
        <p:grpSpPr>
          <a:xfrm>
            <a:off x="3612543" y="1412301"/>
            <a:ext cx="1918916" cy="2791246"/>
            <a:chOff x="3698388" y="1874095"/>
            <a:chExt cx="1724713" cy="2508760"/>
          </a:xfrm>
        </p:grpSpPr>
        <p:sp>
          <p:nvSpPr>
            <p:cNvPr id="184" name="Google Shape;184;p16"/>
            <p:cNvSpPr/>
            <p:nvPr/>
          </p:nvSpPr>
          <p:spPr>
            <a:xfrm>
              <a:off x="4190126" y="2456971"/>
              <a:ext cx="63437" cy="79501"/>
            </a:xfrm>
            <a:custGeom>
              <a:avLst/>
              <a:gdLst/>
              <a:ahLst/>
              <a:cxnLst/>
              <a:rect l="l" t="t" r="r" b="b"/>
              <a:pathLst>
                <a:path w="1161" h="1455" extrusionOk="0">
                  <a:moveTo>
                    <a:pt x="943" y="0"/>
                  </a:moveTo>
                  <a:cubicBezTo>
                    <a:pt x="910" y="0"/>
                    <a:pt x="872" y="33"/>
                    <a:pt x="827" y="108"/>
                  </a:cubicBezTo>
                  <a:cubicBezTo>
                    <a:pt x="827" y="108"/>
                    <a:pt x="0" y="1197"/>
                    <a:pt x="588" y="1436"/>
                  </a:cubicBezTo>
                  <a:cubicBezTo>
                    <a:pt x="619" y="1449"/>
                    <a:pt x="648" y="1454"/>
                    <a:pt x="676" y="1454"/>
                  </a:cubicBezTo>
                  <a:cubicBezTo>
                    <a:pt x="1110" y="1454"/>
                    <a:pt x="1161" y="0"/>
                    <a:pt x="9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4306668" y="2352285"/>
              <a:ext cx="64038" cy="79556"/>
            </a:xfrm>
            <a:custGeom>
              <a:avLst/>
              <a:gdLst/>
              <a:ahLst/>
              <a:cxnLst/>
              <a:rect l="l" t="t" r="r" b="b"/>
              <a:pathLst>
                <a:path w="1172" h="1456" extrusionOk="0">
                  <a:moveTo>
                    <a:pt x="954" y="1"/>
                  </a:moveTo>
                  <a:cubicBezTo>
                    <a:pt x="921" y="1"/>
                    <a:pt x="882" y="34"/>
                    <a:pt x="838" y="109"/>
                  </a:cubicBezTo>
                  <a:cubicBezTo>
                    <a:pt x="838" y="109"/>
                    <a:pt x="0" y="1197"/>
                    <a:pt x="598" y="1437"/>
                  </a:cubicBezTo>
                  <a:cubicBezTo>
                    <a:pt x="629" y="1449"/>
                    <a:pt x="658" y="1455"/>
                    <a:pt x="686" y="1455"/>
                  </a:cubicBezTo>
                  <a:cubicBezTo>
                    <a:pt x="1121" y="1455"/>
                    <a:pt x="1172" y="1"/>
                    <a:pt x="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4223400" y="2268470"/>
              <a:ext cx="63601" cy="79501"/>
            </a:xfrm>
            <a:custGeom>
              <a:avLst/>
              <a:gdLst/>
              <a:ahLst/>
              <a:cxnLst/>
              <a:rect l="l" t="t" r="r" b="b"/>
              <a:pathLst>
                <a:path w="1164" h="1455" extrusionOk="0">
                  <a:moveTo>
                    <a:pt x="951" y="0"/>
                  </a:moveTo>
                  <a:cubicBezTo>
                    <a:pt x="919" y="0"/>
                    <a:pt x="881" y="33"/>
                    <a:pt x="838" y="108"/>
                  </a:cubicBezTo>
                  <a:cubicBezTo>
                    <a:pt x="838" y="108"/>
                    <a:pt x="1" y="1196"/>
                    <a:pt x="599" y="1436"/>
                  </a:cubicBezTo>
                  <a:cubicBezTo>
                    <a:pt x="630" y="1448"/>
                    <a:pt x="659" y="1454"/>
                    <a:pt x="686" y="1454"/>
                  </a:cubicBezTo>
                  <a:cubicBezTo>
                    <a:pt x="1120" y="1454"/>
                    <a:pt x="1164" y="0"/>
                    <a:pt x="9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4399989" y="2230388"/>
              <a:ext cx="63656" cy="79501"/>
            </a:xfrm>
            <a:custGeom>
              <a:avLst/>
              <a:gdLst/>
              <a:ahLst/>
              <a:cxnLst/>
              <a:rect l="l" t="t" r="r" b="b"/>
              <a:pathLst>
                <a:path w="1165" h="1455" extrusionOk="0">
                  <a:moveTo>
                    <a:pt x="951" y="1"/>
                  </a:moveTo>
                  <a:cubicBezTo>
                    <a:pt x="919" y="1"/>
                    <a:pt x="882" y="33"/>
                    <a:pt x="838" y="109"/>
                  </a:cubicBezTo>
                  <a:cubicBezTo>
                    <a:pt x="838" y="109"/>
                    <a:pt x="0" y="1197"/>
                    <a:pt x="599" y="1436"/>
                  </a:cubicBezTo>
                  <a:cubicBezTo>
                    <a:pt x="630" y="1449"/>
                    <a:pt x="659" y="1455"/>
                    <a:pt x="687" y="1455"/>
                  </a:cubicBezTo>
                  <a:cubicBezTo>
                    <a:pt x="1121" y="1455"/>
                    <a:pt x="1164" y="1"/>
                    <a:pt x="9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4691917" y="2213778"/>
              <a:ext cx="63601" cy="79501"/>
            </a:xfrm>
            <a:custGeom>
              <a:avLst/>
              <a:gdLst/>
              <a:ahLst/>
              <a:cxnLst/>
              <a:rect l="l" t="t" r="r" b="b"/>
              <a:pathLst>
                <a:path w="1164" h="1455" extrusionOk="0">
                  <a:moveTo>
                    <a:pt x="951" y="0"/>
                  </a:moveTo>
                  <a:cubicBezTo>
                    <a:pt x="919" y="0"/>
                    <a:pt x="881" y="33"/>
                    <a:pt x="838" y="108"/>
                  </a:cubicBezTo>
                  <a:cubicBezTo>
                    <a:pt x="838" y="108"/>
                    <a:pt x="1" y="1196"/>
                    <a:pt x="588" y="1436"/>
                  </a:cubicBezTo>
                  <a:cubicBezTo>
                    <a:pt x="620" y="1448"/>
                    <a:pt x="649" y="1454"/>
                    <a:pt x="678" y="1454"/>
                  </a:cubicBezTo>
                  <a:cubicBezTo>
                    <a:pt x="1119" y="1454"/>
                    <a:pt x="1164" y="0"/>
                    <a:pt x="9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4744806" y="2323764"/>
              <a:ext cx="63492" cy="79501"/>
            </a:xfrm>
            <a:custGeom>
              <a:avLst/>
              <a:gdLst/>
              <a:ahLst/>
              <a:cxnLst/>
              <a:rect l="l" t="t" r="r" b="b"/>
              <a:pathLst>
                <a:path w="1162" h="1455" extrusionOk="0">
                  <a:moveTo>
                    <a:pt x="944" y="1"/>
                  </a:moveTo>
                  <a:cubicBezTo>
                    <a:pt x="911" y="1"/>
                    <a:pt x="872" y="33"/>
                    <a:pt x="828" y="109"/>
                  </a:cubicBezTo>
                  <a:cubicBezTo>
                    <a:pt x="828" y="109"/>
                    <a:pt x="1" y="1197"/>
                    <a:pt x="588" y="1436"/>
                  </a:cubicBezTo>
                  <a:cubicBezTo>
                    <a:pt x="619" y="1449"/>
                    <a:pt x="648" y="1455"/>
                    <a:pt x="676" y="1455"/>
                  </a:cubicBezTo>
                  <a:cubicBezTo>
                    <a:pt x="1111" y="1455"/>
                    <a:pt x="1162" y="1"/>
                    <a:pt x="9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4869106" y="2309503"/>
              <a:ext cx="63601" cy="79501"/>
            </a:xfrm>
            <a:custGeom>
              <a:avLst/>
              <a:gdLst/>
              <a:ahLst/>
              <a:cxnLst/>
              <a:rect l="l" t="t" r="r" b="b"/>
              <a:pathLst>
                <a:path w="1164" h="1455" extrusionOk="0">
                  <a:moveTo>
                    <a:pt x="951" y="0"/>
                  </a:moveTo>
                  <a:cubicBezTo>
                    <a:pt x="919" y="0"/>
                    <a:pt x="881" y="33"/>
                    <a:pt x="838" y="109"/>
                  </a:cubicBezTo>
                  <a:cubicBezTo>
                    <a:pt x="838" y="109"/>
                    <a:pt x="0" y="1197"/>
                    <a:pt x="588" y="1436"/>
                  </a:cubicBezTo>
                  <a:cubicBezTo>
                    <a:pt x="620" y="1449"/>
                    <a:pt x="649" y="1455"/>
                    <a:pt x="677" y="1455"/>
                  </a:cubicBezTo>
                  <a:cubicBezTo>
                    <a:pt x="1119" y="1455"/>
                    <a:pt x="1163" y="0"/>
                    <a:pt x="9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4814960" y="2477733"/>
              <a:ext cx="63492" cy="79501"/>
            </a:xfrm>
            <a:custGeom>
              <a:avLst/>
              <a:gdLst/>
              <a:ahLst/>
              <a:cxnLst/>
              <a:rect l="l" t="t" r="r" b="b"/>
              <a:pathLst>
                <a:path w="1162" h="1455" extrusionOk="0">
                  <a:moveTo>
                    <a:pt x="944" y="1"/>
                  </a:moveTo>
                  <a:cubicBezTo>
                    <a:pt x="911" y="1"/>
                    <a:pt x="872" y="33"/>
                    <a:pt x="828" y="109"/>
                  </a:cubicBezTo>
                  <a:cubicBezTo>
                    <a:pt x="828" y="109"/>
                    <a:pt x="1" y="1197"/>
                    <a:pt x="588" y="1436"/>
                  </a:cubicBezTo>
                  <a:cubicBezTo>
                    <a:pt x="619" y="1449"/>
                    <a:pt x="649" y="1455"/>
                    <a:pt x="676" y="1455"/>
                  </a:cubicBezTo>
                  <a:cubicBezTo>
                    <a:pt x="1111" y="1455"/>
                    <a:pt x="1162" y="1"/>
                    <a:pt x="9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4211489" y="1874095"/>
              <a:ext cx="757310" cy="320791"/>
            </a:xfrm>
            <a:custGeom>
              <a:avLst/>
              <a:gdLst/>
              <a:ahLst/>
              <a:cxnLst/>
              <a:rect l="l" t="t" r="r" b="b"/>
              <a:pathLst>
                <a:path w="13860" h="5871" extrusionOk="0">
                  <a:moveTo>
                    <a:pt x="5771" y="1"/>
                  </a:moveTo>
                  <a:cubicBezTo>
                    <a:pt x="4071" y="1"/>
                    <a:pt x="3750" y="1505"/>
                    <a:pt x="3581" y="2288"/>
                  </a:cubicBezTo>
                  <a:cubicBezTo>
                    <a:pt x="3542" y="2481"/>
                    <a:pt x="3533" y="2554"/>
                    <a:pt x="3528" y="2554"/>
                  </a:cubicBezTo>
                  <a:cubicBezTo>
                    <a:pt x="3513" y="2554"/>
                    <a:pt x="3535" y="1928"/>
                    <a:pt x="2945" y="1928"/>
                  </a:cubicBezTo>
                  <a:cubicBezTo>
                    <a:pt x="2832" y="1928"/>
                    <a:pt x="2698" y="1951"/>
                    <a:pt x="2536" y="2005"/>
                  </a:cubicBezTo>
                  <a:cubicBezTo>
                    <a:pt x="1242" y="2441"/>
                    <a:pt x="1329" y="3638"/>
                    <a:pt x="1503" y="4083"/>
                  </a:cubicBezTo>
                  <a:cubicBezTo>
                    <a:pt x="1677" y="4530"/>
                    <a:pt x="502" y="4170"/>
                    <a:pt x="229" y="4965"/>
                  </a:cubicBezTo>
                  <a:cubicBezTo>
                    <a:pt x="1" y="5632"/>
                    <a:pt x="1054" y="5685"/>
                    <a:pt x="1397" y="5685"/>
                  </a:cubicBezTo>
                  <a:cubicBezTo>
                    <a:pt x="1463" y="5685"/>
                    <a:pt x="1503" y="5684"/>
                    <a:pt x="1503" y="5684"/>
                  </a:cubicBezTo>
                  <a:cubicBezTo>
                    <a:pt x="1503" y="5684"/>
                    <a:pt x="4674" y="5871"/>
                    <a:pt x="7661" y="5871"/>
                  </a:cubicBezTo>
                  <a:cubicBezTo>
                    <a:pt x="9918" y="5871"/>
                    <a:pt x="12068" y="5764"/>
                    <a:pt x="12668" y="5389"/>
                  </a:cubicBezTo>
                  <a:cubicBezTo>
                    <a:pt x="13860" y="4654"/>
                    <a:pt x="12492" y="3463"/>
                    <a:pt x="11378" y="3463"/>
                  </a:cubicBezTo>
                  <a:cubicBezTo>
                    <a:pt x="11190" y="3463"/>
                    <a:pt x="11010" y="3497"/>
                    <a:pt x="10850" y="3572"/>
                  </a:cubicBezTo>
                  <a:cubicBezTo>
                    <a:pt x="10761" y="3615"/>
                    <a:pt x="10694" y="3634"/>
                    <a:pt x="10646" y="3634"/>
                  </a:cubicBezTo>
                  <a:cubicBezTo>
                    <a:pt x="10098" y="3634"/>
                    <a:pt x="11881" y="1130"/>
                    <a:pt x="9501" y="1070"/>
                  </a:cubicBezTo>
                  <a:cubicBezTo>
                    <a:pt x="9440" y="1068"/>
                    <a:pt x="9380" y="1067"/>
                    <a:pt x="9323" y="1067"/>
                  </a:cubicBezTo>
                  <a:cubicBezTo>
                    <a:pt x="8483" y="1067"/>
                    <a:pt x="8021" y="1255"/>
                    <a:pt x="7775" y="1500"/>
                  </a:cubicBezTo>
                  <a:lnTo>
                    <a:pt x="7775" y="1500"/>
                  </a:lnTo>
                  <a:cubicBezTo>
                    <a:pt x="7741" y="894"/>
                    <a:pt x="7435" y="226"/>
                    <a:pt x="6313" y="47"/>
                  </a:cubicBezTo>
                  <a:cubicBezTo>
                    <a:pt x="6118" y="15"/>
                    <a:pt x="5938" y="1"/>
                    <a:pt x="57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3774334" y="2557832"/>
              <a:ext cx="541100" cy="251289"/>
            </a:xfrm>
            <a:custGeom>
              <a:avLst/>
              <a:gdLst/>
              <a:ahLst/>
              <a:cxnLst/>
              <a:rect l="l" t="t" r="r" b="b"/>
              <a:pathLst>
                <a:path w="9903" h="4599" extrusionOk="0">
                  <a:moveTo>
                    <a:pt x="4124" y="0"/>
                  </a:moveTo>
                  <a:cubicBezTo>
                    <a:pt x="2916" y="0"/>
                    <a:pt x="2680" y="1175"/>
                    <a:pt x="2561" y="1799"/>
                  </a:cubicBezTo>
                  <a:cubicBezTo>
                    <a:pt x="2532" y="1947"/>
                    <a:pt x="2525" y="2003"/>
                    <a:pt x="2522" y="2003"/>
                  </a:cubicBezTo>
                  <a:cubicBezTo>
                    <a:pt x="2511" y="2003"/>
                    <a:pt x="2532" y="1511"/>
                    <a:pt x="2111" y="1511"/>
                  </a:cubicBezTo>
                  <a:cubicBezTo>
                    <a:pt x="2031" y="1511"/>
                    <a:pt x="1936" y="1529"/>
                    <a:pt x="1821" y="1570"/>
                  </a:cubicBezTo>
                  <a:cubicBezTo>
                    <a:pt x="896" y="1907"/>
                    <a:pt x="950" y="2855"/>
                    <a:pt x="1081" y="3203"/>
                  </a:cubicBezTo>
                  <a:cubicBezTo>
                    <a:pt x="1200" y="3551"/>
                    <a:pt x="363" y="3268"/>
                    <a:pt x="167" y="3888"/>
                  </a:cubicBezTo>
                  <a:cubicBezTo>
                    <a:pt x="0" y="4415"/>
                    <a:pt x="777" y="4455"/>
                    <a:pt x="1014" y="4455"/>
                  </a:cubicBezTo>
                  <a:cubicBezTo>
                    <a:pt x="1056" y="4455"/>
                    <a:pt x="1081" y="4454"/>
                    <a:pt x="1081" y="4454"/>
                  </a:cubicBezTo>
                  <a:cubicBezTo>
                    <a:pt x="1081" y="4454"/>
                    <a:pt x="3345" y="4599"/>
                    <a:pt x="5476" y="4599"/>
                  </a:cubicBezTo>
                  <a:cubicBezTo>
                    <a:pt x="7086" y="4599"/>
                    <a:pt x="8620" y="4516"/>
                    <a:pt x="9047" y="4226"/>
                  </a:cubicBezTo>
                  <a:cubicBezTo>
                    <a:pt x="9903" y="3649"/>
                    <a:pt x="8928" y="2713"/>
                    <a:pt x="8131" y="2713"/>
                  </a:cubicBezTo>
                  <a:cubicBezTo>
                    <a:pt x="7996" y="2713"/>
                    <a:pt x="7866" y="2740"/>
                    <a:pt x="7751" y="2800"/>
                  </a:cubicBezTo>
                  <a:cubicBezTo>
                    <a:pt x="7688" y="2832"/>
                    <a:pt x="7641" y="2847"/>
                    <a:pt x="7607" y="2847"/>
                  </a:cubicBezTo>
                  <a:cubicBezTo>
                    <a:pt x="7212" y="2847"/>
                    <a:pt x="8485" y="891"/>
                    <a:pt x="6783" y="830"/>
                  </a:cubicBezTo>
                  <a:cubicBezTo>
                    <a:pt x="6743" y="829"/>
                    <a:pt x="6705" y="829"/>
                    <a:pt x="6667" y="829"/>
                  </a:cubicBezTo>
                  <a:cubicBezTo>
                    <a:pt x="6061" y="829"/>
                    <a:pt x="5728" y="979"/>
                    <a:pt x="5552" y="1173"/>
                  </a:cubicBezTo>
                  <a:lnTo>
                    <a:pt x="5552" y="1173"/>
                  </a:lnTo>
                  <a:cubicBezTo>
                    <a:pt x="5530" y="700"/>
                    <a:pt x="5312" y="176"/>
                    <a:pt x="4508" y="36"/>
                  </a:cubicBezTo>
                  <a:cubicBezTo>
                    <a:pt x="4370" y="11"/>
                    <a:pt x="4242" y="0"/>
                    <a:pt x="41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4882001" y="2680275"/>
              <a:ext cx="541100" cy="251344"/>
            </a:xfrm>
            <a:custGeom>
              <a:avLst/>
              <a:gdLst/>
              <a:ahLst/>
              <a:cxnLst/>
              <a:rect l="l" t="t" r="r" b="b"/>
              <a:pathLst>
                <a:path w="9903" h="4600" extrusionOk="0">
                  <a:moveTo>
                    <a:pt x="4124" y="1"/>
                  </a:moveTo>
                  <a:cubicBezTo>
                    <a:pt x="2916" y="1"/>
                    <a:pt x="2680" y="1175"/>
                    <a:pt x="2561" y="1799"/>
                  </a:cubicBezTo>
                  <a:cubicBezTo>
                    <a:pt x="2532" y="1948"/>
                    <a:pt x="2525" y="2004"/>
                    <a:pt x="2521" y="2004"/>
                  </a:cubicBezTo>
                  <a:cubicBezTo>
                    <a:pt x="2511" y="2004"/>
                    <a:pt x="2533" y="1512"/>
                    <a:pt x="2111" y="1512"/>
                  </a:cubicBezTo>
                  <a:cubicBezTo>
                    <a:pt x="2031" y="1512"/>
                    <a:pt x="1936" y="1529"/>
                    <a:pt x="1821" y="1571"/>
                  </a:cubicBezTo>
                  <a:cubicBezTo>
                    <a:pt x="896" y="1908"/>
                    <a:pt x="950" y="2855"/>
                    <a:pt x="1081" y="3203"/>
                  </a:cubicBezTo>
                  <a:cubicBezTo>
                    <a:pt x="1201" y="3552"/>
                    <a:pt x="363" y="3269"/>
                    <a:pt x="167" y="3889"/>
                  </a:cubicBezTo>
                  <a:cubicBezTo>
                    <a:pt x="0" y="4416"/>
                    <a:pt x="777" y="4456"/>
                    <a:pt x="1014" y="4456"/>
                  </a:cubicBezTo>
                  <a:cubicBezTo>
                    <a:pt x="1056" y="4456"/>
                    <a:pt x="1081" y="4454"/>
                    <a:pt x="1081" y="4454"/>
                  </a:cubicBezTo>
                  <a:cubicBezTo>
                    <a:pt x="1081" y="4454"/>
                    <a:pt x="3345" y="4599"/>
                    <a:pt x="5476" y="4599"/>
                  </a:cubicBezTo>
                  <a:cubicBezTo>
                    <a:pt x="7086" y="4599"/>
                    <a:pt x="8620" y="4517"/>
                    <a:pt x="9046" y="4226"/>
                  </a:cubicBezTo>
                  <a:cubicBezTo>
                    <a:pt x="9903" y="3649"/>
                    <a:pt x="8928" y="2714"/>
                    <a:pt x="8131" y="2714"/>
                  </a:cubicBezTo>
                  <a:cubicBezTo>
                    <a:pt x="7997" y="2714"/>
                    <a:pt x="7867" y="2741"/>
                    <a:pt x="7752" y="2800"/>
                  </a:cubicBezTo>
                  <a:cubicBezTo>
                    <a:pt x="7689" y="2833"/>
                    <a:pt x="7642" y="2848"/>
                    <a:pt x="7607" y="2848"/>
                  </a:cubicBezTo>
                  <a:cubicBezTo>
                    <a:pt x="7213" y="2848"/>
                    <a:pt x="8484" y="891"/>
                    <a:pt x="6783" y="831"/>
                  </a:cubicBezTo>
                  <a:cubicBezTo>
                    <a:pt x="6743" y="830"/>
                    <a:pt x="6705" y="829"/>
                    <a:pt x="6667" y="829"/>
                  </a:cubicBezTo>
                  <a:cubicBezTo>
                    <a:pt x="6061" y="829"/>
                    <a:pt x="5729" y="980"/>
                    <a:pt x="5552" y="1174"/>
                  </a:cubicBezTo>
                  <a:lnTo>
                    <a:pt x="5552" y="1174"/>
                  </a:lnTo>
                  <a:cubicBezTo>
                    <a:pt x="5530" y="700"/>
                    <a:pt x="5312" y="177"/>
                    <a:pt x="4509" y="36"/>
                  </a:cubicBezTo>
                  <a:cubicBezTo>
                    <a:pt x="4371" y="12"/>
                    <a:pt x="4243" y="1"/>
                    <a:pt x="41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4262630" y="3771501"/>
              <a:ext cx="505693" cy="194956"/>
            </a:xfrm>
            <a:custGeom>
              <a:avLst/>
              <a:gdLst/>
              <a:ahLst/>
              <a:cxnLst/>
              <a:rect l="l" t="t" r="r" b="b"/>
              <a:pathLst>
                <a:path w="9255" h="3568" extrusionOk="0">
                  <a:moveTo>
                    <a:pt x="1220" y="0"/>
                  </a:moveTo>
                  <a:lnTo>
                    <a:pt x="1220" y="0"/>
                  </a:lnTo>
                  <a:cubicBezTo>
                    <a:pt x="1" y="316"/>
                    <a:pt x="3211" y="3374"/>
                    <a:pt x="5137" y="3559"/>
                  </a:cubicBezTo>
                  <a:cubicBezTo>
                    <a:pt x="5199" y="3565"/>
                    <a:pt x="5260" y="3567"/>
                    <a:pt x="5322" y="3567"/>
                  </a:cubicBezTo>
                  <a:cubicBezTo>
                    <a:pt x="7201" y="3567"/>
                    <a:pt x="9254" y="1086"/>
                    <a:pt x="9043" y="653"/>
                  </a:cubicBezTo>
                  <a:cubicBezTo>
                    <a:pt x="8837" y="218"/>
                    <a:pt x="1220" y="0"/>
                    <a:pt x="12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3698388" y="3782921"/>
              <a:ext cx="1271473" cy="489301"/>
            </a:xfrm>
            <a:custGeom>
              <a:avLst/>
              <a:gdLst/>
              <a:ahLst/>
              <a:cxnLst/>
              <a:rect l="l" t="t" r="r" b="b"/>
              <a:pathLst>
                <a:path w="23270" h="8955" extrusionOk="0">
                  <a:moveTo>
                    <a:pt x="9574" y="1"/>
                  </a:moveTo>
                  <a:cubicBezTo>
                    <a:pt x="8996" y="1"/>
                    <a:pt x="8375" y="34"/>
                    <a:pt x="7705" y="107"/>
                  </a:cubicBezTo>
                  <a:cubicBezTo>
                    <a:pt x="7705" y="107"/>
                    <a:pt x="0" y="521"/>
                    <a:pt x="109" y="6277"/>
                  </a:cubicBezTo>
                  <a:cubicBezTo>
                    <a:pt x="147" y="8350"/>
                    <a:pt x="5450" y="8798"/>
                    <a:pt x="10318" y="8798"/>
                  </a:cubicBezTo>
                  <a:cubicBezTo>
                    <a:pt x="13809" y="8798"/>
                    <a:pt x="17076" y="8568"/>
                    <a:pt x="18021" y="8540"/>
                  </a:cubicBezTo>
                  <a:cubicBezTo>
                    <a:pt x="18099" y="8538"/>
                    <a:pt x="18177" y="8537"/>
                    <a:pt x="18256" y="8537"/>
                  </a:cubicBezTo>
                  <a:cubicBezTo>
                    <a:pt x="19801" y="8537"/>
                    <a:pt x="21462" y="8955"/>
                    <a:pt x="22385" y="8955"/>
                  </a:cubicBezTo>
                  <a:cubicBezTo>
                    <a:pt x="22981" y="8955"/>
                    <a:pt x="23269" y="8780"/>
                    <a:pt x="23016" y="8204"/>
                  </a:cubicBezTo>
                  <a:cubicBezTo>
                    <a:pt x="22352" y="6680"/>
                    <a:pt x="20513" y="6680"/>
                    <a:pt x="18761" y="6071"/>
                  </a:cubicBezTo>
                  <a:cubicBezTo>
                    <a:pt x="17137" y="5506"/>
                    <a:pt x="16934" y="1"/>
                    <a:pt x="9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4122430" y="3784669"/>
              <a:ext cx="1285406" cy="514272"/>
            </a:xfrm>
            <a:custGeom>
              <a:avLst/>
              <a:gdLst/>
              <a:ahLst/>
              <a:cxnLst/>
              <a:rect l="l" t="t" r="r" b="b"/>
              <a:pathLst>
                <a:path w="23525" h="9412" extrusionOk="0">
                  <a:moveTo>
                    <a:pt x="14176" y="0"/>
                  </a:moveTo>
                  <a:cubicBezTo>
                    <a:pt x="6613" y="0"/>
                    <a:pt x="6407" y="5484"/>
                    <a:pt x="4743" y="6049"/>
                  </a:cubicBezTo>
                  <a:cubicBezTo>
                    <a:pt x="2937" y="6659"/>
                    <a:pt x="891" y="7257"/>
                    <a:pt x="205" y="8781"/>
                  </a:cubicBezTo>
                  <a:cubicBezTo>
                    <a:pt x="0" y="9233"/>
                    <a:pt x="119" y="9411"/>
                    <a:pt x="443" y="9411"/>
                  </a:cubicBezTo>
                  <a:cubicBezTo>
                    <a:pt x="1202" y="9411"/>
                    <a:pt x="3086" y="8435"/>
                    <a:pt x="4558" y="7725"/>
                  </a:cubicBezTo>
                  <a:cubicBezTo>
                    <a:pt x="4901" y="7561"/>
                    <a:pt x="5621" y="7502"/>
                    <a:pt x="6586" y="7502"/>
                  </a:cubicBezTo>
                  <a:cubicBezTo>
                    <a:pt x="9111" y="7502"/>
                    <a:pt x="13315" y="7907"/>
                    <a:pt x="16850" y="7907"/>
                  </a:cubicBezTo>
                  <a:cubicBezTo>
                    <a:pt x="20225" y="7907"/>
                    <a:pt x="22990" y="7538"/>
                    <a:pt x="23101" y="6093"/>
                  </a:cubicBezTo>
                  <a:cubicBezTo>
                    <a:pt x="23524" y="522"/>
                    <a:pt x="18221" y="93"/>
                    <a:pt x="16579" y="93"/>
                  </a:cubicBezTo>
                  <a:cubicBezTo>
                    <a:pt x="16281" y="93"/>
                    <a:pt x="16104" y="108"/>
                    <a:pt x="16104" y="108"/>
                  </a:cubicBezTo>
                  <a:cubicBezTo>
                    <a:pt x="15413" y="34"/>
                    <a:pt x="14772" y="0"/>
                    <a:pt x="141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4709128" y="4145497"/>
              <a:ext cx="484711" cy="203862"/>
            </a:xfrm>
            <a:custGeom>
              <a:avLst/>
              <a:gdLst/>
              <a:ahLst/>
              <a:cxnLst/>
              <a:rect l="l" t="t" r="r" b="b"/>
              <a:pathLst>
                <a:path w="8871" h="3731" extrusionOk="0">
                  <a:moveTo>
                    <a:pt x="3059" y="1"/>
                  </a:moveTo>
                  <a:cubicBezTo>
                    <a:pt x="675" y="1"/>
                    <a:pt x="501" y="1437"/>
                    <a:pt x="501" y="1437"/>
                  </a:cubicBezTo>
                  <a:cubicBezTo>
                    <a:pt x="1" y="2253"/>
                    <a:pt x="4126" y="2634"/>
                    <a:pt x="5040" y="2873"/>
                  </a:cubicBezTo>
                  <a:cubicBezTo>
                    <a:pt x="6761" y="3316"/>
                    <a:pt x="7410" y="3730"/>
                    <a:pt x="7779" y="3730"/>
                  </a:cubicBezTo>
                  <a:cubicBezTo>
                    <a:pt x="7962" y="3730"/>
                    <a:pt x="8076" y="3627"/>
                    <a:pt x="8217" y="3374"/>
                  </a:cubicBezTo>
                  <a:cubicBezTo>
                    <a:pt x="8870" y="2187"/>
                    <a:pt x="5453" y="1"/>
                    <a:pt x="3059" y="1"/>
                  </a:cubicBezTo>
                  <a:close/>
                </a:path>
              </a:pathLst>
            </a:custGeom>
            <a:solidFill>
              <a:srgbClr val="B770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3996545" y="3951697"/>
              <a:ext cx="868448" cy="330353"/>
            </a:xfrm>
            <a:custGeom>
              <a:avLst/>
              <a:gdLst/>
              <a:ahLst/>
              <a:cxnLst/>
              <a:rect l="l" t="t" r="r" b="b"/>
              <a:pathLst>
                <a:path w="15894" h="6046" extrusionOk="0">
                  <a:moveTo>
                    <a:pt x="5914" y="1"/>
                  </a:moveTo>
                  <a:cubicBezTo>
                    <a:pt x="5413" y="1"/>
                    <a:pt x="4924" y="80"/>
                    <a:pt x="4457" y="261"/>
                  </a:cubicBezTo>
                  <a:cubicBezTo>
                    <a:pt x="866" y="1665"/>
                    <a:pt x="93" y="4919"/>
                    <a:pt x="93" y="4919"/>
                  </a:cubicBezTo>
                  <a:cubicBezTo>
                    <a:pt x="1" y="5787"/>
                    <a:pt x="2532" y="6045"/>
                    <a:pt x="5495" y="6045"/>
                  </a:cubicBezTo>
                  <a:cubicBezTo>
                    <a:pt x="9143" y="6045"/>
                    <a:pt x="13446" y="5654"/>
                    <a:pt x="14316" y="5528"/>
                  </a:cubicBezTo>
                  <a:cubicBezTo>
                    <a:pt x="15894" y="5299"/>
                    <a:pt x="15796" y="3591"/>
                    <a:pt x="14370" y="3548"/>
                  </a:cubicBezTo>
                  <a:cubicBezTo>
                    <a:pt x="13140" y="3519"/>
                    <a:pt x="9259" y="1"/>
                    <a:pt x="5914" y="1"/>
                  </a:cubicBezTo>
                  <a:close/>
                </a:path>
              </a:pathLst>
            </a:custGeom>
            <a:solidFill>
              <a:srgbClr val="B770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4338685" y="3937163"/>
              <a:ext cx="847412" cy="295438"/>
            </a:xfrm>
            <a:custGeom>
              <a:avLst/>
              <a:gdLst/>
              <a:ahLst/>
              <a:cxnLst/>
              <a:rect l="l" t="t" r="r" b="b"/>
              <a:pathLst>
                <a:path w="15509" h="5407" extrusionOk="0">
                  <a:moveTo>
                    <a:pt x="9286" y="1"/>
                  </a:moveTo>
                  <a:cubicBezTo>
                    <a:pt x="7503" y="1"/>
                    <a:pt x="3451" y="2094"/>
                    <a:pt x="3451" y="2094"/>
                  </a:cubicBezTo>
                  <a:cubicBezTo>
                    <a:pt x="3451" y="2094"/>
                    <a:pt x="0" y="4073"/>
                    <a:pt x="692" y="4073"/>
                  </a:cubicBezTo>
                  <a:cubicBezTo>
                    <a:pt x="731" y="4073"/>
                    <a:pt x="783" y="4066"/>
                    <a:pt x="851" y="4053"/>
                  </a:cubicBezTo>
                  <a:cubicBezTo>
                    <a:pt x="928" y="4038"/>
                    <a:pt x="1031" y="4031"/>
                    <a:pt x="1156" y="4031"/>
                  </a:cubicBezTo>
                  <a:cubicBezTo>
                    <a:pt x="2917" y="4031"/>
                    <a:pt x="9077" y="5406"/>
                    <a:pt x="12114" y="5406"/>
                  </a:cubicBezTo>
                  <a:cubicBezTo>
                    <a:pt x="12347" y="5406"/>
                    <a:pt x="12562" y="5398"/>
                    <a:pt x="12755" y="5381"/>
                  </a:cubicBezTo>
                  <a:cubicBezTo>
                    <a:pt x="15508" y="5141"/>
                    <a:pt x="9828" y="27"/>
                    <a:pt x="9414" y="5"/>
                  </a:cubicBezTo>
                  <a:cubicBezTo>
                    <a:pt x="9373" y="2"/>
                    <a:pt x="9330" y="1"/>
                    <a:pt x="9286" y="1"/>
                  </a:cubicBezTo>
                  <a:close/>
                </a:path>
              </a:pathLst>
            </a:custGeom>
            <a:solidFill>
              <a:srgbClr val="B770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4118168" y="4036112"/>
              <a:ext cx="453731" cy="175394"/>
            </a:xfrm>
            <a:custGeom>
              <a:avLst/>
              <a:gdLst/>
              <a:ahLst/>
              <a:cxnLst/>
              <a:rect l="l" t="t" r="r" b="b"/>
              <a:pathLst>
                <a:path w="8304" h="3210" extrusionOk="0">
                  <a:moveTo>
                    <a:pt x="8260" y="0"/>
                  </a:moveTo>
                  <a:cubicBezTo>
                    <a:pt x="7509" y="196"/>
                    <a:pt x="6725" y="533"/>
                    <a:pt x="5963" y="849"/>
                  </a:cubicBezTo>
                  <a:cubicBezTo>
                    <a:pt x="4875" y="1317"/>
                    <a:pt x="3743" y="1795"/>
                    <a:pt x="2699" y="1894"/>
                  </a:cubicBezTo>
                  <a:cubicBezTo>
                    <a:pt x="892" y="2057"/>
                    <a:pt x="44" y="3058"/>
                    <a:pt x="0" y="3101"/>
                  </a:cubicBezTo>
                  <a:lnTo>
                    <a:pt x="131" y="3210"/>
                  </a:lnTo>
                  <a:cubicBezTo>
                    <a:pt x="142" y="3200"/>
                    <a:pt x="979" y="2220"/>
                    <a:pt x="2721" y="2057"/>
                  </a:cubicBezTo>
                  <a:cubicBezTo>
                    <a:pt x="3787" y="1959"/>
                    <a:pt x="4930" y="1480"/>
                    <a:pt x="6029" y="1012"/>
                  </a:cubicBezTo>
                  <a:cubicBezTo>
                    <a:pt x="6780" y="685"/>
                    <a:pt x="7563" y="359"/>
                    <a:pt x="8303" y="163"/>
                  </a:cubicBezTo>
                  <a:lnTo>
                    <a:pt x="82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4739506" y="4197184"/>
              <a:ext cx="340735" cy="67262"/>
            </a:xfrm>
            <a:custGeom>
              <a:avLst/>
              <a:gdLst/>
              <a:ahLst/>
              <a:cxnLst/>
              <a:rect l="l" t="t" r="r" b="b"/>
              <a:pathLst>
                <a:path w="6236" h="1231" extrusionOk="0">
                  <a:moveTo>
                    <a:pt x="6235" y="1"/>
                  </a:moveTo>
                  <a:cubicBezTo>
                    <a:pt x="5016" y="958"/>
                    <a:pt x="44" y="1067"/>
                    <a:pt x="0" y="1067"/>
                  </a:cubicBezTo>
                  <a:lnTo>
                    <a:pt x="0" y="1231"/>
                  </a:lnTo>
                  <a:lnTo>
                    <a:pt x="131" y="1231"/>
                  </a:lnTo>
                  <a:cubicBezTo>
                    <a:pt x="903" y="1231"/>
                    <a:pt x="4941" y="1187"/>
                    <a:pt x="6116" y="273"/>
                  </a:cubicBezTo>
                  <a:lnTo>
                    <a:pt x="6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4281698" y="2369277"/>
              <a:ext cx="571425" cy="521266"/>
            </a:xfrm>
            <a:custGeom>
              <a:avLst/>
              <a:gdLst/>
              <a:ahLst/>
              <a:cxnLst/>
              <a:rect l="l" t="t" r="r" b="b"/>
              <a:pathLst>
                <a:path w="10458" h="9540" extrusionOk="0">
                  <a:moveTo>
                    <a:pt x="5308" y="0"/>
                  </a:moveTo>
                  <a:cubicBezTo>
                    <a:pt x="2149" y="0"/>
                    <a:pt x="974" y="3213"/>
                    <a:pt x="946" y="4456"/>
                  </a:cubicBezTo>
                  <a:cubicBezTo>
                    <a:pt x="903" y="5881"/>
                    <a:pt x="0" y="7089"/>
                    <a:pt x="696" y="8710"/>
                  </a:cubicBezTo>
                  <a:cubicBezTo>
                    <a:pt x="940" y="9272"/>
                    <a:pt x="2061" y="9315"/>
                    <a:pt x="3214" y="9315"/>
                  </a:cubicBezTo>
                  <a:cubicBezTo>
                    <a:pt x="3419" y="9315"/>
                    <a:pt x="3625" y="9313"/>
                    <a:pt x="3828" y="9313"/>
                  </a:cubicBezTo>
                  <a:cubicBezTo>
                    <a:pt x="4469" y="9313"/>
                    <a:pt x="5072" y="9327"/>
                    <a:pt x="5485" y="9440"/>
                  </a:cubicBezTo>
                  <a:cubicBezTo>
                    <a:pt x="5743" y="9510"/>
                    <a:pt x="5968" y="9540"/>
                    <a:pt x="6174" y="9540"/>
                  </a:cubicBezTo>
                  <a:cubicBezTo>
                    <a:pt x="6980" y="9540"/>
                    <a:pt x="7496" y="9088"/>
                    <a:pt x="8640" y="8906"/>
                  </a:cubicBezTo>
                  <a:cubicBezTo>
                    <a:pt x="10457" y="8634"/>
                    <a:pt x="10120" y="8743"/>
                    <a:pt x="9990" y="6262"/>
                  </a:cubicBezTo>
                  <a:cubicBezTo>
                    <a:pt x="9717" y="744"/>
                    <a:pt x="7454" y="429"/>
                    <a:pt x="7454" y="429"/>
                  </a:cubicBezTo>
                  <a:cubicBezTo>
                    <a:pt x="6654" y="129"/>
                    <a:pt x="5941" y="0"/>
                    <a:pt x="53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4263613" y="2669129"/>
              <a:ext cx="691742" cy="586943"/>
            </a:xfrm>
            <a:custGeom>
              <a:avLst/>
              <a:gdLst/>
              <a:ahLst/>
              <a:cxnLst/>
              <a:rect l="l" t="t" r="r" b="b"/>
              <a:pathLst>
                <a:path w="12660" h="10742" extrusionOk="0">
                  <a:moveTo>
                    <a:pt x="7121" y="1"/>
                  </a:moveTo>
                  <a:lnTo>
                    <a:pt x="7121" y="1"/>
                  </a:lnTo>
                  <a:cubicBezTo>
                    <a:pt x="6926" y="153"/>
                    <a:pt x="4585" y="2047"/>
                    <a:pt x="4585" y="2047"/>
                  </a:cubicBezTo>
                  <a:cubicBezTo>
                    <a:pt x="4585" y="2047"/>
                    <a:pt x="4619" y="2929"/>
                    <a:pt x="4684" y="3897"/>
                  </a:cubicBezTo>
                  <a:cubicBezTo>
                    <a:pt x="4738" y="4876"/>
                    <a:pt x="2561" y="5279"/>
                    <a:pt x="1234" y="5323"/>
                  </a:cubicBezTo>
                  <a:cubicBezTo>
                    <a:pt x="0" y="5363"/>
                    <a:pt x="4687" y="10742"/>
                    <a:pt x="6657" y="10742"/>
                  </a:cubicBezTo>
                  <a:cubicBezTo>
                    <a:pt x="6807" y="10742"/>
                    <a:pt x="6941" y="10711"/>
                    <a:pt x="7056" y="10644"/>
                  </a:cubicBezTo>
                  <a:cubicBezTo>
                    <a:pt x="9178" y="9414"/>
                    <a:pt x="12660" y="6552"/>
                    <a:pt x="11627" y="5584"/>
                  </a:cubicBezTo>
                  <a:cubicBezTo>
                    <a:pt x="10582" y="4605"/>
                    <a:pt x="7175" y="4866"/>
                    <a:pt x="7121" y="4332"/>
                  </a:cubicBezTo>
                  <a:cubicBezTo>
                    <a:pt x="7056" y="3799"/>
                    <a:pt x="7121" y="1"/>
                    <a:pt x="7121" y="1"/>
                  </a:cubicBezTo>
                  <a:close/>
                </a:path>
              </a:pathLst>
            </a:custGeom>
            <a:solidFill>
              <a:srgbClr val="B25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4390427" y="2466860"/>
              <a:ext cx="370514" cy="384502"/>
            </a:xfrm>
            <a:custGeom>
              <a:avLst/>
              <a:gdLst/>
              <a:ahLst/>
              <a:cxnLst/>
              <a:rect l="l" t="t" r="r" b="b"/>
              <a:pathLst>
                <a:path w="6781" h="7037" extrusionOk="0">
                  <a:moveTo>
                    <a:pt x="3246" y="1"/>
                  </a:moveTo>
                  <a:cubicBezTo>
                    <a:pt x="2013" y="1"/>
                    <a:pt x="835" y="489"/>
                    <a:pt x="535" y="1505"/>
                  </a:cubicBezTo>
                  <a:cubicBezTo>
                    <a:pt x="0" y="3311"/>
                    <a:pt x="1113" y="7037"/>
                    <a:pt x="3327" y="7037"/>
                  </a:cubicBezTo>
                  <a:cubicBezTo>
                    <a:pt x="3368" y="7037"/>
                    <a:pt x="3409" y="7035"/>
                    <a:pt x="3451" y="7033"/>
                  </a:cubicBezTo>
                  <a:cubicBezTo>
                    <a:pt x="6781" y="6815"/>
                    <a:pt x="5910" y="939"/>
                    <a:pt x="5910" y="939"/>
                  </a:cubicBezTo>
                  <a:cubicBezTo>
                    <a:pt x="5277" y="321"/>
                    <a:pt x="4244" y="1"/>
                    <a:pt x="3246" y="1"/>
                  </a:cubicBezTo>
                  <a:close/>
                </a:path>
              </a:pathLst>
            </a:custGeom>
            <a:solidFill>
              <a:srgbClr val="B770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4362234" y="2634871"/>
              <a:ext cx="88353" cy="103980"/>
            </a:xfrm>
            <a:custGeom>
              <a:avLst/>
              <a:gdLst/>
              <a:ahLst/>
              <a:cxnLst/>
              <a:rect l="l" t="t" r="r" b="b"/>
              <a:pathLst>
                <a:path w="1617" h="1903" extrusionOk="0">
                  <a:moveTo>
                    <a:pt x="722" y="1"/>
                  </a:moveTo>
                  <a:cubicBezTo>
                    <a:pt x="638" y="1"/>
                    <a:pt x="551" y="40"/>
                    <a:pt x="463" y="139"/>
                  </a:cubicBezTo>
                  <a:cubicBezTo>
                    <a:pt x="0" y="643"/>
                    <a:pt x="610" y="1902"/>
                    <a:pt x="1077" y="1902"/>
                  </a:cubicBezTo>
                  <a:cubicBezTo>
                    <a:pt x="1083" y="1902"/>
                    <a:pt x="1088" y="1902"/>
                    <a:pt x="1094" y="1902"/>
                  </a:cubicBezTo>
                  <a:cubicBezTo>
                    <a:pt x="1562" y="1869"/>
                    <a:pt x="1617" y="1140"/>
                    <a:pt x="1366" y="705"/>
                  </a:cubicBezTo>
                  <a:cubicBezTo>
                    <a:pt x="1366" y="705"/>
                    <a:pt x="1075" y="1"/>
                    <a:pt x="722" y="1"/>
                  </a:cubicBezTo>
                  <a:close/>
                </a:path>
              </a:pathLst>
            </a:custGeom>
            <a:solidFill>
              <a:srgbClr val="B770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4686890" y="2636510"/>
              <a:ext cx="84146" cy="103488"/>
            </a:xfrm>
            <a:custGeom>
              <a:avLst/>
              <a:gdLst/>
              <a:ahLst/>
              <a:cxnLst/>
              <a:rect l="l" t="t" r="r" b="b"/>
              <a:pathLst>
                <a:path w="1540" h="1894" extrusionOk="0">
                  <a:moveTo>
                    <a:pt x="781" y="1"/>
                  </a:moveTo>
                  <a:cubicBezTo>
                    <a:pt x="473" y="1"/>
                    <a:pt x="408" y="675"/>
                    <a:pt x="408" y="675"/>
                  </a:cubicBezTo>
                  <a:cubicBezTo>
                    <a:pt x="215" y="1136"/>
                    <a:pt x="0" y="1894"/>
                    <a:pt x="444" y="1894"/>
                  </a:cubicBezTo>
                  <a:cubicBezTo>
                    <a:pt x="450" y="1894"/>
                    <a:pt x="456" y="1894"/>
                    <a:pt x="463" y="1893"/>
                  </a:cubicBezTo>
                  <a:cubicBezTo>
                    <a:pt x="930" y="1872"/>
                    <a:pt x="1540" y="566"/>
                    <a:pt x="1028" y="119"/>
                  </a:cubicBezTo>
                  <a:cubicBezTo>
                    <a:pt x="932" y="35"/>
                    <a:pt x="850" y="1"/>
                    <a:pt x="781" y="1"/>
                  </a:cubicBezTo>
                  <a:close/>
                </a:path>
              </a:pathLst>
            </a:custGeom>
            <a:solidFill>
              <a:srgbClr val="B770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4627117" y="2691695"/>
              <a:ext cx="67808" cy="65568"/>
            </a:xfrm>
            <a:custGeom>
              <a:avLst/>
              <a:gdLst/>
              <a:ahLst/>
              <a:cxnLst/>
              <a:rect l="l" t="t" r="r" b="b"/>
              <a:pathLst>
                <a:path w="1241" h="1200" extrusionOk="0">
                  <a:moveTo>
                    <a:pt x="627" y="0"/>
                  </a:moveTo>
                  <a:cubicBezTo>
                    <a:pt x="614" y="0"/>
                    <a:pt x="601" y="1"/>
                    <a:pt x="588" y="1"/>
                  </a:cubicBezTo>
                  <a:cubicBezTo>
                    <a:pt x="251" y="23"/>
                    <a:pt x="0" y="306"/>
                    <a:pt x="22" y="644"/>
                  </a:cubicBezTo>
                  <a:cubicBezTo>
                    <a:pt x="43" y="957"/>
                    <a:pt x="314" y="1200"/>
                    <a:pt x="625" y="1200"/>
                  </a:cubicBezTo>
                  <a:cubicBezTo>
                    <a:pt x="638" y="1200"/>
                    <a:pt x="651" y="1199"/>
                    <a:pt x="664" y="1199"/>
                  </a:cubicBezTo>
                  <a:cubicBezTo>
                    <a:pt x="991" y="1177"/>
                    <a:pt x="1241" y="894"/>
                    <a:pt x="1219" y="567"/>
                  </a:cubicBezTo>
                  <a:cubicBezTo>
                    <a:pt x="1198" y="244"/>
                    <a:pt x="937" y="0"/>
                    <a:pt x="627" y="0"/>
                  </a:cubicBezTo>
                  <a:close/>
                </a:path>
              </a:pathLst>
            </a:custGeom>
            <a:solidFill>
              <a:srgbClr val="B25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4449927" y="2696448"/>
              <a:ext cx="67808" cy="65568"/>
            </a:xfrm>
            <a:custGeom>
              <a:avLst/>
              <a:gdLst/>
              <a:ahLst/>
              <a:cxnLst/>
              <a:rect l="l" t="t" r="r" b="b"/>
              <a:pathLst>
                <a:path w="1241" h="1200" extrusionOk="0">
                  <a:moveTo>
                    <a:pt x="618" y="0"/>
                  </a:moveTo>
                  <a:cubicBezTo>
                    <a:pt x="605" y="0"/>
                    <a:pt x="591" y="1"/>
                    <a:pt x="577" y="2"/>
                  </a:cubicBezTo>
                  <a:cubicBezTo>
                    <a:pt x="251" y="23"/>
                    <a:pt x="0" y="306"/>
                    <a:pt x="22" y="644"/>
                  </a:cubicBezTo>
                  <a:cubicBezTo>
                    <a:pt x="43" y="957"/>
                    <a:pt x="304" y="1200"/>
                    <a:pt x="614" y="1200"/>
                  </a:cubicBezTo>
                  <a:cubicBezTo>
                    <a:pt x="627" y="1200"/>
                    <a:pt x="640" y="1199"/>
                    <a:pt x="653" y="1199"/>
                  </a:cubicBezTo>
                  <a:cubicBezTo>
                    <a:pt x="991" y="1177"/>
                    <a:pt x="1241" y="894"/>
                    <a:pt x="1219" y="557"/>
                  </a:cubicBezTo>
                  <a:cubicBezTo>
                    <a:pt x="1198" y="244"/>
                    <a:pt x="937" y="0"/>
                    <a:pt x="618" y="0"/>
                  </a:cubicBezTo>
                  <a:close/>
                </a:path>
              </a:pathLst>
            </a:custGeom>
            <a:solidFill>
              <a:srgbClr val="B25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4106257" y="2936144"/>
              <a:ext cx="937732" cy="861017"/>
            </a:xfrm>
            <a:custGeom>
              <a:avLst/>
              <a:gdLst/>
              <a:ahLst/>
              <a:cxnLst/>
              <a:rect l="l" t="t" r="r" b="b"/>
              <a:pathLst>
                <a:path w="17162" h="15758" extrusionOk="0">
                  <a:moveTo>
                    <a:pt x="13375" y="0"/>
                  </a:moveTo>
                  <a:cubicBezTo>
                    <a:pt x="13375" y="0"/>
                    <a:pt x="11873" y="3145"/>
                    <a:pt x="9218" y="3319"/>
                  </a:cubicBezTo>
                  <a:cubicBezTo>
                    <a:pt x="9140" y="3324"/>
                    <a:pt x="9062" y="3326"/>
                    <a:pt x="8985" y="3326"/>
                  </a:cubicBezTo>
                  <a:cubicBezTo>
                    <a:pt x="6267" y="3326"/>
                    <a:pt x="4527" y="414"/>
                    <a:pt x="4527" y="414"/>
                  </a:cubicBezTo>
                  <a:cubicBezTo>
                    <a:pt x="4527" y="414"/>
                    <a:pt x="4310" y="357"/>
                    <a:pt x="3938" y="357"/>
                  </a:cubicBezTo>
                  <a:cubicBezTo>
                    <a:pt x="3363" y="357"/>
                    <a:pt x="2418" y="493"/>
                    <a:pt x="1328" y="1186"/>
                  </a:cubicBezTo>
                  <a:cubicBezTo>
                    <a:pt x="0" y="2035"/>
                    <a:pt x="1502" y="8401"/>
                    <a:pt x="1252" y="12275"/>
                  </a:cubicBezTo>
                  <a:cubicBezTo>
                    <a:pt x="1067" y="15126"/>
                    <a:pt x="588" y="15072"/>
                    <a:pt x="1274" y="15235"/>
                  </a:cubicBezTo>
                  <a:cubicBezTo>
                    <a:pt x="2960" y="15620"/>
                    <a:pt x="3715" y="15757"/>
                    <a:pt x="5323" y="15757"/>
                  </a:cubicBezTo>
                  <a:cubicBezTo>
                    <a:pt x="6216" y="15757"/>
                    <a:pt x="7372" y="15715"/>
                    <a:pt x="9098" y="15649"/>
                  </a:cubicBezTo>
                  <a:cubicBezTo>
                    <a:pt x="10037" y="15613"/>
                    <a:pt x="10909" y="15601"/>
                    <a:pt x="11706" y="15601"/>
                  </a:cubicBezTo>
                  <a:cubicBezTo>
                    <a:pt x="13059" y="15601"/>
                    <a:pt x="14193" y="15634"/>
                    <a:pt x="15061" y="15634"/>
                  </a:cubicBezTo>
                  <a:cubicBezTo>
                    <a:pt x="16311" y="15634"/>
                    <a:pt x="17010" y="15566"/>
                    <a:pt x="17020" y="15235"/>
                  </a:cubicBezTo>
                  <a:cubicBezTo>
                    <a:pt x="17162" y="10665"/>
                    <a:pt x="16574" y="6366"/>
                    <a:pt x="15562" y="3548"/>
                  </a:cubicBezTo>
                  <a:cubicBezTo>
                    <a:pt x="14550" y="729"/>
                    <a:pt x="14507" y="294"/>
                    <a:pt x="133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922566" y="2972369"/>
              <a:ext cx="349641" cy="612460"/>
            </a:xfrm>
            <a:custGeom>
              <a:avLst/>
              <a:gdLst/>
              <a:ahLst/>
              <a:cxnLst/>
              <a:rect l="l" t="t" r="r" b="b"/>
              <a:pathLst>
                <a:path w="6399" h="11209" extrusionOk="0">
                  <a:moveTo>
                    <a:pt x="5713" y="1"/>
                  </a:moveTo>
                  <a:cubicBezTo>
                    <a:pt x="5125" y="426"/>
                    <a:pt x="1807" y="436"/>
                    <a:pt x="0" y="9567"/>
                  </a:cubicBezTo>
                  <a:cubicBezTo>
                    <a:pt x="0" y="9567"/>
                    <a:pt x="1883" y="11209"/>
                    <a:pt x="3392" y="11209"/>
                  </a:cubicBezTo>
                  <a:cubicBezTo>
                    <a:pt x="3489" y="11209"/>
                    <a:pt x="3585" y="11202"/>
                    <a:pt x="3678" y="11188"/>
                  </a:cubicBezTo>
                  <a:cubicBezTo>
                    <a:pt x="5212" y="10938"/>
                    <a:pt x="5985" y="5420"/>
                    <a:pt x="6192" y="3244"/>
                  </a:cubicBezTo>
                  <a:cubicBezTo>
                    <a:pt x="6399" y="1067"/>
                    <a:pt x="5713" y="1"/>
                    <a:pt x="57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4851786" y="2939258"/>
              <a:ext cx="393135" cy="645572"/>
            </a:xfrm>
            <a:custGeom>
              <a:avLst/>
              <a:gdLst/>
              <a:ahLst/>
              <a:cxnLst/>
              <a:rect l="l" t="t" r="r" b="b"/>
              <a:pathLst>
                <a:path w="7195" h="11815" extrusionOk="0">
                  <a:moveTo>
                    <a:pt x="89" y="0"/>
                  </a:moveTo>
                  <a:cubicBezTo>
                    <a:pt x="25" y="0"/>
                    <a:pt x="0" y="12"/>
                    <a:pt x="23" y="31"/>
                  </a:cubicBezTo>
                  <a:cubicBezTo>
                    <a:pt x="589" y="476"/>
                    <a:pt x="796" y="1673"/>
                    <a:pt x="1003" y="3850"/>
                  </a:cubicBezTo>
                  <a:cubicBezTo>
                    <a:pt x="1198" y="6026"/>
                    <a:pt x="1972" y="11544"/>
                    <a:pt x="3517" y="11794"/>
                  </a:cubicBezTo>
                  <a:cubicBezTo>
                    <a:pt x="3610" y="11808"/>
                    <a:pt x="3704" y="11815"/>
                    <a:pt x="3801" y="11815"/>
                  </a:cubicBezTo>
                  <a:cubicBezTo>
                    <a:pt x="5302" y="11815"/>
                    <a:pt x="7195" y="10173"/>
                    <a:pt x="7195" y="10173"/>
                  </a:cubicBezTo>
                  <a:cubicBezTo>
                    <a:pt x="5775" y="1287"/>
                    <a:pt x="760" y="0"/>
                    <a:pt x="89" y="0"/>
                  </a:cubicBezTo>
                  <a:close/>
                </a:path>
              </a:pathLst>
            </a:custGeom>
            <a:solidFill>
              <a:srgbClr val="E2A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4139204" y="3679273"/>
              <a:ext cx="913144" cy="152664"/>
            </a:xfrm>
            <a:custGeom>
              <a:avLst/>
              <a:gdLst/>
              <a:ahLst/>
              <a:cxnLst/>
              <a:rect l="l" t="t" r="r" b="b"/>
              <a:pathLst>
                <a:path w="16712" h="2794" extrusionOk="0">
                  <a:moveTo>
                    <a:pt x="656" y="1"/>
                  </a:moveTo>
                  <a:cubicBezTo>
                    <a:pt x="334" y="1"/>
                    <a:pt x="1" y="1670"/>
                    <a:pt x="279" y="1895"/>
                  </a:cubicBezTo>
                  <a:cubicBezTo>
                    <a:pt x="562" y="2124"/>
                    <a:pt x="5176" y="2581"/>
                    <a:pt x="7624" y="2766"/>
                  </a:cubicBezTo>
                  <a:cubicBezTo>
                    <a:pt x="7876" y="2785"/>
                    <a:pt x="8171" y="2794"/>
                    <a:pt x="8499" y="2794"/>
                  </a:cubicBezTo>
                  <a:cubicBezTo>
                    <a:pt x="11355" y="2794"/>
                    <a:pt x="16646" y="2145"/>
                    <a:pt x="16646" y="2145"/>
                  </a:cubicBezTo>
                  <a:cubicBezTo>
                    <a:pt x="16646" y="2145"/>
                    <a:pt x="16711" y="894"/>
                    <a:pt x="16439" y="600"/>
                  </a:cubicBezTo>
                  <a:cubicBezTo>
                    <a:pt x="16366" y="525"/>
                    <a:pt x="16028" y="496"/>
                    <a:pt x="15508" y="496"/>
                  </a:cubicBezTo>
                  <a:cubicBezTo>
                    <a:pt x="13988" y="496"/>
                    <a:pt x="10918" y="748"/>
                    <a:pt x="8397" y="861"/>
                  </a:cubicBezTo>
                  <a:cubicBezTo>
                    <a:pt x="8147" y="873"/>
                    <a:pt x="7892" y="879"/>
                    <a:pt x="7634" y="879"/>
                  </a:cubicBezTo>
                  <a:cubicBezTo>
                    <a:pt x="4403" y="879"/>
                    <a:pt x="671" y="2"/>
                    <a:pt x="671" y="2"/>
                  </a:cubicBezTo>
                  <a:cubicBezTo>
                    <a:pt x="666" y="1"/>
                    <a:pt x="661" y="1"/>
                    <a:pt x="6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4175865" y="3321614"/>
              <a:ext cx="844898" cy="139441"/>
            </a:xfrm>
            <a:custGeom>
              <a:avLst/>
              <a:gdLst/>
              <a:ahLst/>
              <a:cxnLst/>
              <a:rect l="l" t="t" r="r" b="b"/>
              <a:pathLst>
                <a:path w="15463" h="2552" extrusionOk="0">
                  <a:moveTo>
                    <a:pt x="14727" y="1"/>
                  </a:moveTo>
                  <a:cubicBezTo>
                    <a:pt x="13544" y="1"/>
                    <a:pt x="10329" y="491"/>
                    <a:pt x="7530" y="617"/>
                  </a:cubicBezTo>
                  <a:cubicBezTo>
                    <a:pt x="7175" y="634"/>
                    <a:pt x="6814" y="642"/>
                    <a:pt x="6454" y="642"/>
                  </a:cubicBezTo>
                  <a:cubicBezTo>
                    <a:pt x="3389" y="642"/>
                    <a:pt x="348" y="84"/>
                    <a:pt x="348" y="84"/>
                  </a:cubicBezTo>
                  <a:cubicBezTo>
                    <a:pt x="343" y="83"/>
                    <a:pt x="337" y="82"/>
                    <a:pt x="331" y="82"/>
                  </a:cubicBezTo>
                  <a:cubicBezTo>
                    <a:pt x="31" y="82"/>
                    <a:pt x="0" y="1792"/>
                    <a:pt x="0" y="1792"/>
                  </a:cubicBezTo>
                  <a:cubicBezTo>
                    <a:pt x="283" y="2021"/>
                    <a:pt x="4309" y="2336"/>
                    <a:pt x="6757" y="2522"/>
                  </a:cubicBezTo>
                  <a:cubicBezTo>
                    <a:pt x="7035" y="2543"/>
                    <a:pt x="7362" y="2552"/>
                    <a:pt x="7724" y="2552"/>
                  </a:cubicBezTo>
                  <a:cubicBezTo>
                    <a:pt x="10539" y="2552"/>
                    <a:pt x="15453" y="1988"/>
                    <a:pt x="15453" y="1988"/>
                  </a:cubicBezTo>
                  <a:cubicBezTo>
                    <a:pt x="15453" y="1988"/>
                    <a:pt x="15463" y="367"/>
                    <a:pt x="15180" y="73"/>
                  </a:cubicBezTo>
                  <a:cubicBezTo>
                    <a:pt x="15133" y="22"/>
                    <a:pt x="14975" y="1"/>
                    <a:pt x="14727" y="1"/>
                  </a:cubicBezTo>
                  <a:close/>
                </a:path>
              </a:pathLst>
            </a:custGeom>
            <a:solidFill>
              <a:srgbClr val="6680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4198048" y="3124535"/>
              <a:ext cx="785286" cy="144414"/>
            </a:xfrm>
            <a:custGeom>
              <a:avLst/>
              <a:gdLst/>
              <a:ahLst/>
              <a:cxnLst/>
              <a:rect l="l" t="t" r="r" b="b"/>
              <a:pathLst>
                <a:path w="14372" h="2643" extrusionOk="0">
                  <a:moveTo>
                    <a:pt x="1049" y="0"/>
                  </a:moveTo>
                  <a:cubicBezTo>
                    <a:pt x="715" y="0"/>
                    <a:pt x="0" y="1823"/>
                    <a:pt x="279" y="2047"/>
                  </a:cubicBezTo>
                  <a:cubicBezTo>
                    <a:pt x="562" y="2276"/>
                    <a:pt x="4208" y="2429"/>
                    <a:pt x="6646" y="2613"/>
                  </a:cubicBezTo>
                  <a:cubicBezTo>
                    <a:pt x="6915" y="2634"/>
                    <a:pt x="7218" y="2643"/>
                    <a:pt x="7544" y="2643"/>
                  </a:cubicBezTo>
                  <a:cubicBezTo>
                    <a:pt x="10190" y="2643"/>
                    <a:pt x="14372" y="2047"/>
                    <a:pt x="14372" y="2047"/>
                  </a:cubicBezTo>
                  <a:cubicBezTo>
                    <a:pt x="14372" y="2047"/>
                    <a:pt x="13773" y="492"/>
                    <a:pt x="13501" y="197"/>
                  </a:cubicBezTo>
                  <a:cubicBezTo>
                    <a:pt x="13459" y="154"/>
                    <a:pt x="13362" y="135"/>
                    <a:pt x="13217" y="135"/>
                  </a:cubicBezTo>
                  <a:cubicBezTo>
                    <a:pt x="12420" y="135"/>
                    <a:pt x="10183" y="700"/>
                    <a:pt x="7752" y="700"/>
                  </a:cubicBezTo>
                  <a:cubicBezTo>
                    <a:pt x="7677" y="700"/>
                    <a:pt x="7602" y="699"/>
                    <a:pt x="7527" y="698"/>
                  </a:cubicBezTo>
                  <a:cubicBezTo>
                    <a:pt x="4131" y="644"/>
                    <a:pt x="1063" y="2"/>
                    <a:pt x="1063" y="2"/>
                  </a:cubicBezTo>
                  <a:cubicBezTo>
                    <a:pt x="1058" y="1"/>
                    <a:pt x="1053" y="0"/>
                    <a:pt x="1049" y="0"/>
                  </a:cubicBezTo>
                  <a:close/>
                </a:path>
              </a:pathLst>
            </a:custGeom>
            <a:solidFill>
              <a:srgbClr val="6680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4300712" y="2925053"/>
              <a:ext cx="568147" cy="192661"/>
            </a:xfrm>
            <a:custGeom>
              <a:avLst/>
              <a:gdLst/>
              <a:ahLst/>
              <a:cxnLst/>
              <a:rect l="l" t="t" r="r" b="b"/>
              <a:pathLst>
                <a:path w="10398" h="3526" extrusionOk="0">
                  <a:moveTo>
                    <a:pt x="9265" y="1"/>
                  </a:moveTo>
                  <a:cubicBezTo>
                    <a:pt x="9087" y="1"/>
                    <a:pt x="8977" y="40"/>
                    <a:pt x="8977" y="40"/>
                  </a:cubicBezTo>
                  <a:cubicBezTo>
                    <a:pt x="8466" y="40"/>
                    <a:pt x="7628" y="2097"/>
                    <a:pt x="5441" y="2238"/>
                  </a:cubicBezTo>
                  <a:cubicBezTo>
                    <a:pt x="5388" y="2241"/>
                    <a:pt x="5336" y="2243"/>
                    <a:pt x="5283" y="2243"/>
                  </a:cubicBezTo>
                  <a:cubicBezTo>
                    <a:pt x="3509" y="2243"/>
                    <a:pt x="1785" y="519"/>
                    <a:pt x="1785" y="519"/>
                  </a:cubicBezTo>
                  <a:cubicBezTo>
                    <a:pt x="1577" y="424"/>
                    <a:pt x="1334" y="391"/>
                    <a:pt x="1095" y="391"/>
                  </a:cubicBezTo>
                  <a:cubicBezTo>
                    <a:pt x="535" y="391"/>
                    <a:pt x="0" y="573"/>
                    <a:pt x="0" y="573"/>
                  </a:cubicBezTo>
                  <a:cubicBezTo>
                    <a:pt x="0" y="573"/>
                    <a:pt x="2318" y="3413"/>
                    <a:pt x="5082" y="3522"/>
                  </a:cubicBezTo>
                  <a:cubicBezTo>
                    <a:pt x="5144" y="3525"/>
                    <a:pt x="5206" y="3526"/>
                    <a:pt x="5267" y="3526"/>
                  </a:cubicBezTo>
                  <a:cubicBezTo>
                    <a:pt x="8241" y="3526"/>
                    <a:pt x="10398" y="493"/>
                    <a:pt x="10109" y="291"/>
                  </a:cubicBezTo>
                  <a:cubicBezTo>
                    <a:pt x="9779" y="55"/>
                    <a:pt x="9475" y="1"/>
                    <a:pt x="92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4038179" y="3039573"/>
              <a:ext cx="225117" cy="181132"/>
            </a:xfrm>
            <a:custGeom>
              <a:avLst/>
              <a:gdLst/>
              <a:ahLst/>
              <a:cxnLst/>
              <a:rect l="l" t="t" r="r" b="b"/>
              <a:pathLst>
                <a:path w="4120" h="3315" extrusionOk="0">
                  <a:moveTo>
                    <a:pt x="1464" y="1"/>
                  </a:moveTo>
                  <a:cubicBezTo>
                    <a:pt x="1464" y="1"/>
                    <a:pt x="615" y="730"/>
                    <a:pt x="148" y="1611"/>
                  </a:cubicBezTo>
                  <a:cubicBezTo>
                    <a:pt x="1" y="1895"/>
                    <a:pt x="3038" y="3315"/>
                    <a:pt x="3552" y="3315"/>
                  </a:cubicBezTo>
                  <a:cubicBezTo>
                    <a:pt x="3570" y="3315"/>
                    <a:pt x="3585" y="3313"/>
                    <a:pt x="3597" y="3309"/>
                  </a:cubicBezTo>
                  <a:cubicBezTo>
                    <a:pt x="3935" y="3189"/>
                    <a:pt x="4076" y="2014"/>
                    <a:pt x="4097" y="1720"/>
                  </a:cubicBezTo>
                  <a:cubicBezTo>
                    <a:pt x="4119" y="1437"/>
                    <a:pt x="1464" y="1"/>
                    <a:pt x="14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957042" y="3244137"/>
              <a:ext cx="239105" cy="149878"/>
            </a:xfrm>
            <a:custGeom>
              <a:avLst/>
              <a:gdLst/>
              <a:ahLst/>
              <a:cxnLst/>
              <a:rect l="l" t="t" r="r" b="b"/>
              <a:pathLst>
                <a:path w="4376" h="2743" extrusionOk="0">
                  <a:moveTo>
                    <a:pt x="632" y="0"/>
                  </a:moveTo>
                  <a:cubicBezTo>
                    <a:pt x="392" y="163"/>
                    <a:pt x="0" y="1926"/>
                    <a:pt x="0" y="1926"/>
                  </a:cubicBezTo>
                  <a:cubicBezTo>
                    <a:pt x="218" y="2209"/>
                    <a:pt x="4070" y="2743"/>
                    <a:pt x="4070" y="2743"/>
                  </a:cubicBezTo>
                  <a:cubicBezTo>
                    <a:pt x="4070" y="2743"/>
                    <a:pt x="4331" y="1991"/>
                    <a:pt x="4353" y="1502"/>
                  </a:cubicBezTo>
                  <a:cubicBezTo>
                    <a:pt x="4375" y="1001"/>
                    <a:pt x="632" y="0"/>
                    <a:pt x="6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901148" y="3451597"/>
              <a:ext cx="291996" cy="155287"/>
            </a:xfrm>
            <a:custGeom>
              <a:avLst/>
              <a:gdLst/>
              <a:ahLst/>
              <a:cxnLst/>
              <a:rect l="l" t="t" r="r" b="b"/>
              <a:pathLst>
                <a:path w="5344" h="2842" extrusionOk="0">
                  <a:moveTo>
                    <a:pt x="555" y="1"/>
                  </a:moveTo>
                  <a:cubicBezTo>
                    <a:pt x="555" y="1"/>
                    <a:pt x="88" y="1666"/>
                    <a:pt x="44" y="1807"/>
                  </a:cubicBezTo>
                  <a:cubicBezTo>
                    <a:pt x="1" y="1960"/>
                    <a:pt x="4919" y="2841"/>
                    <a:pt x="4919" y="2841"/>
                  </a:cubicBezTo>
                  <a:cubicBezTo>
                    <a:pt x="4919" y="2841"/>
                    <a:pt x="5343" y="2036"/>
                    <a:pt x="5343" y="1263"/>
                  </a:cubicBezTo>
                  <a:cubicBezTo>
                    <a:pt x="5343" y="839"/>
                    <a:pt x="555" y="1"/>
                    <a:pt x="555" y="1"/>
                  </a:cubicBezTo>
                  <a:close/>
                </a:path>
              </a:pathLst>
            </a:custGeom>
            <a:solidFill>
              <a:srgbClr val="6680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5006410" y="3244137"/>
              <a:ext cx="206430" cy="124907"/>
            </a:xfrm>
            <a:custGeom>
              <a:avLst/>
              <a:gdLst/>
              <a:ahLst/>
              <a:cxnLst/>
              <a:rect l="l" t="t" r="r" b="b"/>
              <a:pathLst>
                <a:path w="3778" h="2286" extrusionOk="0">
                  <a:moveTo>
                    <a:pt x="3190" y="0"/>
                  </a:moveTo>
                  <a:cubicBezTo>
                    <a:pt x="3190" y="0"/>
                    <a:pt x="1" y="751"/>
                    <a:pt x="23" y="1186"/>
                  </a:cubicBezTo>
                  <a:cubicBezTo>
                    <a:pt x="44" y="1633"/>
                    <a:pt x="273" y="2286"/>
                    <a:pt x="273" y="2286"/>
                  </a:cubicBezTo>
                  <a:cubicBezTo>
                    <a:pt x="273" y="2286"/>
                    <a:pt x="3581" y="1926"/>
                    <a:pt x="3777" y="1665"/>
                  </a:cubicBezTo>
                  <a:cubicBezTo>
                    <a:pt x="3777" y="1665"/>
                    <a:pt x="3396" y="153"/>
                    <a:pt x="31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5008814" y="3421874"/>
              <a:ext cx="245661" cy="135616"/>
            </a:xfrm>
            <a:custGeom>
              <a:avLst/>
              <a:gdLst/>
              <a:ahLst/>
              <a:cxnLst/>
              <a:rect l="l" t="t" r="r" b="b"/>
              <a:pathLst>
                <a:path w="4496" h="2482" extrusionOk="0">
                  <a:moveTo>
                    <a:pt x="4092" y="1"/>
                  </a:moveTo>
                  <a:cubicBezTo>
                    <a:pt x="4092" y="1"/>
                    <a:pt x="0" y="708"/>
                    <a:pt x="0" y="1089"/>
                  </a:cubicBezTo>
                  <a:cubicBezTo>
                    <a:pt x="0" y="1764"/>
                    <a:pt x="382" y="2482"/>
                    <a:pt x="382" y="2482"/>
                  </a:cubicBezTo>
                  <a:cubicBezTo>
                    <a:pt x="382" y="2482"/>
                    <a:pt x="4430" y="1797"/>
                    <a:pt x="4440" y="1666"/>
                  </a:cubicBezTo>
                  <a:cubicBezTo>
                    <a:pt x="4495" y="849"/>
                    <a:pt x="4092" y="1"/>
                    <a:pt x="4092" y="1"/>
                  </a:cubicBezTo>
                  <a:close/>
                </a:path>
              </a:pathLst>
            </a:custGeom>
            <a:solidFill>
              <a:srgbClr val="6680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4928552" y="3041977"/>
              <a:ext cx="206102" cy="178891"/>
            </a:xfrm>
            <a:custGeom>
              <a:avLst/>
              <a:gdLst/>
              <a:ahLst/>
              <a:cxnLst/>
              <a:rect l="l" t="t" r="r" b="b"/>
              <a:pathLst>
                <a:path w="3772" h="3274" extrusionOk="0">
                  <a:moveTo>
                    <a:pt x="2090" y="0"/>
                  </a:moveTo>
                  <a:cubicBezTo>
                    <a:pt x="2090" y="0"/>
                    <a:pt x="1" y="1393"/>
                    <a:pt x="22" y="1676"/>
                  </a:cubicBezTo>
                  <a:cubicBezTo>
                    <a:pt x="44" y="1970"/>
                    <a:pt x="185" y="3145"/>
                    <a:pt x="523" y="3265"/>
                  </a:cubicBezTo>
                  <a:cubicBezTo>
                    <a:pt x="540" y="3271"/>
                    <a:pt x="564" y="3273"/>
                    <a:pt x="593" y="3273"/>
                  </a:cubicBezTo>
                  <a:cubicBezTo>
                    <a:pt x="1147" y="3273"/>
                    <a:pt x="3771" y="2345"/>
                    <a:pt x="3679" y="2046"/>
                  </a:cubicBezTo>
                  <a:cubicBezTo>
                    <a:pt x="3428" y="1219"/>
                    <a:pt x="2090" y="0"/>
                    <a:pt x="20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4154721" y="3506071"/>
              <a:ext cx="887463" cy="150151"/>
            </a:xfrm>
            <a:custGeom>
              <a:avLst/>
              <a:gdLst/>
              <a:ahLst/>
              <a:cxnLst/>
              <a:rect l="l" t="t" r="r" b="b"/>
              <a:pathLst>
                <a:path w="16242" h="2748" extrusionOk="0">
                  <a:moveTo>
                    <a:pt x="15628" y="1"/>
                  </a:moveTo>
                  <a:cubicBezTo>
                    <a:pt x="14531" y="1"/>
                    <a:pt x="11024" y="679"/>
                    <a:pt x="8113" y="810"/>
                  </a:cubicBezTo>
                  <a:cubicBezTo>
                    <a:pt x="7817" y="825"/>
                    <a:pt x="7514" y="831"/>
                    <a:pt x="7208" y="831"/>
                  </a:cubicBezTo>
                  <a:cubicBezTo>
                    <a:pt x="4037" y="831"/>
                    <a:pt x="561" y="125"/>
                    <a:pt x="561" y="125"/>
                  </a:cubicBezTo>
                  <a:cubicBezTo>
                    <a:pt x="555" y="124"/>
                    <a:pt x="550" y="124"/>
                    <a:pt x="544" y="124"/>
                  </a:cubicBezTo>
                  <a:cubicBezTo>
                    <a:pt x="227" y="124"/>
                    <a:pt x="0" y="1619"/>
                    <a:pt x="278" y="1844"/>
                  </a:cubicBezTo>
                  <a:cubicBezTo>
                    <a:pt x="561" y="2084"/>
                    <a:pt x="4892" y="2530"/>
                    <a:pt x="7340" y="2715"/>
                  </a:cubicBezTo>
                  <a:cubicBezTo>
                    <a:pt x="7639" y="2738"/>
                    <a:pt x="7996" y="2747"/>
                    <a:pt x="8391" y="2747"/>
                  </a:cubicBezTo>
                  <a:cubicBezTo>
                    <a:pt x="11234" y="2747"/>
                    <a:pt x="16089" y="2236"/>
                    <a:pt x="16089" y="2236"/>
                  </a:cubicBezTo>
                  <a:cubicBezTo>
                    <a:pt x="16089" y="2236"/>
                    <a:pt x="16242" y="353"/>
                    <a:pt x="15959" y="60"/>
                  </a:cubicBezTo>
                  <a:cubicBezTo>
                    <a:pt x="15921" y="19"/>
                    <a:pt x="15806" y="1"/>
                    <a:pt x="15628" y="1"/>
                  </a:cubicBezTo>
                  <a:close/>
                </a:path>
              </a:pathLst>
            </a:custGeom>
            <a:solidFill>
              <a:srgbClr val="6D8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4478448" y="2643613"/>
              <a:ext cx="32784" cy="32729"/>
            </a:xfrm>
            <a:custGeom>
              <a:avLst/>
              <a:gdLst/>
              <a:ahLst/>
              <a:cxnLst/>
              <a:rect l="l" t="t" r="r" b="b"/>
              <a:pathLst>
                <a:path w="600" h="599" extrusionOk="0">
                  <a:moveTo>
                    <a:pt x="305" y="0"/>
                  </a:moveTo>
                  <a:cubicBezTo>
                    <a:pt x="131" y="0"/>
                    <a:pt x="1" y="131"/>
                    <a:pt x="1" y="305"/>
                  </a:cubicBezTo>
                  <a:cubicBezTo>
                    <a:pt x="1" y="468"/>
                    <a:pt x="131" y="599"/>
                    <a:pt x="305" y="599"/>
                  </a:cubicBezTo>
                  <a:cubicBezTo>
                    <a:pt x="469" y="599"/>
                    <a:pt x="599" y="468"/>
                    <a:pt x="599" y="305"/>
                  </a:cubicBezTo>
                  <a:cubicBezTo>
                    <a:pt x="599" y="131"/>
                    <a:pt x="469" y="0"/>
                    <a:pt x="3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4628920" y="2643613"/>
              <a:ext cx="32729" cy="32729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294" y="0"/>
                  </a:moveTo>
                  <a:cubicBezTo>
                    <a:pt x="131" y="0"/>
                    <a:pt x="0" y="131"/>
                    <a:pt x="0" y="305"/>
                  </a:cubicBezTo>
                  <a:cubicBezTo>
                    <a:pt x="0" y="468"/>
                    <a:pt x="131" y="599"/>
                    <a:pt x="294" y="599"/>
                  </a:cubicBezTo>
                  <a:cubicBezTo>
                    <a:pt x="468" y="599"/>
                    <a:pt x="598" y="468"/>
                    <a:pt x="598" y="305"/>
                  </a:cubicBezTo>
                  <a:cubicBezTo>
                    <a:pt x="598" y="131"/>
                    <a:pt x="468" y="0"/>
                    <a:pt x="2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4379172" y="2377691"/>
              <a:ext cx="393080" cy="241072"/>
            </a:xfrm>
            <a:custGeom>
              <a:avLst/>
              <a:gdLst/>
              <a:ahLst/>
              <a:cxnLst/>
              <a:rect l="l" t="t" r="r" b="b"/>
              <a:pathLst>
                <a:path w="7194" h="4412" extrusionOk="0">
                  <a:moveTo>
                    <a:pt x="3895" y="1"/>
                  </a:moveTo>
                  <a:cubicBezTo>
                    <a:pt x="3782" y="1"/>
                    <a:pt x="3666" y="8"/>
                    <a:pt x="3548" y="25"/>
                  </a:cubicBezTo>
                  <a:cubicBezTo>
                    <a:pt x="1469" y="307"/>
                    <a:pt x="1" y="1592"/>
                    <a:pt x="98" y="4356"/>
                  </a:cubicBezTo>
                  <a:cubicBezTo>
                    <a:pt x="98" y="4356"/>
                    <a:pt x="205" y="4409"/>
                    <a:pt x="517" y="4409"/>
                  </a:cubicBezTo>
                  <a:cubicBezTo>
                    <a:pt x="674" y="4409"/>
                    <a:pt x="882" y="4396"/>
                    <a:pt x="1154" y="4356"/>
                  </a:cubicBezTo>
                  <a:cubicBezTo>
                    <a:pt x="1981" y="4236"/>
                    <a:pt x="2688" y="2038"/>
                    <a:pt x="3418" y="1722"/>
                  </a:cubicBezTo>
                  <a:cubicBezTo>
                    <a:pt x="3454" y="1706"/>
                    <a:pt x="3492" y="1698"/>
                    <a:pt x="3533" y="1698"/>
                  </a:cubicBezTo>
                  <a:cubicBezTo>
                    <a:pt x="4281" y="1698"/>
                    <a:pt x="5672" y="4411"/>
                    <a:pt x="6210" y="4411"/>
                  </a:cubicBezTo>
                  <a:cubicBezTo>
                    <a:pt x="6215" y="4411"/>
                    <a:pt x="6220" y="4411"/>
                    <a:pt x="6225" y="4410"/>
                  </a:cubicBezTo>
                  <a:cubicBezTo>
                    <a:pt x="6780" y="4356"/>
                    <a:pt x="7193" y="3192"/>
                    <a:pt x="7063" y="2636"/>
                  </a:cubicBezTo>
                  <a:cubicBezTo>
                    <a:pt x="6950" y="2103"/>
                    <a:pt x="5772" y="1"/>
                    <a:pt x="38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4553356" y="2661425"/>
              <a:ext cx="38139" cy="67863"/>
            </a:xfrm>
            <a:custGeom>
              <a:avLst/>
              <a:gdLst/>
              <a:ahLst/>
              <a:cxnLst/>
              <a:rect l="l" t="t" r="r" b="b"/>
              <a:pathLst>
                <a:path w="698" h="1242" extrusionOk="0">
                  <a:moveTo>
                    <a:pt x="654" y="1"/>
                  </a:moveTo>
                  <a:lnTo>
                    <a:pt x="392" y="11"/>
                  </a:lnTo>
                  <a:cubicBezTo>
                    <a:pt x="404" y="371"/>
                    <a:pt x="414" y="795"/>
                    <a:pt x="404" y="969"/>
                  </a:cubicBezTo>
                  <a:cubicBezTo>
                    <a:pt x="327" y="959"/>
                    <a:pt x="208" y="915"/>
                    <a:pt x="99" y="872"/>
                  </a:cubicBezTo>
                  <a:lnTo>
                    <a:pt x="1" y="1121"/>
                  </a:lnTo>
                  <a:cubicBezTo>
                    <a:pt x="230" y="1208"/>
                    <a:pt x="371" y="1241"/>
                    <a:pt x="458" y="1241"/>
                  </a:cubicBezTo>
                  <a:cubicBezTo>
                    <a:pt x="567" y="1241"/>
                    <a:pt x="600" y="1198"/>
                    <a:pt x="621" y="1165"/>
                  </a:cubicBezTo>
                  <a:cubicBezTo>
                    <a:pt x="643" y="1121"/>
                    <a:pt x="697" y="1056"/>
                    <a:pt x="6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4606901" y="2423259"/>
              <a:ext cx="143922" cy="190093"/>
            </a:xfrm>
            <a:custGeom>
              <a:avLst/>
              <a:gdLst/>
              <a:ahLst/>
              <a:cxnLst/>
              <a:rect l="l" t="t" r="r" b="b"/>
              <a:pathLst>
                <a:path w="2634" h="3479" extrusionOk="0">
                  <a:moveTo>
                    <a:pt x="119" y="1"/>
                  </a:moveTo>
                  <a:cubicBezTo>
                    <a:pt x="63" y="1"/>
                    <a:pt x="24" y="16"/>
                    <a:pt x="0" y="29"/>
                  </a:cubicBezTo>
                  <a:lnTo>
                    <a:pt x="120" y="257"/>
                  </a:lnTo>
                  <a:lnTo>
                    <a:pt x="109" y="268"/>
                  </a:lnTo>
                  <a:cubicBezTo>
                    <a:pt x="109" y="268"/>
                    <a:pt x="110" y="268"/>
                    <a:pt x="113" y="268"/>
                  </a:cubicBezTo>
                  <a:cubicBezTo>
                    <a:pt x="147" y="268"/>
                    <a:pt x="419" y="297"/>
                    <a:pt x="936" y="1139"/>
                  </a:cubicBezTo>
                  <a:cubicBezTo>
                    <a:pt x="1187" y="1531"/>
                    <a:pt x="1448" y="1814"/>
                    <a:pt x="1676" y="2063"/>
                  </a:cubicBezTo>
                  <a:cubicBezTo>
                    <a:pt x="2079" y="2510"/>
                    <a:pt x="2351" y="2803"/>
                    <a:pt x="2264" y="3446"/>
                  </a:cubicBezTo>
                  <a:lnTo>
                    <a:pt x="2525" y="3478"/>
                  </a:lnTo>
                  <a:cubicBezTo>
                    <a:pt x="2634" y="2716"/>
                    <a:pt x="2275" y="2336"/>
                    <a:pt x="1872" y="1889"/>
                  </a:cubicBezTo>
                  <a:cubicBezTo>
                    <a:pt x="1644" y="1650"/>
                    <a:pt x="1393" y="1378"/>
                    <a:pt x="1165" y="997"/>
                  </a:cubicBezTo>
                  <a:cubicBezTo>
                    <a:pt x="643" y="152"/>
                    <a:pt x="298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4410643" y="2425827"/>
              <a:ext cx="119006" cy="177416"/>
            </a:xfrm>
            <a:custGeom>
              <a:avLst/>
              <a:gdLst/>
              <a:ahLst/>
              <a:cxnLst/>
              <a:rect l="l" t="t" r="r" b="b"/>
              <a:pathLst>
                <a:path w="2178" h="3247" extrusionOk="0">
                  <a:moveTo>
                    <a:pt x="2145" y="0"/>
                  </a:moveTo>
                  <a:cubicBezTo>
                    <a:pt x="2055" y="0"/>
                    <a:pt x="1859" y="95"/>
                    <a:pt x="1220" y="1135"/>
                  </a:cubicBezTo>
                  <a:cubicBezTo>
                    <a:pt x="980" y="1527"/>
                    <a:pt x="752" y="1755"/>
                    <a:pt x="567" y="1941"/>
                  </a:cubicBezTo>
                  <a:cubicBezTo>
                    <a:pt x="240" y="2267"/>
                    <a:pt x="1" y="2495"/>
                    <a:pt x="110" y="3246"/>
                  </a:cubicBezTo>
                  <a:lnTo>
                    <a:pt x="371" y="3213"/>
                  </a:lnTo>
                  <a:cubicBezTo>
                    <a:pt x="284" y="2594"/>
                    <a:pt x="436" y="2441"/>
                    <a:pt x="752" y="2125"/>
                  </a:cubicBezTo>
                  <a:cubicBezTo>
                    <a:pt x="948" y="1929"/>
                    <a:pt x="1188" y="1690"/>
                    <a:pt x="1449" y="1266"/>
                  </a:cubicBezTo>
                  <a:cubicBezTo>
                    <a:pt x="2003" y="374"/>
                    <a:pt x="2167" y="275"/>
                    <a:pt x="2177" y="265"/>
                  </a:cubicBezTo>
                  <a:lnTo>
                    <a:pt x="2177" y="265"/>
                  </a:lnTo>
                  <a:cubicBezTo>
                    <a:pt x="2177" y="265"/>
                    <a:pt x="2163" y="269"/>
                    <a:pt x="2144" y="269"/>
                  </a:cubicBezTo>
                  <a:cubicBezTo>
                    <a:pt x="2134" y="269"/>
                    <a:pt x="2123" y="268"/>
                    <a:pt x="2112" y="265"/>
                  </a:cubicBezTo>
                  <a:lnTo>
                    <a:pt x="2177" y="4"/>
                  </a:lnTo>
                  <a:cubicBezTo>
                    <a:pt x="2168" y="2"/>
                    <a:pt x="2158" y="0"/>
                    <a:pt x="2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347646" y="2395066"/>
              <a:ext cx="183208" cy="255114"/>
            </a:xfrm>
            <a:custGeom>
              <a:avLst/>
              <a:gdLst/>
              <a:ahLst/>
              <a:cxnLst/>
              <a:rect l="l" t="t" r="r" b="b"/>
              <a:pathLst>
                <a:path w="3353" h="4669" extrusionOk="0">
                  <a:moveTo>
                    <a:pt x="3243" y="1"/>
                  </a:moveTo>
                  <a:cubicBezTo>
                    <a:pt x="3146" y="44"/>
                    <a:pt x="795" y="1111"/>
                    <a:pt x="458" y="3113"/>
                  </a:cubicBezTo>
                  <a:cubicBezTo>
                    <a:pt x="273" y="4245"/>
                    <a:pt x="1" y="4429"/>
                    <a:pt x="1" y="4429"/>
                  </a:cubicBezTo>
                  <a:lnTo>
                    <a:pt x="109" y="4669"/>
                  </a:lnTo>
                  <a:cubicBezTo>
                    <a:pt x="175" y="4647"/>
                    <a:pt x="512" y="4451"/>
                    <a:pt x="719" y="3157"/>
                  </a:cubicBezTo>
                  <a:cubicBezTo>
                    <a:pt x="1035" y="1295"/>
                    <a:pt x="3330" y="262"/>
                    <a:pt x="3352" y="251"/>
                  </a:cubicBezTo>
                  <a:lnTo>
                    <a:pt x="32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765022" y="2593073"/>
              <a:ext cx="43493" cy="243804"/>
            </a:xfrm>
            <a:custGeom>
              <a:avLst/>
              <a:gdLst/>
              <a:ahLst/>
              <a:cxnLst/>
              <a:rect l="l" t="t" r="r" b="b"/>
              <a:pathLst>
                <a:path w="796" h="4462" extrusionOk="0">
                  <a:moveTo>
                    <a:pt x="262" y="0"/>
                  </a:moveTo>
                  <a:lnTo>
                    <a:pt x="1" y="22"/>
                  </a:lnTo>
                  <a:cubicBezTo>
                    <a:pt x="12" y="185"/>
                    <a:pt x="77" y="522"/>
                    <a:pt x="164" y="936"/>
                  </a:cubicBezTo>
                  <a:cubicBezTo>
                    <a:pt x="240" y="1295"/>
                    <a:pt x="317" y="1709"/>
                    <a:pt x="382" y="2111"/>
                  </a:cubicBezTo>
                  <a:cubicBezTo>
                    <a:pt x="523" y="2950"/>
                    <a:pt x="392" y="4418"/>
                    <a:pt x="392" y="4440"/>
                  </a:cubicBezTo>
                  <a:lnTo>
                    <a:pt x="654" y="4462"/>
                  </a:lnTo>
                  <a:cubicBezTo>
                    <a:pt x="654" y="4396"/>
                    <a:pt x="796" y="2938"/>
                    <a:pt x="643" y="2068"/>
                  </a:cubicBezTo>
                  <a:cubicBezTo>
                    <a:pt x="578" y="1665"/>
                    <a:pt x="491" y="1252"/>
                    <a:pt x="426" y="882"/>
                  </a:cubicBezTo>
                  <a:cubicBezTo>
                    <a:pt x="338" y="490"/>
                    <a:pt x="273" y="152"/>
                    <a:pt x="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611654" y="2398016"/>
              <a:ext cx="145725" cy="151080"/>
            </a:xfrm>
            <a:custGeom>
              <a:avLst/>
              <a:gdLst/>
              <a:ahLst/>
              <a:cxnLst/>
              <a:rect l="l" t="t" r="r" b="b"/>
              <a:pathLst>
                <a:path w="2667" h="2765" extrusionOk="0">
                  <a:moveTo>
                    <a:pt x="98" y="1"/>
                  </a:moveTo>
                  <a:lnTo>
                    <a:pt x="0" y="240"/>
                  </a:lnTo>
                  <a:cubicBezTo>
                    <a:pt x="22" y="251"/>
                    <a:pt x="2155" y="1198"/>
                    <a:pt x="2405" y="2765"/>
                  </a:cubicBezTo>
                  <a:lnTo>
                    <a:pt x="2667" y="2721"/>
                  </a:lnTo>
                  <a:cubicBezTo>
                    <a:pt x="2394" y="1013"/>
                    <a:pt x="196" y="44"/>
                    <a:pt x="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154065" y="3506071"/>
              <a:ext cx="887572" cy="150151"/>
            </a:xfrm>
            <a:custGeom>
              <a:avLst/>
              <a:gdLst/>
              <a:ahLst/>
              <a:cxnLst/>
              <a:rect l="l" t="t" r="r" b="b"/>
              <a:pathLst>
                <a:path w="16244" h="2748" extrusionOk="0">
                  <a:moveTo>
                    <a:pt x="15640" y="1"/>
                  </a:moveTo>
                  <a:cubicBezTo>
                    <a:pt x="14543" y="1"/>
                    <a:pt x="11036" y="679"/>
                    <a:pt x="8125" y="810"/>
                  </a:cubicBezTo>
                  <a:cubicBezTo>
                    <a:pt x="7828" y="825"/>
                    <a:pt x="7524" y="831"/>
                    <a:pt x="7218" y="831"/>
                  </a:cubicBezTo>
                  <a:cubicBezTo>
                    <a:pt x="4040" y="831"/>
                    <a:pt x="573" y="125"/>
                    <a:pt x="573" y="125"/>
                  </a:cubicBezTo>
                  <a:cubicBezTo>
                    <a:pt x="567" y="124"/>
                    <a:pt x="562" y="124"/>
                    <a:pt x="556" y="124"/>
                  </a:cubicBezTo>
                  <a:cubicBezTo>
                    <a:pt x="238" y="124"/>
                    <a:pt x="1" y="1619"/>
                    <a:pt x="279" y="1844"/>
                  </a:cubicBezTo>
                  <a:cubicBezTo>
                    <a:pt x="562" y="2084"/>
                    <a:pt x="4904" y="2530"/>
                    <a:pt x="7352" y="2715"/>
                  </a:cubicBezTo>
                  <a:cubicBezTo>
                    <a:pt x="7650" y="2738"/>
                    <a:pt x="8005" y="2747"/>
                    <a:pt x="8400" y="2747"/>
                  </a:cubicBezTo>
                  <a:cubicBezTo>
                    <a:pt x="11237" y="2747"/>
                    <a:pt x="16101" y="2236"/>
                    <a:pt x="16101" y="2236"/>
                  </a:cubicBezTo>
                  <a:cubicBezTo>
                    <a:pt x="16101" y="2236"/>
                    <a:pt x="16243" y="353"/>
                    <a:pt x="15971" y="60"/>
                  </a:cubicBezTo>
                  <a:cubicBezTo>
                    <a:pt x="15933" y="19"/>
                    <a:pt x="15818" y="1"/>
                    <a:pt x="156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337538" y="2700710"/>
              <a:ext cx="26227" cy="144523"/>
            </a:xfrm>
            <a:custGeom>
              <a:avLst/>
              <a:gdLst/>
              <a:ahLst/>
              <a:cxnLst/>
              <a:rect l="l" t="t" r="r" b="b"/>
              <a:pathLst>
                <a:path w="480" h="2645" extrusionOk="0">
                  <a:moveTo>
                    <a:pt x="219" y="0"/>
                  </a:moveTo>
                  <a:cubicBezTo>
                    <a:pt x="11" y="1316"/>
                    <a:pt x="1" y="2634"/>
                    <a:pt x="1" y="2644"/>
                  </a:cubicBezTo>
                  <a:lnTo>
                    <a:pt x="273" y="2644"/>
                  </a:lnTo>
                  <a:cubicBezTo>
                    <a:pt x="273" y="2634"/>
                    <a:pt x="273" y="1338"/>
                    <a:pt x="480" y="32"/>
                  </a:cubicBezTo>
                  <a:lnTo>
                    <a:pt x="2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4123524" y="3017554"/>
              <a:ext cx="934726" cy="611367"/>
            </a:xfrm>
            <a:custGeom>
              <a:avLst/>
              <a:gdLst/>
              <a:ahLst/>
              <a:cxnLst/>
              <a:rect l="l" t="t" r="r" b="b"/>
              <a:pathLst>
                <a:path w="17107" h="11189" extrusionOk="0">
                  <a:moveTo>
                    <a:pt x="16513" y="0"/>
                  </a:moveTo>
                  <a:cubicBezTo>
                    <a:pt x="15394" y="0"/>
                    <a:pt x="457" y="763"/>
                    <a:pt x="457" y="763"/>
                  </a:cubicBezTo>
                  <a:cubicBezTo>
                    <a:pt x="457" y="763"/>
                    <a:pt x="0" y="11090"/>
                    <a:pt x="457" y="11177"/>
                  </a:cubicBezTo>
                  <a:cubicBezTo>
                    <a:pt x="492" y="11185"/>
                    <a:pt x="620" y="11188"/>
                    <a:pt x="825" y="11188"/>
                  </a:cubicBezTo>
                  <a:cubicBezTo>
                    <a:pt x="3300" y="11188"/>
                    <a:pt x="17107" y="10687"/>
                    <a:pt x="17107" y="10687"/>
                  </a:cubicBezTo>
                  <a:lnTo>
                    <a:pt x="16552" y="1"/>
                  </a:lnTo>
                  <a:cubicBezTo>
                    <a:pt x="16541" y="1"/>
                    <a:pt x="16529" y="0"/>
                    <a:pt x="16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414850" y="3108472"/>
              <a:ext cx="77370" cy="187852"/>
            </a:xfrm>
            <a:custGeom>
              <a:avLst/>
              <a:gdLst/>
              <a:ahLst/>
              <a:cxnLst/>
              <a:rect l="l" t="t" r="r" b="b"/>
              <a:pathLst>
                <a:path w="1416" h="3438" extrusionOk="0">
                  <a:moveTo>
                    <a:pt x="773" y="1"/>
                  </a:moveTo>
                  <a:cubicBezTo>
                    <a:pt x="595" y="1"/>
                    <a:pt x="435" y="67"/>
                    <a:pt x="294" y="198"/>
                  </a:cubicBezTo>
                  <a:cubicBezTo>
                    <a:pt x="142" y="339"/>
                    <a:pt x="44" y="535"/>
                    <a:pt x="11" y="786"/>
                  </a:cubicBezTo>
                  <a:cubicBezTo>
                    <a:pt x="1" y="873"/>
                    <a:pt x="1" y="960"/>
                    <a:pt x="22" y="1057"/>
                  </a:cubicBezTo>
                  <a:cubicBezTo>
                    <a:pt x="55" y="1221"/>
                    <a:pt x="131" y="1362"/>
                    <a:pt x="250" y="1493"/>
                  </a:cubicBezTo>
                  <a:cubicBezTo>
                    <a:pt x="338" y="1591"/>
                    <a:pt x="458" y="1700"/>
                    <a:pt x="610" y="1819"/>
                  </a:cubicBezTo>
                  <a:lnTo>
                    <a:pt x="675" y="1884"/>
                  </a:lnTo>
                  <a:lnTo>
                    <a:pt x="816" y="2005"/>
                  </a:lnTo>
                  <a:cubicBezTo>
                    <a:pt x="871" y="2048"/>
                    <a:pt x="915" y="2092"/>
                    <a:pt x="958" y="2124"/>
                  </a:cubicBezTo>
                  <a:cubicBezTo>
                    <a:pt x="1045" y="2222"/>
                    <a:pt x="1111" y="2309"/>
                    <a:pt x="1154" y="2396"/>
                  </a:cubicBezTo>
                  <a:cubicBezTo>
                    <a:pt x="1198" y="2494"/>
                    <a:pt x="1219" y="2603"/>
                    <a:pt x="1219" y="2733"/>
                  </a:cubicBezTo>
                  <a:cubicBezTo>
                    <a:pt x="1219" y="2788"/>
                    <a:pt x="1208" y="2853"/>
                    <a:pt x="1186" y="2940"/>
                  </a:cubicBezTo>
                  <a:cubicBezTo>
                    <a:pt x="1176" y="3016"/>
                    <a:pt x="1121" y="3081"/>
                    <a:pt x="1056" y="3147"/>
                  </a:cubicBezTo>
                  <a:cubicBezTo>
                    <a:pt x="980" y="3202"/>
                    <a:pt x="893" y="3245"/>
                    <a:pt x="795" y="3267"/>
                  </a:cubicBezTo>
                  <a:cubicBezTo>
                    <a:pt x="747" y="3276"/>
                    <a:pt x="702" y="3281"/>
                    <a:pt x="660" y="3281"/>
                  </a:cubicBezTo>
                  <a:cubicBezTo>
                    <a:pt x="509" y="3281"/>
                    <a:pt x="395" y="3220"/>
                    <a:pt x="327" y="3093"/>
                  </a:cubicBezTo>
                  <a:cubicBezTo>
                    <a:pt x="316" y="3081"/>
                    <a:pt x="316" y="3060"/>
                    <a:pt x="305" y="3038"/>
                  </a:cubicBezTo>
                  <a:lnTo>
                    <a:pt x="284" y="2984"/>
                  </a:lnTo>
                  <a:cubicBezTo>
                    <a:pt x="284" y="2962"/>
                    <a:pt x="272" y="2951"/>
                    <a:pt x="272" y="2929"/>
                  </a:cubicBezTo>
                  <a:lnTo>
                    <a:pt x="272" y="2907"/>
                  </a:lnTo>
                  <a:cubicBezTo>
                    <a:pt x="262" y="2897"/>
                    <a:pt x="262" y="2886"/>
                    <a:pt x="262" y="2875"/>
                  </a:cubicBezTo>
                  <a:cubicBezTo>
                    <a:pt x="250" y="2832"/>
                    <a:pt x="250" y="2798"/>
                    <a:pt x="250" y="2755"/>
                  </a:cubicBezTo>
                  <a:lnTo>
                    <a:pt x="250" y="2690"/>
                  </a:lnTo>
                  <a:cubicBezTo>
                    <a:pt x="240" y="2668"/>
                    <a:pt x="240" y="2646"/>
                    <a:pt x="240" y="2624"/>
                  </a:cubicBezTo>
                  <a:lnTo>
                    <a:pt x="240" y="2494"/>
                  </a:lnTo>
                  <a:cubicBezTo>
                    <a:pt x="240" y="2440"/>
                    <a:pt x="218" y="2418"/>
                    <a:pt x="163" y="2418"/>
                  </a:cubicBezTo>
                  <a:cubicBezTo>
                    <a:pt x="109" y="2418"/>
                    <a:pt x="76" y="2440"/>
                    <a:pt x="76" y="2494"/>
                  </a:cubicBezTo>
                  <a:lnTo>
                    <a:pt x="76" y="2733"/>
                  </a:lnTo>
                  <a:cubicBezTo>
                    <a:pt x="76" y="2788"/>
                    <a:pt x="88" y="2820"/>
                    <a:pt x="88" y="2832"/>
                  </a:cubicBezTo>
                  <a:cubicBezTo>
                    <a:pt x="88" y="2832"/>
                    <a:pt x="98" y="2853"/>
                    <a:pt x="98" y="2864"/>
                  </a:cubicBezTo>
                  <a:lnTo>
                    <a:pt x="98" y="2919"/>
                  </a:lnTo>
                  <a:cubicBezTo>
                    <a:pt x="98" y="2973"/>
                    <a:pt x="120" y="3027"/>
                    <a:pt x="142" y="3081"/>
                  </a:cubicBezTo>
                  <a:lnTo>
                    <a:pt x="175" y="3168"/>
                  </a:lnTo>
                  <a:cubicBezTo>
                    <a:pt x="240" y="3277"/>
                    <a:pt x="327" y="3354"/>
                    <a:pt x="458" y="3397"/>
                  </a:cubicBezTo>
                  <a:cubicBezTo>
                    <a:pt x="530" y="3424"/>
                    <a:pt x="602" y="3438"/>
                    <a:pt x="675" y="3438"/>
                  </a:cubicBezTo>
                  <a:cubicBezTo>
                    <a:pt x="722" y="3438"/>
                    <a:pt x="769" y="3432"/>
                    <a:pt x="816" y="3419"/>
                  </a:cubicBezTo>
                  <a:cubicBezTo>
                    <a:pt x="947" y="3397"/>
                    <a:pt x="1056" y="3354"/>
                    <a:pt x="1154" y="3267"/>
                  </a:cubicBezTo>
                  <a:cubicBezTo>
                    <a:pt x="1306" y="3158"/>
                    <a:pt x="1382" y="2973"/>
                    <a:pt x="1382" y="2723"/>
                  </a:cubicBezTo>
                  <a:cubicBezTo>
                    <a:pt x="1382" y="2570"/>
                    <a:pt x="1360" y="2440"/>
                    <a:pt x="1295" y="2331"/>
                  </a:cubicBezTo>
                  <a:cubicBezTo>
                    <a:pt x="1230" y="2200"/>
                    <a:pt x="1154" y="2092"/>
                    <a:pt x="1067" y="2015"/>
                  </a:cubicBezTo>
                  <a:cubicBezTo>
                    <a:pt x="980" y="1917"/>
                    <a:pt x="882" y="1830"/>
                    <a:pt x="784" y="1743"/>
                  </a:cubicBezTo>
                  <a:lnTo>
                    <a:pt x="729" y="1710"/>
                  </a:lnTo>
                  <a:cubicBezTo>
                    <a:pt x="555" y="1569"/>
                    <a:pt x="414" y="1427"/>
                    <a:pt x="316" y="1308"/>
                  </a:cubicBezTo>
                  <a:cubicBezTo>
                    <a:pt x="185" y="1166"/>
                    <a:pt x="142" y="1003"/>
                    <a:pt x="175" y="808"/>
                  </a:cubicBezTo>
                  <a:cubicBezTo>
                    <a:pt x="207" y="600"/>
                    <a:pt x="284" y="438"/>
                    <a:pt x="403" y="329"/>
                  </a:cubicBezTo>
                  <a:cubicBezTo>
                    <a:pt x="513" y="218"/>
                    <a:pt x="632" y="164"/>
                    <a:pt x="769" y="164"/>
                  </a:cubicBezTo>
                  <a:cubicBezTo>
                    <a:pt x="781" y="164"/>
                    <a:pt x="794" y="164"/>
                    <a:pt x="806" y="165"/>
                  </a:cubicBezTo>
                  <a:cubicBezTo>
                    <a:pt x="947" y="176"/>
                    <a:pt x="1056" y="252"/>
                    <a:pt x="1143" y="383"/>
                  </a:cubicBezTo>
                  <a:cubicBezTo>
                    <a:pt x="1219" y="513"/>
                    <a:pt x="1241" y="687"/>
                    <a:pt x="1208" y="916"/>
                  </a:cubicBezTo>
                  <a:cubicBezTo>
                    <a:pt x="1198" y="970"/>
                    <a:pt x="1219" y="992"/>
                    <a:pt x="1273" y="1003"/>
                  </a:cubicBezTo>
                  <a:cubicBezTo>
                    <a:pt x="1282" y="1005"/>
                    <a:pt x="1291" y="1006"/>
                    <a:pt x="1298" y="1006"/>
                  </a:cubicBezTo>
                  <a:cubicBezTo>
                    <a:pt x="1338" y="1006"/>
                    <a:pt x="1362" y="983"/>
                    <a:pt x="1372" y="938"/>
                  </a:cubicBezTo>
                  <a:cubicBezTo>
                    <a:pt x="1415" y="666"/>
                    <a:pt x="1382" y="448"/>
                    <a:pt x="1273" y="285"/>
                  </a:cubicBezTo>
                  <a:cubicBezTo>
                    <a:pt x="1165" y="111"/>
                    <a:pt x="1012" y="13"/>
                    <a:pt x="816" y="2"/>
                  </a:cubicBezTo>
                  <a:cubicBezTo>
                    <a:pt x="802" y="1"/>
                    <a:pt x="788" y="1"/>
                    <a:pt x="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501669" y="3110930"/>
              <a:ext cx="73764" cy="184410"/>
            </a:xfrm>
            <a:custGeom>
              <a:avLst/>
              <a:gdLst/>
              <a:ahLst/>
              <a:cxnLst/>
              <a:rect l="l" t="t" r="r" b="b"/>
              <a:pathLst>
                <a:path w="1350" h="3375" extrusionOk="0">
                  <a:moveTo>
                    <a:pt x="87" y="1"/>
                  </a:moveTo>
                  <a:cubicBezTo>
                    <a:pt x="66" y="1"/>
                    <a:pt x="44" y="11"/>
                    <a:pt x="22" y="33"/>
                  </a:cubicBezTo>
                  <a:cubicBezTo>
                    <a:pt x="11" y="44"/>
                    <a:pt x="0" y="66"/>
                    <a:pt x="11" y="88"/>
                  </a:cubicBezTo>
                  <a:cubicBezTo>
                    <a:pt x="11" y="110"/>
                    <a:pt x="22" y="131"/>
                    <a:pt x="33" y="142"/>
                  </a:cubicBezTo>
                  <a:cubicBezTo>
                    <a:pt x="54" y="164"/>
                    <a:pt x="76" y="164"/>
                    <a:pt x="98" y="164"/>
                  </a:cubicBezTo>
                  <a:cubicBezTo>
                    <a:pt x="163" y="164"/>
                    <a:pt x="272" y="153"/>
                    <a:pt x="436" y="153"/>
                  </a:cubicBezTo>
                  <a:cubicBezTo>
                    <a:pt x="523" y="153"/>
                    <a:pt x="555" y="197"/>
                    <a:pt x="555" y="272"/>
                  </a:cubicBezTo>
                  <a:cubicBezTo>
                    <a:pt x="533" y="729"/>
                    <a:pt x="533" y="1415"/>
                    <a:pt x="544" y="2330"/>
                  </a:cubicBezTo>
                  <a:lnTo>
                    <a:pt x="544" y="3298"/>
                  </a:lnTo>
                  <a:cubicBezTo>
                    <a:pt x="544" y="3341"/>
                    <a:pt x="577" y="3374"/>
                    <a:pt x="632" y="3374"/>
                  </a:cubicBezTo>
                  <a:cubicBezTo>
                    <a:pt x="675" y="3374"/>
                    <a:pt x="707" y="3341"/>
                    <a:pt x="707" y="3298"/>
                  </a:cubicBezTo>
                  <a:lnTo>
                    <a:pt x="707" y="2330"/>
                  </a:lnTo>
                  <a:cubicBezTo>
                    <a:pt x="697" y="1415"/>
                    <a:pt x="707" y="729"/>
                    <a:pt x="719" y="262"/>
                  </a:cubicBezTo>
                  <a:cubicBezTo>
                    <a:pt x="729" y="197"/>
                    <a:pt x="762" y="153"/>
                    <a:pt x="838" y="153"/>
                  </a:cubicBezTo>
                  <a:lnTo>
                    <a:pt x="1263" y="153"/>
                  </a:lnTo>
                  <a:cubicBezTo>
                    <a:pt x="1317" y="153"/>
                    <a:pt x="1350" y="131"/>
                    <a:pt x="1350" y="77"/>
                  </a:cubicBezTo>
                  <a:cubicBezTo>
                    <a:pt x="1350" y="23"/>
                    <a:pt x="1317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584281" y="3106996"/>
              <a:ext cx="81523" cy="194300"/>
            </a:xfrm>
            <a:custGeom>
              <a:avLst/>
              <a:gdLst/>
              <a:ahLst/>
              <a:cxnLst/>
              <a:rect l="l" t="t" r="r" b="b"/>
              <a:pathLst>
                <a:path w="1492" h="3556" extrusionOk="0">
                  <a:moveTo>
                    <a:pt x="817" y="170"/>
                  </a:moveTo>
                  <a:cubicBezTo>
                    <a:pt x="1100" y="170"/>
                    <a:pt x="1263" y="453"/>
                    <a:pt x="1306" y="1009"/>
                  </a:cubicBezTo>
                  <a:lnTo>
                    <a:pt x="1306" y="1041"/>
                  </a:lnTo>
                  <a:cubicBezTo>
                    <a:pt x="1328" y="1357"/>
                    <a:pt x="1318" y="1759"/>
                    <a:pt x="1285" y="2238"/>
                  </a:cubicBezTo>
                  <a:cubicBezTo>
                    <a:pt x="1274" y="2521"/>
                    <a:pt x="1241" y="2738"/>
                    <a:pt x="1219" y="2924"/>
                  </a:cubicBezTo>
                  <a:cubicBezTo>
                    <a:pt x="1198" y="3054"/>
                    <a:pt x="1176" y="3142"/>
                    <a:pt x="1176" y="3163"/>
                  </a:cubicBezTo>
                  <a:cubicBezTo>
                    <a:pt x="1154" y="3217"/>
                    <a:pt x="1144" y="3250"/>
                    <a:pt x="1122" y="3272"/>
                  </a:cubicBezTo>
                  <a:cubicBezTo>
                    <a:pt x="1089" y="3304"/>
                    <a:pt x="1045" y="3337"/>
                    <a:pt x="991" y="3359"/>
                  </a:cubicBezTo>
                  <a:cubicBezTo>
                    <a:pt x="926" y="3381"/>
                    <a:pt x="871" y="3391"/>
                    <a:pt x="817" y="3391"/>
                  </a:cubicBezTo>
                  <a:cubicBezTo>
                    <a:pt x="708" y="3391"/>
                    <a:pt x="610" y="3359"/>
                    <a:pt x="534" y="3304"/>
                  </a:cubicBezTo>
                  <a:cubicBezTo>
                    <a:pt x="458" y="3239"/>
                    <a:pt x="404" y="3142"/>
                    <a:pt x="360" y="3011"/>
                  </a:cubicBezTo>
                  <a:cubicBezTo>
                    <a:pt x="317" y="2869"/>
                    <a:pt x="283" y="2728"/>
                    <a:pt x="273" y="2586"/>
                  </a:cubicBezTo>
                  <a:cubicBezTo>
                    <a:pt x="251" y="2434"/>
                    <a:pt x="230" y="2249"/>
                    <a:pt x="218" y="2010"/>
                  </a:cubicBezTo>
                  <a:cubicBezTo>
                    <a:pt x="164" y="1117"/>
                    <a:pt x="251" y="552"/>
                    <a:pt x="469" y="301"/>
                  </a:cubicBezTo>
                  <a:cubicBezTo>
                    <a:pt x="545" y="214"/>
                    <a:pt x="665" y="170"/>
                    <a:pt x="817" y="170"/>
                  </a:cubicBezTo>
                  <a:close/>
                  <a:moveTo>
                    <a:pt x="797" y="0"/>
                  </a:moveTo>
                  <a:cubicBezTo>
                    <a:pt x="749" y="0"/>
                    <a:pt x="700" y="6"/>
                    <a:pt x="653" y="18"/>
                  </a:cubicBezTo>
                  <a:cubicBezTo>
                    <a:pt x="534" y="40"/>
                    <a:pt x="425" y="105"/>
                    <a:pt x="349" y="192"/>
                  </a:cubicBezTo>
                  <a:cubicBezTo>
                    <a:pt x="88" y="475"/>
                    <a:pt x="1" y="1084"/>
                    <a:pt x="55" y="2020"/>
                  </a:cubicBezTo>
                  <a:cubicBezTo>
                    <a:pt x="77" y="2271"/>
                    <a:pt x="88" y="2467"/>
                    <a:pt x="109" y="2630"/>
                  </a:cubicBezTo>
                  <a:cubicBezTo>
                    <a:pt x="131" y="2782"/>
                    <a:pt x="175" y="2934"/>
                    <a:pt x="218" y="3098"/>
                  </a:cubicBezTo>
                  <a:cubicBezTo>
                    <a:pt x="273" y="3250"/>
                    <a:pt x="349" y="3370"/>
                    <a:pt x="447" y="3446"/>
                  </a:cubicBezTo>
                  <a:cubicBezTo>
                    <a:pt x="545" y="3511"/>
                    <a:pt x="675" y="3555"/>
                    <a:pt x="817" y="3555"/>
                  </a:cubicBezTo>
                  <a:cubicBezTo>
                    <a:pt x="991" y="3555"/>
                    <a:pt x="1132" y="3500"/>
                    <a:pt x="1241" y="3391"/>
                  </a:cubicBezTo>
                  <a:cubicBezTo>
                    <a:pt x="1306" y="3316"/>
                    <a:pt x="1350" y="3174"/>
                    <a:pt x="1383" y="2946"/>
                  </a:cubicBezTo>
                  <a:cubicBezTo>
                    <a:pt x="1459" y="2412"/>
                    <a:pt x="1492" y="1803"/>
                    <a:pt x="1470" y="1106"/>
                  </a:cubicBezTo>
                  <a:lnTo>
                    <a:pt x="1470" y="1084"/>
                  </a:lnTo>
                  <a:cubicBezTo>
                    <a:pt x="1459" y="813"/>
                    <a:pt x="1427" y="595"/>
                    <a:pt x="1361" y="421"/>
                  </a:cubicBezTo>
                  <a:cubicBezTo>
                    <a:pt x="1296" y="257"/>
                    <a:pt x="1187" y="138"/>
                    <a:pt x="1057" y="61"/>
                  </a:cubicBezTo>
                  <a:cubicBezTo>
                    <a:pt x="973" y="20"/>
                    <a:pt x="885" y="0"/>
                    <a:pt x="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675252" y="3104319"/>
              <a:ext cx="55951" cy="197086"/>
            </a:xfrm>
            <a:custGeom>
              <a:avLst/>
              <a:gdLst/>
              <a:ahLst/>
              <a:cxnLst/>
              <a:rect l="l" t="t" r="r" b="b"/>
              <a:pathLst>
                <a:path w="1024" h="3607" extrusionOk="0">
                  <a:moveTo>
                    <a:pt x="312" y="193"/>
                  </a:moveTo>
                  <a:cubicBezTo>
                    <a:pt x="327" y="193"/>
                    <a:pt x="344" y="198"/>
                    <a:pt x="360" y="209"/>
                  </a:cubicBezTo>
                  <a:cubicBezTo>
                    <a:pt x="545" y="263"/>
                    <a:pt x="676" y="383"/>
                    <a:pt x="763" y="546"/>
                  </a:cubicBezTo>
                  <a:cubicBezTo>
                    <a:pt x="850" y="709"/>
                    <a:pt x="871" y="884"/>
                    <a:pt x="806" y="1068"/>
                  </a:cubicBezTo>
                  <a:cubicBezTo>
                    <a:pt x="751" y="1232"/>
                    <a:pt x="610" y="1384"/>
                    <a:pt x="393" y="1515"/>
                  </a:cubicBezTo>
                  <a:cubicBezTo>
                    <a:pt x="367" y="1527"/>
                    <a:pt x="346" y="1533"/>
                    <a:pt x="326" y="1533"/>
                  </a:cubicBezTo>
                  <a:cubicBezTo>
                    <a:pt x="311" y="1533"/>
                    <a:pt x="297" y="1530"/>
                    <a:pt x="284" y="1525"/>
                  </a:cubicBezTo>
                  <a:cubicBezTo>
                    <a:pt x="262" y="1515"/>
                    <a:pt x="251" y="1482"/>
                    <a:pt x="251" y="1428"/>
                  </a:cubicBezTo>
                  <a:cubicBezTo>
                    <a:pt x="262" y="1025"/>
                    <a:pt x="251" y="644"/>
                    <a:pt x="240" y="306"/>
                  </a:cubicBezTo>
                  <a:cubicBezTo>
                    <a:pt x="240" y="263"/>
                    <a:pt x="251" y="231"/>
                    <a:pt x="273" y="209"/>
                  </a:cubicBezTo>
                  <a:cubicBezTo>
                    <a:pt x="283" y="198"/>
                    <a:pt x="297" y="193"/>
                    <a:pt x="312" y="193"/>
                  </a:cubicBezTo>
                  <a:close/>
                  <a:moveTo>
                    <a:pt x="141" y="0"/>
                  </a:moveTo>
                  <a:cubicBezTo>
                    <a:pt x="123" y="0"/>
                    <a:pt x="106" y="1"/>
                    <a:pt x="88" y="2"/>
                  </a:cubicBezTo>
                  <a:cubicBezTo>
                    <a:pt x="66" y="2"/>
                    <a:pt x="44" y="2"/>
                    <a:pt x="33" y="23"/>
                  </a:cubicBezTo>
                  <a:cubicBezTo>
                    <a:pt x="11" y="45"/>
                    <a:pt x="1" y="67"/>
                    <a:pt x="11" y="89"/>
                  </a:cubicBezTo>
                  <a:cubicBezTo>
                    <a:pt x="11" y="110"/>
                    <a:pt x="23" y="132"/>
                    <a:pt x="44" y="165"/>
                  </a:cubicBezTo>
                  <a:cubicBezTo>
                    <a:pt x="55" y="187"/>
                    <a:pt x="66" y="219"/>
                    <a:pt x="66" y="241"/>
                  </a:cubicBezTo>
                  <a:cubicBezTo>
                    <a:pt x="88" y="589"/>
                    <a:pt x="88" y="1123"/>
                    <a:pt x="77" y="1830"/>
                  </a:cubicBezTo>
                  <a:cubicBezTo>
                    <a:pt x="66" y="2570"/>
                    <a:pt x="88" y="3136"/>
                    <a:pt x="142" y="3539"/>
                  </a:cubicBezTo>
                  <a:cubicBezTo>
                    <a:pt x="151" y="3584"/>
                    <a:pt x="176" y="3607"/>
                    <a:pt x="215" y="3607"/>
                  </a:cubicBezTo>
                  <a:cubicBezTo>
                    <a:pt x="223" y="3607"/>
                    <a:pt x="231" y="3606"/>
                    <a:pt x="240" y="3604"/>
                  </a:cubicBezTo>
                  <a:cubicBezTo>
                    <a:pt x="284" y="3593"/>
                    <a:pt x="316" y="3560"/>
                    <a:pt x="306" y="3506"/>
                  </a:cubicBezTo>
                  <a:cubicBezTo>
                    <a:pt x="251" y="3092"/>
                    <a:pt x="229" y="2538"/>
                    <a:pt x="240" y="1830"/>
                  </a:cubicBezTo>
                  <a:cubicBezTo>
                    <a:pt x="240" y="1798"/>
                    <a:pt x="273" y="1765"/>
                    <a:pt x="327" y="1743"/>
                  </a:cubicBezTo>
                  <a:cubicBezTo>
                    <a:pt x="458" y="1667"/>
                    <a:pt x="567" y="1602"/>
                    <a:pt x="654" y="1536"/>
                  </a:cubicBezTo>
                  <a:cubicBezTo>
                    <a:pt x="795" y="1438"/>
                    <a:pt x="904" y="1297"/>
                    <a:pt x="969" y="1123"/>
                  </a:cubicBezTo>
                  <a:cubicBezTo>
                    <a:pt x="1024" y="927"/>
                    <a:pt x="1024" y="742"/>
                    <a:pt x="959" y="567"/>
                  </a:cubicBezTo>
                  <a:cubicBezTo>
                    <a:pt x="882" y="383"/>
                    <a:pt x="773" y="241"/>
                    <a:pt x="610" y="144"/>
                  </a:cubicBezTo>
                  <a:cubicBezTo>
                    <a:pt x="473" y="45"/>
                    <a:pt x="308" y="0"/>
                    <a:pt x="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4278693" y="3341611"/>
              <a:ext cx="63656" cy="199982"/>
            </a:xfrm>
            <a:custGeom>
              <a:avLst/>
              <a:gdLst/>
              <a:ahLst/>
              <a:cxnLst/>
              <a:rect l="l" t="t" r="r" b="b"/>
              <a:pathLst>
                <a:path w="1165" h="3660" extrusionOk="0">
                  <a:moveTo>
                    <a:pt x="261" y="168"/>
                  </a:moveTo>
                  <a:cubicBezTo>
                    <a:pt x="282" y="168"/>
                    <a:pt x="306" y="173"/>
                    <a:pt x="338" y="186"/>
                  </a:cubicBezTo>
                  <a:cubicBezTo>
                    <a:pt x="435" y="219"/>
                    <a:pt x="512" y="306"/>
                    <a:pt x="556" y="447"/>
                  </a:cubicBezTo>
                  <a:cubicBezTo>
                    <a:pt x="631" y="643"/>
                    <a:pt x="653" y="882"/>
                    <a:pt x="631" y="1155"/>
                  </a:cubicBezTo>
                  <a:cubicBezTo>
                    <a:pt x="621" y="1285"/>
                    <a:pt x="566" y="1383"/>
                    <a:pt x="490" y="1448"/>
                  </a:cubicBezTo>
                  <a:cubicBezTo>
                    <a:pt x="457" y="1481"/>
                    <a:pt x="414" y="1503"/>
                    <a:pt x="360" y="1535"/>
                  </a:cubicBezTo>
                  <a:cubicBezTo>
                    <a:pt x="348" y="1535"/>
                    <a:pt x="338" y="1546"/>
                    <a:pt x="327" y="1546"/>
                  </a:cubicBezTo>
                  <a:cubicBezTo>
                    <a:pt x="316" y="1557"/>
                    <a:pt x="305" y="1557"/>
                    <a:pt x="305" y="1557"/>
                  </a:cubicBezTo>
                  <a:lnTo>
                    <a:pt x="283" y="1568"/>
                  </a:lnTo>
                  <a:lnTo>
                    <a:pt x="273" y="1568"/>
                  </a:lnTo>
                  <a:lnTo>
                    <a:pt x="273" y="1578"/>
                  </a:lnTo>
                  <a:lnTo>
                    <a:pt x="261" y="1578"/>
                  </a:lnTo>
                  <a:lnTo>
                    <a:pt x="240" y="1600"/>
                  </a:lnTo>
                  <a:cubicBezTo>
                    <a:pt x="229" y="1622"/>
                    <a:pt x="218" y="1644"/>
                    <a:pt x="229" y="1677"/>
                  </a:cubicBezTo>
                  <a:cubicBezTo>
                    <a:pt x="251" y="1742"/>
                    <a:pt x="327" y="1764"/>
                    <a:pt x="425" y="1764"/>
                  </a:cubicBezTo>
                  <a:cubicBezTo>
                    <a:pt x="457" y="1753"/>
                    <a:pt x="479" y="1753"/>
                    <a:pt x="501" y="1753"/>
                  </a:cubicBezTo>
                  <a:lnTo>
                    <a:pt x="523" y="1753"/>
                  </a:lnTo>
                  <a:cubicBezTo>
                    <a:pt x="631" y="1807"/>
                    <a:pt x="740" y="1938"/>
                    <a:pt x="860" y="2123"/>
                  </a:cubicBezTo>
                  <a:cubicBezTo>
                    <a:pt x="991" y="2330"/>
                    <a:pt x="1013" y="2580"/>
                    <a:pt x="936" y="2852"/>
                  </a:cubicBezTo>
                  <a:cubicBezTo>
                    <a:pt x="849" y="3113"/>
                    <a:pt x="686" y="3309"/>
                    <a:pt x="457" y="3418"/>
                  </a:cubicBezTo>
                  <a:cubicBezTo>
                    <a:pt x="435" y="3418"/>
                    <a:pt x="381" y="3428"/>
                    <a:pt x="305" y="3450"/>
                  </a:cubicBezTo>
                  <a:cubicBezTo>
                    <a:pt x="295" y="3454"/>
                    <a:pt x="286" y="3455"/>
                    <a:pt x="276" y="3455"/>
                  </a:cubicBezTo>
                  <a:cubicBezTo>
                    <a:pt x="253" y="3455"/>
                    <a:pt x="230" y="3447"/>
                    <a:pt x="207" y="3440"/>
                  </a:cubicBezTo>
                  <a:cubicBezTo>
                    <a:pt x="186" y="3418"/>
                    <a:pt x="174" y="3385"/>
                    <a:pt x="186" y="3353"/>
                  </a:cubicBezTo>
                  <a:cubicBezTo>
                    <a:pt x="186" y="3276"/>
                    <a:pt x="186" y="3080"/>
                    <a:pt x="196" y="2765"/>
                  </a:cubicBezTo>
                  <a:cubicBezTo>
                    <a:pt x="207" y="2210"/>
                    <a:pt x="207" y="1731"/>
                    <a:pt x="196" y="1317"/>
                  </a:cubicBezTo>
                  <a:lnTo>
                    <a:pt x="196" y="1274"/>
                  </a:lnTo>
                  <a:cubicBezTo>
                    <a:pt x="186" y="1252"/>
                    <a:pt x="186" y="1220"/>
                    <a:pt x="186" y="1176"/>
                  </a:cubicBezTo>
                  <a:lnTo>
                    <a:pt x="186" y="1046"/>
                  </a:lnTo>
                  <a:cubicBezTo>
                    <a:pt x="174" y="893"/>
                    <a:pt x="164" y="785"/>
                    <a:pt x="164" y="730"/>
                  </a:cubicBezTo>
                  <a:cubicBezTo>
                    <a:pt x="164" y="490"/>
                    <a:pt x="186" y="306"/>
                    <a:pt x="218" y="186"/>
                  </a:cubicBezTo>
                  <a:lnTo>
                    <a:pt x="218" y="175"/>
                  </a:lnTo>
                  <a:cubicBezTo>
                    <a:pt x="232" y="170"/>
                    <a:pt x="245" y="168"/>
                    <a:pt x="261" y="168"/>
                  </a:cubicBezTo>
                  <a:close/>
                  <a:moveTo>
                    <a:pt x="243" y="0"/>
                  </a:moveTo>
                  <a:cubicBezTo>
                    <a:pt x="191" y="0"/>
                    <a:pt x="136" y="8"/>
                    <a:pt x="77" y="23"/>
                  </a:cubicBezTo>
                  <a:cubicBezTo>
                    <a:pt x="55" y="33"/>
                    <a:pt x="33" y="45"/>
                    <a:pt x="33" y="66"/>
                  </a:cubicBezTo>
                  <a:cubicBezTo>
                    <a:pt x="22" y="77"/>
                    <a:pt x="22" y="99"/>
                    <a:pt x="22" y="110"/>
                  </a:cubicBezTo>
                  <a:cubicBezTo>
                    <a:pt x="22" y="120"/>
                    <a:pt x="22" y="153"/>
                    <a:pt x="33" y="186"/>
                  </a:cubicBezTo>
                  <a:lnTo>
                    <a:pt x="33" y="251"/>
                  </a:lnTo>
                  <a:cubicBezTo>
                    <a:pt x="12" y="393"/>
                    <a:pt x="0" y="556"/>
                    <a:pt x="0" y="741"/>
                  </a:cubicBezTo>
                  <a:cubicBezTo>
                    <a:pt x="0" y="947"/>
                    <a:pt x="12" y="1143"/>
                    <a:pt x="33" y="1329"/>
                  </a:cubicBezTo>
                  <a:cubicBezTo>
                    <a:pt x="55" y="1437"/>
                    <a:pt x="55" y="1807"/>
                    <a:pt x="44" y="2439"/>
                  </a:cubicBezTo>
                  <a:cubicBezTo>
                    <a:pt x="22" y="2983"/>
                    <a:pt x="22" y="3353"/>
                    <a:pt x="22" y="3537"/>
                  </a:cubicBezTo>
                  <a:cubicBezTo>
                    <a:pt x="33" y="3581"/>
                    <a:pt x="33" y="3624"/>
                    <a:pt x="33" y="3657"/>
                  </a:cubicBezTo>
                  <a:lnTo>
                    <a:pt x="33" y="3592"/>
                  </a:lnTo>
                  <a:cubicBezTo>
                    <a:pt x="42" y="3637"/>
                    <a:pt x="67" y="3660"/>
                    <a:pt x="106" y="3660"/>
                  </a:cubicBezTo>
                  <a:cubicBezTo>
                    <a:pt x="114" y="3660"/>
                    <a:pt x="122" y="3659"/>
                    <a:pt x="131" y="3657"/>
                  </a:cubicBezTo>
                  <a:cubicBezTo>
                    <a:pt x="142" y="3657"/>
                    <a:pt x="174" y="3646"/>
                    <a:pt x="251" y="3636"/>
                  </a:cubicBezTo>
                  <a:cubicBezTo>
                    <a:pt x="338" y="3624"/>
                    <a:pt x="425" y="3603"/>
                    <a:pt x="523" y="3559"/>
                  </a:cubicBezTo>
                  <a:cubicBezTo>
                    <a:pt x="664" y="3494"/>
                    <a:pt x="784" y="3407"/>
                    <a:pt x="871" y="3287"/>
                  </a:cubicBezTo>
                  <a:cubicBezTo>
                    <a:pt x="1078" y="3048"/>
                    <a:pt x="1165" y="2775"/>
                    <a:pt x="1143" y="2449"/>
                  </a:cubicBezTo>
                  <a:cubicBezTo>
                    <a:pt x="1121" y="2297"/>
                    <a:pt x="1056" y="2134"/>
                    <a:pt x="958" y="1960"/>
                  </a:cubicBezTo>
                  <a:cubicBezTo>
                    <a:pt x="849" y="1786"/>
                    <a:pt x="730" y="1666"/>
                    <a:pt x="599" y="1600"/>
                  </a:cubicBezTo>
                  <a:cubicBezTo>
                    <a:pt x="588" y="1600"/>
                    <a:pt x="588" y="1590"/>
                    <a:pt x="588" y="1590"/>
                  </a:cubicBezTo>
                  <a:lnTo>
                    <a:pt x="599" y="1578"/>
                  </a:lnTo>
                  <a:cubicBezTo>
                    <a:pt x="708" y="1470"/>
                    <a:pt x="773" y="1339"/>
                    <a:pt x="795" y="1176"/>
                  </a:cubicBezTo>
                  <a:cubicBezTo>
                    <a:pt x="817" y="882"/>
                    <a:pt x="795" y="621"/>
                    <a:pt x="718" y="393"/>
                  </a:cubicBezTo>
                  <a:cubicBezTo>
                    <a:pt x="613" y="130"/>
                    <a:pt x="459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355951" y="3345764"/>
              <a:ext cx="67863" cy="190366"/>
            </a:xfrm>
            <a:custGeom>
              <a:avLst/>
              <a:gdLst/>
              <a:ahLst/>
              <a:cxnLst/>
              <a:rect l="l" t="t" r="r" b="b"/>
              <a:pathLst>
                <a:path w="1242" h="3484" extrusionOk="0">
                  <a:moveTo>
                    <a:pt x="175" y="1"/>
                  </a:moveTo>
                  <a:cubicBezTo>
                    <a:pt x="121" y="1"/>
                    <a:pt x="88" y="34"/>
                    <a:pt x="88" y="77"/>
                  </a:cubicBezTo>
                  <a:cubicBezTo>
                    <a:pt x="1" y="1079"/>
                    <a:pt x="34" y="1927"/>
                    <a:pt x="186" y="2612"/>
                  </a:cubicBezTo>
                  <a:cubicBezTo>
                    <a:pt x="218" y="2787"/>
                    <a:pt x="273" y="2939"/>
                    <a:pt x="327" y="3091"/>
                  </a:cubicBezTo>
                  <a:cubicBezTo>
                    <a:pt x="436" y="3352"/>
                    <a:pt x="567" y="3473"/>
                    <a:pt x="709" y="3483"/>
                  </a:cubicBezTo>
                  <a:cubicBezTo>
                    <a:pt x="715" y="3483"/>
                    <a:pt x="722" y="3484"/>
                    <a:pt x="728" y="3484"/>
                  </a:cubicBezTo>
                  <a:cubicBezTo>
                    <a:pt x="872" y="3484"/>
                    <a:pt x="995" y="3363"/>
                    <a:pt x="1079" y="3124"/>
                  </a:cubicBezTo>
                  <a:cubicBezTo>
                    <a:pt x="1133" y="2982"/>
                    <a:pt x="1166" y="2820"/>
                    <a:pt x="1176" y="2634"/>
                  </a:cubicBezTo>
                  <a:cubicBezTo>
                    <a:pt x="1209" y="2341"/>
                    <a:pt x="1231" y="2047"/>
                    <a:pt x="1231" y="1775"/>
                  </a:cubicBezTo>
                  <a:cubicBezTo>
                    <a:pt x="1241" y="1361"/>
                    <a:pt x="1231" y="806"/>
                    <a:pt x="1187" y="121"/>
                  </a:cubicBezTo>
                  <a:cubicBezTo>
                    <a:pt x="1187" y="66"/>
                    <a:pt x="1166" y="34"/>
                    <a:pt x="1100" y="34"/>
                  </a:cubicBezTo>
                  <a:cubicBezTo>
                    <a:pt x="1046" y="44"/>
                    <a:pt x="1024" y="77"/>
                    <a:pt x="1024" y="131"/>
                  </a:cubicBezTo>
                  <a:cubicBezTo>
                    <a:pt x="1046" y="491"/>
                    <a:pt x="1057" y="774"/>
                    <a:pt x="1067" y="980"/>
                  </a:cubicBezTo>
                  <a:cubicBezTo>
                    <a:pt x="1089" y="1546"/>
                    <a:pt x="1067" y="2090"/>
                    <a:pt x="1013" y="2612"/>
                  </a:cubicBezTo>
                  <a:cubicBezTo>
                    <a:pt x="992" y="2808"/>
                    <a:pt x="958" y="2961"/>
                    <a:pt x="926" y="3069"/>
                  </a:cubicBezTo>
                  <a:cubicBezTo>
                    <a:pt x="893" y="3157"/>
                    <a:pt x="861" y="3222"/>
                    <a:pt x="828" y="3265"/>
                  </a:cubicBezTo>
                  <a:cubicBezTo>
                    <a:pt x="796" y="3298"/>
                    <a:pt x="763" y="3320"/>
                    <a:pt x="719" y="3320"/>
                  </a:cubicBezTo>
                  <a:cubicBezTo>
                    <a:pt x="643" y="3309"/>
                    <a:pt x="567" y="3222"/>
                    <a:pt x="480" y="3037"/>
                  </a:cubicBezTo>
                  <a:cubicBezTo>
                    <a:pt x="436" y="2917"/>
                    <a:pt x="393" y="2765"/>
                    <a:pt x="349" y="2580"/>
                  </a:cubicBezTo>
                  <a:cubicBezTo>
                    <a:pt x="197" y="1884"/>
                    <a:pt x="165" y="1057"/>
                    <a:pt x="252" y="99"/>
                  </a:cubicBezTo>
                  <a:cubicBezTo>
                    <a:pt x="262" y="44"/>
                    <a:pt x="230" y="12"/>
                    <a:pt x="1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438617" y="3351009"/>
              <a:ext cx="51799" cy="190475"/>
            </a:xfrm>
            <a:custGeom>
              <a:avLst/>
              <a:gdLst/>
              <a:ahLst/>
              <a:cxnLst/>
              <a:rect l="l" t="t" r="r" b="b"/>
              <a:pathLst>
                <a:path w="948" h="3486" extrusionOk="0">
                  <a:moveTo>
                    <a:pt x="103" y="0"/>
                  </a:moveTo>
                  <a:cubicBezTo>
                    <a:pt x="95" y="0"/>
                    <a:pt x="86" y="1"/>
                    <a:pt x="77" y="3"/>
                  </a:cubicBezTo>
                  <a:cubicBezTo>
                    <a:pt x="33" y="3"/>
                    <a:pt x="1" y="35"/>
                    <a:pt x="11" y="90"/>
                  </a:cubicBezTo>
                  <a:cubicBezTo>
                    <a:pt x="55" y="438"/>
                    <a:pt x="77" y="971"/>
                    <a:pt x="66" y="1711"/>
                  </a:cubicBezTo>
                  <a:cubicBezTo>
                    <a:pt x="55" y="2103"/>
                    <a:pt x="55" y="2354"/>
                    <a:pt x="55" y="2473"/>
                  </a:cubicBezTo>
                  <a:lnTo>
                    <a:pt x="55" y="2571"/>
                  </a:lnTo>
                  <a:lnTo>
                    <a:pt x="55" y="2734"/>
                  </a:lnTo>
                  <a:lnTo>
                    <a:pt x="55" y="2941"/>
                  </a:lnTo>
                  <a:lnTo>
                    <a:pt x="55" y="3235"/>
                  </a:lnTo>
                  <a:lnTo>
                    <a:pt x="55" y="3268"/>
                  </a:lnTo>
                  <a:cubicBezTo>
                    <a:pt x="55" y="3278"/>
                    <a:pt x="55" y="3300"/>
                    <a:pt x="66" y="3333"/>
                  </a:cubicBezTo>
                  <a:lnTo>
                    <a:pt x="66" y="3387"/>
                  </a:lnTo>
                  <a:cubicBezTo>
                    <a:pt x="77" y="3398"/>
                    <a:pt x="88" y="3420"/>
                    <a:pt x="88" y="3420"/>
                  </a:cubicBezTo>
                  <a:cubicBezTo>
                    <a:pt x="110" y="3452"/>
                    <a:pt x="164" y="3464"/>
                    <a:pt x="262" y="3474"/>
                  </a:cubicBezTo>
                  <a:cubicBezTo>
                    <a:pt x="338" y="3485"/>
                    <a:pt x="414" y="3485"/>
                    <a:pt x="490" y="3485"/>
                  </a:cubicBezTo>
                  <a:lnTo>
                    <a:pt x="871" y="3485"/>
                  </a:lnTo>
                  <a:cubicBezTo>
                    <a:pt x="925" y="3485"/>
                    <a:pt x="947" y="3464"/>
                    <a:pt x="947" y="3409"/>
                  </a:cubicBezTo>
                  <a:cubicBezTo>
                    <a:pt x="947" y="3355"/>
                    <a:pt x="925" y="3322"/>
                    <a:pt x="871" y="3322"/>
                  </a:cubicBezTo>
                  <a:lnTo>
                    <a:pt x="349" y="3322"/>
                  </a:lnTo>
                  <a:cubicBezTo>
                    <a:pt x="284" y="3311"/>
                    <a:pt x="262" y="3311"/>
                    <a:pt x="251" y="3311"/>
                  </a:cubicBezTo>
                  <a:cubicBezTo>
                    <a:pt x="240" y="3311"/>
                    <a:pt x="229" y="3311"/>
                    <a:pt x="229" y="3300"/>
                  </a:cubicBezTo>
                  <a:lnTo>
                    <a:pt x="229" y="3235"/>
                  </a:lnTo>
                  <a:cubicBezTo>
                    <a:pt x="219" y="3181"/>
                    <a:pt x="219" y="3094"/>
                    <a:pt x="219" y="2941"/>
                  </a:cubicBezTo>
                  <a:lnTo>
                    <a:pt x="219" y="2473"/>
                  </a:lnTo>
                  <a:cubicBezTo>
                    <a:pt x="219" y="2364"/>
                    <a:pt x="219" y="2114"/>
                    <a:pt x="229" y="1711"/>
                  </a:cubicBezTo>
                  <a:cubicBezTo>
                    <a:pt x="240" y="993"/>
                    <a:pt x="229" y="438"/>
                    <a:pt x="175" y="68"/>
                  </a:cubicBezTo>
                  <a:cubicBezTo>
                    <a:pt x="166" y="23"/>
                    <a:pt x="142" y="0"/>
                    <a:pt x="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505821" y="3351009"/>
              <a:ext cx="51799" cy="190475"/>
            </a:xfrm>
            <a:custGeom>
              <a:avLst/>
              <a:gdLst/>
              <a:ahLst/>
              <a:cxnLst/>
              <a:rect l="l" t="t" r="r" b="b"/>
              <a:pathLst>
                <a:path w="948" h="3486" extrusionOk="0">
                  <a:moveTo>
                    <a:pt x="103" y="0"/>
                  </a:moveTo>
                  <a:cubicBezTo>
                    <a:pt x="95" y="0"/>
                    <a:pt x="86" y="1"/>
                    <a:pt x="77" y="3"/>
                  </a:cubicBezTo>
                  <a:cubicBezTo>
                    <a:pt x="33" y="3"/>
                    <a:pt x="0" y="35"/>
                    <a:pt x="11" y="90"/>
                  </a:cubicBezTo>
                  <a:cubicBezTo>
                    <a:pt x="55" y="438"/>
                    <a:pt x="77" y="971"/>
                    <a:pt x="65" y="1711"/>
                  </a:cubicBezTo>
                  <a:cubicBezTo>
                    <a:pt x="55" y="2103"/>
                    <a:pt x="55" y="2354"/>
                    <a:pt x="55" y="2473"/>
                  </a:cubicBezTo>
                  <a:lnTo>
                    <a:pt x="55" y="2571"/>
                  </a:lnTo>
                  <a:lnTo>
                    <a:pt x="55" y="2734"/>
                  </a:lnTo>
                  <a:lnTo>
                    <a:pt x="55" y="2941"/>
                  </a:lnTo>
                  <a:lnTo>
                    <a:pt x="55" y="3235"/>
                  </a:lnTo>
                  <a:lnTo>
                    <a:pt x="55" y="3268"/>
                  </a:lnTo>
                  <a:cubicBezTo>
                    <a:pt x="55" y="3278"/>
                    <a:pt x="55" y="3300"/>
                    <a:pt x="65" y="3333"/>
                  </a:cubicBezTo>
                  <a:lnTo>
                    <a:pt x="65" y="3387"/>
                  </a:lnTo>
                  <a:cubicBezTo>
                    <a:pt x="77" y="3398"/>
                    <a:pt x="87" y="3420"/>
                    <a:pt x="87" y="3420"/>
                  </a:cubicBezTo>
                  <a:cubicBezTo>
                    <a:pt x="109" y="3452"/>
                    <a:pt x="164" y="3464"/>
                    <a:pt x="261" y="3474"/>
                  </a:cubicBezTo>
                  <a:cubicBezTo>
                    <a:pt x="338" y="3485"/>
                    <a:pt x="414" y="3485"/>
                    <a:pt x="490" y="3485"/>
                  </a:cubicBezTo>
                  <a:lnTo>
                    <a:pt x="871" y="3485"/>
                  </a:lnTo>
                  <a:cubicBezTo>
                    <a:pt x="926" y="3485"/>
                    <a:pt x="947" y="3464"/>
                    <a:pt x="947" y="3409"/>
                  </a:cubicBezTo>
                  <a:cubicBezTo>
                    <a:pt x="947" y="3355"/>
                    <a:pt x="926" y="3322"/>
                    <a:pt x="871" y="3322"/>
                  </a:cubicBezTo>
                  <a:lnTo>
                    <a:pt x="348" y="3322"/>
                  </a:lnTo>
                  <a:cubicBezTo>
                    <a:pt x="283" y="3311"/>
                    <a:pt x="261" y="3311"/>
                    <a:pt x="251" y="3311"/>
                  </a:cubicBezTo>
                  <a:cubicBezTo>
                    <a:pt x="240" y="3311"/>
                    <a:pt x="229" y="3311"/>
                    <a:pt x="229" y="3300"/>
                  </a:cubicBezTo>
                  <a:lnTo>
                    <a:pt x="229" y="3235"/>
                  </a:lnTo>
                  <a:cubicBezTo>
                    <a:pt x="218" y="3181"/>
                    <a:pt x="218" y="3094"/>
                    <a:pt x="218" y="2941"/>
                  </a:cubicBezTo>
                  <a:lnTo>
                    <a:pt x="218" y="2473"/>
                  </a:lnTo>
                  <a:cubicBezTo>
                    <a:pt x="218" y="2364"/>
                    <a:pt x="218" y="2114"/>
                    <a:pt x="229" y="1711"/>
                  </a:cubicBezTo>
                  <a:cubicBezTo>
                    <a:pt x="240" y="993"/>
                    <a:pt x="229" y="438"/>
                    <a:pt x="174" y="68"/>
                  </a:cubicBezTo>
                  <a:cubicBezTo>
                    <a:pt x="166" y="23"/>
                    <a:pt x="141" y="0"/>
                    <a:pt x="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4571222" y="3339808"/>
              <a:ext cx="83872" cy="195720"/>
            </a:xfrm>
            <a:custGeom>
              <a:avLst/>
              <a:gdLst/>
              <a:ahLst/>
              <a:cxnLst/>
              <a:rect l="l" t="t" r="r" b="b"/>
              <a:pathLst>
                <a:path w="1535" h="3582" extrusionOk="0">
                  <a:moveTo>
                    <a:pt x="1448" y="1"/>
                  </a:moveTo>
                  <a:cubicBezTo>
                    <a:pt x="1426" y="1"/>
                    <a:pt x="1393" y="12"/>
                    <a:pt x="1371" y="44"/>
                  </a:cubicBezTo>
                  <a:cubicBezTo>
                    <a:pt x="1306" y="132"/>
                    <a:pt x="1165" y="414"/>
                    <a:pt x="958" y="883"/>
                  </a:cubicBezTo>
                  <a:lnTo>
                    <a:pt x="718" y="1416"/>
                  </a:lnTo>
                  <a:lnTo>
                    <a:pt x="718" y="1437"/>
                  </a:lnTo>
                  <a:cubicBezTo>
                    <a:pt x="708" y="1437"/>
                    <a:pt x="708" y="1449"/>
                    <a:pt x="697" y="1459"/>
                  </a:cubicBezTo>
                  <a:cubicBezTo>
                    <a:pt x="686" y="1470"/>
                    <a:pt x="675" y="1470"/>
                    <a:pt x="664" y="1470"/>
                  </a:cubicBezTo>
                  <a:cubicBezTo>
                    <a:pt x="661" y="1473"/>
                    <a:pt x="658" y="1475"/>
                    <a:pt x="655" y="1475"/>
                  </a:cubicBezTo>
                  <a:cubicBezTo>
                    <a:pt x="647" y="1475"/>
                    <a:pt x="639" y="1467"/>
                    <a:pt x="631" y="1459"/>
                  </a:cubicBezTo>
                  <a:cubicBezTo>
                    <a:pt x="610" y="1449"/>
                    <a:pt x="599" y="1416"/>
                    <a:pt x="588" y="1383"/>
                  </a:cubicBezTo>
                  <a:lnTo>
                    <a:pt x="522" y="1241"/>
                  </a:lnTo>
                  <a:lnTo>
                    <a:pt x="381" y="850"/>
                  </a:lnTo>
                  <a:cubicBezTo>
                    <a:pt x="283" y="545"/>
                    <a:pt x="207" y="317"/>
                    <a:pt x="174" y="153"/>
                  </a:cubicBezTo>
                  <a:cubicBezTo>
                    <a:pt x="166" y="108"/>
                    <a:pt x="141" y="85"/>
                    <a:pt x="101" y="85"/>
                  </a:cubicBezTo>
                  <a:cubicBezTo>
                    <a:pt x="94" y="85"/>
                    <a:pt x="86" y="86"/>
                    <a:pt x="77" y="88"/>
                  </a:cubicBezTo>
                  <a:cubicBezTo>
                    <a:pt x="22" y="99"/>
                    <a:pt x="0" y="132"/>
                    <a:pt x="11" y="186"/>
                  </a:cubicBezTo>
                  <a:cubicBezTo>
                    <a:pt x="55" y="393"/>
                    <a:pt x="131" y="643"/>
                    <a:pt x="251" y="948"/>
                  </a:cubicBezTo>
                  <a:lnTo>
                    <a:pt x="403" y="1350"/>
                  </a:lnTo>
                  <a:lnTo>
                    <a:pt x="512" y="1655"/>
                  </a:lnTo>
                  <a:cubicBezTo>
                    <a:pt x="566" y="1775"/>
                    <a:pt x="577" y="1851"/>
                    <a:pt x="577" y="1862"/>
                  </a:cubicBezTo>
                  <a:cubicBezTo>
                    <a:pt x="544" y="2134"/>
                    <a:pt x="544" y="2504"/>
                    <a:pt x="566" y="2983"/>
                  </a:cubicBezTo>
                  <a:cubicBezTo>
                    <a:pt x="577" y="3244"/>
                    <a:pt x="588" y="3418"/>
                    <a:pt x="588" y="3505"/>
                  </a:cubicBezTo>
                  <a:cubicBezTo>
                    <a:pt x="588" y="3560"/>
                    <a:pt x="610" y="3582"/>
                    <a:pt x="664" y="3582"/>
                  </a:cubicBezTo>
                  <a:cubicBezTo>
                    <a:pt x="718" y="3582"/>
                    <a:pt x="740" y="3560"/>
                    <a:pt x="740" y="3505"/>
                  </a:cubicBezTo>
                  <a:cubicBezTo>
                    <a:pt x="740" y="3483"/>
                    <a:pt x="740" y="3309"/>
                    <a:pt x="730" y="2961"/>
                  </a:cubicBezTo>
                  <a:cubicBezTo>
                    <a:pt x="718" y="2678"/>
                    <a:pt x="718" y="2460"/>
                    <a:pt x="718" y="2286"/>
                  </a:cubicBezTo>
                  <a:cubicBezTo>
                    <a:pt x="718" y="2090"/>
                    <a:pt x="730" y="1949"/>
                    <a:pt x="751" y="1851"/>
                  </a:cubicBezTo>
                  <a:cubicBezTo>
                    <a:pt x="762" y="1764"/>
                    <a:pt x="805" y="1633"/>
                    <a:pt x="871" y="1481"/>
                  </a:cubicBezTo>
                  <a:cubicBezTo>
                    <a:pt x="947" y="1296"/>
                    <a:pt x="1056" y="1046"/>
                    <a:pt x="1197" y="741"/>
                  </a:cubicBezTo>
                  <a:cubicBezTo>
                    <a:pt x="1350" y="426"/>
                    <a:pt x="1448" y="230"/>
                    <a:pt x="1513" y="132"/>
                  </a:cubicBezTo>
                  <a:cubicBezTo>
                    <a:pt x="1535" y="99"/>
                    <a:pt x="1535" y="78"/>
                    <a:pt x="1513" y="44"/>
                  </a:cubicBezTo>
                  <a:cubicBezTo>
                    <a:pt x="1502" y="23"/>
                    <a:pt x="1480" y="12"/>
                    <a:pt x="14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4664598" y="3350517"/>
              <a:ext cx="61251" cy="188071"/>
            </a:xfrm>
            <a:custGeom>
              <a:avLst/>
              <a:gdLst/>
              <a:ahLst/>
              <a:cxnLst/>
              <a:rect l="l" t="t" r="r" b="b"/>
              <a:pathLst>
                <a:path w="1121" h="3442" extrusionOk="0">
                  <a:moveTo>
                    <a:pt x="762" y="1"/>
                  </a:moveTo>
                  <a:cubicBezTo>
                    <a:pt x="468" y="1"/>
                    <a:pt x="250" y="12"/>
                    <a:pt x="98" y="34"/>
                  </a:cubicBezTo>
                  <a:cubicBezTo>
                    <a:pt x="44" y="34"/>
                    <a:pt x="22" y="66"/>
                    <a:pt x="22" y="121"/>
                  </a:cubicBezTo>
                  <a:cubicBezTo>
                    <a:pt x="31" y="166"/>
                    <a:pt x="55" y="189"/>
                    <a:pt x="95" y="189"/>
                  </a:cubicBezTo>
                  <a:cubicBezTo>
                    <a:pt x="102" y="189"/>
                    <a:pt x="111" y="188"/>
                    <a:pt x="119" y="186"/>
                  </a:cubicBezTo>
                  <a:cubicBezTo>
                    <a:pt x="141" y="186"/>
                    <a:pt x="196" y="186"/>
                    <a:pt x="261" y="175"/>
                  </a:cubicBezTo>
                  <a:cubicBezTo>
                    <a:pt x="337" y="164"/>
                    <a:pt x="380" y="164"/>
                    <a:pt x="392" y="164"/>
                  </a:cubicBezTo>
                  <a:cubicBezTo>
                    <a:pt x="406" y="161"/>
                    <a:pt x="418" y="159"/>
                    <a:pt x="429" y="159"/>
                  </a:cubicBezTo>
                  <a:cubicBezTo>
                    <a:pt x="450" y="159"/>
                    <a:pt x="464" y="164"/>
                    <a:pt x="479" y="164"/>
                  </a:cubicBezTo>
                  <a:lnTo>
                    <a:pt x="511" y="197"/>
                  </a:lnTo>
                  <a:lnTo>
                    <a:pt x="511" y="252"/>
                  </a:lnTo>
                  <a:lnTo>
                    <a:pt x="511" y="273"/>
                  </a:lnTo>
                  <a:cubicBezTo>
                    <a:pt x="533" y="567"/>
                    <a:pt x="544" y="893"/>
                    <a:pt x="544" y="1241"/>
                  </a:cubicBezTo>
                  <a:lnTo>
                    <a:pt x="544" y="1775"/>
                  </a:lnTo>
                  <a:cubicBezTo>
                    <a:pt x="533" y="1949"/>
                    <a:pt x="533" y="2134"/>
                    <a:pt x="533" y="2351"/>
                  </a:cubicBezTo>
                  <a:lnTo>
                    <a:pt x="533" y="2612"/>
                  </a:lnTo>
                  <a:cubicBezTo>
                    <a:pt x="522" y="2711"/>
                    <a:pt x="522" y="2830"/>
                    <a:pt x="533" y="2972"/>
                  </a:cubicBezTo>
                  <a:cubicBezTo>
                    <a:pt x="533" y="3103"/>
                    <a:pt x="544" y="3178"/>
                    <a:pt x="544" y="3211"/>
                  </a:cubicBezTo>
                  <a:cubicBezTo>
                    <a:pt x="544" y="3244"/>
                    <a:pt x="501" y="3265"/>
                    <a:pt x="424" y="3265"/>
                  </a:cubicBezTo>
                  <a:cubicBezTo>
                    <a:pt x="380" y="3265"/>
                    <a:pt x="327" y="3277"/>
                    <a:pt x="250" y="3277"/>
                  </a:cubicBezTo>
                  <a:lnTo>
                    <a:pt x="76" y="3277"/>
                  </a:lnTo>
                  <a:cubicBezTo>
                    <a:pt x="54" y="3277"/>
                    <a:pt x="32" y="3287"/>
                    <a:pt x="22" y="3309"/>
                  </a:cubicBezTo>
                  <a:cubicBezTo>
                    <a:pt x="0" y="3320"/>
                    <a:pt x="0" y="3342"/>
                    <a:pt x="0" y="3364"/>
                  </a:cubicBezTo>
                  <a:cubicBezTo>
                    <a:pt x="0" y="3386"/>
                    <a:pt x="11" y="3407"/>
                    <a:pt x="32" y="3418"/>
                  </a:cubicBezTo>
                  <a:cubicBezTo>
                    <a:pt x="44" y="3440"/>
                    <a:pt x="65" y="3440"/>
                    <a:pt x="87" y="3440"/>
                  </a:cubicBezTo>
                  <a:cubicBezTo>
                    <a:pt x="229" y="3434"/>
                    <a:pt x="373" y="3432"/>
                    <a:pt x="521" y="3432"/>
                  </a:cubicBezTo>
                  <a:cubicBezTo>
                    <a:pt x="669" y="3432"/>
                    <a:pt x="821" y="3434"/>
                    <a:pt x="979" y="3440"/>
                  </a:cubicBezTo>
                  <a:cubicBezTo>
                    <a:pt x="987" y="3441"/>
                    <a:pt x="993" y="3442"/>
                    <a:pt x="1000" y="3442"/>
                  </a:cubicBezTo>
                  <a:cubicBezTo>
                    <a:pt x="1042" y="3442"/>
                    <a:pt x="1066" y="3411"/>
                    <a:pt x="1066" y="3364"/>
                  </a:cubicBezTo>
                  <a:cubicBezTo>
                    <a:pt x="1066" y="3309"/>
                    <a:pt x="1045" y="3277"/>
                    <a:pt x="990" y="3277"/>
                  </a:cubicBezTo>
                  <a:lnTo>
                    <a:pt x="816" y="3277"/>
                  </a:lnTo>
                  <a:cubicBezTo>
                    <a:pt x="794" y="3277"/>
                    <a:pt x="784" y="3277"/>
                    <a:pt x="772" y="3265"/>
                  </a:cubicBezTo>
                  <a:lnTo>
                    <a:pt x="740" y="3265"/>
                  </a:lnTo>
                  <a:cubicBezTo>
                    <a:pt x="729" y="3265"/>
                    <a:pt x="718" y="3265"/>
                    <a:pt x="718" y="3255"/>
                  </a:cubicBezTo>
                  <a:lnTo>
                    <a:pt x="718" y="3244"/>
                  </a:lnTo>
                  <a:cubicBezTo>
                    <a:pt x="707" y="3244"/>
                    <a:pt x="707" y="3233"/>
                    <a:pt x="707" y="3222"/>
                  </a:cubicBezTo>
                  <a:lnTo>
                    <a:pt x="707" y="3190"/>
                  </a:lnTo>
                  <a:cubicBezTo>
                    <a:pt x="697" y="2950"/>
                    <a:pt x="685" y="2765"/>
                    <a:pt x="697" y="2612"/>
                  </a:cubicBezTo>
                  <a:lnTo>
                    <a:pt x="697" y="2351"/>
                  </a:lnTo>
                  <a:lnTo>
                    <a:pt x="697" y="1775"/>
                  </a:lnTo>
                  <a:cubicBezTo>
                    <a:pt x="707" y="1611"/>
                    <a:pt x="707" y="1437"/>
                    <a:pt x="707" y="1241"/>
                  </a:cubicBezTo>
                  <a:cubicBezTo>
                    <a:pt x="707" y="817"/>
                    <a:pt x="697" y="501"/>
                    <a:pt x="685" y="284"/>
                  </a:cubicBezTo>
                  <a:cubicBezTo>
                    <a:pt x="685" y="273"/>
                    <a:pt x="685" y="252"/>
                    <a:pt x="675" y="240"/>
                  </a:cubicBezTo>
                  <a:lnTo>
                    <a:pt x="675" y="208"/>
                  </a:lnTo>
                  <a:cubicBezTo>
                    <a:pt x="675" y="197"/>
                    <a:pt x="675" y="186"/>
                    <a:pt x="685" y="186"/>
                  </a:cubicBezTo>
                  <a:cubicBezTo>
                    <a:pt x="685" y="175"/>
                    <a:pt x="707" y="164"/>
                    <a:pt x="718" y="164"/>
                  </a:cubicBezTo>
                  <a:lnTo>
                    <a:pt x="1045" y="164"/>
                  </a:lnTo>
                  <a:cubicBezTo>
                    <a:pt x="1099" y="164"/>
                    <a:pt x="1120" y="143"/>
                    <a:pt x="1120" y="88"/>
                  </a:cubicBezTo>
                  <a:cubicBezTo>
                    <a:pt x="1120" y="34"/>
                    <a:pt x="1099" y="12"/>
                    <a:pt x="1045" y="12"/>
                  </a:cubicBezTo>
                  <a:cubicBezTo>
                    <a:pt x="958" y="12"/>
                    <a:pt x="859" y="1"/>
                    <a:pt x="7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744259" y="3344015"/>
              <a:ext cx="76168" cy="193535"/>
            </a:xfrm>
            <a:custGeom>
              <a:avLst/>
              <a:gdLst/>
              <a:ahLst/>
              <a:cxnLst/>
              <a:rect l="l" t="t" r="r" b="b"/>
              <a:pathLst>
                <a:path w="1394" h="3542" extrusionOk="0">
                  <a:moveTo>
                    <a:pt x="76" y="1"/>
                  </a:moveTo>
                  <a:cubicBezTo>
                    <a:pt x="66" y="1"/>
                    <a:pt x="44" y="11"/>
                    <a:pt x="32" y="33"/>
                  </a:cubicBezTo>
                  <a:lnTo>
                    <a:pt x="0" y="66"/>
                  </a:lnTo>
                  <a:lnTo>
                    <a:pt x="0" y="98"/>
                  </a:lnTo>
                  <a:lnTo>
                    <a:pt x="0" y="120"/>
                  </a:lnTo>
                  <a:lnTo>
                    <a:pt x="0" y="153"/>
                  </a:lnTo>
                  <a:cubicBezTo>
                    <a:pt x="32" y="545"/>
                    <a:pt x="44" y="1077"/>
                    <a:pt x="32" y="1752"/>
                  </a:cubicBezTo>
                  <a:lnTo>
                    <a:pt x="32" y="1872"/>
                  </a:lnTo>
                  <a:lnTo>
                    <a:pt x="32" y="2122"/>
                  </a:lnTo>
                  <a:cubicBezTo>
                    <a:pt x="22" y="2242"/>
                    <a:pt x="22" y="2351"/>
                    <a:pt x="22" y="2460"/>
                  </a:cubicBezTo>
                  <a:cubicBezTo>
                    <a:pt x="11" y="2852"/>
                    <a:pt x="11" y="3156"/>
                    <a:pt x="11" y="3363"/>
                  </a:cubicBezTo>
                  <a:cubicBezTo>
                    <a:pt x="11" y="3417"/>
                    <a:pt x="32" y="3439"/>
                    <a:pt x="87" y="3439"/>
                  </a:cubicBezTo>
                  <a:cubicBezTo>
                    <a:pt x="141" y="3439"/>
                    <a:pt x="163" y="3417"/>
                    <a:pt x="163" y="3363"/>
                  </a:cubicBezTo>
                  <a:cubicBezTo>
                    <a:pt x="163" y="3156"/>
                    <a:pt x="174" y="2852"/>
                    <a:pt x="185" y="2460"/>
                  </a:cubicBezTo>
                  <a:cubicBezTo>
                    <a:pt x="196" y="2025"/>
                    <a:pt x="207" y="1502"/>
                    <a:pt x="207" y="915"/>
                  </a:cubicBezTo>
                  <a:cubicBezTo>
                    <a:pt x="207" y="804"/>
                    <a:pt x="219" y="749"/>
                    <a:pt x="244" y="749"/>
                  </a:cubicBezTo>
                  <a:cubicBezTo>
                    <a:pt x="266" y="749"/>
                    <a:pt x="297" y="790"/>
                    <a:pt x="337" y="871"/>
                  </a:cubicBezTo>
                  <a:lnTo>
                    <a:pt x="315" y="838"/>
                  </a:lnTo>
                  <a:lnTo>
                    <a:pt x="315" y="838"/>
                  </a:lnTo>
                  <a:lnTo>
                    <a:pt x="1132" y="2416"/>
                  </a:lnTo>
                  <a:cubicBezTo>
                    <a:pt x="1154" y="2460"/>
                    <a:pt x="1164" y="2503"/>
                    <a:pt x="1164" y="2557"/>
                  </a:cubicBezTo>
                  <a:cubicBezTo>
                    <a:pt x="1197" y="2971"/>
                    <a:pt x="1208" y="3276"/>
                    <a:pt x="1229" y="3461"/>
                  </a:cubicBezTo>
                  <a:cubicBezTo>
                    <a:pt x="1229" y="3493"/>
                    <a:pt x="1241" y="3505"/>
                    <a:pt x="1263" y="3526"/>
                  </a:cubicBezTo>
                  <a:cubicBezTo>
                    <a:pt x="1270" y="3534"/>
                    <a:pt x="1283" y="3541"/>
                    <a:pt x="1298" y="3541"/>
                  </a:cubicBezTo>
                  <a:cubicBezTo>
                    <a:pt x="1304" y="3541"/>
                    <a:pt x="1310" y="3540"/>
                    <a:pt x="1317" y="3537"/>
                  </a:cubicBezTo>
                  <a:cubicBezTo>
                    <a:pt x="1338" y="3537"/>
                    <a:pt x="1360" y="3537"/>
                    <a:pt x="1371" y="3515"/>
                  </a:cubicBezTo>
                  <a:cubicBezTo>
                    <a:pt x="1393" y="3493"/>
                    <a:pt x="1393" y="3483"/>
                    <a:pt x="1393" y="3450"/>
                  </a:cubicBezTo>
                  <a:cubicBezTo>
                    <a:pt x="1371" y="3210"/>
                    <a:pt x="1350" y="2917"/>
                    <a:pt x="1338" y="2579"/>
                  </a:cubicBezTo>
                  <a:cubicBezTo>
                    <a:pt x="1317" y="2231"/>
                    <a:pt x="1306" y="1839"/>
                    <a:pt x="1295" y="1404"/>
                  </a:cubicBezTo>
                  <a:cubicBezTo>
                    <a:pt x="1295" y="1372"/>
                    <a:pt x="1295" y="1241"/>
                    <a:pt x="1306" y="990"/>
                  </a:cubicBezTo>
                  <a:cubicBezTo>
                    <a:pt x="1328" y="620"/>
                    <a:pt x="1317" y="305"/>
                    <a:pt x="1273" y="66"/>
                  </a:cubicBezTo>
                  <a:cubicBezTo>
                    <a:pt x="1263" y="22"/>
                    <a:pt x="1229" y="1"/>
                    <a:pt x="1176" y="1"/>
                  </a:cubicBezTo>
                  <a:cubicBezTo>
                    <a:pt x="1121" y="11"/>
                    <a:pt x="1099" y="44"/>
                    <a:pt x="1110" y="98"/>
                  </a:cubicBezTo>
                  <a:cubicBezTo>
                    <a:pt x="1154" y="305"/>
                    <a:pt x="1164" y="599"/>
                    <a:pt x="1142" y="980"/>
                  </a:cubicBezTo>
                  <a:cubicBezTo>
                    <a:pt x="1132" y="1241"/>
                    <a:pt x="1132" y="1513"/>
                    <a:pt x="1142" y="1774"/>
                  </a:cubicBezTo>
                  <a:cubicBezTo>
                    <a:pt x="1154" y="1938"/>
                    <a:pt x="1142" y="2025"/>
                    <a:pt x="1132" y="2035"/>
                  </a:cubicBezTo>
                  <a:cubicBezTo>
                    <a:pt x="1121" y="2035"/>
                    <a:pt x="1110" y="2025"/>
                    <a:pt x="1099" y="2003"/>
                  </a:cubicBezTo>
                  <a:cubicBezTo>
                    <a:pt x="1088" y="1992"/>
                    <a:pt x="1077" y="1959"/>
                    <a:pt x="1055" y="1916"/>
                  </a:cubicBezTo>
                  <a:cubicBezTo>
                    <a:pt x="1034" y="1872"/>
                    <a:pt x="1023" y="1839"/>
                    <a:pt x="1012" y="1817"/>
                  </a:cubicBezTo>
                  <a:lnTo>
                    <a:pt x="468" y="762"/>
                  </a:lnTo>
                  <a:lnTo>
                    <a:pt x="370" y="599"/>
                  </a:lnTo>
                  <a:cubicBezTo>
                    <a:pt x="327" y="512"/>
                    <a:pt x="294" y="446"/>
                    <a:pt x="283" y="414"/>
                  </a:cubicBezTo>
                  <a:cubicBezTo>
                    <a:pt x="218" y="272"/>
                    <a:pt x="185" y="163"/>
                    <a:pt x="163" y="76"/>
                  </a:cubicBezTo>
                  <a:cubicBezTo>
                    <a:pt x="163" y="22"/>
                    <a:pt x="131" y="1"/>
                    <a:pt x="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4831625" y="3346966"/>
              <a:ext cx="63055" cy="192333"/>
            </a:xfrm>
            <a:custGeom>
              <a:avLst/>
              <a:gdLst/>
              <a:ahLst/>
              <a:cxnLst/>
              <a:rect l="l" t="t" r="r" b="b"/>
              <a:pathLst>
                <a:path w="1154" h="3520" extrusionOk="0">
                  <a:moveTo>
                    <a:pt x="708" y="1"/>
                  </a:moveTo>
                  <a:cubicBezTo>
                    <a:pt x="610" y="1"/>
                    <a:pt x="512" y="66"/>
                    <a:pt x="404" y="175"/>
                  </a:cubicBezTo>
                  <a:cubicBezTo>
                    <a:pt x="305" y="295"/>
                    <a:pt x="218" y="458"/>
                    <a:pt x="164" y="665"/>
                  </a:cubicBezTo>
                  <a:cubicBezTo>
                    <a:pt x="88" y="936"/>
                    <a:pt x="34" y="1252"/>
                    <a:pt x="22" y="1611"/>
                  </a:cubicBezTo>
                  <a:cubicBezTo>
                    <a:pt x="0" y="1981"/>
                    <a:pt x="12" y="2319"/>
                    <a:pt x="66" y="2624"/>
                  </a:cubicBezTo>
                  <a:cubicBezTo>
                    <a:pt x="109" y="2950"/>
                    <a:pt x="208" y="3200"/>
                    <a:pt x="338" y="3363"/>
                  </a:cubicBezTo>
                  <a:cubicBezTo>
                    <a:pt x="427" y="3467"/>
                    <a:pt x="520" y="3520"/>
                    <a:pt x="621" y="3520"/>
                  </a:cubicBezTo>
                  <a:cubicBezTo>
                    <a:pt x="670" y="3520"/>
                    <a:pt x="721" y="3508"/>
                    <a:pt x="774" y="3483"/>
                  </a:cubicBezTo>
                  <a:cubicBezTo>
                    <a:pt x="882" y="3429"/>
                    <a:pt x="969" y="3309"/>
                    <a:pt x="1045" y="3124"/>
                  </a:cubicBezTo>
                  <a:cubicBezTo>
                    <a:pt x="1122" y="2939"/>
                    <a:pt x="1154" y="2754"/>
                    <a:pt x="1154" y="2569"/>
                  </a:cubicBezTo>
                  <a:cubicBezTo>
                    <a:pt x="1154" y="2493"/>
                    <a:pt x="1144" y="2416"/>
                    <a:pt x="1122" y="2351"/>
                  </a:cubicBezTo>
                  <a:cubicBezTo>
                    <a:pt x="1100" y="2275"/>
                    <a:pt x="1067" y="2220"/>
                    <a:pt x="1023" y="2199"/>
                  </a:cubicBezTo>
                  <a:cubicBezTo>
                    <a:pt x="969" y="2177"/>
                    <a:pt x="893" y="2177"/>
                    <a:pt x="784" y="2177"/>
                  </a:cubicBezTo>
                  <a:cubicBezTo>
                    <a:pt x="730" y="2188"/>
                    <a:pt x="665" y="2199"/>
                    <a:pt x="599" y="2199"/>
                  </a:cubicBezTo>
                  <a:cubicBezTo>
                    <a:pt x="545" y="2199"/>
                    <a:pt x="523" y="2220"/>
                    <a:pt x="523" y="2275"/>
                  </a:cubicBezTo>
                  <a:cubicBezTo>
                    <a:pt x="523" y="2329"/>
                    <a:pt x="545" y="2351"/>
                    <a:pt x="599" y="2351"/>
                  </a:cubicBezTo>
                  <a:lnTo>
                    <a:pt x="697" y="2351"/>
                  </a:lnTo>
                  <a:cubicBezTo>
                    <a:pt x="719" y="2351"/>
                    <a:pt x="740" y="2351"/>
                    <a:pt x="784" y="2341"/>
                  </a:cubicBezTo>
                  <a:lnTo>
                    <a:pt x="861" y="2341"/>
                  </a:lnTo>
                  <a:cubicBezTo>
                    <a:pt x="915" y="2341"/>
                    <a:pt x="948" y="2362"/>
                    <a:pt x="969" y="2416"/>
                  </a:cubicBezTo>
                  <a:cubicBezTo>
                    <a:pt x="980" y="2449"/>
                    <a:pt x="991" y="2493"/>
                    <a:pt x="991" y="2569"/>
                  </a:cubicBezTo>
                  <a:cubicBezTo>
                    <a:pt x="991" y="2721"/>
                    <a:pt x="958" y="2873"/>
                    <a:pt x="904" y="3037"/>
                  </a:cubicBezTo>
                  <a:cubicBezTo>
                    <a:pt x="826" y="3246"/>
                    <a:pt x="740" y="3349"/>
                    <a:pt x="641" y="3349"/>
                  </a:cubicBezTo>
                  <a:cubicBezTo>
                    <a:pt x="575" y="3349"/>
                    <a:pt x="504" y="3303"/>
                    <a:pt x="425" y="3211"/>
                  </a:cubicBezTo>
                  <a:cubicBezTo>
                    <a:pt x="338" y="3102"/>
                    <a:pt x="273" y="2906"/>
                    <a:pt x="229" y="2612"/>
                  </a:cubicBezTo>
                  <a:cubicBezTo>
                    <a:pt x="186" y="2319"/>
                    <a:pt x="164" y="1992"/>
                    <a:pt x="186" y="1644"/>
                  </a:cubicBezTo>
                  <a:cubicBezTo>
                    <a:pt x="196" y="1274"/>
                    <a:pt x="240" y="948"/>
                    <a:pt x="327" y="687"/>
                  </a:cubicBezTo>
                  <a:cubicBezTo>
                    <a:pt x="404" y="425"/>
                    <a:pt x="501" y="262"/>
                    <a:pt x="621" y="208"/>
                  </a:cubicBezTo>
                  <a:cubicBezTo>
                    <a:pt x="662" y="185"/>
                    <a:pt x="701" y="173"/>
                    <a:pt x="737" y="173"/>
                  </a:cubicBezTo>
                  <a:cubicBezTo>
                    <a:pt x="787" y="173"/>
                    <a:pt x="833" y="196"/>
                    <a:pt x="871" y="240"/>
                  </a:cubicBezTo>
                  <a:cubicBezTo>
                    <a:pt x="948" y="317"/>
                    <a:pt x="980" y="414"/>
                    <a:pt x="969" y="545"/>
                  </a:cubicBezTo>
                  <a:cubicBezTo>
                    <a:pt x="969" y="566"/>
                    <a:pt x="969" y="588"/>
                    <a:pt x="991" y="599"/>
                  </a:cubicBezTo>
                  <a:cubicBezTo>
                    <a:pt x="1002" y="621"/>
                    <a:pt x="1023" y="632"/>
                    <a:pt x="1045" y="632"/>
                  </a:cubicBezTo>
                  <a:cubicBezTo>
                    <a:pt x="1067" y="632"/>
                    <a:pt x="1089" y="621"/>
                    <a:pt x="1110" y="610"/>
                  </a:cubicBezTo>
                  <a:cubicBezTo>
                    <a:pt x="1122" y="599"/>
                    <a:pt x="1132" y="578"/>
                    <a:pt x="1132" y="556"/>
                  </a:cubicBezTo>
                  <a:cubicBezTo>
                    <a:pt x="1132" y="392"/>
                    <a:pt x="1089" y="251"/>
                    <a:pt x="991" y="131"/>
                  </a:cubicBezTo>
                  <a:cubicBezTo>
                    <a:pt x="904" y="44"/>
                    <a:pt x="806" y="1"/>
                    <a:pt x="7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4484403" y="2241042"/>
              <a:ext cx="161188" cy="161243"/>
            </a:xfrm>
            <a:custGeom>
              <a:avLst/>
              <a:gdLst/>
              <a:ahLst/>
              <a:cxnLst/>
              <a:rect l="l" t="t" r="r" b="b"/>
              <a:pathLst>
                <a:path w="2950" h="2951" extrusionOk="0">
                  <a:moveTo>
                    <a:pt x="1470" y="1"/>
                  </a:moveTo>
                  <a:cubicBezTo>
                    <a:pt x="665" y="1"/>
                    <a:pt x="0" y="665"/>
                    <a:pt x="0" y="1470"/>
                  </a:cubicBezTo>
                  <a:cubicBezTo>
                    <a:pt x="0" y="2286"/>
                    <a:pt x="665" y="2950"/>
                    <a:pt x="1470" y="2950"/>
                  </a:cubicBezTo>
                  <a:cubicBezTo>
                    <a:pt x="2286" y="2950"/>
                    <a:pt x="2950" y="2286"/>
                    <a:pt x="2950" y="1470"/>
                  </a:cubicBezTo>
                  <a:cubicBezTo>
                    <a:pt x="2950" y="665"/>
                    <a:pt x="2286" y="1"/>
                    <a:pt x="14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59925" y="3116613"/>
              <a:ext cx="205556" cy="207523"/>
            </a:xfrm>
            <a:custGeom>
              <a:avLst/>
              <a:gdLst/>
              <a:ahLst/>
              <a:cxnLst/>
              <a:rect l="l" t="t" r="r" b="b"/>
              <a:pathLst>
                <a:path w="3762" h="3798" extrusionOk="0">
                  <a:moveTo>
                    <a:pt x="2886" y="0"/>
                  </a:moveTo>
                  <a:cubicBezTo>
                    <a:pt x="2820" y="0"/>
                    <a:pt x="2737" y="9"/>
                    <a:pt x="2633" y="27"/>
                  </a:cubicBezTo>
                  <a:cubicBezTo>
                    <a:pt x="1948" y="147"/>
                    <a:pt x="1164" y="680"/>
                    <a:pt x="1164" y="680"/>
                  </a:cubicBezTo>
                  <a:cubicBezTo>
                    <a:pt x="0" y="1335"/>
                    <a:pt x="613" y="3798"/>
                    <a:pt x="1315" y="3798"/>
                  </a:cubicBezTo>
                  <a:cubicBezTo>
                    <a:pt x="1348" y="3798"/>
                    <a:pt x="1381" y="3792"/>
                    <a:pt x="1414" y="3781"/>
                  </a:cubicBezTo>
                  <a:cubicBezTo>
                    <a:pt x="2154" y="3520"/>
                    <a:pt x="3471" y="2345"/>
                    <a:pt x="3711" y="1627"/>
                  </a:cubicBezTo>
                  <a:cubicBezTo>
                    <a:pt x="3761" y="1482"/>
                    <a:pt x="3717" y="1424"/>
                    <a:pt x="3615" y="1424"/>
                  </a:cubicBezTo>
                  <a:cubicBezTo>
                    <a:pt x="3209" y="1424"/>
                    <a:pt x="1883" y="2334"/>
                    <a:pt x="1883" y="2334"/>
                  </a:cubicBezTo>
                  <a:cubicBezTo>
                    <a:pt x="1883" y="2334"/>
                    <a:pt x="3721" y="876"/>
                    <a:pt x="3678" y="604"/>
                  </a:cubicBezTo>
                  <a:cubicBezTo>
                    <a:pt x="3671" y="568"/>
                    <a:pt x="3634" y="552"/>
                    <a:pt x="3576" y="552"/>
                  </a:cubicBezTo>
                  <a:cubicBezTo>
                    <a:pt x="3194" y="552"/>
                    <a:pt x="1883" y="1224"/>
                    <a:pt x="1883" y="1224"/>
                  </a:cubicBezTo>
                  <a:cubicBezTo>
                    <a:pt x="1883" y="1224"/>
                    <a:pt x="3672" y="0"/>
                    <a:pt x="2886" y="0"/>
                  </a:cubicBezTo>
                  <a:close/>
                </a:path>
              </a:pathLst>
            </a:custGeom>
            <a:solidFill>
              <a:srgbClr val="B770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4416598" y="2755949"/>
              <a:ext cx="40488" cy="103543"/>
            </a:xfrm>
            <a:custGeom>
              <a:avLst/>
              <a:gdLst/>
              <a:ahLst/>
              <a:cxnLst/>
              <a:rect l="l" t="t" r="r" b="b"/>
              <a:pathLst>
                <a:path w="741" h="1895" extrusionOk="0">
                  <a:moveTo>
                    <a:pt x="1" y="1"/>
                  </a:moveTo>
                  <a:cubicBezTo>
                    <a:pt x="1" y="828"/>
                    <a:pt x="480" y="1851"/>
                    <a:pt x="501" y="1894"/>
                  </a:cubicBezTo>
                  <a:lnTo>
                    <a:pt x="741" y="1775"/>
                  </a:lnTo>
                  <a:cubicBezTo>
                    <a:pt x="741" y="1764"/>
                    <a:pt x="273" y="762"/>
                    <a:pt x="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410643" y="2580561"/>
              <a:ext cx="141572" cy="141572"/>
            </a:xfrm>
            <a:custGeom>
              <a:avLst/>
              <a:gdLst/>
              <a:ahLst/>
              <a:cxnLst/>
              <a:rect l="l" t="t" r="r" b="b"/>
              <a:pathLst>
                <a:path w="2591" h="2591" extrusionOk="0">
                  <a:moveTo>
                    <a:pt x="1296" y="262"/>
                  </a:moveTo>
                  <a:cubicBezTo>
                    <a:pt x="1873" y="262"/>
                    <a:pt x="2330" y="730"/>
                    <a:pt x="2330" y="1296"/>
                  </a:cubicBezTo>
                  <a:cubicBezTo>
                    <a:pt x="2330" y="1861"/>
                    <a:pt x="1873" y="2330"/>
                    <a:pt x="1296" y="2330"/>
                  </a:cubicBezTo>
                  <a:cubicBezTo>
                    <a:pt x="731" y="2330"/>
                    <a:pt x="273" y="1861"/>
                    <a:pt x="273" y="1296"/>
                  </a:cubicBezTo>
                  <a:cubicBezTo>
                    <a:pt x="273" y="730"/>
                    <a:pt x="731" y="262"/>
                    <a:pt x="1296" y="262"/>
                  </a:cubicBezTo>
                  <a:close/>
                  <a:moveTo>
                    <a:pt x="1296" y="1"/>
                  </a:moveTo>
                  <a:cubicBezTo>
                    <a:pt x="589" y="1"/>
                    <a:pt x="1" y="577"/>
                    <a:pt x="1" y="1296"/>
                  </a:cubicBezTo>
                  <a:cubicBezTo>
                    <a:pt x="1" y="2014"/>
                    <a:pt x="589" y="2591"/>
                    <a:pt x="1296" y="2591"/>
                  </a:cubicBezTo>
                  <a:cubicBezTo>
                    <a:pt x="2015" y="2591"/>
                    <a:pt x="2591" y="2014"/>
                    <a:pt x="2591" y="1296"/>
                  </a:cubicBezTo>
                  <a:cubicBezTo>
                    <a:pt x="2591" y="577"/>
                    <a:pt x="2015" y="1"/>
                    <a:pt x="1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584281" y="2580561"/>
              <a:ext cx="141572" cy="141572"/>
            </a:xfrm>
            <a:custGeom>
              <a:avLst/>
              <a:gdLst/>
              <a:ahLst/>
              <a:cxnLst/>
              <a:rect l="l" t="t" r="r" b="b"/>
              <a:pathLst>
                <a:path w="2591" h="2591" extrusionOk="0">
                  <a:moveTo>
                    <a:pt x="1296" y="262"/>
                  </a:moveTo>
                  <a:cubicBezTo>
                    <a:pt x="1862" y="262"/>
                    <a:pt x="2329" y="730"/>
                    <a:pt x="2329" y="1296"/>
                  </a:cubicBezTo>
                  <a:cubicBezTo>
                    <a:pt x="2329" y="1861"/>
                    <a:pt x="1862" y="2330"/>
                    <a:pt x="1296" y="2330"/>
                  </a:cubicBezTo>
                  <a:cubicBezTo>
                    <a:pt x="730" y="2330"/>
                    <a:pt x="262" y="1861"/>
                    <a:pt x="262" y="1296"/>
                  </a:cubicBezTo>
                  <a:cubicBezTo>
                    <a:pt x="262" y="730"/>
                    <a:pt x="730" y="262"/>
                    <a:pt x="1296" y="262"/>
                  </a:cubicBezTo>
                  <a:close/>
                  <a:moveTo>
                    <a:pt x="1296" y="1"/>
                  </a:moveTo>
                  <a:cubicBezTo>
                    <a:pt x="578" y="1"/>
                    <a:pt x="1" y="577"/>
                    <a:pt x="1" y="1296"/>
                  </a:cubicBezTo>
                  <a:cubicBezTo>
                    <a:pt x="1" y="2014"/>
                    <a:pt x="578" y="2591"/>
                    <a:pt x="1296" y="2591"/>
                  </a:cubicBezTo>
                  <a:cubicBezTo>
                    <a:pt x="2003" y="2591"/>
                    <a:pt x="2590" y="2014"/>
                    <a:pt x="2590" y="1296"/>
                  </a:cubicBezTo>
                  <a:cubicBezTo>
                    <a:pt x="2590" y="577"/>
                    <a:pt x="2003" y="1"/>
                    <a:pt x="1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3858968" y="3159066"/>
              <a:ext cx="315109" cy="576834"/>
            </a:xfrm>
            <a:custGeom>
              <a:avLst/>
              <a:gdLst/>
              <a:ahLst/>
              <a:cxnLst/>
              <a:rect l="l" t="t" r="r" b="b"/>
              <a:pathLst>
                <a:path w="5767" h="10557" extrusionOk="0">
                  <a:moveTo>
                    <a:pt x="4722" y="1"/>
                  </a:moveTo>
                  <a:cubicBezTo>
                    <a:pt x="4722" y="1"/>
                    <a:pt x="1131" y="2547"/>
                    <a:pt x="446" y="6694"/>
                  </a:cubicBezTo>
                  <a:cubicBezTo>
                    <a:pt x="0" y="9384"/>
                    <a:pt x="1221" y="10557"/>
                    <a:pt x="2552" y="10557"/>
                  </a:cubicBezTo>
                  <a:cubicBezTo>
                    <a:pt x="3789" y="10557"/>
                    <a:pt x="5121" y="9543"/>
                    <a:pt x="5299" y="7792"/>
                  </a:cubicBezTo>
                  <a:cubicBezTo>
                    <a:pt x="5669" y="4017"/>
                    <a:pt x="4831" y="3037"/>
                    <a:pt x="5299" y="2482"/>
                  </a:cubicBezTo>
                  <a:cubicBezTo>
                    <a:pt x="5767" y="1938"/>
                    <a:pt x="4613" y="458"/>
                    <a:pt x="4722" y="1"/>
                  </a:cubicBezTo>
                  <a:close/>
                </a:path>
              </a:pathLst>
            </a:custGeom>
            <a:solidFill>
              <a:srgbClr val="B770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889486" y="3073285"/>
              <a:ext cx="205610" cy="206266"/>
            </a:xfrm>
            <a:custGeom>
              <a:avLst/>
              <a:gdLst/>
              <a:ahLst/>
              <a:cxnLst/>
              <a:rect l="l" t="t" r="r" b="b"/>
              <a:pathLst>
                <a:path w="3763" h="3775" extrusionOk="0">
                  <a:moveTo>
                    <a:pt x="871" y="1"/>
                  </a:moveTo>
                  <a:cubicBezTo>
                    <a:pt x="72" y="1"/>
                    <a:pt x="1880" y="1212"/>
                    <a:pt x="1880" y="1212"/>
                  </a:cubicBezTo>
                  <a:cubicBezTo>
                    <a:pt x="1880" y="1212"/>
                    <a:pt x="569" y="561"/>
                    <a:pt x="187" y="561"/>
                  </a:cubicBezTo>
                  <a:cubicBezTo>
                    <a:pt x="127" y="561"/>
                    <a:pt x="90" y="577"/>
                    <a:pt x="85" y="613"/>
                  </a:cubicBezTo>
                  <a:cubicBezTo>
                    <a:pt x="30" y="886"/>
                    <a:pt x="1891" y="2322"/>
                    <a:pt x="1891" y="2322"/>
                  </a:cubicBezTo>
                  <a:cubicBezTo>
                    <a:pt x="1891" y="2322"/>
                    <a:pt x="566" y="1432"/>
                    <a:pt x="152" y="1432"/>
                  </a:cubicBezTo>
                  <a:cubicBezTo>
                    <a:pt x="47" y="1432"/>
                    <a:pt x="1" y="1490"/>
                    <a:pt x="51" y="1636"/>
                  </a:cubicBezTo>
                  <a:cubicBezTo>
                    <a:pt x="313" y="2354"/>
                    <a:pt x="1640" y="3519"/>
                    <a:pt x="2380" y="3759"/>
                  </a:cubicBezTo>
                  <a:cubicBezTo>
                    <a:pt x="2413" y="3770"/>
                    <a:pt x="2445" y="3775"/>
                    <a:pt x="2478" y="3775"/>
                  </a:cubicBezTo>
                  <a:cubicBezTo>
                    <a:pt x="3178" y="3775"/>
                    <a:pt x="3763" y="1292"/>
                    <a:pt x="2598" y="657"/>
                  </a:cubicBezTo>
                  <a:cubicBezTo>
                    <a:pt x="2598" y="657"/>
                    <a:pt x="1804" y="134"/>
                    <a:pt x="1118" y="26"/>
                  </a:cubicBezTo>
                  <a:cubicBezTo>
                    <a:pt x="1017" y="9"/>
                    <a:pt x="936" y="1"/>
                    <a:pt x="871" y="1"/>
                  </a:cubicBezTo>
                  <a:close/>
                </a:path>
              </a:pathLst>
            </a:custGeom>
            <a:solidFill>
              <a:srgbClr val="B770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4982643" y="3114536"/>
              <a:ext cx="320518" cy="574922"/>
            </a:xfrm>
            <a:custGeom>
              <a:avLst/>
              <a:gdLst/>
              <a:ahLst/>
              <a:cxnLst/>
              <a:rect l="l" t="t" r="r" b="b"/>
              <a:pathLst>
                <a:path w="5866" h="10522" extrusionOk="0">
                  <a:moveTo>
                    <a:pt x="1002" y="0"/>
                  </a:moveTo>
                  <a:cubicBezTo>
                    <a:pt x="1122" y="446"/>
                    <a:pt x="1" y="1948"/>
                    <a:pt x="469" y="2492"/>
                  </a:cubicBezTo>
                  <a:cubicBezTo>
                    <a:pt x="948" y="3036"/>
                    <a:pt x="109" y="4026"/>
                    <a:pt x="545" y="7792"/>
                  </a:cubicBezTo>
                  <a:cubicBezTo>
                    <a:pt x="742" y="9528"/>
                    <a:pt x="2067" y="10521"/>
                    <a:pt x="3295" y="10521"/>
                  </a:cubicBezTo>
                  <a:cubicBezTo>
                    <a:pt x="4638" y="10521"/>
                    <a:pt x="5865" y="9333"/>
                    <a:pt x="5376" y="6627"/>
                  </a:cubicBezTo>
                  <a:cubicBezTo>
                    <a:pt x="4626" y="2492"/>
                    <a:pt x="1002" y="0"/>
                    <a:pt x="1002" y="0"/>
                  </a:cubicBezTo>
                  <a:close/>
                </a:path>
              </a:pathLst>
            </a:custGeom>
            <a:solidFill>
              <a:srgbClr val="B770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998542" y="4181176"/>
              <a:ext cx="186923" cy="180093"/>
            </a:xfrm>
            <a:custGeom>
              <a:avLst/>
              <a:gdLst/>
              <a:ahLst/>
              <a:cxnLst/>
              <a:rect l="l" t="t" r="r" b="b"/>
              <a:pathLst>
                <a:path w="3421" h="3296" extrusionOk="0">
                  <a:moveTo>
                    <a:pt x="1538" y="0"/>
                  </a:moveTo>
                  <a:lnTo>
                    <a:pt x="1538" y="0"/>
                  </a:lnTo>
                  <a:cubicBezTo>
                    <a:pt x="1538" y="0"/>
                    <a:pt x="1723" y="229"/>
                    <a:pt x="1102" y="653"/>
                  </a:cubicBezTo>
                  <a:cubicBezTo>
                    <a:pt x="1102" y="653"/>
                    <a:pt x="101" y="1589"/>
                    <a:pt x="26" y="2220"/>
                  </a:cubicBezTo>
                  <a:cubicBezTo>
                    <a:pt x="0" y="2446"/>
                    <a:pt x="1944" y="3296"/>
                    <a:pt x="2873" y="3296"/>
                  </a:cubicBezTo>
                  <a:cubicBezTo>
                    <a:pt x="3153" y="3296"/>
                    <a:pt x="3340" y="3219"/>
                    <a:pt x="3355" y="3026"/>
                  </a:cubicBezTo>
                  <a:cubicBezTo>
                    <a:pt x="3421" y="2177"/>
                    <a:pt x="2408" y="109"/>
                    <a:pt x="1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4712734" y="2741142"/>
              <a:ext cx="36882" cy="90429"/>
            </a:xfrm>
            <a:custGeom>
              <a:avLst/>
              <a:gdLst/>
              <a:ahLst/>
              <a:cxnLst/>
              <a:rect l="l" t="t" r="r" b="b"/>
              <a:pathLst>
                <a:path w="675" h="1655" extrusionOk="0">
                  <a:moveTo>
                    <a:pt x="609" y="0"/>
                  </a:moveTo>
                  <a:lnTo>
                    <a:pt x="348" y="22"/>
                  </a:lnTo>
                  <a:cubicBezTo>
                    <a:pt x="403" y="631"/>
                    <a:pt x="0" y="1534"/>
                    <a:pt x="0" y="1545"/>
                  </a:cubicBezTo>
                  <a:lnTo>
                    <a:pt x="239" y="1654"/>
                  </a:lnTo>
                  <a:cubicBezTo>
                    <a:pt x="261" y="1611"/>
                    <a:pt x="675" y="685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4385127" y="2618043"/>
              <a:ext cx="36937" cy="31582"/>
            </a:xfrm>
            <a:custGeom>
              <a:avLst/>
              <a:gdLst/>
              <a:ahLst/>
              <a:cxnLst/>
              <a:rect l="l" t="t" r="r" b="b"/>
              <a:pathLst>
                <a:path w="676" h="578" extrusionOk="0">
                  <a:moveTo>
                    <a:pt x="142" y="0"/>
                  </a:moveTo>
                  <a:lnTo>
                    <a:pt x="1" y="229"/>
                  </a:lnTo>
                  <a:lnTo>
                    <a:pt x="523" y="577"/>
                  </a:lnTo>
                  <a:lnTo>
                    <a:pt x="675" y="36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544450" y="2636456"/>
              <a:ext cx="47646" cy="14370"/>
            </a:xfrm>
            <a:custGeom>
              <a:avLst/>
              <a:gdLst/>
              <a:ahLst/>
              <a:cxnLst/>
              <a:rect l="l" t="t" r="r" b="b"/>
              <a:pathLst>
                <a:path w="872" h="263" extrusionOk="0">
                  <a:moveTo>
                    <a:pt x="1" y="1"/>
                  </a:moveTo>
                  <a:lnTo>
                    <a:pt x="1" y="262"/>
                  </a:lnTo>
                  <a:lnTo>
                    <a:pt x="871" y="262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713881" y="2624599"/>
              <a:ext cx="34532" cy="32128"/>
            </a:xfrm>
            <a:custGeom>
              <a:avLst/>
              <a:gdLst/>
              <a:ahLst/>
              <a:cxnLst/>
              <a:rect l="l" t="t" r="r" b="b"/>
              <a:pathLst>
                <a:path w="632" h="588" extrusionOk="0">
                  <a:moveTo>
                    <a:pt x="458" y="0"/>
                  </a:moveTo>
                  <a:lnTo>
                    <a:pt x="1" y="392"/>
                  </a:lnTo>
                  <a:lnTo>
                    <a:pt x="175" y="588"/>
                  </a:lnTo>
                  <a:lnTo>
                    <a:pt x="632" y="196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541500" y="2745294"/>
              <a:ext cx="72016" cy="19069"/>
            </a:xfrm>
            <a:custGeom>
              <a:avLst/>
              <a:gdLst/>
              <a:ahLst/>
              <a:cxnLst/>
              <a:rect l="l" t="t" r="r" b="b"/>
              <a:pathLst>
                <a:path w="1318" h="349" extrusionOk="0">
                  <a:moveTo>
                    <a:pt x="770" y="1"/>
                  </a:moveTo>
                  <a:cubicBezTo>
                    <a:pt x="411" y="1"/>
                    <a:pt x="56" y="80"/>
                    <a:pt x="0" y="87"/>
                  </a:cubicBezTo>
                  <a:lnTo>
                    <a:pt x="65" y="348"/>
                  </a:lnTo>
                  <a:cubicBezTo>
                    <a:pt x="200" y="315"/>
                    <a:pt x="493" y="264"/>
                    <a:pt x="763" y="264"/>
                  </a:cubicBezTo>
                  <a:cubicBezTo>
                    <a:pt x="930" y="264"/>
                    <a:pt x="1089" y="284"/>
                    <a:pt x="1197" y="338"/>
                  </a:cubicBezTo>
                  <a:lnTo>
                    <a:pt x="1317" y="98"/>
                  </a:lnTo>
                  <a:cubicBezTo>
                    <a:pt x="1166" y="25"/>
                    <a:pt x="968" y="1"/>
                    <a:pt x="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4026596" y="4144077"/>
              <a:ext cx="374612" cy="209982"/>
            </a:xfrm>
            <a:custGeom>
              <a:avLst/>
              <a:gdLst/>
              <a:ahLst/>
              <a:cxnLst/>
              <a:rect l="l" t="t" r="r" b="b"/>
              <a:pathLst>
                <a:path w="6856" h="3843" extrusionOk="0">
                  <a:moveTo>
                    <a:pt x="4584" y="1"/>
                  </a:moveTo>
                  <a:cubicBezTo>
                    <a:pt x="4462" y="1"/>
                    <a:pt x="4335" y="9"/>
                    <a:pt x="4201" y="27"/>
                  </a:cubicBezTo>
                  <a:cubicBezTo>
                    <a:pt x="2046" y="298"/>
                    <a:pt x="0" y="2823"/>
                    <a:pt x="294" y="3661"/>
                  </a:cubicBezTo>
                  <a:cubicBezTo>
                    <a:pt x="338" y="3788"/>
                    <a:pt x="480" y="3842"/>
                    <a:pt x="696" y="3842"/>
                  </a:cubicBezTo>
                  <a:cubicBezTo>
                    <a:pt x="1920" y="3842"/>
                    <a:pt x="5514" y="2080"/>
                    <a:pt x="6856" y="1876"/>
                  </a:cubicBezTo>
                  <a:cubicBezTo>
                    <a:pt x="6856" y="1876"/>
                    <a:pt x="6416" y="1"/>
                    <a:pt x="4584" y="1"/>
                  </a:cubicBezTo>
                  <a:close/>
                </a:path>
              </a:pathLst>
            </a:custGeom>
            <a:solidFill>
              <a:srgbClr val="B770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3962451" y="4119763"/>
              <a:ext cx="315710" cy="263092"/>
            </a:xfrm>
            <a:custGeom>
              <a:avLst/>
              <a:gdLst/>
              <a:ahLst/>
              <a:cxnLst/>
              <a:rect l="l" t="t" r="r" b="b"/>
              <a:pathLst>
                <a:path w="5778" h="4815" extrusionOk="0">
                  <a:moveTo>
                    <a:pt x="4643" y="0"/>
                  </a:moveTo>
                  <a:cubicBezTo>
                    <a:pt x="3437" y="0"/>
                    <a:pt x="2533" y="1466"/>
                    <a:pt x="1142" y="2528"/>
                  </a:cubicBezTo>
                  <a:cubicBezTo>
                    <a:pt x="1" y="3399"/>
                    <a:pt x="250" y="4814"/>
                    <a:pt x="1179" y="4814"/>
                  </a:cubicBezTo>
                  <a:cubicBezTo>
                    <a:pt x="1259" y="4814"/>
                    <a:pt x="1345" y="4803"/>
                    <a:pt x="1435" y="4781"/>
                  </a:cubicBezTo>
                  <a:cubicBezTo>
                    <a:pt x="2719" y="4465"/>
                    <a:pt x="3710" y="3867"/>
                    <a:pt x="3525" y="3649"/>
                  </a:cubicBezTo>
                  <a:cubicBezTo>
                    <a:pt x="3525" y="3649"/>
                    <a:pt x="3188" y="2822"/>
                    <a:pt x="3133" y="2288"/>
                  </a:cubicBezTo>
                  <a:cubicBezTo>
                    <a:pt x="3079" y="1756"/>
                    <a:pt x="5778" y="438"/>
                    <a:pt x="5778" y="438"/>
                  </a:cubicBezTo>
                  <a:cubicBezTo>
                    <a:pt x="5604" y="134"/>
                    <a:pt x="5364" y="36"/>
                    <a:pt x="4733" y="3"/>
                  </a:cubicBezTo>
                  <a:cubicBezTo>
                    <a:pt x="4703" y="1"/>
                    <a:pt x="4673" y="0"/>
                    <a:pt x="4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3846456" y="2837687"/>
              <a:ext cx="157800" cy="269867"/>
            </a:xfrm>
            <a:custGeom>
              <a:avLst/>
              <a:gdLst/>
              <a:ahLst/>
              <a:cxnLst/>
              <a:rect l="l" t="t" r="r" b="b"/>
              <a:pathLst>
                <a:path w="2888" h="4939" extrusionOk="0">
                  <a:moveTo>
                    <a:pt x="1410" y="0"/>
                  </a:moveTo>
                  <a:cubicBezTo>
                    <a:pt x="1388" y="0"/>
                    <a:pt x="1361" y="23"/>
                    <a:pt x="1328" y="72"/>
                  </a:cubicBezTo>
                  <a:cubicBezTo>
                    <a:pt x="1328" y="72"/>
                    <a:pt x="0" y="3141"/>
                    <a:pt x="305" y="3174"/>
                  </a:cubicBezTo>
                  <a:cubicBezTo>
                    <a:pt x="344" y="3177"/>
                    <a:pt x="385" y="3179"/>
                    <a:pt x="428" y="3179"/>
                  </a:cubicBezTo>
                  <a:cubicBezTo>
                    <a:pt x="752" y="3179"/>
                    <a:pt x="1186" y="3090"/>
                    <a:pt x="1441" y="3090"/>
                  </a:cubicBezTo>
                  <a:cubicBezTo>
                    <a:pt x="1566" y="3090"/>
                    <a:pt x="1648" y="3111"/>
                    <a:pt x="1654" y="3174"/>
                  </a:cubicBezTo>
                  <a:cubicBezTo>
                    <a:pt x="1687" y="3380"/>
                    <a:pt x="1567" y="4849"/>
                    <a:pt x="1621" y="4936"/>
                  </a:cubicBezTo>
                  <a:cubicBezTo>
                    <a:pt x="1622" y="4938"/>
                    <a:pt x="1624" y="4939"/>
                    <a:pt x="1625" y="4939"/>
                  </a:cubicBezTo>
                  <a:cubicBezTo>
                    <a:pt x="1726" y="4939"/>
                    <a:pt x="2887" y="2388"/>
                    <a:pt x="2405" y="2281"/>
                  </a:cubicBezTo>
                  <a:cubicBezTo>
                    <a:pt x="1916" y="2172"/>
                    <a:pt x="1328" y="2161"/>
                    <a:pt x="1328" y="2161"/>
                  </a:cubicBezTo>
                  <a:cubicBezTo>
                    <a:pt x="1328" y="2161"/>
                    <a:pt x="1624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009112" y="2612798"/>
              <a:ext cx="136491" cy="252710"/>
            </a:xfrm>
            <a:custGeom>
              <a:avLst/>
              <a:gdLst/>
              <a:ahLst/>
              <a:cxnLst/>
              <a:rect l="l" t="t" r="r" b="b"/>
              <a:pathLst>
                <a:path w="2498" h="4625" extrusionOk="0">
                  <a:moveTo>
                    <a:pt x="353" y="1"/>
                  </a:moveTo>
                  <a:cubicBezTo>
                    <a:pt x="329" y="1"/>
                    <a:pt x="307" y="30"/>
                    <a:pt x="288" y="96"/>
                  </a:cubicBezTo>
                  <a:cubicBezTo>
                    <a:pt x="288" y="96"/>
                    <a:pt x="0" y="3352"/>
                    <a:pt x="278" y="3352"/>
                  </a:cubicBezTo>
                  <a:cubicBezTo>
                    <a:pt x="281" y="3352"/>
                    <a:pt x="285" y="3351"/>
                    <a:pt x="288" y="3350"/>
                  </a:cubicBezTo>
                  <a:cubicBezTo>
                    <a:pt x="685" y="3267"/>
                    <a:pt x="1271" y="2886"/>
                    <a:pt x="1498" y="2886"/>
                  </a:cubicBezTo>
                  <a:cubicBezTo>
                    <a:pt x="1539" y="2886"/>
                    <a:pt x="1568" y="2898"/>
                    <a:pt x="1583" y="2925"/>
                  </a:cubicBezTo>
                  <a:cubicBezTo>
                    <a:pt x="1681" y="3121"/>
                    <a:pt x="2018" y="4558"/>
                    <a:pt x="2105" y="4623"/>
                  </a:cubicBezTo>
                  <a:cubicBezTo>
                    <a:pt x="2106" y="4624"/>
                    <a:pt x="2107" y="4624"/>
                    <a:pt x="2108" y="4624"/>
                  </a:cubicBezTo>
                  <a:cubicBezTo>
                    <a:pt x="2198" y="4624"/>
                    <a:pt x="2498" y="1848"/>
                    <a:pt x="2029" y="1848"/>
                  </a:cubicBezTo>
                  <a:cubicBezTo>
                    <a:pt x="2025" y="1848"/>
                    <a:pt x="2021" y="1848"/>
                    <a:pt x="2018" y="1849"/>
                  </a:cubicBezTo>
                  <a:cubicBezTo>
                    <a:pt x="1517" y="1903"/>
                    <a:pt x="951" y="2077"/>
                    <a:pt x="951" y="2077"/>
                  </a:cubicBezTo>
                  <a:cubicBezTo>
                    <a:pt x="951" y="2077"/>
                    <a:pt x="561" y="1"/>
                    <a:pt x="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5118690" y="2838943"/>
              <a:ext cx="162499" cy="269211"/>
            </a:xfrm>
            <a:custGeom>
              <a:avLst/>
              <a:gdLst/>
              <a:ahLst/>
              <a:cxnLst/>
              <a:rect l="l" t="t" r="r" b="b"/>
              <a:pathLst>
                <a:path w="2974" h="4927" extrusionOk="0">
                  <a:moveTo>
                    <a:pt x="1137" y="0"/>
                  </a:moveTo>
                  <a:cubicBezTo>
                    <a:pt x="916" y="0"/>
                    <a:pt x="1526" y="2138"/>
                    <a:pt x="1526" y="2138"/>
                  </a:cubicBezTo>
                  <a:cubicBezTo>
                    <a:pt x="1526" y="2138"/>
                    <a:pt x="939" y="2225"/>
                    <a:pt x="460" y="2411"/>
                  </a:cubicBezTo>
                  <a:cubicBezTo>
                    <a:pt x="1" y="2581"/>
                    <a:pt x="1508" y="4927"/>
                    <a:pt x="1609" y="4927"/>
                  </a:cubicBezTo>
                  <a:cubicBezTo>
                    <a:pt x="1611" y="4927"/>
                    <a:pt x="1613" y="4926"/>
                    <a:pt x="1613" y="4924"/>
                  </a:cubicBezTo>
                  <a:cubicBezTo>
                    <a:pt x="1667" y="4826"/>
                    <a:pt x="1331" y="3390"/>
                    <a:pt x="1331" y="3183"/>
                  </a:cubicBezTo>
                  <a:cubicBezTo>
                    <a:pt x="1331" y="2976"/>
                    <a:pt x="2212" y="3096"/>
                    <a:pt x="2680" y="2987"/>
                  </a:cubicBezTo>
                  <a:cubicBezTo>
                    <a:pt x="2973" y="2911"/>
                    <a:pt x="1222" y="60"/>
                    <a:pt x="1222" y="60"/>
                  </a:cubicBezTo>
                  <a:cubicBezTo>
                    <a:pt x="1185" y="19"/>
                    <a:pt x="1157" y="0"/>
                    <a:pt x="1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905768" y="2541222"/>
              <a:ext cx="158401" cy="270468"/>
            </a:xfrm>
            <a:custGeom>
              <a:avLst/>
              <a:gdLst/>
              <a:ahLst/>
              <a:cxnLst/>
              <a:rect l="l" t="t" r="r" b="b"/>
              <a:pathLst>
                <a:path w="2899" h="4950" extrusionOk="0">
                  <a:moveTo>
                    <a:pt x="1306" y="1"/>
                  </a:moveTo>
                  <a:cubicBezTo>
                    <a:pt x="1204" y="1"/>
                    <a:pt x="1" y="2529"/>
                    <a:pt x="472" y="2647"/>
                  </a:cubicBezTo>
                  <a:cubicBezTo>
                    <a:pt x="962" y="2767"/>
                    <a:pt x="1560" y="2789"/>
                    <a:pt x="1560" y="2789"/>
                  </a:cubicBezTo>
                  <a:cubicBezTo>
                    <a:pt x="1560" y="2789"/>
                    <a:pt x="1219" y="4949"/>
                    <a:pt x="1433" y="4949"/>
                  </a:cubicBezTo>
                  <a:cubicBezTo>
                    <a:pt x="1455" y="4949"/>
                    <a:pt x="1482" y="4927"/>
                    <a:pt x="1516" y="4878"/>
                  </a:cubicBezTo>
                  <a:cubicBezTo>
                    <a:pt x="1516" y="4878"/>
                    <a:pt x="2899" y="1831"/>
                    <a:pt x="2605" y="1798"/>
                  </a:cubicBezTo>
                  <a:cubicBezTo>
                    <a:pt x="2559" y="1794"/>
                    <a:pt x="2510" y="1792"/>
                    <a:pt x="2459" y="1792"/>
                  </a:cubicBezTo>
                  <a:cubicBezTo>
                    <a:pt x="2143" y="1792"/>
                    <a:pt x="1737" y="1859"/>
                    <a:pt x="1484" y="1859"/>
                  </a:cubicBezTo>
                  <a:cubicBezTo>
                    <a:pt x="1345" y="1859"/>
                    <a:pt x="1252" y="1839"/>
                    <a:pt x="1245" y="1776"/>
                  </a:cubicBezTo>
                  <a:cubicBezTo>
                    <a:pt x="1212" y="1558"/>
                    <a:pt x="1375" y="100"/>
                    <a:pt x="1310" y="3"/>
                  </a:cubicBezTo>
                  <a:cubicBezTo>
                    <a:pt x="1309" y="1"/>
                    <a:pt x="1308" y="1"/>
                    <a:pt x="13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2" name="Google Shape;272;p17"/>
          <p:cNvCxnSpPr>
            <a:stCxn id="273" idx="6"/>
            <a:endCxn id="274" idx="2"/>
          </p:cNvCxnSpPr>
          <p:nvPr/>
        </p:nvCxnSpPr>
        <p:spPr>
          <a:xfrm>
            <a:off x="1864575" y="2914375"/>
            <a:ext cx="1282800" cy="6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" name="Google Shape;275;p17"/>
          <p:cNvCxnSpPr>
            <a:stCxn id="274" idx="6"/>
            <a:endCxn id="276" idx="2"/>
          </p:cNvCxnSpPr>
          <p:nvPr/>
        </p:nvCxnSpPr>
        <p:spPr>
          <a:xfrm>
            <a:off x="3892892" y="2914375"/>
            <a:ext cx="1324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" name="Google Shape;277;p17"/>
          <p:cNvCxnSpPr>
            <a:stCxn id="276" idx="6"/>
            <a:endCxn id="278" idx="2"/>
          </p:cNvCxnSpPr>
          <p:nvPr/>
        </p:nvCxnSpPr>
        <p:spPr>
          <a:xfrm>
            <a:off x="5962463" y="2914375"/>
            <a:ext cx="1284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9" name="Google Shape;279;p17"/>
          <p:cNvGrpSpPr/>
          <p:nvPr/>
        </p:nvGrpSpPr>
        <p:grpSpPr>
          <a:xfrm>
            <a:off x="3020315" y="2486581"/>
            <a:ext cx="926181" cy="849427"/>
            <a:chOff x="1045598" y="1053156"/>
            <a:chExt cx="926181" cy="849427"/>
          </a:xfrm>
        </p:grpSpPr>
        <p:sp>
          <p:nvSpPr>
            <p:cNvPr id="280" name="Google Shape;280;p17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1172675" y="1108200"/>
              <a:ext cx="745500" cy="745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" name="Google Shape;281;p17"/>
          <p:cNvGrpSpPr/>
          <p:nvPr/>
        </p:nvGrpSpPr>
        <p:grpSpPr>
          <a:xfrm>
            <a:off x="5089886" y="2486581"/>
            <a:ext cx="926181" cy="849427"/>
            <a:chOff x="1045598" y="1053156"/>
            <a:chExt cx="926181" cy="849427"/>
          </a:xfrm>
        </p:grpSpPr>
        <p:sp>
          <p:nvSpPr>
            <p:cNvPr id="282" name="Google Shape;282;p17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1172675" y="1108200"/>
              <a:ext cx="745500" cy="745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17"/>
          <p:cNvGrpSpPr/>
          <p:nvPr/>
        </p:nvGrpSpPr>
        <p:grpSpPr>
          <a:xfrm>
            <a:off x="7119836" y="2486581"/>
            <a:ext cx="926181" cy="849427"/>
            <a:chOff x="1045598" y="1053156"/>
            <a:chExt cx="926181" cy="849427"/>
          </a:xfrm>
        </p:grpSpPr>
        <p:sp>
          <p:nvSpPr>
            <p:cNvPr id="284" name="Google Shape;284;p17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1172675" y="1108200"/>
              <a:ext cx="745500" cy="745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17"/>
          <p:cNvGrpSpPr/>
          <p:nvPr/>
        </p:nvGrpSpPr>
        <p:grpSpPr>
          <a:xfrm>
            <a:off x="991998" y="2486581"/>
            <a:ext cx="926181" cy="849427"/>
            <a:chOff x="1045598" y="1053156"/>
            <a:chExt cx="926181" cy="849427"/>
          </a:xfrm>
        </p:grpSpPr>
        <p:sp>
          <p:nvSpPr>
            <p:cNvPr id="286" name="Google Shape;286;p17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1172675" y="1108200"/>
              <a:ext cx="745500" cy="745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" name="Google Shape;287;p17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Bullying Infographics</a:t>
            </a:r>
            <a:endParaRPr/>
          </a:p>
        </p:txBody>
      </p:sp>
      <p:grpSp>
        <p:nvGrpSpPr>
          <p:cNvPr id="288" name="Google Shape;288;p17"/>
          <p:cNvGrpSpPr/>
          <p:nvPr/>
        </p:nvGrpSpPr>
        <p:grpSpPr>
          <a:xfrm>
            <a:off x="634869" y="3363551"/>
            <a:ext cx="1771196" cy="983374"/>
            <a:chOff x="2862475" y="4520401"/>
            <a:chExt cx="2027700" cy="983374"/>
          </a:xfrm>
        </p:grpSpPr>
        <p:sp>
          <p:nvSpPr>
            <p:cNvPr id="289" name="Google Shape;289;p17"/>
            <p:cNvSpPr txBox="1"/>
            <p:nvPr/>
          </p:nvSpPr>
          <p:spPr>
            <a:xfrm>
              <a:off x="2862475" y="4520401"/>
              <a:ext cx="2027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0" name="Google Shape;290;p17"/>
            <p:cNvSpPr txBox="1"/>
            <p:nvPr/>
          </p:nvSpPr>
          <p:spPr>
            <a:xfrm>
              <a:off x="2862475" y="4949675"/>
              <a:ext cx="2027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1" name="Google Shape;291;p17"/>
          <p:cNvGrpSpPr/>
          <p:nvPr/>
        </p:nvGrpSpPr>
        <p:grpSpPr>
          <a:xfrm>
            <a:off x="2669219" y="1313626"/>
            <a:ext cx="1771196" cy="983374"/>
            <a:chOff x="2862475" y="4520401"/>
            <a:chExt cx="2027700" cy="983374"/>
          </a:xfrm>
        </p:grpSpPr>
        <p:sp>
          <p:nvSpPr>
            <p:cNvPr id="292" name="Google Shape;292;p17"/>
            <p:cNvSpPr txBox="1"/>
            <p:nvPr/>
          </p:nvSpPr>
          <p:spPr>
            <a:xfrm>
              <a:off x="2862475" y="4520401"/>
              <a:ext cx="2027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3" name="Google Shape;293;p17"/>
            <p:cNvSpPr txBox="1"/>
            <p:nvPr/>
          </p:nvSpPr>
          <p:spPr>
            <a:xfrm>
              <a:off x="2862475" y="4949675"/>
              <a:ext cx="2027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4" name="Google Shape;294;p17"/>
          <p:cNvGrpSpPr/>
          <p:nvPr/>
        </p:nvGrpSpPr>
        <p:grpSpPr>
          <a:xfrm>
            <a:off x="6737919" y="1313626"/>
            <a:ext cx="1771196" cy="983374"/>
            <a:chOff x="2862475" y="4520401"/>
            <a:chExt cx="2027700" cy="983374"/>
          </a:xfrm>
        </p:grpSpPr>
        <p:sp>
          <p:nvSpPr>
            <p:cNvPr id="295" name="Google Shape;295;p17"/>
            <p:cNvSpPr txBox="1"/>
            <p:nvPr/>
          </p:nvSpPr>
          <p:spPr>
            <a:xfrm>
              <a:off x="2862475" y="4520401"/>
              <a:ext cx="2027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6" name="Google Shape;296;p17"/>
            <p:cNvSpPr txBox="1"/>
            <p:nvPr/>
          </p:nvSpPr>
          <p:spPr>
            <a:xfrm>
              <a:off x="2862475" y="4949675"/>
              <a:ext cx="2027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7" name="Google Shape;297;p17"/>
          <p:cNvGrpSpPr/>
          <p:nvPr/>
        </p:nvGrpSpPr>
        <p:grpSpPr>
          <a:xfrm>
            <a:off x="4703569" y="3363551"/>
            <a:ext cx="1771196" cy="983374"/>
            <a:chOff x="2862475" y="4520401"/>
            <a:chExt cx="2027700" cy="983374"/>
          </a:xfrm>
        </p:grpSpPr>
        <p:sp>
          <p:nvSpPr>
            <p:cNvPr id="298" name="Google Shape;298;p17"/>
            <p:cNvSpPr txBox="1"/>
            <p:nvPr/>
          </p:nvSpPr>
          <p:spPr>
            <a:xfrm>
              <a:off x="2862475" y="4520401"/>
              <a:ext cx="2027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9" name="Google Shape;299;p17"/>
            <p:cNvSpPr txBox="1"/>
            <p:nvPr/>
          </p:nvSpPr>
          <p:spPr>
            <a:xfrm>
              <a:off x="2862475" y="4949675"/>
              <a:ext cx="2027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0" name="Google Shape;300;p17"/>
          <p:cNvGrpSpPr/>
          <p:nvPr/>
        </p:nvGrpSpPr>
        <p:grpSpPr>
          <a:xfrm>
            <a:off x="5364473" y="2729628"/>
            <a:ext cx="456112" cy="363333"/>
            <a:chOff x="5364473" y="2729613"/>
            <a:chExt cx="456112" cy="363333"/>
          </a:xfrm>
        </p:grpSpPr>
        <p:sp>
          <p:nvSpPr>
            <p:cNvPr id="301" name="Google Shape;301;p17"/>
            <p:cNvSpPr/>
            <p:nvPr/>
          </p:nvSpPr>
          <p:spPr>
            <a:xfrm>
              <a:off x="5523404" y="2815092"/>
              <a:ext cx="147577" cy="271161"/>
            </a:xfrm>
            <a:custGeom>
              <a:avLst/>
              <a:gdLst/>
              <a:ahLst/>
              <a:cxnLst/>
              <a:rect l="l" t="t" r="r" b="b"/>
              <a:pathLst>
                <a:path w="2405" h="4419" extrusionOk="0">
                  <a:moveTo>
                    <a:pt x="196" y="0"/>
                  </a:moveTo>
                  <a:lnTo>
                    <a:pt x="0" y="349"/>
                  </a:lnTo>
                  <a:lnTo>
                    <a:pt x="0" y="4070"/>
                  </a:lnTo>
                  <a:lnTo>
                    <a:pt x="196" y="4418"/>
                  </a:lnTo>
                  <a:lnTo>
                    <a:pt x="2057" y="4418"/>
                  </a:lnTo>
                  <a:cubicBezTo>
                    <a:pt x="2253" y="4418"/>
                    <a:pt x="2405" y="4256"/>
                    <a:pt x="2405" y="4070"/>
                  </a:cubicBezTo>
                  <a:lnTo>
                    <a:pt x="2405" y="349"/>
                  </a:lnTo>
                  <a:cubicBezTo>
                    <a:pt x="2405" y="153"/>
                    <a:pt x="2253" y="0"/>
                    <a:pt x="20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5514077" y="2815092"/>
              <a:ext cx="156904" cy="271161"/>
            </a:xfrm>
            <a:custGeom>
              <a:avLst/>
              <a:gdLst/>
              <a:ahLst/>
              <a:cxnLst/>
              <a:rect l="l" t="t" r="r" b="b"/>
              <a:pathLst>
                <a:path w="2557" h="4419" extrusionOk="0">
                  <a:moveTo>
                    <a:pt x="348" y="0"/>
                  </a:moveTo>
                  <a:cubicBezTo>
                    <a:pt x="163" y="0"/>
                    <a:pt x="0" y="153"/>
                    <a:pt x="0" y="349"/>
                  </a:cubicBezTo>
                  <a:lnTo>
                    <a:pt x="0" y="4070"/>
                  </a:lnTo>
                  <a:cubicBezTo>
                    <a:pt x="0" y="4256"/>
                    <a:pt x="163" y="4418"/>
                    <a:pt x="348" y="4418"/>
                  </a:cubicBezTo>
                  <a:lnTo>
                    <a:pt x="2209" y="4418"/>
                  </a:lnTo>
                  <a:cubicBezTo>
                    <a:pt x="2405" y="4418"/>
                    <a:pt x="2557" y="4256"/>
                    <a:pt x="2557" y="4070"/>
                  </a:cubicBezTo>
                  <a:lnTo>
                    <a:pt x="2100" y="4070"/>
                  </a:lnTo>
                  <a:lnTo>
                    <a:pt x="348" y="457"/>
                  </a:lnTo>
                  <a:lnTo>
                    <a:pt x="348" y="22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3B3155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5535431" y="2836447"/>
              <a:ext cx="114871" cy="228453"/>
            </a:xfrm>
            <a:custGeom>
              <a:avLst/>
              <a:gdLst/>
              <a:ahLst/>
              <a:cxnLst/>
              <a:rect l="l" t="t" r="r" b="b"/>
              <a:pathLst>
                <a:path w="1872" h="3723" extrusionOk="0">
                  <a:moveTo>
                    <a:pt x="109" y="1"/>
                  </a:moveTo>
                  <a:cubicBezTo>
                    <a:pt x="44" y="1"/>
                    <a:pt x="0" y="44"/>
                    <a:pt x="0" y="109"/>
                  </a:cubicBezTo>
                  <a:lnTo>
                    <a:pt x="0" y="3603"/>
                  </a:lnTo>
                  <a:cubicBezTo>
                    <a:pt x="0" y="3668"/>
                    <a:pt x="44" y="3722"/>
                    <a:pt x="109" y="3722"/>
                  </a:cubicBezTo>
                  <a:lnTo>
                    <a:pt x="1752" y="3722"/>
                  </a:lnTo>
                  <a:cubicBezTo>
                    <a:pt x="1817" y="3722"/>
                    <a:pt x="1872" y="3668"/>
                    <a:pt x="1872" y="3603"/>
                  </a:cubicBezTo>
                  <a:lnTo>
                    <a:pt x="18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5556786" y="2857801"/>
              <a:ext cx="71487" cy="185683"/>
            </a:xfrm>
            <a:custGeom>
              <a:avLst/>
              <a:gdLst/>
              <a:ahLst/>
              <a:cxnLst/>
              <a:rect l="l" t="t" r="r" b="b"/>
              <a:pathLst>
                <a:path w="1165" h="3026" extrusionOk="0">
                  <a:moveTo>
                    <a:pt x="349" y="1"/>
                  </a:moveTo>
                  <a:cubicBezTo>
                    <a:pt x="163" y="1"/>
                    <a:pt x="0" y="153"/>
                    <a:pt x="0" y="349"/>
                  </a:cubicBezTo>
                  <a:lnTo>
                    <a:pt x="0" y="2678"/>
                  </a:lnTo>
                  <a:cubicBezTo>
                    <a:pt x="0" y="2863"/>
                    <a:pt x="163" y="3026"/>
                    <a:pt x="349" y="3026"/>
                  </a:cubicBezTo>
                  <a:lnTo>
                    <a:pt x="816" y="3026"/>
                  </a:lnTo>
                  <a:cubicBezTo>
                    <a:pt x="1012" y="3026"/>
                    <a:pt x="1164" y="2863"/>
                    <a:pt x="1164" y="2678"/>
                  </a:cubicBezTo>
                  <a:lnTo>
                    <a:pt x="1164" y="349"/>
                  </a:lnTo>
                  <a:cubicBezTo>
                    <a:pt x="1164" y="153"/>
                    <a:pt x="1012" y="1"/>
                    <a:pt x="8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5592868" y="2736301"/>
              <a:ext cx="185683" cy="128248"/>
            </a:xfrm>
            <a:custGeom>
              <a:avLst/>
              <a:gdLst/>
              <a:ahLst/>
              <a:cxnLst/>
              <a:rect l="l" t="t" r="r" b="b"/>
              <a:pathLst>
                <a:path w="3026" h="2090" extrusionOk="0">
                  <a:moveTo>
                    <a:pt x="816" y="0"/>
                  </a:moveTo>
                  <a:cubicBezTo>
                    <a:pt x="620" y="0"/>
                    <a:pt x="468" y="153"/>
                    <a:pt x="468" y="348"/>
                  </a:cubicBezTo>
                  <a:lnTo>
                    <a:pt x="468" y="1633"/>
                  </a:lnTo>
                  <a:lnTo>
                    <a:pt x="0" y="2090"/>
                  </a:lnTo>
                  <a:lnTo>
                    <a:pt x="2677" y="2090"/>
                  </a:lnTo>
                  <a:cubicBezTo>
                    <a:pt x="2862" y="2090"/>
                    <a:pt x="3025" y="1937"/>
                    <a:pt x="3025" y="1741"/>
                  </a:cubicBezTo>
                  <a:lnTo>
                    <a:pt x="3025" y="348"/>
                  </a:lnTo>
                  <a:cubicBezTo>
                    <a:pt x="3025" y="153"/>
                    <a:pt x="2862" y="0"/>
                    <a:pt x="2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5371161" y="2871853"/>
              <a:ext cx="185683" cy="128923"/>
            </a:xfrm>
            <a:custGeom>
              <a:avLst/>
              <a:gdLst/>
              <a:ahLst/>
              <a:cxnLst/>
              <a:rect l="l" t="t" r="r" b="b"/>
              <a:pathLst>
                <a:path w="3026" h="2101" extrusionOk="0">
                  <a:moveTo>
                    <a:pt x="349" y="1"/>
                  </a:moveTo>
                  <a:cubicBezTo>
                    <a:pt x="163" y="1"/>
                    <a:pt x="0" y="153"/>
                    <a:pt x="0" y="349"/>
                  </a:cubicBezTo>
                  <a:lnTo>
                    <a:pt x="0" y="1742"/>
                  </a:lnTo>
                  <a:cubicBezTo>
                    <a:pt x="0" y="1938"/>
                    <a:pt x="163" y="2101"/>
                    <a:pt x="349" y="2101"/>
                  </a:cubicBezTo>
                  <a:lnTo>
                    <a:pt x="3025" y="2101"/>
                  </a:lnTo>
                  <a:lnTo>
                    <a:pt x="2568" y="1633"/>
                  </a:lnTo>
                  <a:lnTo>
                    <a:pt x="2568" y="349"/>
                  </a:lnTo>
                  <a:cubicBezTo>
                    <a:pt x="2568" y="153"/>
                    <a:pt x="2405" y="1"/>
                    <a:pt x="2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5371161" y="2871853"/>
              <a:ext cx="185683" cy="128923"/>
            </a:xfrm>
            <a:custGeom>
              <a:avLst/>
              <a:gdLst/>
              <a:ahLst/>
              <a:cxnLst/>
              <a:rect l="l" t="t" r="r" b="b"/>
              <a:pathLst>
                <a:path w="3026" h="2101" extrusionOk="0">
                  <a:moveTo>
                    <a:pt x="349" y="1"/>
                  </a:moveTo>
                  <a:cubicBezTo>
                    <a:pt x="163" y="1"/>
                    <a:pt x="0" y="153"/>
                    <a:pt x="0" y="349"/>
                  </a:cubicBezTo>
                  <a:lnTo>
                    <a:pt x="0" y="1742"/>
                  </a:lnTo>
                  <a:cubicBezTo>
                    <a:pt x="0" y="1938"/>
                    <a:pt x="163" y="2101"/>
                    <a:pt x="349" y="2101"/>
                  </a:cubicBezTo>
                  <a:lnTo>
                    <a:pt x="3025" y="2101"/>
                  </a:lnTo>
                  <a:lnTo>
                    <a:pt x="2677" y="1742"/>
                  </a:lnTo>
                  <a:lnTo>
                    <a:pt x="707" y="1742"/>
                  </a:lnTo>
                  <a:cubicBezTo>
                    <a:pt x="511" y="1742"/>
                    <a:pt x="349" y="1590"/>
                    <a:pt x="349" y="1394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rgbClr val="3B3155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5592868" y="2736301"/>
              <a:ext cx="185683" cy="128248"/>
            </a:xfrm>
            <a:custGeom>
              <a:avLst/>
              <a:gdLst/>
              <a:ahLst/>
              <a:cxnLst/>
              <a:rect l="l" t="t" r="r" b="b"/>
              <a:pathLst>
                <a:path w="3026" h="2090" extrusionOk="0">
                  <a:moveTo>
                    <a:pt x="816" y="0"/>
                  </a:moveTo>
                  <a:cubicBezTo>
                    <a:pt x="620" y="0"/>
                    <a:pt x="468" y="153"/>
                    <a:pt x="468" y="348"/>
                  </a:cubicBezTo>
                  <a:lnTo>
                    <a:pt x="468" y="1633"/>
                  </a:lnTo>
                  <a:lnTo>
                    <a:pt x="0" y="2090"/>
                  </a:lnTo>
                  <a:lnTo>
                    <a:pt x="2677" y="2090"/>
                  </a:lnTo>
                  <a:cubicBezTo>
                    <a:pt x="2862" y="2090"/>
                    <a:pt x="3025" y="1937"/>
                    <a:pt x="3025" y="1741"/>
                  </a:cubicBezTo>
                  <a:lnTo>
                    <a:pt x="1164" y="1741"/>
                  </a:lnTo>
                  <a:cubicBezTo>
                    <a:pt x="968" y="1741"/>
                    <a:pt x="816" y="1589"/>
                    <a:pt x="816" y="1393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3B3155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5628213" y="2893208"/>
              <a:ext cx="185683" cy="128923"/>
            </a:xfrm>
            <a:custGeom>
              <a:avLst/>
              <a:gdLst/>
              <a:ahLst/>
              <a:cxnLst/>
              <a:rect l="l" t="t" r="r" b="b"/>
              <a:pathLst>
                <a:path w="3026" h="2101" extrusionOk="0">
                  <a:moveTo>
                    <a:pt x="817" y="1"/>
                  </a:moveTo>
                  <a:cubicBezTo>
                    <a:pt x="621" y="1"/>
                    <a:pt x="469" y="164"/>
                    <a:pt x="469" y="349"/>
                  </a:cubicBezTo>
                  <a:lnTo>
                    <a:pt x="469" y="1633"/>
                  </a:lnTo>
                  <a:lnTo>
                    <a:pt x="0" y="2101"/>
                  </a:lnTo>
                  <a:lnTo>
                    <a:pt x="2677" y="2101"/>
                  </a:lnTo>
                  <a:cubicBezTo>
                    <a:pt x="2873" y="2101"/>
                    <a:pt x="3026" y="1938"/>
                    <a:pt x="3026" y="1753"/>
                  </a:cubicBezTo>
                  <a:lnTo>
                    <a:pt x="3026" y="349"/>
                  </a:lnTo>
                  <a:cubicBezTo>
                    <a:pt x="3026" y="164"/>
                    <a:pt x="2873" y="1"/>
                    <a:pt x="26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5628213" y="2893208"/>
              <a:ext cx="185683" cy="128923"/>
            </a:xfrm>
            <a:custGeom>
              <a:avLst/>
              <a:gdLst/>
              <a:ahLst/>
              <a:cxnLst/>
              <a:rect l="l" t="t" r="r" b="b"/>
              <a:pathLst>
                <a:path w="3026" h="2101" extrusionOk="0">
                  <a:moveTo>
                    <a:pt x="817" y="1"/>
                  </a:moveTo>
                  <a:cubicBezTo>
                    <a:pt x="621" y="1"/>
                    <a:pt x="469" y="164"/>
                    <a:pt x="469" y="349"/>
                  </a:cubicBezTo>
                  <a:lnTo>
                    <a:pt x="469" y="1633"/>
                  </a:lnTo>
                  <a:lnTo>
                    <a:pt x="0" y="2101"/>
                  </a:lnTo>
                  <a:lnTo>
                    <a:pt x="2677" y="2101"/>
                  </a:lnTo>
                  <a:cubicBezTo>
                    <a:pt x="2873" y="2101"/>
                    <a:pt x="3026" y="1938"/>
                    <a:pt x="3026" y="1753"/>
                  </a:cubicBezTo>
                  <a:lnTo>
                    <a:pt x="1165" y="1753"/>
                  </a:lnTo>
                  <a:cubicBezTo>
                    <a:pt x="969" y="1753"/>
                    <a:pt x="817" y="1590"/>
                    <a:pt x="817" y="1394"/>
                  </a:cubicBezTo>
                  <a:lnTo>
                    <a:pt x="817" y="1"/>
                  </a:lnTo>
                  <a:close/>
                </a:path>
              </a:pathLst>
            </a:custGeom>
            <a:solidFill>
              <a:srgbClr val="3B3155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5507388" y="2808403"/>
              <a:ext cx="92166" cy="41481"/>
            </a:xfrm>
            <a:custGeom>
              <a:avLst/>
              <a:gdLst/>
              <a:ahLst/>
              <a:cxnLst/>
              <a:rect l="l" t="t" r="r" b="b"/>
              <a:pathLst>
                <a:path w="1502" h="676" extrusionOk="0">
                  <a:moveTo>
                    <a:pt x="489" y="0"/>
                  </a:moveTo>
                  <a:cubicBezTo>
                    <a:pt x="228" y="0"/>
                    <a:pt x="0" y="208"/>
                    <a:pt x="0" y="469"/>
                  </a:cubicBezTo>
                  <a:lnTo>
                    <a:pt x="0" y="566"/>
                  </a:lnTo>
                  <a:cubicBezTo>
                    <a:pt x="0" y="632"/>
                    <a:pt x="54" y="675"/>
                    <a:pt x="109" y="675"/>
                  </a:cubicBezTo>
                  <a:cubicBezTo>
                    <a:pt x="174" y="675"/>
                    <a:pt x="218" y="632"/>
                    <a:pt x="218" y="566"/>
                  </a:cubicBezTo>
                  <a:lnTo>
                    <a:pt x="218" y="469"/>
                  </a:lnTo>
                  <a:cubicBezTo>
                    <a:pt x="218" y="327"/>
                    <a:pt x="348" y="218"/>
                    <a:pt x="489" y="218"/>
                  </a:cubicBezTo>
                  <a:lnTo>
                    <a:pt x="1393" y="218"/>
                  </a:lnTo>
                  <a:cubicBezTo>
                    <a:pt x="1447" y="218"/>
                    <a:pt x="1502" y="164"/>
                    <a:pt x="1502" y="109"/>
                  </a:cubicBezTo>
                  <a:cubicBezTo>
                    <a:pt x="1502" y="44"/>
                    <a:pt x="1447" y="0"/>
                    <a:pt x="1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5507388" y="3022071"/>
              <a:ext cx="170281" cy="70874"/>
            </a:xfrm>
            <a:custGeom>
              <a:avLst/>
              <a:gdLst/>
              <a:ahLst/>
              <a:cxnLst/>
              <a:rect l="l" t="t" r="r" b="b"/>
              <a:pathLst>
                <a:path w="2775" h="1155" extrusionOk="0">
                  <a:moveTo>
                    <a:pt x="109" y="1"/>
                  </a:moveTo>
                  <a:cubicBezTo>
                    <a:pt x="54" y="1"/>
                    <a:pt x="0" y="56"/>
                    <a:pt x="0" y="110"/>
                  </a:cubicBezTo>
                  <a:lnTo>
                    <a:pt x="0" y="675"/>
                  </a:lnTo>
                  <a:cubicBezTo>
                    <a:pt x="0" y="937"/>
                    <a:pt x="228" y="1154"/>
                    <a:pt x="489" y="1154"/>
                  </a:cubicBezTo>
                  <a:lnTo>
                    <a:pt x="2285" y="1154"/>
                  </a:lnTo>
                  <a:cubicBezTo>
                    <a:pt x="2557" y="1154"/>
                    <a:pt x="2775" y="937"/>
                    <a:pt x="2775" y="675"/>
                  </a:cubicBezTo>
                  <a:lnTo>
                    <a:pt x="2775" y="458"/>
                  </a:lnTo>
                  <a:cubicBezTo>
                    <a:pt x="2775" y="404"/>
                    <a:pt x="2731" y="349"/>
                    <a:pt x="2666" y="349"/>
                  </a:cubicBezTo>
                  <a:cubicBezTo>
                    <a:pt x="2612" y="349"/>
                    <a:pt x="2557" y="404"/>
                    <a:pt x="2557" y="458"/>
                  </a:cubicBezTo>
                  <a:lnTo>
                    <a:pt x="2557" y="675"/>
                  </a:lnTo>
                  <a:cubicBezTo>
                    <a:pt x="2557" y="817"/>
                    <a:pt x="2438" y="937"/>
                    <a:pt x="2285" y="937"/>
                  </a:cubicBezTo>
                  <a:lnTo>
                    <a:pt x="489" y="937"/>
                  </a:lnTo>
                  <a:cubicBezTo>
                    <a:pt x="348" y="937"/>
                    <a:pt x="218" y="817"/>
                    <a:pt x="218" y="675"/>
                  </a:cubicBezTo>
                  <a:lnTo>
                    <a:pt x="218" y="110"/>
                  </a:lnTo>
                  <a:cubicBezTo>
                    <a:pt x="218" y="56"/>
                    <a:pt x="174" y="1"/>
                    <a:pt x="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5620911" y="2886581"/>
              <a:ext cx="199674" cy="142238"/>
            </a:xfrm>
            <a:custGeom>
              <a:avLst/>
              <a:gdLst/>
              <a:ahLst/>
              <a:cxnLst/>
              <a:rect l="l" t="t" r="r" b="b"/>
              <a:pathLst>
                <a:path w="3254" h="2318" extrusionOk="0">
                  <a:moveTo>
                    <a:pt x="2796" y="218"/>
                  </a:moveTo>
                  <a:cubicBezTo>
                    <a:pt x="2927" y="218"/>
                    <a:pt x="3036" y="327"/>
                    <a:pt x="3036" y="457"/>
                  </a:cubicBezTo>
                  <a:lnTo>
                    <a:pt x="3036" y="1861"/>
                  </a:lnTo>
                  <a:cubicBezTo>
                    <a:pt x="3036" y="1991"/>
                    <a:pt x="2927" y="2100"/>
                    <a:pt x="2796" y="2100"/>
                  </a:cubicBezTo>
                  <a:lnTo>
                    <a:pt x="381" y="2100"/>
                  </a:lnTo>
                  <a:lnTo>
                    <a:pt x="664" y="1817"/>
                  </a:lnTo>
                  <a:cubicBezTo>
                    <a:pt x="685" y="1795"/>
                    <a:pt x="697" y="1763"/>
                    <a:pt x="697" y="1741"/>
                  </a:cubicBezTo>
                  <a:lnTo>
                    <a:pt x="697" y="457"/>
                  </a:lnTo>
                  <a:cubicBezTo>
                    <a:pt x="697" y="327"/>
                    <a:pt x="805" y="218"/>
                    <a:pt x="936" y="218"/>
                  </a:cubicBezTo>
                  <a:close/>
                  <a:moveTo>
                    <a:pt x="936" y="0"/>
                  </a:moveTo>
                  <a:cubicBezTo>
                    <a:pt x="685" y="0"/>
                    <a:pt x="479" y="206"/>
                    <a:pt x="479" y="457"/>
                  </a:cubicBezTo>
                  <a:lnTo>
                    <a:pt x="479" y="1698"/>
                  </a:lnTo>
                  <a:lnTo>
                    <a:pt x="44" y="2133"/>
                  </a:lnTo>
                  <a:cubicBezTo>
                    <a:pt x="11" y="2155"/>
                    <a:pt x="0" y="2209"/>
                    <a:pt x="22" y="2242"/>
                  </a:cubicBezTo>
                  <a:cubicBezTo>
                    <a:pt x="44" y="2285"/>
                    <a:pt x="76" y="2318"/>
                    <a:pt x="119" y="2318"/>
                  </a:cubicBezTo>
                  <a:lnTo>
                    <a:pt x="2796" y="2318"/>
                  </a:lnTo>
                  <a:cubicBezTo>
                    <a:pt x="3047" y="2318"/>
                    <a:pt x="3253" y="2111"/>
                    <a:pt x="3253" y="1861"/>
                  </a:cubicBezTo>
                  <a:lnTo>
                    <a:pt x="3253" y="457"/>
                  </a:lnTo>
                  <a:cubicBezTo>
                    <a:pt x="3253" y="206"/>
                    <a:pt x="3047" y="0"/>
                    <a:pt x="2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5739035" y="2929965"/>
              <a:ext cx="48845" cy="55901"/>
            </a:xfrm>
            <a:custGeom>
              <a:avLst/>
              <a:gdLst/>
              <a:ahLst/>
              <a:cxnLst/>
              <a:rect l="l" t="t" r="r" b="b"/>
              <a:pathLst>
                <a:path w="796" h="911" extrusionOk="0">
                  <a:moveTo>
                    <a:pt x="404" y="392"/>
                  </a:moveTo>
                  <a:lnTo>
                    <a:pt x="447" y="522"/>
                  </a:lnTo>
                  <a:lnTo>
                    <a:pt x="349" y="522"/>
                  </a:lnTo>
                  <a:lnTo>
                    <a:pt x="404" y="392"/>
                  </a:lnTo>
                  <a:close/>
                  <a:moveTo>
                    <a:pt x="404" y="0"/>
                  </a:moveTo>
                  <a:cubicBezTo>
                    <a:pt x="349" y="0"/>
                    <a:pt x="306" y="33"/>
                    <a:pt x="284" y="77"/>
                  </a:cubicBezTo>
                  <a:lnTo>
                    <a:pt x="284" y="87"/>
                  </a:lnTo>
                  <a:lnTo>
                    <a:pt x="23" y="762"/>
                  </a:lnTo>
                  <a:cubicBezTo>
                    <a:pt x="1" y="817"/>
                    <a:pt x="34" y="882"/>
                    <a:pt x="88" y="904"/>
                  </a:cubicBezTo>
                  <a:cubicBezTo>
                    <a:pt x="100" y="908"/>
                    <a:pt x="112" y="910"/>
                    <a:pt x="124" y="910"/>
                  </a:cubicBezTo>
                  <a:cubicBezTo>
                    <a:pt x="169" y="910"/>
                    <a:pt x="213" y="881"/>
                    <a:pt x="230" y="838"/>
                  </a:cubicBezTo>
                  <a:lnTo>
                    <a:pt x="262" y="740"/>
                  </a:lnTo>
                  <a:lnTo>
                    <a:pt x="535" y="740"/>
                  </a:lnTo>
                  <a:lnTo>
                    <a:pt x="567" y="838"/>
                  </a:lnTo>
                  <a:cubicBezTo>
                    <a:pt x="588" y="882"/>
                    <a:pt x="622" y="904"/>
                    <a:pt x="665" y="904"/>
                  </a:cubicBezTo>
                  <a:lnTo>
                    <a:pt x="709" y="904"/>
                  </a:lnTo>
                  <a:cubicBezTo>
                    <a:pt x="763" y="882"/>
                    <a:pt x="796" y="817"/>
                    <a:pt x="774" y="762"/>
                  </a:cubicBezTo>
                  <a:lnTo>
                    <a:pt x="513" y="87"/>
                  </a:lnTo>
                  <a:lnTo>
                    <a:pt x="513" y="77"/>
                  </a:lnTo>
                  <a:cubicBezTo>
                    <a:pt x="491" y="33"/>
                    <a:pt x="447" y="0"/>
                    <a:pt x="4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5687674" y="2929290"/>
              <a:ext cx="42095" cy="56147"/>
            </a:xfrm>
            <a:custGeom>
              <a:avLst/>
              <a:gdLst/>
              <a:ahLst/>
              <a:cxnLst/>
              <a:rect l="l" t="t" r="r" b="b"/>
              <a:pathLst>
                <a:path w="686" h="915" extrusionOk="0">
                  <a:moveTo>
                    <a:pt x="109" y="1"/>
                  </a:moveTo>
                  <a:cubicBezTo>
                    <a:pt x="44" y="1"/>
                    <a:pt x="0" y="55"/>
                    <a:pt x="0" y="109"/>
                  </a:cubicBezTo>
                  <a:lnTo>
                    <a:pt x="0" y="806"/>
                  </a:lnTo>
                  <a:cubicBezTo>
                    <a:pt x="0" y="860"/>
                    <a:pt x="44" y="915"/>
                    <a:pt x="109" y="915"/>
                  </a:cubicBezTo>
                  <a:cubicBezTo>
                    <a:pt x="163" y="915"/>
                    <a:pt x="218" y="860"/>
                    <a:pt x="218" y="806"/>
                  </a:cubicBezTo>
                  <a:lnTo>
                    <a:pt x="218" y="555"/>
                  </a:lnTo>
                  <a:lnTo>
                    <a:pt x="468" y="555"/>
                  </a:lnTo>
                  <a:lnTo>
                    <a:pt x="468" y="806"/>
                  </a:lnTo>
                  <a:cubicBezTo>
                    <a:pt x="468" y="860"/>
                    <a:pt x="523" y="915"/>
                    <a:pt x="577" y="915"/>
                  </a:cubicBezTo>
                  <a:cubicBezTo>
                    <a:pt x="642" y="915"/>
                    <a:pt x="685" y="860"/>
                    <a:pt x="685" y="806"/>
                  </a:cubicBezTo>
                  <a:lnTo>
                    <a:pt x="685" y="109"/>
                  </a:lnTo>
                  <a:cubicBezTo>
                    <a:pt x="685" y="55"/>
                    <a:pt x="642" y="1"/>
                    <a:pt x="577" y="1"/>
                  </a:cubicBezTo>
                  <a:cubicBezTo>
                    <a:pt x="523" y="1"/>
                    <a:pt x="468" y="55"/>
                    <a:pt x="468" y="109"/>
                  </a:cubicBezTo>
                  <a:lnTo>
                    <a:pt x="468" y="337"/>
                  </a:lnTo>
                  <a:lnTo>
                    <a:pt x="218" y="337"/>
                  </a:lnTo>
                  <a:lnTo>
                    <a:pt x="218" y="109"/>
                  </a:lnTo>
                  <a:cubicBezTo>
                    <a:pt x="218" y="55"/>
                    <a:pt x="163" y="1"/>
                    <a:pt x="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5585443" y="2729613"/>
              <a:ext cx="199796" cy="141625"/>
            </a:xfrm>
            <a:custGeom>
              <a:avLst/>
              <a:gdLst/>
              <a:ahLst/>
              <a:cxnLst/>
              <a:rect l="l" t="t" r="r" b="b"/>
              <a:pathLst>
                <a:path w="3256" h="2308" extrusionOk="0">
                  <a:moveTo>
                    <a:pt x="2798" y="218"/>
                  </a:moveTo>
                  <a:cubicBezTo>
                    <a:pt x="2929" y="218"/>
                    <a:pt x="3038" y="327"/>
                    <a:pt x="3038" y="457"/>
                  </a:cubicBezTo>
                  <a:lnTo>
                    <a:pt x="3038" y="1850"/>
                  </a:lnTo>
                  <a:cubicBezTo>
                    <a:pt x="3038" y="1992"/>
                    <a:pt x="2929" y="2090"/>
                    <a:pt x="2798" y="2090"/>
                  </a:cubicBezTo>
                  <a:lnTo>
                    <a:pt x="382" y="2090"/>
                  </a:lnTo>
                  <a:lnTo>
                    <a:pt x="665" y="1818"/>
                  </a:lnTo>
                  <a:cubicBezTo>
                    <a:pt x="676" y="1796"/>
                    <a:pt x="697" y="1763"/>
                    <a:pt x="697" y="1742"/>
                  </a:cubicBezTo>
                  <a:lnTo>
                    <a:pt x="697" y="457"/>
                  </a:lnTo>
                  <a:cubicBezTo>
                    <a:pt x="697" y="327"/>
                    <a:pt x="796" y="218"/>
                    <a:pt x="937" y="218"/>
                  </a:cubicBezTo>
                  <a:close/>
                  <a:moveTo>
                    <a:pt x="937" y="0"/>
                  </a:moveTo>
                  <a:cubicBezTo>
                    <a:pt x="676" y="0"/>
                    <a:pt x="480" y="208"/>
                    <a:pt x="480" y="457"/>
                  </a:cubicBezTo>
                  <a:lnTo>
                    <a:pt x="480" y="1698"/>
                  </a:lnTo>
                  <a:lnTo>
                    <a:pt x="45" y="2123"/>
                  </a:lnTo>
                  <a:cubicBezTo>
                    <a:pt x="12" y="2155"/>
                    <a:pt x="1" y="2210"/>
                    <a:pt x="23" y="2242"/>
                  </a:cubicBezTo>
                  <a:cubicBezTo>
                    <a:pt x="34" y="2286"/>
                    <a:pt x="78" y="2307"/>
                    <a:pt x="121" y="2307"/>
                  </a:cubicBezTo>
                  <a:lnTo>
                    <a:pt x="2798" y="2307"/>
                  </a:lnTo>
                  <a:cubicBezTo>
                    <a:pt x="3048" y="2307"/>
                    <a:pt x="3255" y="2112"/>
                    <a:pt x="3255" y="1850"/>
                  </a:cubicBezTo>
                  <a:lnTo>
                    <a:pt x="3255" y="457"/>
                  </a:lnTo>
                  <a:cubicBezTo>
                    <a:pt x="3255" y="208"/>
                    <a:pt x="3048" y="0"/>
                    <a:pt x="27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5703690" y="2773058"/>
              <a:ext cx="48170" cy="55840"/>
            </a:xfrm>
            <a:custGeom>
              <a:avLst/>
              <a:gdLst/>
              <a:ahLst/>
              <a:cxnLst/>
              <a:rect l="l" t="t" r="r" b="b"/>
              <a:pathLst>
                <a:path w="785" h="910" extrusionOk="0">
                  <a:moveTo>
                    <a:pt x="392" y="392"/>
                  </a:moveTo>
                  <a:lnTo>
                    <a:pt x="446" y="523"/>
                  </a:lnTo>
                  <a:lnTo>
                    <a:pt x="349" y="523"/>
                  </a:lnTo>
                  <a:lnTo>
                    <a:pt x="392" y="392"/>
                  </a:lnTo>
                  <a:close/>
                  <a:moveTo>
                    <a:pt x="392" y="0"/>
                  </a:moveTo>
                  <a:cubicBezTo>
                    <a:pt x="337" y="0"/>
                    <a:pt x="294" y="32"/>
                    <a:pt x="283" y="76"/>
                  </a:cubicBezTo>
                  <a:lnTo>
                    <a:pt x="22" y="762"/>
                  </a:lnTo>
                  <a:cubicBezTo>
                    <a:pt x="1" y="816"/>
                    <a:pt x="22" y="881"/>
                    <a:pt x="88" y="903"/>
                  </a:cubicBezTo>
                  <a:cubicBezTo>
                    <a:pt x="99" y="908"/>
                    <a:pt x="111" y="910"/>
                    <a:pt x="122" y="910"/>
                  </a:cubicBezTo>
                  <a:cubicBezTo>
                    <a:pt x="164" y="910"/>
                    <a:pt x="201" y="881"/>
                    <a:pt x="218" y="838"/>
                  </a:cubicBezTo>
                  <a:lnTo>
                    <a:pt x="262" y="740"/>
                  </a:lnTo>
                  <a:lnTo>
                    <a:pt x="523" y="740"/>
                  </a:lnTo>
                  <a:lnTo>
                    <a:pt x="566" y="838"/>
                  </a:lnTo>
                  <a:cubicBezTo>
                    <a:pt x="577" y="881"/>
                    <a:pt x="620" y="903"/>
                    <a:pt x="664" y="903"/>
                  </a:cubicBezTo>
                  <a:lnTo>
                    <a:pt x="707" y="903"/>
                  </a:lnTo>
                  <a:cubicBezTo>
                    <a:pt x="762" y="881"/>
                    <a:pt x="784" y="816"/>
                    <a:pt x="762" y="762"/>
                  </a:cubicBezTo>
                  <a:lnTo>
                    <a:pt x="512" y="76"/>
                  </a:lnTo>
                  <a:cubicBezTo>
                    <a:pt x="490" y="32"/>
                    <a:pt x="446" y="0"/>
                    <a:pt x="3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5651592" y="2772322"/>
              <a:ext cx="42831" cy="55533"/>
            </a:xfrm>
            <a:custGeom>
              <a:avLst/>
              <a:gdLst/>
              <a:ahLst/>
              <a:cxnLst/>
              <a:rect l="l" t="t" r="r" b="b"/>
              <a:pathLst>
                <a:path w="698" h="905" extrusionOk="0">
                  <a:moveTo>
                    <a:pt x="110" y="1"/>
                  </a:moveTo>
                  <a:cubicBezTo>
                    <a:pt x="55" y="1"/>
                    <a:pt x="1" y="56"/>
                    <a:pt x="1" y="110"/>
                  </a:cubicBezTo>
                  <a:lnTo>
                    <a:pt x="1" y="796"/>
                  </a:lnTo>
                  <a:cubicBezTo>
                    <a:pt x="1" y="861"/>
                    <a:pt x="55" y="905"/>
                    <a:pt x="110" y="905"/>
                  </a:cubicBezTo>
                  <a:cubicBezTo>
                    <a:pt x="175" y="905"/>
                    <a:pt x="218" y="861"/>
                    <a:pt x="218" y="796"/>
                  </a:cubicBezTo>
                  <a:lnTo>
                    <a:pt x="218" y="556"/>
                  </a:lnTo>
                  <a:lnTo>
                    <a:pt x="480" y="556"/>
                  </a:lnTo>
                  <a:lnTo>
                    <a:pt x="480" y="796"/>
                  </a:lnTo>
                  <a:cubicBezTo>
                    <a:pt x="480" y="861"/>
                    <a:pt x="534" y="905"/>
                    <a:pt x="588" y="905"/>
                  </a:cubicBezTo>
                  <a:cubicBezTo>
                    <a:pt x="654" y="905"/>
                    <a:pt x="697" y="861"/>
                    <a:pt x="697" y="796"/>
                  </a:cubicBezTo>
                  <a:lnTo>
                    <a:pt x="697" y="110"/>
                  </a:lnTo>
                  <a:cubicBezTo>
                    <a:pt x="697" y="56"/>
                    <a:pt x="654" y="1"/>
                    <a:pt x="588" y="1"/>
                  </a:cubicBezTo>
                  <a:cubicBezTo>
                    <a:pt x="534" y="1"/>
                    <a:pt x="480" y="56"/>
                    <a:pt x="480" y="110"/>
                  </a:cubicBezTo>
                  <a:lnTo>
                    <a:pt x="480" y="339"/>
                  </a:lnTo>
                  <a:lnTo>
                    <a:pt x="218" y="339"/>
                  </a:lnTo>
                  <a:lnTo>
                    <a:pt x="218" y="110"/>
                  </a:lnTo>
                  <a:cubicBezTo>
                    <a:pt x="218" y="56"/>
                    <a:pt x="175" y="1"/>
                    <a:pt x="1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5364473" y="2865165"/>
              <a:ext cx="199674" cy="142300"/>
            </a:xfrm>
            <a:custGeom>
              <a:avLst/>
              <a:gdLst/>
              <a:ahLst/>
              <a:cxnLst/>
              <a:rect l="l" t="t" r="r" b="b"/>
              <a:pathLst>
                <a:path w="3254" h="2319" extrusionOk="0">
                  <a:moveTo>
                    <a:pt x="2329" y="219"/>
                  </a:moveTo>
                  <a:cubicBezTo>
                    <a:pt x="2460" y="219"/>
                    <a:pt x="2569" y="327"/>
                    <a:pt x="2569" y="458"/>
                  </a:cubicBezTo>
                  <a:lnTo>
                    <a:pt x="2569" y="1742"/>
                  </a:lnTo>
                  <a:cubicBezTo>
                    <a:pt x="2569" y="1764"/>
                    <a:pt x="2579" y="1796"/>
                    <a:pt x="2590" y="1818"/>
                  </a:cubicBezTo>
                  <a:lnTo>
                    <a:pt x="2873" y="2101"/>
                  </a:lnTo>
                  <a:lnTo>
                    <a:pt x="458" y="2101"/>
                  </a:lnTo>
                  <a:cubicBezTo>
                    <a:pt x="327" y="2101"/>
                    <a:pt x="218" y="1992"/>
                    <a:pt x="218" y="1851"/>
                  </a:cubicBezTo>
                  <a:lnTo>
                    <a:pt x="218" y="458"/>
                  </a:lnTo>
                  <a:cubicBezTo>
                    <a:pt x="218" y="327"/>
                    <a:pt x="327" y="219"/>
                    <a:pt x="458" y="219"/>
                  </a:cubicBezTo>
                  <a:close/>
                  <a:moveTo>
                    <a:pt x="458" y="1"/>
                  </a:moveTo>
                  <a:cubicBezTo>
                    <a:pt x="207" y="1"/>
                    <a:pt x="0" y="207"/>
                    <a:pt x="0" y="458"/>
                  </a:cubicBezTo>
                  <a:lnTo>
                    <a:pt x="0" y="1851"/>
                  </a:lnTo>
                  <a:cubicBezTo>
                    <a:pt x="0" y="2112"/>
                    <a:pt x="207" y="2318"/>
                    <a:pt x="458" y="2318"/>
                  </a:cubicBezTo>
                  <a:lnTo>
                    <a:pt x="3134" y="2318"/>
                  </a:lnTo>
                  <a:cubicBezTo>
                    <a:pt x="3178" y="2318"/>
                    <a:pt x="3222" y="2286"/>
                    <a:pt x="3243" y="2243"/>
                  </a:cubicBezTo>
                  <a:cubicBezTo>
                    <a:pt x="3254" y="2210"/>
                    <a:pt x="3243" y="2156"/>
                    <a:pt x="3210" y="2122"/>
                  </a:cubicBezTo>
                  <a:lnTo>
                    <a:pt x="2786" y="1699"/>
                  </a:lnTo>
                  <a:lnTo>
                    <a:pt x="2786" y="458"/>
                  </a:lnTo>
                  <a:cubicBezTo>
                    <a:pt x="2786" y="207"/>
                    <a:pt x="2579" y="1"/>
                    <a:pt x="23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5450566" y="2908549"/>
              <a:ext cx="48170" cy="55963"/>
            </a:xfrm>
            <a:custGeom>
              <a:avLst/>
              <a:gdLst/>
              <a:ahLst/>
              <a:cxnLst/>
              <a:rect l="l" t="t" r="r" b="b"/>
              <a:pathLst>
                <a:path w="785" h="912" extrusionOk="0">
                  <a:moveTo>
                    <a:pt x="393" y="393"/>
                  </a:moveTo>
                  <a:lnTo>
                    <a:pt x="436" y="523"/>
                  </a:lnTo>
                  <a:lnTo>
                    <a:pt x="339" y="523"/>
                  </a:lnTo>
                  <a:lnTo>
                    <a:pt x="393" y="393"/>
                  </a:lnTo>
                  <a:close/>
                  <a:moveTo>
                    <a:pt x="393" y="1"/>
                  </a:moveTo>
                  <a:cubicBezTo>
                    <a:pt x="339" y="1"/>
                    <a:pt x="295" y="34"/>
                    <a:pt x="273" y="77"/>
                  </a:cubicBezTo>
                  <a:lnTo>
                    <a:pt x="273" y="88"/>
                  </a:lnTo>
                  <a:lnTo>
                    <a:pt x="23" y="763"/>
                  </a:lnTo>
                  <a:cubicBezTo>
                    <a:pt x="1" y="817"/>
                    <a:pt x="23" y="883"/>
                    <a:pt x="77" y="904"/>
                  </a:cubicBezTo>
                  <a:lnTo>
                    <a:pt x="121" y="904"/>
                  </a:lnTo>
                  <a:cubicBezTo>
                    <a:pt x="164" y="904"/>
                    <a:pt x="208" y="883"/>
                    <a:pt x="218" y="839"/>
                  </a:cubicBezTo>
                  <a:lnTo>
                    <a:pt x="262" y="741"/>
                  </a:lnTo>
                  <a:lnTo>
                    <a:pt x="523" y="741"/>
                  </a:lnTo>
                  <a:lnTo>
                    <a:pt x="556" y="839"/>
                  </a:lnTo>
                  <a:cubicBezTo>
                    <a:pt x="573" y="882"/>
                    <a:pt x="618" y="911"/>
                    <a:pt x="662" y="911"/>
                  </a:cubicBezTo>
                  <a:cubicBezTo>
                    <a:pt x="674" y="911"/>
                    <a:pt x="686" y="909"/>
                    <a:pt x="697" y="904"/>
                  </a:cubicBezTo>
                  <a:cubicBezTo>
                    <a:pt x="752" y="883"/>
                    <a:pt x="784" y="817"/>
                    <a:pt x="763" y="763"/>
                  </a:cubicBezTo>
                  <a:lnTo>
                    <a:pt x="513" y="88"/>
                  </a:lnTo>
                  <a:lnTo>
                    <a:pt x="513" y="77"/>
                  </a:lnTo>
                  <a:cubicBezTo>
                    <a:pt x="491" y="34"/>
                    <a:pt x="44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5398529" y="2907935"/>
              <a:ext cx="42770" cy="55472"/>
            </a:xfrm>
            <a:custGeom>
              <a:avLst/>
              <a:gdLst/>
              <a:ahLst/>
              <a:cxnLst/>
              <a:rect l="l" t="t" r="r" b="b"/>
              <a:pathLst>
                <a:path w="697" h="904" extrusionOk="0">
                  <a:moveTo>
                    <a:pt x="109" y="0"/>
                  </a:moveTo>
                  <a:cubicBezTo>
                    <a:pt x="55" y="0"/>
                    <a:pt x="0" y="54"/>
                    <a:pt x="0" y="109"/>
                  </a:cubicBezTo>
                  <a:lnTo>
                    <a:pt x="0" y="794"/>
                  </a:lnTo>
                  <a:cubicBezTo>
                    <a:pt x="0" y="860"/>
                    <a:pt x="55" y="903"/>
                    <a:pt x="109" y="903"/>
                  </a:cubicBezTo>
                  <a:cubicBezTo>
                    <a:pt x="174" y="903"/>
                    <a:pt x="218" y="860"/>
                    <a:pt x="218" y="794"/>
                  </a:cubicBezTo>
                  <a:lnTo>
                    <a:pt x="218" y="555"/>
                  </a:lnTo>
                  <a:lnTo>
                    <a:pt x="479" y="555"/>
                  </a:lnTo>
                  <a:lnTo>
                    <a:pt x="479" y="794"/>
                  </a:lnTo>
                  <a:cubicBezTo>
                    <a:pt x="479" y="860"/>
                    <a:pt x="522" y="903"/>
                    <a:pt x="588" y="903"/>
                  </a:cubicBezTo>
                  <a:cubicBezTo>
                    <a:pt x="642" y="903"/>
                    <a:pt x="696" y="860"/>
                    <a:pt x="696" y="794"/>
                  </a:cubicBezTo>
                  <a:lnTo>
                    <a:pt x="696" y="109"/>
                  </a:lnTo>
                  <a:cubicBezTo>
                    <a:pt x="696" y="54"/>
                    <a:pt x="642" y="0"/>
                    <a:pt x="588" y="0"/>
                  </a:cubicBezTo>
                  <a:cubicBezTo>
                    <a:pt x="522" y="0"/>
                    <a:pt x="479" y="54"/>
                    <a:pt x="479" y="109"/>
                  </a:cubicBezTo>
                  <a:lnTo>
                    <a:pt x="479" y="337"/>
                  </a:lnTo>
                  <a:lnTo>
                    <a:pt x="218" y="337"/>
                  </a:lnTo>
                  <a:lnTo>
                    <a:pt x="218" y="109"/>
                  </a:lnTo>
                  <a:cubicBezTo>
                    <a:pt x="218" y="54"/>
                    <a:pt x="174" y="0"/>
                    <a:pt x="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5550097" y="2893883"/>
              <a:ext cx="84864" cy="13438"/>
            </a:xfrm>
            <a:custGeom>
              <a:avLst/>
              <a:gdLst/>
              <a:ahLst/>
              <a:cxnLst/>
              <a:rect l="l" t="t" r="r" b="b"/>
              <a:pathLst>
                <a:path w="1383" h="219" extrusionOk="0">
                  <a:moveTo>
                    <a:pt x="109" y="0"/>
                  </a:moveTo>
                  <a:cubicBezTo>
                    <a:pt x="55" y="0"/>
                    <a:pt x="1" y="44"/>
                    <a:pt x="1" y="109"/>
                  </a:cubicBezTo>
                  <a:cubicBezTo>
                    <a:pt x="1" y="164"/>
                    <a:pt x="55" y="218"/>
                    <a:pt x="109" y="218"/>
                  </a:cubicBezTo>
                  <a:lnTo>
                    <a:pt x="1273" y="218"/>
                  </a:lnTo>
                  <a:cubicBezTo>
                    <a:pt x="1339" y="218"/>
                    <a:pt x="1382" y="164"/>
                    <a:pt x="1382" y="109"/>
                  </a:cubicBezTo>
                  <a:cubicBezTo>
                    <a:pt x="1382" y="44"/>
                    <a:pt x="1339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5550097" y="2922601"/>
              <a:ext cx="84864" cy="13438"/>
            </a:xfrm>
            <a:custGeom>
              <a:avLst/>
              <a:gdLst/>
              <a:ahLst/>
              <a:cxnLst/>
              <a:rect l="l" t="t" r="r" b="b"/>
              <a:pathLst>
                <a:path w="1383" h="219" extrusionOk="0">
                  <a:moveTo>
                    <a:pt x="109" y="1"/>
                  </a:moveTo>
                  <a:cubicBezTo>
                    <a:pt x="55" y="1"/>
                    <a:pt x="1" y="44"/>
                    <a:pt x="1" y="110"/>
                  </a:cubicBezTo>
                  <a:cubicBezTo>
                    <a:pt x="1" y="164"/>
                    <a:pt x="55" y="218"/>
                    <a:pt x="109" y="218"/>
                  </a:cubicBezTo>
                  <a:lnTo>
                    <a:pt x="1273" y="218"/>
                  </a:lnTo>
                  <a:cubicBezTo>
                    <a:pt x="1339" y="218"/>
                    <a:pt x="1382" y="164"/>
                    <a:pt x="1382" y="110"/>
                  </a:cubicBezTo>
                  <a:cubicBezTo>
                    <a:pt x="1382" y="44"/>
                    <a:pt x="1339" y="1"/>
                    <a:pt x="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5550097" y="2950644"/>
              <a:ext cx="84864" cy="13438"/>
            </a:xfrm>
            <a:custGeom>
              <a:avLst/>
              <a:gdLst/>
              <a:ahLst/>
              <a:cxnLst/>
              <a:rect l="l" t="t" r="r" b="b"/>
              <a:pathLst>
                <a:path w="1383" h="219" extrusionOk="0">
                  <a:moveTo>
                    <a:pt x="109" y="1"/>
                  </a:moveTo>
                  <a:cubicBezTo>
                    <a:pt x="55" y="1"/>
                    <a:pt x="1" y="55"/>
                    <a:pt x="1" y="110"/>
                  </a:cubicBezTo>
                  <a:cubicBezTo>
                    <a:pt x="1" y="175"/>
                    <a:pt x="55" y="218"/>
                    <a:pt x="109" y="218"/>
                  </a:cubicBezTo>
                  <a:lnTo>
                    <a:pt x="1273" y="218"/>
                  </a:lnTo>
                  <a:cubicBezTo>
                    <a:pt x="1339" y="218"/>
                    <a:pt x="1382" y="175"/>
                    <a:pt x="1382" y="110"/>
                  </a:cubicBezTo>
                  <a:cubicBezTo>
                    <a:pt x="1382" y="55"/>
                    <a:pt x="1339" y="1"/>
                    <a:pt x="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5578815" y="2979362"/>
              <a:ext cx="56147" cy="13377"/>
            </a:xfrm>
            <a:custGeom>
              <a:avLst/>
              <a:gdLst/>
              <a:ahLst/>
              <a:cxnLst/>
              <a:rect l="l" t="t" r="r" b="b"/>
              <a:pathLst>
                <a:path w="915" h="218" extrusionOk="0">
                  <a:moveTo>
                    <a:pt x="109" y="0"/>
                  </a:moveTo>
                  <a:cubicBezTo>
                    <a:pt x="55" y="0"/>
                    <a:pt x="0" y="55"/>
                    <a:pt x="0" y="109"/>
                  </a:cubicBezTo>
                  <a:cubicBezTo>
                    <a:pt x="0" y="174"/>
                    <a:pt x="55" y="218"/>
                    <a:pt x="109" y="218"/>
                  </a:cubicBezTo>
                  <a:lnTo>
                    <a:pt x="805" y="218"/>
                  </a:lnTo>
                  <a:cubicBezTo>
                    <a:pt x="871" y="218"/>
                    <a:pt x="914" y="174"/>
                    <a:pt x="914" y="109"/>
                  </a:cubicBezTo>
                  <a:cubicBezTo>
                    <a:pt x="914" y="55"/>
                    <a:pt x="871" y="0"/>
                    <a:pt x="8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17"/>
          <p:cNvGrpSpPr/>
          <p:nvPr/>
        </p:nvGrpSpPr>
        <p:grpSpPr>
          <a:xfrm>
            <a:off x="7395131" y="2683425"/>
            <a:ext cx="456787" cy="455739"/>
            <a:chOff x="7395131" y="2683403"/>
            <a:chExt cx="456787" cy="455739"/>
          </a:xfrm>
        </p:grpSpPr>
        <p:sp>
          <p:nvSpPr>
            <p:cNvPr id="327" name="Google Shape;327;p17"/>
            <p:cNvSpPr/>
            <p:nvPr/>
          </p:nvSpPr>
          <p:spPr>
            <a:xfrm>
              <a:off x="7497976" y="2895291"/>
              <a:ext cx="255759" cy="237166"/>
            </a:xfrm>
            <a:custGeom>
              <a:avLst/>
              <a:gdLst/>
              <a:ahLst/>
              <a:cxnLst/>
              <a:rect l="l" t="t" r="r" b="b"/>
              <a:pathLst>
                <a:path w="4168" h="3865" extrusionOk="0">
                  <a:moveTo>
                    <a:pt x="1578" y="1"/>
                  </a:moveTo>
                  <a:cubicBezTo>
                    <a:pt x="925" y="1"/>
                    <a:pt x="403" y="534"/>
                    <a:pt x="403" y="1187"/>
                  </a:cubicBezTo>
                  <a:lnTo>
                    <a:pt x="403" y="2014"/>
                  </a:lnTo>
                  <a:lnTo>
                    <a:pt x="479" y="2515"/>
                  </a:lnTo>
                  <a:lnTo>
                    <a:pt x="479" y="3124"/>
                  </a:lnTo>
                  <a:lnTo>
                    <a:pt x="370" y="3124"/>
                  </a:lnTo>
                  <a:cubicBezTo>
                    <a:pt x="163" y="3124"/>
                    <a:pt x="0" y="3287"/>
                    <a:pt x="0" y="3494"/>
                  </a:cubicBezTo>
                  <a:cubicBezTo>
                    <a:pt x="0" y="3603"/>
                    <a:pt x="33" y="3690"/>
                    <a:pt x="109" y="3755"/>
                  </a:cubicBezTo>
                  <a:cubicBezTo>
                    <a:pt x="175" y="3821"/>
                    <a:pt x="262" y="3864"/>
                    <a:pt x="370" y="3864"/>
                  </a:cubicBezTo>
                  <a:lnTo>
                    <a:pt x="3798" y="3864"/>
                  </a:lnTo>
                  <a:cubicBezTo>
                    <a:pt x="4005" y="3864"/>
                    <a:pt x="4168" y="3701"/>
                    <a:pt x="4168" y="3494"/>
                  </a:cubicBezTo>
                  <a:cubicBezTo>
                    <a:pt x="4168" y="3396"/>
                    <a:pt x="4124" y="3298"/>
                    <a:pt x="4059" y="3233"/>
                  </a:cubicBezTo>
                  <a:cubicBezTo>
                    <a:pt x="3994" y="3168"/>
                    <a:pt x="3907" y="3124"/>
                    <a:pt x="3798" y="3124"/>
                  </a:cubicBezTo>
                  <a:lnTo>
                    <a:pt x="3689" y="3124"/>
                  </a:lnTo>
                  <a:lnTo>
                    <a:pt x="3689" y="2515"/>
                  </a:lnTo>
                  <a:lnTo>
                    <a:pt x="3766" y="2014"/>
                  </a:lnTo>
                  <a:lnTo>
                    <a:pt x="3766" y="1187"/>
                  </a:lnTo>
                  <a:cubicBezTo>
                    <a:pt x="3766" y="534"/>
                    <a:pt x="3243" y="1"/>
                    <a:pt x="25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7497976" y="2895291"/>
              <a:ext cx="155002" cy="237166"/>
            </a:xfrm>
            <a:custGeom>
              <a:avLst/>
              <a:gdLst/>
              <a:ahLst/>
              <a:cxnLst/>
              <a:rect l="l" t="t" r="r" b="b"/>
              <a:pathLst>
                <a:path w="2526" h="3865" extrusionOk="0">
                  <a:moveTo>
                    <a:pt x="1578" y="1"/>
                  </a:moveTo>
                  <a:cubicBezTo>
                    <a:pt x="925" y="1"/>
                    <a:pt x="403" y="534"/>
                    <a:pt x="403" y="1187"/>
                  </a:cubicBezTo>
                  <a:lnTo>
                    <a:pt x="403" y="2014"/>
                  </a:lnTo>
                  <a:lnTo>
                    <a:pt x="479" y="2515"/>
                  </a:lnTo>
                  <a:lnTo>
                    <a:pt x="479" y="3124"/>
                  </a:lnTo>
                  <a:lnTo>
                    <a:pt x="370" y="3124"/>
                  </a:lnTo>
                  <a:cubicBezTo>
                    <a:pt x="163" y="3124"/>
                    <a:pt x="0" y="3287"/>
                    <a:pt x="0" y="3494"/>
                  </a:cubicBezTo>
                  <a:cubicBezTo>
                    <a:pt x="0" y="3603"/>
                    <a:pt x="33" y="3690"/>
                    <a:pt x="109" y="3755"/>
                  </a:cubicBezTo>
                  <a:cubicBezTo>
                    <a:pt x="175" y="3821"/>
                    <a:pt x="262" y="3864"/>
                    <a:pt x="370" y="3864"/>
                  </a:cubicBezTo>
                  <a:lnTo>
                    <a:pt x="1350" y="3864"/>
                  </a:lnTo>
                  <a:lnTo>
                    <a:pt x="1350" y="1187"/>
                  </a:lnTo>
                  <a:cubicBezTo>
                    <a:pt x="1350" y="534"/>
                    <a:pt x="1872" y="12"/>
                    <a:pt x="2525" y="1"/>
                  </a:cubicBezTo>
                  <a:close/>
                </a:path>
              </a:pathLst>
            </a:custGeom>
            <a:solidFill>
              <a:srgbClr val="3B3155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7514667" y="3023971"/>
              <a:ext cx="222439" cy="42340"/>
            </a:xfrm>
            <a:custGeom>
              <a:avLst/>
              <a:gdLst/>
              <a:ahLst/>
              <a:cxnLst/>
              <a:rect l="l" t="t" r="r" b="b"/>
              <a:pathLst>
                <a:path w="3625" h="690" extrusionOk="0">
                  <a:moveTo>
                    <a:pt x="218" y="0"/>
                  </a:moveTo>
                  <a:cubicBezTo>
                    <a:pt x="127" y="0"/>
                    <a:pt x="36" y="53"/>
                    <a:pt x="11" y="167"/>
                  </a:cubicBezTo>
                  <a:cubicBezTo>
                    <a:pt x="0" y="200"/>
                    <a:pt x="0" y="232"/>
                    <a:pt x="0" y="266"/>
                  </a:cubicBezTo>
                  <a:cubicBezTo>
                    <a:pt x="0" y="505"/>
                    <a:pt x="196" y="689"/>
                    <a:pt x="435" y="689"/>
                  </a:cubicBezTo>
                  <a:lnTo>
                    <a:pt x="3189" y="689"/>
                  </a:lnTo>
                  <a:cubicBezTo>
                    <a:pt x="3428" y="689"/>
                    <a:pt x="3624" y="505"/>
                    <a:pt x="3624" y="266"/>
                  </a:cubicBezTo>
                  <a:cubicBezTo>
                    <a:pt x="3624" y="232"/>
                    <a:pt x="3624" y="200"/>
                    <a:pt x="3613" y="167"/>
                  </a:cubicBezTo>
                  <a:cubicBezTo>
                    <a:pt x="3588" y="53"/>
                    <a:pt x="3498" y="0"/>
                    <a:pt x="3407" y="0"/>
                  </a:cubicBezTo>
                  <a:cubicBezTo>
                    <a:pt x="3298" y="0"/>
                    <a:pt x="3189" y="75"/>
                    <a:pt x="3189" y="211"/>
                  </a:cubicBezTo>
                  <a:lnTo>
                    <a:pt x="435" y="211"/>
                  </a:lnTo>
                  <a:cubicBezTo>
                    <a:pt x="435" y="75"/>
                    <a:pt x="326" y="0"/>
                    <a:pt x="218" y="0"/>
                  </a:cubicBezTo>
                  <a:close/>
                </a:path>
              </a:pathLst>
            </a:custGeom>
            <a:solidFill>
              <a:srgbClr val="EAA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7541360" y="2966105"/>
              <a:ext cx="168992" cy="148988"/>
            </a:xfrm>
            <a:custGeom>
              <a:avLst/>
              <a:gdLst/>
              <a:ahLst/>
              <a:cxnLst/>
              <a:rect l="l" t="t" r="r" b="b"/>
              <a:pathLst>
                <a:path w="2754" h="2428" extrusionOk="0">
                  <a:moveTo>
                    <a:pt x="2057" y="0"/>
                  </a:moveTo>
                  <a:cubicBezTo>
                    <a:pt x="1775" y="283"/>
                    <a:pt x="1176" y="479"/>
                    <a:pt x="653" y="588"/>
                  </a:cubicBezTo>
                  <a:cubicBezTo>
                    <a:pt x="403" y="643"/>
                    <a:pt x="164" y="664"/>
                    <a:pt x="0" y="675"/>
                  </a:cubicBezTo>
                  <a:lnTo>
                    <a:pt x="0" y="1426"/>
                  </a:lnTo>
                  <a:cubicBezTo>
                    <a:pt x="0" y="1981"/>
                    <a:pt x="447" y="2427"/>
                    <a:pt x="1001" y="2427"/>
                  </a:cubicBezTo>
                  <a:lnTo>
                    <a:pt x="1753" y="2427"/>
                  </a:lnTo>
                  <a:cubicBezTo>
                    <a:pt x="2307" y="2427"/>
                    <a:pt x="2754" y="1981"/>
                    <a:pt x="2754" y="1426"/>
                  </a:cubicBezTo>
                  <a:lnTo>
                    <a:pt x="2754" y="664"/>
                  </a:lnTo>
                  <a:cubicBezTo>
                    <a:pt x="2329" y="566"/>
                    <a:pt x="2057" y="0"/>
                    <a:pt x="2057" y="0"/>
                  </a:cubicBezTo>
                  <a:close/>
                </a:path>
              </a:pathLst>
            </a:custGeom>
            <a:solidFill>
              <a:srgbClr val="FFCB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7541360" y="3002125"/>
              <a:ext cx="102230" cy="112968"/>
            </a:xfrm>
            <a:custGeom>
              <a:avLst/>
              <a:gdLst/>
              <a:ahLst/>
              <a:cxnLst/>
              <a:rect l="l" t="t" r="r" b="b"/>
              <a:pathLst>
                <a:path w="1666" h="1841" extrusionOk="0">
                  <a:moveTo>
                    <a:pt x="653" y="1"/>
                  </a:moveTo>
                  <a:cubicBezTo>
                    <a:pt x="403" y="56"/>
                    <a:pt x="164" y="77"/>
                    <a:pt x="0" y="88"/>
                  </a:cubicBezTo>
                  <a:lnTo>
                    <a:pt x="0" y="839"/>
                  </a:lnTo>
                  <a:cubicBezTo>
                    <a:pt x="0" y="1394"/>
                    <a:pt x="447" y="1840"/>
                    <a:pt x="1001" y="1840"/>
                  </a:cubicBezTo>
                  <a:lnTo>
                    <a:pt x="1666" y="1840"/>
                  </a:lnTo>
                  <a:cubicBezTo>
                    <a:pt x="1110" y="1840"/>
                    <a:pt x="653" y="1394"/>
                    <a:pt x="653" y="839"/>
                  </a:cubicBezTo>
                  <a:lnTo>
                    <a:pt x="653" y="1"/>
                  </a:lnTo>
                  <a:close/>
                </a:path>
              </a:pathLst>
            </a:custGeom>
            <a:solidFill>
              <a:srgbClr val="EAA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7661571" y="3049559"/>
              <a:ext cx="28104" cy="16752"/>
            </a:xfrm>
            <a:custGeom>
              <a:avLst/>
              <a:gdLst/>
              <a:ahLst/>
              <a:cxnLst/>
              <a:rect l="l" t="t" r="r" b="b"/>
              <a:pathLst>
                <a:path w="458" h="273" extrusionOk="0">
                  <a:moveTo>
                    <a:pt x="229" y="1"/>
                  </a:moveTo>
                  <a:cubicBezTo>
                    <a:pt x="109" y="1"/>
                    <a:pt x="0" y="55"/>
                    <a:pt x="0" y="131"/>
                  </a:cubicBezTo>
                  <a:cubicBezTo>
                    <a:pt x="0" y="207"/>
                    <a:pt x="109" y="272"/>
                    <a:pt x="229" y="272"/>
                  </a:cubicBezTo>
                  <a:cubicBezTo>
                    <a:pt x="360" y="272"/>
                    <a:pt x="457" y="207"/>
                    <a:pt x="457" y="131"/>
                  </a:cubicBezTo>
                  <a:cubicBezTo>
                    <a:pt x="457" y="55"/>
                    <a:pt x="360" y="1"/>
                    <a:pt x="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7562101" y="3049559"/>
              <a:ext cx="27368" cy="16752"/>
            </a:xfrm>
            <a:custGeom>
              <a:avLst/>
              <a:gdLst/>
              <a:ahLst/>
              <a:cxnLst/>
              <a:rect l="l" t="t" r="r" b="b"/>
              <a:pathLst>
                <a:path w="446" h="273" extrusionOk="0">
                  <a:moveTo>
                    <a:pt x="228" y="1"/>
                  </a:moveTo>
                  <a:cubicBezTo>
                    <a:pt x="98" y="1"/>
                    <a:pt x="0" y="55"/>
                    <a:pt x="0" y="131"/>
                  </a:cubicBezTo>
                  <a:cubicBezTo>
                    <a:pt x="0" y="207"/>
                    <a:pt x="98" y="272"/>
                    <a:pt x="228" y="272"/>
                  </a:cubicBezTo>
                  <a:cubicBezTo>
                    <a:pt x="348" y="272"/>
                    <a:pt x="446" y="207"/>
                    <a:pt x="446" y="131"/>
                  </a:cubicBezTo>
                  <a:cubicBezTo>
                    <a:pt x="446" y="55"/>
                    <a:pt x="348" y="1"/>
                    <a:pt x="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7665560" y="2745012"/>
              <a:ext cx="179731" cy="174147"/>
            </a:xfrm>
            <a:custGeom>
              <a:avLst/>
              <a:gdLst/>
              <a:ahLst/>
              <a:cxnLst/>
              <a:rect l="l" t="t" r="r" b="b"/>
              <a:pathLst>
                <a:path w="2929" h="2838" extrusionOk="0">
                  <a:moveTo>
                    <a:pt x="1505" y="1"/>
                  </a:moveTo>
                  <a:cubicBezTo>
                    <a:pt x="1113" y="1"/>
                    <a:pt x="722" y="13"/>
                    <a:pt x="327" y="34"/>
                  </a:cubicBezTo>
                  <a:cubicBezTo>
                    <a:pt x="186" y="45"/>
                    <a:pt x="77" y="154"/>
                    <a:pt x="55" y="306"/>
                  </a:cubicBezTo>
                  <a:cubicBezTo>
                    <a:pt x="0" y="850"/>
                    <a:pt x="0" y="1395"/>
                    <a:pt x="55" y="1939"/>
                  </a:cubicBezTo>
                  <a:cubicBezTo>
                    <a:pt x="66" y="1971"/>
                    <a:pt x="66" y="2004"/>
                    <a:pt x="77" y="2026"/>
                  </a:cubicBezTo>
                  <a:cubicBezTo>
                    <a:pt x="121" y="2123"/>
                    <a:pt x="218" y="2200"/>
                    <a:pt x="327" y="2210"/>
                  </a:cubicBezTo>
                  <a:cubicBezTo>
                    <a:pt x="740" y="2232"/>
                    <a:pt x="1143" y="2243"/>
                    <a:pt x="1546" y="2243"/>
                  </a:cubicBezTo>
                  <a:cubicBezTo>
                    <a:pt x="1601" y="2243"/>
                    <a:pt x="1654" y="2276"/>
                    <a:pt x="1688" y="2319"/>
                  </a:cubicBezTo>
                  <a:cubicBezTo>
                    <a:pt x="1818" y="2505"/>
                    <a:pt x="2024" y="2689"/>
                    <a:pt x="2188" y="2809"/>
                  </a:cubicBezTo>
                  <a:cubicBezTo>
                    <a:pt x="2214" y="2828"/>
                    <a:pt x="2243" y="2837"/>
                    <a:pt x="2271" y="2837"/>
                  </a:cubicBezTo>
                  <a:cubicBezTo>
                    <a:pt x="2340" y="2837"/>
                    <a:pt x="2406" y="2785"/>
                    <a:pt x="2406" y="2700"/>
                  </a:cubicBezTo>
                  <a:lnTo>
                    <a:pt x="2406" y="2374"/>
                  </a:lnTo>
                  <a:cubicBezTo>
                    <a:pt x="2406" y="2287"/>
                    <a:pt x="2471" y="2210"/>
                    <a:pt x="2558" y="2210"/>
                  </a:cubicBezTo>
                  <a:lnTo>
                    <a:pt x="2590" y="2210"/>
                  </a:lnTo>
                  <a:cubicBezTo>
                    <a:pt x="2743" y="2200"/>
                    <a:pt x="2851" y="2080"/>
                    <a:pt x="2873" y="1939"/>
                  </a:cubicBezTo>
                  <a:cubicBezTo>
                    <a:pt x="2928" y="1395"/>
                    <a:pt x="2928" y="850"/>
                    <a:pt x="2873" y="306"/>
                  </a:cubicBezTo>
                  <a:cubicBezTo>
                    <a:pt x="2851" y="154"/>
                    <a:pt x="2743" y="45"/>
                    <a:pt x="2590" y="34"/>
                  </a:cubicBezTo>
                  <a:cubicBezTo>
                    <a:pt x="2449" y="23"/>
                    <a:pt x="2297" y="23"/>
                    <a:pt x="2145" y="12"/>
                  </a:cubicBezTo>
                  <a:cubicBezTo>
                    <a:pt x="1930" y="4"/>
                    <a:pt x="1717" y="1"/>
                    <a:pt x="15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7401819" y="2815334"/>
              <a:ext cx="179669" cy="174454"/>
            </a:xfrm>
            <a:custGeom>
              <a:avLst/>
              <a:gdLst/>
              <a:ahLst/>
              <a:cxnLst/>
              <a:rect l="l" t="t" r="r" b="b"/>
              <a:pathLst>
                <a:path w="2928" h="2843" extrusionOk="0">
                  <a:moveTo>
                    <a:pt x="1497" y="1"/>
                  </a:moveTo>
                  <a:cubicBezTo>
                    <a:pt x="1258" y="1"/>
                    <a:pt x="1020" y="7"/>
                    <a:pt x="784" y="20"/>
                  </a:cubicBezTo>
                  <a:cubicBezTo>
                    <a:pt x="632" y="20"/>
                    <a:pt x="479" y="31"/>
                    <a:pt x="327" y="41"/>
                  </a:cubicBezTo>
                  <a:cubicBezTo>
                    <a:pt x="185" y="53"/>
                    <a:pt x="66" y="162"/>
                    <a:pt x="54" y="303"/>
                  </a:cubicBezTo>
                  <a:cubicBezTo>
                    <a:pt x="0" y="858"/>
                    <a:pt x="0" y="1402"/>
                    <a:pt x="54" y="1946"/>
                  </a:cubicBezTo>
                  <a:cubicBezTo>
                    <a:pt x="66" y="2087"/>
                    <a:pt x="185" y="2196"/>
                    <a:pt x="327" y="2207"/>
                  </a:cubicBezTo>
                  <a:cubicBezTo>
                    <a:pt x="337" y="2207"/>
                    <a:pt x="349" y="2218"/>
                    <a:pt x="359" y="2218"/>
                  </a:cubicBezTo>
                  <a:cubicBezTo>
                    <a:pt x="446" y="2218"/>
                    <a:pt x="523" y="2294"/>
                    <a:pt x="523" y="2381"/>
                  </a:cubicBezTo>
                  <a:lnTo>
                    <a:pt x="523" y="2708"/>
                  </a:lnTo>
                  <a:cubicBezTo>
                    <a:pt x="523" y="2787"/>
                    <a:pt x="585" y="2843"/>
                    <a:pt x="653" y="2843"/>
                  </a:cubicBezTo>
                  <a:cubicBezTo>
                    <a:pt x="679" y="2843"/>
                    <a:pt x="705" y="2835"/>
                    <a:pt x="729" y="2817"/>
                  </a:cubicBezTo>
                  <a:cubicBezTo>
                    <a:pt x="893" y="2697"/>
                    <a:pt x="1110" y="2512"/>
                    <a:pt x="1241" y="2316"/>
                  </a:cubicBezTo>
                  <a:cubicBezTo>
                    <a:pt x="1273" y="2273"/>
                    <a:pt x="1328" y="2251"/>
                    <a:pt x="1382" y="2251"/>
                  </a:cubicBezTo>
                  <a:cubicBezTo>
                    <a:pt x="1785" y="2251"/>
                    <a:pt x="2187" y="2240"/>
                    <a:pt x="2590" y="2207"/>
                  </a:cubicBezTo>
                  <a:cubicBezTo>
                    <a:pt x="2699" y="2207"/>
                    <a:pt x="2797" y="2131"/>
                    <a:pt x="2840" y="2033"/>
                  </a:cubicBezTo>
                  <a:cubicBezTo>
                    <a:pt x="2852" y="2011"/>
                    <a:pt x="2862" y="1978"/>
                    <a:pt x="2862" y="1946"/>
                  </a:cubicBezTo>
                  <a:cubicBezTo>
                    <a:pt x="2927" y="1402"/>
                    <a:pt x="2927" y="858"/>
                    <a:pt x="2862" y="303"/>
                  </a:cubicBezTo>
                  <a:cubicBezTo>
                    <a:pt x="2852" y="162"/>
                    <a:pt x="2731" y="53"/>
                    <a:pt x="2590" y="41"/>
                  </a:cubicBezTo>
                  <a:cubicBezTo>
                    <a:pt x="2228" y="15"/>
                    <a:pt x="1862" y="1"/>
                    <a:pt x="1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7462569" y="2690091"/>
              <a:ext cx="180344" cy="174147"/>
            </a:xfrm>
            <a:custGeom>
              <a:avLst/>
              <a:gdLst/>
              <a:ahLst/>
              <a:cxnLst/>
              <a:rect l="l" t="t" r="r" b="b"/>
              <a:pathLst>
                <a:path w="2939" h="2838" extrusionOk="0">
                  <a:moveTo>
                    <a:pt x="1539" y="0"/>
                  </a:moveTo>
                  <a:cubicBezTo>
                    <a:pt x="1291" y="0"/>
                    <a:pt x="1043" y="6"/>
                    <a:pt x="795" y="15"/>
                  </a:cubicBezTo>
                  <a:cubicBezTo>
                    <a:pt x="643" y="26"/>
                    <a:pt x="490" y="26"/>
                    <a:pt x="338" y="37"/>
                  </a:cubicBezTo>
                  <a:cubicBezTo>
                    <a:pt x="196" y="48"/>
                    <a:pt x="77" y="157"/>
                    <a:pt x="66" y="298"/>
                  </a:cubicBezTo>
                  <a:cubicBezTo>
                    <a:pt x="0" y="853"/>
                    <a:pt x="0" y="1397"/>
                    <a:pt x="66" y="1941"/>
                  </a:cubicBezTo>
                  <a:cubicBezTo>
                    <a:pt x="77" y="2082"/>
                    <a:pt x="196" y="2203"/>
                    <a:pt x="338" y="2213"/>
                  </a:cubicBezTo>
                  <a:lnTo>
                    <a:pt x="370" y="2213"/>
                  </a:lnTo>
                  <a:cubicBezTo>
                    <a:pt x="457" y="2213"/>
                    <a:pt x="523" y="2290"/>
                    <a:pt x="523" y="2377"/>
                  </a:cubicBezTo>
                  <a:lnTo>
                    <a:pt x="523" y="2703"/>
                  </a:lnTo>
                  <a:cubicBezTo>
                    <a:pt x="523" y="2782"/>
                    <a:pt x="591" y="2838"/>
                    <a:pt x="662" y="2838"/>
                  </a:cubicBezTo>
                  <a:cubicBezTo>
                    <a:pt x="689" y="2838"/>
                    <a:pt x="716" y="2830"/>
                    <a:pt x="740" y="2812"/>
                  </a:cubicBezTo>
                  <a:cubicBezTo>
                    <a:pt x="904" y="2692"/>
                    <a:pt x="1122" y="2507"/>
                    <a:pt x="1252" y="2322"/>
                  </a:cubicBezTo>
                  <a:cubicBezTo>
                    <a:pt x="1284" y="2268"/>
                    <a:pt x="1328" y="2246"/>
                    <a:pt x="1383" y="2246"/>
                  </a:cubicBezTo>
                  <a:cubicBezTo>
                    <a:pt x="1785" y="2246"/>
                    <a:pt x="2198" y="2235"/>
                    <a:pt x="2602" y="2213"/>
                  </a:cubicBezTo>
                  <a:cubicBezTo>
                    <a:pt x="2710" y="2203"/>
                    <a:pt x="2808" y="2126"/>
                    <a:pt x="2851" y="2028"/>
                  </a:cubicBezTo>
                  <a:cubicBezTo>
                    <a:pt x="2863" y="2007"/>
                    <a:pt x="2873" y="1974"/>
                    <a:pt x="2873" y="1941"/>
                  </a:cubicBezTo>
                  <a:cubicBezTo>
                    <a:pt x="2938" y="1397"/>
                    <a:pt x="2938" y="853"/>
                    <a:pt x="2873" y="298"/>
                  </a:cubicBezTo>
                  <a:cubicBezTo>
                    <a:pt x="2863" y="157"/>
                    <a:pt x="2743" y="48"/>
                    <a:pt x="2602" y="37"/>
                  </a:cubicBezTo>
                  <a:cubicBezTo>
                    <a:pt x="2245" y="11"/>
                    <a:pt x="1891" y="0"/>
                    <a:pt x="15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7603460" y="3056248"/>
              <a:ext cx="44795" cy="22765"/>
            </a:xfrm>
            <a:custGeom>
              <a:avLst/>
              <a:gdLst/>
              <a:ahLst/>
              <a:cxnLst/>
              <a:rect l="l" t="t" r="r" b="b"/>
              <a:pathLst>
                <a:path w="730" h="371" extrusionOk="0">
                  <a:moveTo>
                    <a:pt x="359" y="1"/>
                  </a:moveTo>
                  <a:cubicBezTo>
                    <a:pt x="207" y="1"/>
                    <a:pt x="77" y="98"/>
                    <a:pt x="11" y="240"/>
                  </a:cubicBezTo>
                  <a:cubicBezTo>
                    <a:pt x="1" y="284"/>
                    <a:pt x="23" y="338"/>
                    <a:pt x="66" y="359"/>
                  </a:cubicBezTo>
                  <a:cubicBezTo>
                    <a:pt x="77" y="365"/>
                    <a:pt x="89" y="368"/>
                    <a:pt x="101" y="368"/>
                  </a:cubicBezTo>
                  <a:cubicBezTo>
                    <a:pt x="135" y="368"/>
                    <a:pt x="169" y="345"/>
                    <a:pt x="185" y="305"/>
                  </a:cubicBezTo>
                  <a:cubicBezTo>
                    <a:pt x="218" y="240"/>
                    <a:pt x="284" y="197"/>
                    <a:pt x="359" y="197"/>
                  </a:cubicBezTo>
                  <a:cubicBezTo>
                    <a:pt x="436" y="197"/>
                    <a:pt x="512" y="240"/>
                    <a:pt x="534" y="305"/>
                  </a:cubicBezTo>
                  <a:cubicBezTo>
                    <a:pt x="555" y="349"/>
                    <a:pt x="588" y="371"/>
                    <a:pt x="621" y="371"/>
                  </a:cubicBezTo>
                  <a:cubicBezTo>
                    <a:pt x="642" y="371"/>
                    <a:pt x="654" y="371"/>
                    <a:pt x="664" y="359"/>
                  </a:cubicBezTo>
                  <a:cubicBezTo>
                    <a:pt x="708" y="338"/>
                    <a:pt x="729" y="284"/>
                    <a:pt x="708" y="240"/>
                  </a:cubicBezTo>
                  <a:cubicBezTo>
                    <a:pt x="654" y="98"/>
                    <a:pt x="512" y="1"/>
                    <a:pt x="3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7611498" y="3038207"/>
              <a:ext cx="28104" cy="11413"/>
            </a:xfrm>
            <a:custGeom>
              <a:avLst/>
              <a:gdLst/>
              <a:ahLst/>
              <a:cxnLst/>
              <a:rect l="l" t="t" r="r" b="b"/>
              <a:pathLst>
                <a:path w="458" h="186" extrusionOk="0">
                  <a:moveTo>
                    <a:pt x="98" y="0"/>
                  </a:moveTo>
                  <a:cubicBezTo>
                    <a:pt x="44" y="0"/>
                    <a:pt x="0" y="44"/>
                    <a:pt x="0" y="87"/>
                  </a:cubicBezTo>
                  <a:cubicBezTo>
                    <a:pt x="0" y="142"/>
                    <a:pt x="44" y="186"/>
                    <a:pt x="98" y="186"/>
                  </a:cubicBezTo>
                  <a:lnTo>
                    <a:pt x="370" y="186"/>
                  </a:lnTo>
                  <a:cubicBezTo>
                    <a:pt x="424" y="186"/>
                    <a:pt x="457" y="142"/>
                    <a:pt x="457" y="87"/>
                  </a:cubicBezTo>
                  <a:cubicBezTo>
                    <a:pt x="457" y="44"/>
                    <a:pt x="424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7395131" y="2683403"/>
              <a:ext cx="365291" cy="455739"/>
            </a:xfrm>
            <a:custGeom>
              <a:avLst/>
              <a:gdLst/>
              <a:ahLst/>
              <a:cxnLst/>
              <a:rect l="l" t="t" r="r" b="b"/>
              <a:pathLst>
                <a:path w="5953" h="7427" extrusionOk="0">
                  <a:moveTo>
                    <a:pt x="2638" y="218"/>
                  </a:moveTo>
                  <a:cubicBezTo>
                    <a:pt x="2988" y="218"/>
                    <a:pt x="3339" y="229"/>
                    <a:pt x="3689" y="254"/>
                  </a:cubicBezTo>
                  <a:cubicBezTo>
                    <a:pt x="3776" y="266"/>
                    <a:pt x="3853" y="331"/>
                    <a:pt x="3863" y="418"/>
                  </a:cubicBezTo>
                  <a:cubicBezTo>
                    <a:pt x="3918" y="962"/>
                    <a:pt x="3918" y="1506"/>
                    <a:pt x="3863" y="2039"/>
                  </a:cubicBezTo>
                  <a:cubicBezTo>
                    <a:pt x="3863" y="2061"/>
                    <a:pt x="3853" y="2083"/>
                    <a:pt x="3853" y="2094"/>
                  </a:cubicBezTo>
                  <a:cubicBezTo>
                    <a:pt x="3820" y="2159"/>
                    <a:pt x="3766" y="2203"/>
                    <a:pt x="3689" y="2213"/>
                  </a:cubicBezTo>
                  <a:cubicBezTo>
                    <a:pt x="3297" y="2235"/>
                    <a:pt x="2884" y="2246"/>
                    <a:pt x="2482" y="2246"/>
                  </a:cubicBezTo>
                  <a:cubicBezTo>
                    <a:pt x="2395" y="2246"/>
                    <a:pt x="2308" y="2290"/>
                    <a:pt x="2253" y="2365"/>
                  </a:cubicBezTo>
                  <a:cubicBezTo>
                    <a:pt x="2133" y="2540"/>
                    <a:pt x="1926" y="2714"/>
                    <a:pt x="1774" y="2834"/>
                  </a:cubicBezTo>
                  <a:cubicBezTo>
                    <a:pt x="1769" y="2839"/>
                    <a:pt x="1763" y="2842"/>
                    <a:pt x="1759" y="2842"/>
                  </a:cubicBezTo>
                  <a:cubicBezTo>
                    <a:pt x="1755" y="2842"/>
                    <a:pt x="1752" y="2839"/>
                    <a:pt x="1752" y="2834"/>
                  </a:cubicBezTo>
                  <a:cubicBezTo>
                    <a:pt x="1742" y="2834"/>
                    <a:pt x="1730" y="2823"/>
                    <a:pt x="1730" y="2812"/>
                  </a:cubicBezTo>
                  <a:lnTo>
                    <a:pt x="1730" y="2486"/>
                  </a:lnTo>
                  <a:cubicBezTo>
                    <a:pt x="1730" y="2344"/>
                    <a:pt x="1622" y="2224"/>
                    <a:pt x="1481" y="2213"/>
                  </a:cubicBezTo>
                  <a:lnTo>
                    <a:pt x="1447" y="2213"/>
                  </a:lnTo>
                  <a:cubicBezTo>
                    <a:pt x="1350" y="2203"/>
                    <a:pt x="1285" y="2137"/>
                    <a:pt x="1273" y="2039"/>
                  </a:cubicBezTo>
                  <a:cubicBezTo>
                    <a:pt x="1208" y="1506"/>
                    <a:pt x="1208" y="962"/>
                    <a:pt x="1273" y="418"/>
                  </a:cubicBezTo>
                  <a:cubicBezTo>
                    <a:pt x="1285" y="331"/>
                    <a:pt x="1350" y="266"/>
                    <a:pt x="1447" y="254"/>
                  </a:cubicBezTo>
                  <a:cubicBezTo>
                    <a:pt x="1589" y="244"/>
                    <a:pt x="1742" y="244"/>
                    <a:pt x="1894" y="233"/>
                  </a:cubicBezTo>
                  <a:cubicBezTo>
                    <a:pt x="2142" y="224"/>
                    <a:pt x="2390" y="218"/>
                    <a:pt x="2638" y="218"/>
                  </a:cubicBezTo>
                  <a:close/>
                  <a:moveTo>
                    <a:pt x="1132" y="2268"/>
                  </a:moveTo>
                  <a:cubicBezTo>
                    <a:pt x="1208" y="2355"/>
                    <a:pt x="1306" y="2420"/>
                    <a:pt x="1426" y="2420"/>
                  </a:cubicBezTo>
                  <a:lnTo>
                    <a:pt x="1437" y="2431"/>
                  </a:lnTo>
                  <a:lnTo>
                    <a:pt x="1459" y="2431"/>
                  </a:lnTo>
                  <a:cubicBezTo>
                    <a:pt x="1491" y="2431"/>
                    <a:pt x="1513" y="2453"/>
                    <a:pt x="1513" y="2486"/>
                  </a:cubicBezTo>
                  <a:lnTo>
                    <a:pt x="1513" y="2812"/>
                  </a:lnTo>
                  <a:cubicBezTo>
                    <a:pt x="1513" y="2910"/>
                    <a:pt x="1568" y="2986"/>
                    <a:pt x="1655" y="3030"/>
                  </a:cubicBezTo>
                  <a:cubicBezTo>
                    <a:pt x="1687" y="3051"/>
                    <a:pt x="1720" y="3062"/>
                    <a:pt x="1764" y="3062"/>
                  </a:cubicBezTo>
                  <a:cubicBezTo>
                    <a:pt x="1807" y="3062"/>
                    <a:pt x="1861" y="3040"/>
                    <a:pt x="1905" y="3008"/>
                  </a:cubicBezTo>
                  <a:cubicBezTo>
                    <a:pt x="2068" y="2877"/>
                    <a:pt x="2296" y="2692"/>
                    <a:pt x="2438" y="2486"/>
                  </a:cubicBezTo>
                  <a:cubicBezTo>
                    <a:pt x="2449" y="2474"/>
                    <a:pt x="2470" y="2464"/>
                    <a:pt x="2482" y="2464"/>
                  </a:cubicBezTo>
                  <a:lnTo>
                    <a:pt x="2862" y="2464"/>
                  </a:lnTo>
                  <a:cubicBezTo>
                    <a:pt x="2927" y="3008"/>
                    <a:pt x="2927" y="3552"/>
                    <a:pt x="2862" y="4085"/>
                  </a:cubicBezTo>
                  <a:cubicBezTo>
                    <a:pt x="2862" y="4107"/>
                    <a:pt x="2862" y="4118"/>
                    <a:pt x="2852" y="4140"/>
                  </a:cubicBezTo>
                  <a:cubicBezTo>
                    <a:pt x="2819" y="4205"/>
                    <a:pt x="2765" y="4249"/>
                    <a:pt x="2688" y="4249"/>
                  </a:cubicBezTo>
                  <a:cubicBezTo>
                    <a:pt x="2296" y="4281"/>
                    <a:pt x="1883" y="4292"/>
                    <a:pt x="1491" y="4292"/>
                  </a:cubicBezTo>
                  <a:cubicBezTo>
                    <a:pt x="1394" y="4292"/>
                    <a:pt x="1306" y="4336"/>
                    <a:pt x="1263" y="4411"/>
                  </a:cubicBezTo>
                  <a:cubicBezTo>
                    <a:pt x="1132" y="4585"/>
                    <a:pt x="925" y="4760"/>
                    <a:pt x="773" y="4880"/>
                  </a:cubicBezTo>
                  <a:cubicBezTo>
                    <a:pt x="773" y="4885"/>
                    <a:pt x="770" y="4888"/>
                    <a:pt x="766" y="4888"/>
                  </a:cubicBezTo>
                  <a:cubicBezTo>
                    <a:pt x="762" y="4888"/>
                    <a:pt x="757" y="4885"/>
                    <a:pt x="751" y="4880"/>
                  </a:cubicBezTo>
                  <a:cubicBezTo>
                    <a:pt x="741" y="4880"/>
                    <a:pt x="741" y="4868"/>
                    <a:pt x="741" y="4858"/>
                  </a:cubicBezTo>
                  <a:lnTo>
                    <a:pt x="741" y="4531"/>
                  </a:lnTo>
                  <a:cubicBezTo>
                    <a:pt x="741" y="4390"/>
                    <a:pt x="620" y="4270"/>
                    <a:pt x="479" y="4259"/>
                  </a:cubicBezTo>
                  <a:cubicBezTo>
                    <a:pt x="468" y="4259"/>
                    <a:pt x="458" y="4249"/>
                    <a:pt x="446" y="4249"/>
                  </a:cubicBezTo>
                  <a:cubicBezTo>
                    <a:pt x="359" y="4249"/>
                    <a:pt x="284" y="4172"/>
                    <a:pt x="272" y="4085"/>
                  </a:cubicBezTo>
                  <a:cubicBezTo>
                    <a:pt x="218" y="3552"/>
                    <a:pt x="218" y="3008"/>
                    <a:pt x="272" y="2464"/>
                  </a:cubicBezTo>
                  <a:cubicBezTo>
                    <a:pt x="284" y="2377"/>
                    <a:pt x="359" y="2312"/>
                    <a:pt x="446" y="2300"/>
                  </a:cubicBezTo>
                  <a:cubicBezTo>
                    <a:pt x="588" y="2290"/>
                    <a:pt x="741" y="2278"/>
                    <a:pt x="893" y="2278"/>
                  </a:cubicBezTo>
                  <a:cubicBezTo>
                    <a:pt x="980" y="2268"/>
                    <a:pt x="1056" y="2268"/>
                    <a:pt x="1132" y="2268"/>
                  </a:cubicBezTo>
                  <a:close/>
                  <a:moveTo>
                    <a:pt x="4266" y="3563"/>
                  </a:moveTo>
                  <a:cubicBezTo>
                    <a:pt x="4854" y="3563"/>
                    <a:pt x="5333" y="4053"/>
                    <a:pt x="5333" y="4640"/>
                  </a:cubicBezTo>
                  <a:lnTo>
                    <a:pt x="5333" y="5446"/>
                  </a:lnTo>
                  <a:lnTo>
                    <a:pt x="5321" y="5446"/>
                  </a:lnTo>
                  <a:cubicBezTo>
                    <a:pt x="5289" y="5446"/>
                    <a:pt x="5268" y="5456"/>
                    <a:pt x="5246" y="5456"/>
                  </a:cubicBezTo>
                  <a:lnTo>
                    <a:pt x="5246" y="5271"/>
                  </a:lnTo>
                  <a:cubicBezTo>
                    <a:pt x="5246" y="5217"/>
                    <a:pt x="5213" y="5173"/>
                    <a:pt x="5169" y="5163"/>
                  </a:cubicBezTo>
                  <a:cubicBezTo>
                    <a:pt x="4789" y="5076"/>
                    <a:pt x="4538" y="4564"/>
                    <a:pt x="4538" y="4564"/>
                  </a:cubicBezTo>
                  <a:cubicBezTo>
                    <a:pt x="4516" y="4531"/>
                    <a:pt x="4484" y="4510"/>
                    <a:pt x="4451" y="4510"/>
                  </a:cubicBezTo>
                  <a:cubicBezTo>
                    <a:pt x="4442" y="4507"/>
                    <a:pt x="4434" y="4505"/>
                    <a:pt x="4425" y="4505"/>
                  </a:cubicBezTo>
                  <a:cubicBezTo>
                    <a:pt x="4401" y="4505"/>
                    <a:pt x="4377" y="4516"/>
                    <a:pt x="4353" y="4531"/>
                  </a:cubicBezTo>
                  <a:cubicBezTo>
                    <a:pt x="4136" y="4760"/>
                    <a:pt x="3635" y="4967"/>
                    <a:pt x="3015" y="5086"/>
                  </a:cubicBezTo>
                  <a:cubicBezTo>
                    <a:pt x="2786" y="5141"/>
                    <a:pt x="2547" y="5163"/>
                    <a:pt x="2373" y="5173"/>
                  </a:cubicBezTo>
                  <a:cubicBezTo>
                    <a:pt x="2318" y="5173"/>
                    <a:pt x="2275" y="5217"/>
                    <a:pt x="2275" y="5282"/>
                  </a:cubicBezTo>
                  <a:lnTo>
                    <a:pt x="2275" y="5456"/>
                  </a:lnTo>
                  <a:cubicBezTo>
                    <a:pt x="2253" y="5456"/>
                    <a:pt x="2221" y="5446"/>
                    <a:pt x="2199" y="5446"/>
                  </a:cubicBezTo>
                  <a:lnTo>
                    <a:pt x="2187" y="5446"/>
                  </a:lnTo>
                  <a:lnTo>
                    <a:pt x="2187" y="4640"/>
                  </a:lnTo>
                  <a:cubicBezTo>
                    <a:pt x="2187" y="4585"/>
                    <a:pt x="2187" y="4542"/>
                    <a:pt x="2199" y="4498"/>
                  </a:cubicBezTo>
                  <a:cubicBezTo>
                    <a:pt x="2373" y="4488"/>
                    <a:pt x="2536" y="4477"/>
                    <a:pt x="2710" y="4466"/>
                  </a:cubicBezTo>
                  <a:cubicBezTo>
                    <a:pt x="2862" y="4455"/>
                    <a:pt x="2993" y="4368"/>
                    <a:pt x="3048" y="4227"/>
                  </a:cubicBezTo>
                  <a:cubicBezTo>
                    <a:pt x="3069" y="4194"/>
                    <a:pt x="3080" y="4150"/>
                    <a:pt x="3080" y="4107"/>
                  </a:cubicBezTo>
                  <a:cubicBezTo>
                    <a:pt x="3102" y="3932"/>
                    <a:pt x="3113" y="3758"/>
                    <a:pt x="3123" y="3574"/>
                  </a:cubicBezTo>
                  <a:cubicBezTo>
                    <a:pt x="3167" y="3574"/>
                    <a:pt x="3210" y="3563"/>
                    <a:pt x="3254" y="3563"/>
                  </a:cubicBezTo>
                  <a:close/>
                  <a:moveTo>
                    <a:pt x="2162" y="5663"/>
                  </a:moveTo>
                  <a:cubicBezTo>
                    <a:pt x="2169" y="5663"/>
                    <a:pt x="2175" y="5663"/>
                    <a:pt x="2177" y="5663"/>
                  </a:cubicBezTo>
                  <a:cubicBezTo>
                    <a:pt x="2199" y="5663"/>
                    <a:pt x="2264" y="5674"/>
                    <a:pt x="2275" y="5761"/>
                  </a:cubicBezTo>
                  <a:lnTo>
                    <a:pt x="2275" y="6033"/>
                  </a:lnTo>
                  <a:lnTo>
                    <a:pt x="2275" y="6120"/>
                  </a:lnTo>
                  <a:cubicBezTo>
                    <a:pt x="2144" y="6077"/>
                    <a:pt x="2057" y="5957"/>
                    <a:pt x="2057" y="5816"/>
                  </a:cubicBezTo>
                  <a:cubicBezTo>
                    <a:pt x="2057" y="5794"/>
                    <a:pt x="2057" y="5761"/>
                    <a:pt x="2068" y="5739"/>
                  </a:cubicBezTo>
                  <a:cubicBezTo>
                    <a:pt x="2076" y="5670"/>
                    <a:pt x="2133" y="5663"/>
                    <a:pt x="2162" y="5663"/>
                  </a:cubicBezTo>
                  <a:close/>
                  <a:moveTo>
                    <a:pt x="5357" y="5663"/>
                  </a:moveTo>
                  <a:cubicBezTo>
                    <a:pt x="5384" y="5663"/>
                    <a:pt x="5435" y="5670"/>
                    <a:pt x="5452" y="5739"/>
                  </a:cubicBezTo>
                  <a:cubicBezTo>
                    <a:pt x="5463" y="5761"/>
                    <a:pt x="5463" y="5794"/>
                    <a:pt x="5463" y="5816"/>
                  </a:cubicBezTo>
                  <a:cubicBezTo>
                    <a:pt x="5463" y="5957"/>
                    <a:pt x="5376" y="6077"/>
                    <a:pt x="5246" y="6120"/>
                  </a:cubicBezTo>
                  <a:lnTo>
                    <a:pt x="5246" y="6033"/>
                  </a:lnTo>
                  <a:lnTo>
                    <a:pt x="5246" y="5761"/>
                  </a:lnTo>
                  <a:cubicBezTo>
                    <a:pt x="5246" y="5674"/>
                    <a:pt x="5321" y="5663"/>
                    <a:pt x="5343" y="5663"/>
                  </a:cubicBezTo>
                  <a:cubicBezTo>
                    <a:pt x="5346" y="5663"/>
                    <a:pt x="5351" y="5663"/>
                    <a:pt x="5357" y="5663"/>
                  </a:cubicBezTo>
                  <a:close/>
                  <a:moveTo>
                    <a:pt x="4407" y="4781"/>
                  </a:moveTo>
                  <a:cubicBezTo>
                    <a:pt x="4506" y="4945"/>
                    <a:pt x="4723" y="5250"/>
                    <a:pt x="5028" y="5358"/>
                  </a:cubicBezTo>
                  <a:lnTo>
                    <a:pt x="5028" y="6033"/>
                  </a:lnTo>
                  <a:cubicBezTo>
                    <a:pt x="5028" y="6522"/>
                    <a:pt x="4625" y="6925"/>
                    <a:pt x="4136" y="6925"/>
                  </a:cubicBezTo>
                  <a:lnTo>
                    <a:pt x="3384" y="6925"/>
                  </a:lnTo>
                  <a:cubicBezTo>
                    <a:pt x="2895" y="6925"/>
                    <a:pt x="2492" y="6522"/>
                    <a:pt x="2492" y="6033"/>
                  </a:cubicBezTo>
                  <a:lnTo>
                    <a:pt x="2492" y="5380"/>
                  </a:lnTo>
                  <a:cubicBezTo>
                    <a:pt x="2656" y="5369"/>
                    <a:pt x="2852" y="5347"/>
                    <a:pt x="3058" y="5304"/>
                  </a:cubicBezTo>
                  <a:cubicBezTo>
                    <a:pt x="3352" y="5238"/>
                    <a:pt x="4016" y="5086"/>
                    <a:pt x="4407" y="4781"/>
                  </a:cubicBezTo>
                  <a:close/>
                  <a:moveTo>
                    <a:pt x="2640" y="1"/>
                  </a:moveTo>
                  <a:cubicBezTo>
                    <a:pt x="2388" y="1"/>
                    <a:pt x="2135" y="6"/>
                    <a:pt x="1883" y="15"/>
                  </a:cubicBezTo>
                  <a:cubicBezTo>
                    <a:pt x="1730" y="26"/>
                    <a:pt x="1578" y="26"/>
                    <a:pt x="1426" y="37"/>
                  </a:cubicBezTo>
                  <a:cubicBezTo>
                    <a:pt x="1230" y="58"/>
                    <a:pt x="1078" y="200"/>
                    <a:pt x="1056" y="396"/>
                  </a:cubicBezTo>
                  <a:cubicBezTo>
                    <a:pt x="990" y="951"/>
                    <a:pt x="990" y="1506"/>
                    <a:pt x="1056" y="2050"/>
                  </a:cubicBezTo>
                  <a:cubicBezTo>
                    <a:pt x="1002" y="2050"/>
                    <a:pt x="947" y="2061"/>
                    <a:pt x="893" y="2061"/>
                  </a:cubicBezTo>
                  <a:cubicBezTo>
                    <a:pt x="729" y="2061"/>
                    <a:pt x="577" y="2072"/>
                    <a:pt x="425" y="2083"/>
                  </a:cubicBezTo>
                  <a:cubicBezTo>
                    <a:pt x="229" y="2094"/>
                    <a:pt x="76" y="2246"/>
                    <a:pt x="55" y="2442"/>
                  </a:cubicBezTo>
                  <a:cubicBezTo>
                    <a:pt x="1" y="2997"/>
                    <a:pt x="1" y="3552"/>
                    <a:pt x="55" y="4107"/>
                  </a:cubicBezTo>
                  <a:cubicBezTo>
                    <a:pt x="76" y="4302"/>
                    <a:pt x="240" y="4455"/>
                    <a:pt x="425" y="4466"/>
                  </a:cubicBezTo>
                  <a:cubicBezTo>
                    <a:pt x="446" y="4466"/>
                    <a:pt x="458" y="4466"/>
                    <a:pt x="468" y="4477"/>
                  </a:cubicBezTo>
                  <a:cubicBezTo>
                    <a:pt x="490" y="4477"/>
                    <a:pt x="523" y="4498"/>
                    <a:pt x="523" y="4531"/>
                  </a:cubicBezTo>
                  <a:lnTo>
                    <a:pt x="523" y="4858"/>
                  </a:lnTo>
                  <a:cubicBezTo>
                    <a:pt x="523" y="4955"/>
                    <a:pt x="566" y="5032"/>
                    <a:pt x="654" y="5076"/>
                  </a:cubicBezTo>
                  <a:cubicBezTo>
                    <a:pt x="686" y="5097"/>
                    <a:pt x="729" y="5097"/>
                    <a:pt x="762" y="5097"/>
                  </a:cubicBezTo>
                  <a:cubicBezTo>
                    <a:pt x="816" y="5097"/>
                    <a:pt x="860" y="5086"/>
                    <a:pt x="903" y="5054"/>
                  </a:cubicBezTo>
                  <a:cubicBezTo>
                    <a:pt x="1078" y="4923"/>
                    <a:pt x="1295" y="4738"/>
                    <a:pt x="1437" y="4531"/>
                  </a:cubicBezTo>
                  <a:cubicBezTo>
                    <a:pt x="1447" y="4520"/>
                    <a:pt x="1469" y="4510"/>
                    <a:pt x="1481" y="4510"/>
                  </a:cubicBezTo>
                  <a:lnTo>
                    <a:pt x="1981" y="4510"/>
                  </a:lnTo>
                  <a:cubicBezTo>
                    <a:pt x="1970" y="4553"/>
                    <a:pt x="1970" y="4597"/>
                    <a:pt x="1970" y="4640"/>
                  </a:cubicBezTo>
                  <a:lnTo>
                    <a:pt x="1970" y="5511"/>
                  </a:lnTo>
                  <a:cubicBezTo>
                    <a:pt x="1916" y="5554"/>
                    <a:pt x="1872" y="5620"/>
                    <a:pt x="1851" y="5695"/>
                  </a:cubicBezTo>
                  <a:cubicBezTo>
                    <a:pt x="1839" y="5728"/>
                    <a:pt x="1839" y="5772"/>
                    <a:pt x="1839" y="5816"/>
                  </a:cubicBezTo>
                  <a:cubicBezTo>
                    <a:pt x="1839" y="5978"/>
                    <a:pt x="1916" y="6131"/>
                    <a:pt x="2046" y="6229"/>
                  </a:cubicBezTo>
                  <a:lnTo>
                    <a:pt x="2046" y="6468"/>
                  </a:lnTo>
                  <a:cubicBezTo>
                    <a:pt x="1774" y="6468"/>
                    <a:pt x="1568" y="6686"/>
                    <a:pt x="1568" y="6947"/>
                  </a:cubicBezTo>
                  <a:cubicBezTo>
                    <a:pt x="1568" y="7078"/>
                    <a:pt x="1611" y="7197"/>
                    <a:pt x="1698" y="7284"/>
                  </a:cubicBezTo>
                  <a:cubicBezTo>
                    <a:pt x="1796" y="7383"/>
                    <a:pt x="1916" y="7426"/>
                    <a:pt x="2046" y="7426"/>
                  </a:cubicBezTo>
                  <a:lnTo>
                    <a:pt x="2286" y="7426"/>
                  </a:lnTo>
                  <a:cubicBezTo>
                    <a:pt x="2340" y="7426"/>
                    <a:pt x="2395" y="7383"/>
                    <a:pt x="2395" y="7317"/>
                  </a:cubicBezTo>
                  <a:cubicBezTo>
                    <a:pt x="2395" y="7262"/>
                    <a:pt x="2340" y="7208"/>
                    <a:pt x="2286" y="7208"/>
                  </a:cubicBezTo>
                  <a:lnTo>
                    <a:pt x="2046" y="7208"/>
                  </a:lnTo>
                  <a:cubicBezTo>
                    <a:pt x="1970" y="7208"/>
                    <a:pt x="1905" y="7187"/>
                    <a:pt x="1861" y="7132"/>
                  </a:cubicBezTo>
                  <a:cubicBezTo>
                    <a:pt x="1807" y="7088"/>
                    <a:pt x="1785" y="7023"/>
                    <a:pt x="1785" y="6947"/>
                  </a:cubicBezTo>
                  <a:cubicBezTo>
                    <a:pt x="1785" y="6805"/>
                    <a:pt x="1894" y="6686"/>
                    <a:pt x="2046" y="6686"/>
                  </a:cubicBezTo>
                  <a:lnTo>
                    <a:pt x="2155" y="6686"/>
                  </a:lnTo>
                  <a:cubicBezTo>
                    <a:pt x="2209" y="6686"/>
                    <a:pt x="2264" y="6643"/>
                    <a:pt x="2264" y="6577"/>
                  </a:cubicBezTo>
                  <a:lnTo>
                    <a:pt x="2264" y="6338"/>
                  </a:lnTo>
                  <a:cubicBezTo>
                    <a:pt x="2275" y="6348"/>
                    <a:pt x="2296" y="6348"/>
                    <a:pt x="2318" y="6348"/>
                  </a:cubicBezTo>
                  <a:cubicBezTo>
                    <a:pt x="2449" y="6805"/>
                    <a:pt x="2884" y="7143"/>
                    <a:pt x="3384" y="7143"/>
                  </a:cubicBezTo>
                  <a:lnTo>
                    <a:pt x="4136" y="7143"/>
                  </a:lnTo>
                  <a:cubicBezTo>
                    <a:pt x="4636" y="7143"/>
                    <a:pt x="5060" y="6805"/>
                    <a:pt x="5202" y="6348"/>
                  </a:cubicBezTo>
                  <a:cubicBezTo>
                    <a:pt x="5224" y="6348"/>
                    <a:pt x="5246" y="6348"/>
                    <a:pt x="5256" y="6338"/>
                  </a:cubicBezTo>
                  <a:lnTo>
                    <a:pt x="5256" y="6577"/>
                  </a:lnTo>
                  <a:cubicBezTo>
                    <a:pt x="5256" y="6643"/>
                    <a:pt x="5311" y="6686"/>
                    <a:pt x="5365" y="6686"/>
                  </a:cubicBezTo>
                  <a:lnTo>
                    <a:pt x="5474" y="6686"/>
                  </a:lnTo>
                  <a:cubicBezTo>
                    <a:pt x="5550" y="6686"/>
                    <a:pt x="5616" y="6718"/>
                    <a:pt x="5659" y="6762"/>
                  </a:cubicBezTo>
                  <a:cubicBezTo>
                    <a:pt x="5713" y="6817"/>
                    <a:pt x="5735" y="6882"/>
                    <a:pt x="5735" y="6947"/>
                  </a:cubicBezTo>
                  <a:cubicBezTo>
                    <a:pt x="5735" y="7100"/>
                    <a:pt x="5626" y="7208"/>
                    <a:pt x="5474" y="7208"/>
                  </a:cubicBezTo>
                  <a:lnTo>
                    <a:pt x="2721" y="7208"/>
                  </a:lnTo>
                  <a:cubicBezTo>
                    <a:pt x="2656" y="7208"/>
                    <a:pt x="2612" y="7262"/>
                    <a:pt x="2612" y="7317"/>
                  </a:cubicBezTo>
                  <a:cubicBezTo>
                    <a:pt x="2612" y="7383"/>
                    <a:pt x="2656" y="7426"/>
                    <a:pt x="2721" y="7426"/>
                  </a:cubicBezTo>
                  <a:lnTo>
                    <a:pt x="5474" y="7426"/>
                  </a:lnTo>
                  <a:cubicBezTo>
                    <a:pt x="5746" y="7426"/>
                    <a:pt x="5953" y="7219"/>
                    <a:pt x="5953" y="6947"/>
                  </a:cubicBezTo>
                  <a:cubicBezTo>
                    <a:pt x="5953" y="6817"/>
                    <a:pt x="5909" y="6697"/>
                    <a:pt x="5812" y="6609"/>
                  </a:cubicBezTo>
                  <a:cubicBezTo>
                    <a:pt x="5725" y="6522"/>
                    <a:pt x="5604" y="6468"/>
                    <a:pt x="5474" y="6468"/>
                  </a:cubicBezTo>
                  <a:lnTo>
                    <a:pt x="5474" y="6229"/>
                  </a:lnTo>
                  <a:cubicBezTo>
                    <a:pt x="5604" y="6131"/>
                    <a:pt x="5681" y="5978"/>
                    <a:pt x="5681" y="5816"/>
                  </a:cubicBezTo>
                  <a:cubicBezTo>
                    <a:pt x="5681" y="5772"/>
                    <a:pt x="5681" y="5728"/>
                    <a:pt x="5670" y="5695"/>
                  </a:cubicBezTo>
                  <a:cubicBezTo>
                    <a:pt x="5648" y="5620"/>
                    <a:pt x="5604" y="5554"/>
                    <a:pt x="5550" y="5511"/>
                  </a:cubicBezTo>
                  <a:lnTo>
                    <a:pt x="5550" y="4640"/>
                  </a:lnTo>
                  <a:cubicBezTo>
                    <a:pt x="5550" y="3922"/>
                    <a:pt x="4973" y="3345"/>
                    <a:pt x="4266" y="3345"/>
                  </a:cubicBezTo>
                  <a:lnTo>
                    <a:pt x="3254" y="3345"/>
                  </a:lnTo>
                  <a:cubicBezTo>
                    <a:pt x="3210" y="3345"/>
                    <a:pt x="3167" y="3356"/>
                    <a:pt x="3123" y="3356"/>
                  </a:cubicBezTo>
                  <a:cubicBezTo>
                    <a:pt x="3135" y="3051"/>
                    <a:pt x="3113" y="2757"/>
                    <a:pt x="3080" y="2453"/>
                  </a:cubicBezTo>
                  <a:cubicBezTo>
                    <a:pt x="3287" y="2453"/>
                    <a:pt x="3505" y="2442"/>
                    <a:pt x="3711" y="2420"/>
                  </a:cubicBezTo>
                  <a:cubicBezTo>
                    <a:pt x="3863" y="2420"/>
                    <a:pt x="3994" y="2322"/>
                    <a:pt x="4049" y="2181"/>
                  </a:cubicBezTo>
                  <a:cubicBezTo>
                    <a:pt x="4070" y="2148"/>
                    <a:pt x="4081" y="2104"/>
                    <a:pt x="4081" y="2061"/>
                  </a:cubicBezTo>
                  <a:cubicBezTo>
                    <a:pt x="4146" y="1517"/>
                    <a:pt x="4146" y="951"/>
                    <a:pt x="4081" y="396"/>
                  </a:cubicBezTo>
                  <a:cubicBezTo>
                    <a:pt x="4059" y="200"/>
                    <a:pt x="3907" y="58"/>
                    <a:pt x="3711" y="37"/>
                  </a:cubicBezTo>
                  <a:cubicBezTo>
                    <a:pt x="3354" y="11"/>
                    <a:pt x="2997" y="1"/>
                    <a:pt x="2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7644880" y="3018080"/>
              <a:ext cx="38106" cy="30865"/>
            </a:xfrm>
            <a:custGeom>
              <a:avLst/>
              <a:gdLst/>
              <a:ahLst/>
              <a:cxnLst/>
              <a:rect l="l" t="t" r="r" b="b"/>
              <a:pathLst>
                <a:path w="621" h="503" extrusionOk="0">
                  <a:moveTo>
                    <a:pt x="528" y="0"/>
                  </a:moveTo>
                  <a:cubicBezTo>
                    <a:pt x="522" y="0"/>
                    <a:pt x="517" y="1"/>
                    <a:pt x="512" y="2"/>
                  </a:cubicBezTo>
                  <a:lnTo>
                    <a:pt x="88" y="35"/>
                  </a:lnTo>
                  <a:cubicBezTo>
                    <a:pt x="54" y="46"/>
                    <a:pt x="22" y="67"/>
                    <a:pt x="11" y="100"/>
                  </a:cubicBezTo>
                  <a:cubicBezTo>
                    <a:pt x="0" y="144"/>
                    <a:pt x="11" y="176"/>
                    <a:pt x="33" y="198"/>
                  </a:cubicBezTo>
                  <a:lnTo>
                    <a:pt x="349" y="481"/>
                  </a:lnTo>
                  <a:cubicBezTo>
                    <a:pt x="370" y="503"/>
                    <a:pt x="392" y="503"/>
                    <a:pt x="414" y="503"/>
                  </a:cubicBezTo>
                  <a:cubicBezTo>
                    <a:pt x="436" y="503"/>
                    <a:pt x="468" y="492"/>
                    <a:pt x="479" y="470"/>
                  </a:cubicBezTo>
                  <a:cubicBezTo>
                    <a:pt x="523" y="437"/>
                    <a:pt x="512" y="372"/>
                    <a:pt x="479" y="340"/>
                  </a:cubicBezTo>
                  <a:lnTo>
                    <a:pt x="327" y="209"/>
                  </a:lnTo>
                  <a:lnTo>
                    <a:pt x="523" y="187"/>
                  </a:lnTo>
                  <a:cubicBezTo>
                    <a:pt x="577" y="187"/>
                    <a:pt x="620" y="144"/>
                    <a:pt x="610" y="89"/>
                  </a:cubicBezTo>
                  <a:cubicBezTo>
                    <a:pt x="610" y="41"/>
                    <a:pt x="575" y="0"/>
                    <a:pt x="5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7568728" y="3018080"/>
              <a:ext cx="38106" cy="30865"/>
            </a:xfrm>
            <a:custGeom>
              <a:avLst/>
              <a:gdLst/>
              <a:ahLst/>
              <a:cxnLst/>
              <a:rect l="l" t="t" r="r" b="b"/>
              <a:pathLst>
                <a:path w="621" h="503" extrusionOk="0">
                  <a:moveTo>
                    <a:pt x="94" y="0"/>
                  </a:moveTo>
                  <a:cubicBezTo>
                    <a:pt x="47" y="0"/>
                    <a:pt x="11" y="41"/>
                    <a:pt x="11" y="89"/>
                  </a:cubicBezTo>
                  <a:cubicBezTo>
                    <a:pt x="1" y="144"/>
                    <a:pt x="44" y="187"/>
                    <a:pt x="88" y="187"/>
                  </a:cubicBezTo>
                  <a:lnTo>
                    <a:pt x="294" y="209"/>
                  </a:lnTo>
                  <a:lnTo>
                    <a:pt x="142" y="340"/>
                  </a:lnTo>
                  <a:cubicBezTo>
                    <a:pt x="98" y="372"/>
                    <a:pt x="98" y="437"/>
                    <a:pt x="132" y="470"/>
                  </a:cubicBezTo>
                  <a:cubicBezTo>
                    <a:pt x="153" y="492"/>
                    <a:pt x="175" y="503"/>
                    <a:pt x="207" y="503"/>
                  </a:cubicBezTo>
                  <a:cubicBezTo>
                    <a:pt x="229" y="503"/>
                    <a:pt x="251" y="503"/>
                    <a:pt x="273" y="481"/>
                  </a:cubicBezTo>
                  <a:lnTo>
                    <a:pt x="577" y="198"/>
                  </a:lnTo>
                  <a:cubicBezTo>
                    <a:pt x="610" y="176"/>
                    <a:pt x="621" y="144"/>
                    <a:pt x="610" y="100"/>
                  </a:cubicBezTo>
                  <a:cubicBezTo>
                    <a:pt x="599" y="67"/>
                    <a:pt x="567" y="46"/>
                    <a:pt x="523" y="35"/>
                  </a:cubicBezTo>
                  <a:lnTo>
                    <a:pt x="110" y="2"/>
                  </a:lnTo>
                  <a:cubicBezTo>
                    <a:pt x="104" y="1"/>
                    <a:pt x="99" y="0"/>
                    <a:pt x="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7658871" y="2738139"/>
              <a:ext cx="193046" cy="187953"/>
            </a:xfrm>
            <a:custGeom>
              <a:avLst/>
              <a:gdLst/>
              <a:ahLst/>
              <a:cxnLst/>
              <a:rect l="l" t="t" r="r" b="b"/>
              <a:pathLst>
                <a:path w="3146" h="3063" extrusionOk="0">
                  <a:moveTo>
                    <a:pt x="1448" y="0"/>
                  </a:moveTo>
                  <a:cubicBezTo>
                    <a:pt x="1336" y="0"/>
                    <a:pt x="1223" y="1"/>
                    <a:pt x="1111" y="5"/>
                  </a:cubicBezTo>
                  <a:cubicBezTo>
                    <a:pt x="1045" y="15"/>
                    <a:pt x="1002" y="59"/>
                    <a:pt x="1002" y="124"/>
                  </a:cubicBezTo>
                  <a:cubicBezTo>
                    <a:pt x="1002" y="174"/>
                    <a:pt x="1048" y="224"/>
                    <a:pt x="1097" y="224"/>
                  </a:cubicBezTo>
                  <a:cubicBezTo>
                    <a:pt x="1101" y="224"/>
                    <a:pt x="1106" y="223"/>
                    <a:pt x="1111" y="222"/>
                  </a:cubicBezTo>
                  <a:cubicBezTo>
                    <a:pt x="1223" y="219"/>
                    <a:pt x="1336" y="218"/>
                    <a:pt x="1448" y="218"/>
                  </a:cubicBezTo>
                  <a:cubicBezTo>
                    <a:pt x="1716" y="218"/>
                    <a:pt x="1982" y="226"/>
                    <a:pt x="2242" y="233"/>
                  </a:cubicBezTo>
                  <a:cubicBezTo>
                    <a:pt x="2395" y="244"/>
                    <a:pt x="2547" y="244"/>
                    <a:pt x="2699" y="255"/>
                  </a:cubicBezTo>
                  <a:cubicBezTo>
                    <a:pt x="2786" y="266"/>
                    <a:pt x="2863" y="331"/>
                    <a:pt x="2873" y="429"/>
                  </a:cubicBezTo>
                  <a:cubicBezTo>
                    <a:pt x="2928" y="962"/>
                    <a:pt x="2928" y="1507"/>
                    <a:pt x="2873" y="2039"/>
                  </a:cubicBezTo>
                  <a:cubicBezTo>
                    <a:pt x="2863" y="2138"/>
                    <a:pt x="2786" y="2203"/>
                    <a:pt x="2699" y="2213"/>
                  </a:cubicBezTo>
                  <a:lnTo>
                    <a:pt x="2667" y="2213"/>
                  </a:lnTo>
                  <a:cubicBezTo>
                    <a:pt x="2515" y="2225"/>
                    <a:pt x="2406" y="2344"/>
                    <a:pt x="2406" y="2486"/>
                  </a:cubicBezTo>
                  <a:lnTo>
                    <a:pt x="2406" y="2812"/>
                  </a:lnTo>
                  <a:cubicBezTo>
                    <a:pt x="2406" y="2834"/>
                    <a:pt x="2395" y="2834"/>
                    <a:pt x="2395" y="2834"/>
                  </a:cubicBezTo>
                  <a:cubicBezTo>
                    <a:pt x="2389" y="2839"/>
                    <a:pt x="2384" y="2842"/>
                    <a:pt x="2379" y="2842"/>
                  </a:cubicBezTo>
                  <a:cubicBezTo>
                    <a:pt x="2373" y="2842"/>
                    <a:pt x="2368" y="2839"/>
                    <a:pt x="2362" y="2834"/>
                  </a:cubicBezTo>
                  <a:cubicBezTo>
                    <a:pt x="2210" y="2725"/>
                    <a:pt x="2003" y="2540"/>
                    <a:pt x="1884" y="2366"/>
                  </a:cubicBezTo>
                  <a:cubicBezTo>
                    <a:pt x="1829" y="2290"/>
                    <a:pt x="1742" y="2247"/>
                    <a:pt x="1655" y="2247"/>
                  </a:cubicBezTo>
                  <a:cubicBezTo>
                    <a:pt x="1252" y="2247"/>
                    <a:pt x="849" y="2235"/>
                    <a:pt x="447" y="2213"/>
                  </a:cubicBezTo>
                  <a:cubicBezTo>
                    <a:pt x="382" y="2203"/>
                    <a:pt x="317" y="2159"/>
                    <a:pt x="295" y="2094"/>
                  </a:cubicBezTo>
                  <a:cubicBezTo>
                    <a:pt x="284" y="2083"/>
                    <a:pt x="273" y="2061"/>
                    <a:pt x="273" y="2039"/>
                  </a:cubicBezTo>
                  <a:cubicBezTo>
                    <a:pt x="218" y="1507"/>
                    <a:pt x="218" y="962"/>
                    <a:pt x="273" y="429"/>
                  </a:cubicBezTo>
                  <a:cubicBezTo>
                    <a:pt x="284" y="331"/>
                    <a:pt x="360" y="266"/>
                    <a:pt x="447" y="255"/>
                  </a:cubicBezTo>
                  <a:cubicBezTo>
                    <a:pt x="523" y="255"/>
                    <a:pt x="610" y="244"/>
                    <a:pt x="687" y="244"/>
                  </a:cubicBezTo>
                  <a:cubicBezTo>
                    <a:pt x="741" y="244"/>
                    <a:pt x="784" y="189"/>
                    <a:pt x="784" y="124"/>
                  </a:cubicBezTo>
                  <a:cubicBezTo>
                    <a:pt x="784" y="70"/>
                    <a:pt x="730" y="27"/>
                    <a:pt x="675" y="27"/>
                  </a:cubicBezTo>
                  <a:cubicBezTo>
                    <a:pt x="588" y="27"/>
                    <a:pt x="512" y="37"/>
                    <a:pt x="436" y="37"/>
                  </a:cubicBezTo>
                  <a:cubicBezTo>
                    <a:pt x="240" y="59"/>
                    <a:pt x="77" y="211"/>
                    <a:pt x="55" y="397"/>
                  </a:cubicBezTo>
                  <a:cubicBezTo>
                    <a:pt x="1" y="951"/>
                    <a:pt x="1" y="1517"/>
                    <a:pt x="55" y="2072"/>
                  </a:cubicBezTo>
                  <a:cubicBezTo>
                    <a:pt x="66" y="2105"/>
                    <a:pt x="77" y="2148"/>
                    <a:pt x="88" y="2181"/>
                  </a:cubicBezTo>
                  <a:cubicBezTo>
                    <a:pt x="153" y="2322"/>
                    <a:pt x="284" y="2421"/>
                    <a:pt x="436" y="2431"/>
                  </a:cubicBezTo>
                  <a:cubicBezTo>
                    <a:pt x="839" y="2453"/>
                    <a:pt x="1252" y="2464"/>
                    <a:pt x="1655" y="2464"/>
                  </a:cubicBezTo>
                  <a:cubicBezTo>
                    <a:pt x="1676" y="2464"/>
                    <a:pt x="1698" y="2475"/>
                    <a:pt x="1698" y="2486"/>
                  </a:cubicBezTo>
                  <a:cubicBezTo>
                    <a:pt x="1840" y="2692"/>
                    <a:pt x="2068" y="2888"/>
                    <a:pt x="2232" y="3008"/>
                  </a:cubicBezTo>
                  <a:cubicBezTo>
                    <a:pt x="2275" y="3040"/>
                    <a:pt x="2329" y="3062"/>
                    <a:pt x="2384" y="3062"/>
                  </a:cubicBezTo>
                  <a:cubicBezTo>
                    <a:pt x="2416" y="3062"/>
                    <a:pt x="2449" y="3052"/>
                    <a:pt x="2493" y="3030"/>
                  </a:cubicBezTo>
                  <a:cubicBezTo>
                    <a:pt x="2569" y="2997"/>
                    <a:pt x="2624" y="2910"/>
                    <a:pt x="2624" y="2812"/>
                  </a:cubicBezTo>
                  <a:lnTo>
                    <a:pt x="2624" y="2486"/>
                  </a:lnTo>
                  <a:cubicBezTo>
                    <a:pt x="2624" y="2453"/>
                    <a:pt x="2645" y="2431"/>
                    <a:pt x="2678" y="2431"/>
                  </a:cubicBezTo>
                  <a:lnTo>
                    <a:pt x="2711" y="2431"/>
                  </a:lnTo>
                  <a:cubicBezTo>
                    <a:pt x="2907" y="2409"/>
                    <a:pt x="3069" y="2257"/>
                    <a:pt x="3091" y="2072"/>
                  </a:cubicBezTo>
                  <a:cubicBezTo>
                    <a:pt x="3146" y="1517"/>
                    <a:pt x="3146" y="951"/>
                    <a:pt x="3091" y="397"/>
                  </a:cubicBezTo>
                  <a:cubicBezTo>
                    <a:pt x="3069" y="211"/>
                    <a:pt x="2907" y="59"/>
                    <a:pt x="2711" y="37"/>
                  </a:cubicBezTo>
                  <a:cubicBezTo>
                    <a:pt x="2558" y="27"/>
                    <a:pt x="2406" y="27"/>
                    <a:pt x="2254" y="15"/>
                  </a:cubicBezTo>
                  <a:cubicBezTo>
                    <a:pt x="1985" y="8"/>
                    <a:pt x="1717" y="0"/>
                    <a:pt x="14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7719682" y="2773116"/>
              <a:ext cx="13377" cy="60197"/>
            </a:xfrm>
            <a:custGeom>
              <a:avLst/>
              <a:gdLst/>
              <a:ahLst/>
              <a:cxnLst/>
              <a:rect l="l" t="t" r="r" b="b"/>
              <a:pathLst>
                <a:path w="218" h="981" extrusionOk="0">
                  <a:moveTo>
                    <a:pt x="109" y="1"/>
                  </a:moveTo>
                  <a:cubicBezTo>
                    <a:pt x="44" y="1"/>
                    <a:pt x="0" y="55"/>
                    <a:pt x="0" y="110"/>
                  </a:cubicBezTo>
                  <a:lnTo>
                    <a:pt x="0" y="871"/>
                  </a:lnTo>
                  <a:cubicBezTo>
                    <a:pt x="0" y="925"/>
                    <a:pt x="44" y="980"/>
                    <a:pt x="109" y="980"/>
                  </a:cubicBezTo>
                  <a:cubicBezTo>
                    <a:pt x="163" y="980"/>
                    <a:pt x="218" y="925"/>
                    <a:pt x="218" y="871"/>
                  </a:cubicBezTo>
                  <a:lnTo>
                    <a:pt x="218" y="110"/>
                  </a:lnTo>
                  <a:cubicBezTo>
                    <a:pt x="218" y="55"/>
                    <a:pt x="163" y="1"/>
                    <a:pt x="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7719682" y="2844543"/>
              <a:ext cx="13377" cy="14113"/>
            </a:xfrm>
            <a:custGeom>
              <a:avLst/>
              <a:gdLst/>
              <a:ahLst/>
              <a:cxnLst/>
              <a:rect l="l" t="t" r="r" b="b"/>
              <a:pathLst>
                <a:path w="218" h="230" extrusionOk="0">
                  <a:moveTo>
                    <a:pt x="109" y="1"/>
                  </a:moveTo>
                  <a:cubicBezTo>
                    <a:pt x="44" y="1"/>
                    <a:pt x="0" y="55"/>
                    <a:pt x="0" y="109"/>
                  </a:cubicBezTo>
                  <a:lnTo>
                    <a:pt x="0" y="121"/>
                  </a:lnTo>
                  <a:cubicBezTo>
                    <a:pt x="0" y="186"/>
                    <a:pt x="44" y="230"/>
                    <a:pt x="109" y="230"/>
                  </a:cubicBezTo>
                  <a:cubicBezTo>
                    <a:pt x="163" y="230"/>
                    <a:pt x="218" y="186"/>
                    <a:pt x="218" y="121"/>
                  </a:cubicBezTo>
                  <a:lnTo>
                    <a:pt x="218" y="109"/>
                  </a:lnTo>
                  <a:cubicBezTo>
                    <a:pt x="218" y="55"/>
                    <a:pt x="163" y="1"/>
                    <a:pt x="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7748339" y="2773116"/>
              <a:ext cx="13438" cy="60197"/>
            </a:xfrm>
            <a:custGeom>
              <a:avLst/>
              <a:gdLst/>
              <a:ahLst/>
              <a:cxnLst/>
              <a:rect l="l" t="t" r="r" b="b"/>
              <a:pathLst>
                <a:path w="219" h="981" extrusionOk="0">
                  <a:moveTo>
                    <a:pt x="110" y="1"/>
                  </a:moveTo>
                  <a:cubicBezTo>
                    <a:pt x="56" y="1"/>
                    <a:pt x="1" y="55"/>
                    <a:pt x="1" y="110"/>
                  </a:cubicBezTo>
                  <a:lnTo>
                    <a:pt x="1" y="871"/>
                  </a:lnTo>
                  <a:cubicBezTo>
                    <a:pt x="1" y="925"/>
                    <a:pt x="56" y="980"/>
                    <a:pt x="110" y="980"/>
                  </a:cubicBezTo>
                  <a:cubicBezTo>
                    <a:pt x="175" y="980"/>
                    <a:pt x="218" y="925"/>
                    <a:pt x="218" y="871"/>
                  </a:cubicBezTo>
                  <a:lnTo>
                    <a:pt x="218" y="110"/>
                  </a:lnTo>
                  <a:cubicBezTo>
                    <a:pt x="218" y="55"/>
                    <a:pt x="175" y="1"/>
                    <a:pt x="1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7748339" y="2844543"/>
              <a:ext cx="13438" cy="14113"/>
            </a:xfrm>
            <a:custGeom>
              <a:avLst/>
              <a:gdLst/>
              <a:ahLst/>
              <a:cxnLst/>
              <a:rect l="l" t="t" r="r" b="b"/>
              <a:pathLst>
                <a:path w="219" h="230" extrusionOk="0">
                  <a:moveTo>
                    <a:pt x="110" y="1"/>
                  </a:moveTo>
                  <a:cubicBezTo>
                    <a:pt x="56" y="1"/>
                    <a:pt x="1" y="55"/>
                    <a:pt x="1" y="109"/>
                  </a:cubicBezTo>
                  <a:lnTo>
                    <a:pt x="1" y="121"/>
                  </a:lnTo>
                  <a:cubicBezTo>
                    <a:pt x="1" y="186"/>
                    <a:pt x="56" y="230"/>
                    <a:pt x="110" y="230"/>
                  </a:cubicBezTo>
                  <a:cubicBezTo>
                    <a:pt x="175" y="230"/>
                    <a:pt x="218" y="186"/>
                    <a:pt x="218" y="121"/>
                  </a:cubicBezTo>
                  <a:lnTo>
                    <a:pt x="218" y="109"/>
                  </a:lnTo>
                  <a:cubicBezTo>
                    <a:pt x="218" y="55"/>
                    <a:pt x="175" y="1"/>
                    <a:pt x="1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7777732" y="2773116"/>
              <a:ext cx="13438" cy="60197"/>
            </a:xfrm>
            <a:custGeom>
              <a:avLst/>
              <a:gdLst/>
              <a:ahLst/>
              <a:cxnLst/>
              <a:rect l="l" t="t" r="r" b="b"/>
              <a:pathLst>
                <a:path w="219" h="981" extrusionOk="0">
                  <a:moveTo>
                    <a:pt x="109" y="1"/>
                  </a:moveTo>
                  <a:cubicBezTo>
                    <a:pt x="55" y="1"/>
                    <a:pt x="1" y="55"/>
                    <a:pt x="1" y="110"/>
                  </a:cubicBezTo>
                  <a:lnTo>
                    <a:pt x="1" y="871"/>
                  </a:lnTo>
                  <a:cubicBezTo>
                    <a:pt x="1" y="925"/>
                    <a:pt x="55" y="980"/>
                    <a:pt x="109" y="980"/>
                  </a:cubicBezTo>
                  <a:cubicBezTo>
                    <a:pt x="175" y="980"/>
                    <a:pt x="218" y="925"/>
                    <a:pt x="218" y="871"/>
                  </a:cubicBezTo>
                  <a:lnTo>
                    <a:pt x="218" y="110"/>
                  </a:lnTo>
                  <a:cubicBezTo>
                    <a:pt x="218" y="55"/>
                    <a:pt x="175" y="1"/>
                    <a:pt x="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7777732" y="2844543"/>
              <a:ext cx="13438" cy="14113"/>
            </a:xfrm>
            <a:custGeom>
              <a:avLst/>
              <a:gdLst/>
              <a:ahLst/>
              <a:cxnLst/>
              <a:rect l="l" t="t" r="r" b="b"/>
              <a:pathLst>
                <a:path w="219" h="230" extrusionOk="0">
                  <a:moveTo>
                    <a:pt x="109" y="1"/>
                  </a:moveTo>
                  <a:cubicBezTo>
                    <a:pt x="55" y="1"/>
                    <a:pt x="1" y="55"/>
                    <a:pt x="1" y="109"/>
                  </a:cubicBezTo>
                  <a:lnTo>
                    <a:pt x="1" y="121"/>
                  </a:lnTo>
                  <a:cubicBezTo>
                    <a:pt x="1" y="186"/>
                    <a:pt x="55" y="230"/>
                    <a:pt x="109" y="230"/>
                  </a:cubicBezTo>
                  <a:cubicBezTo>
                    <a:pt x="175" y="230"/>
                    <a:pt x="218" y="186"/>
                    <a:pt x="218" y="121"/>
                  </a:cubicBezTo>
                  <a:lnTo>
                    <a:pt x="218" y="109"/>
                  </a:lnTo>
                  <a:cubicBezTo>
                    <a:pt x="218" y="55"/>
                    <a:pt x="175" y="1"/>
                    <a:pt x="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7503928" y="2712612"/>
              <a:ext cx="101616" cy="97996"/>
            </a:xfrm>
            <a:custGeom>
              <a:avLst/>
              <a:gdLst/>
              <a:ahLst/>
              <a:cxnLst/>
              <a:rect l="l" t="t" r="r" b="b"/>
              <a:pathLst>
                <a:path w="1656" h="1597" extrusionOk="0">
                  <a:moveTo>
                    <a:pt x="1002" y="660"/>
                  </a:moveTo>
                  <a:lnTo>
                    <a:pt x="926" y="921"/>
                  </a:lnTo>
                  <a:lnTo>
                    <a:pt x="643" y="921"/>
                  </a:lnTo>
                  <a:lnTo>
                    <a:pt x="730" y="660"/>
                  </a:lnTo>
                  <a:close/>
                  <a:moveTo>
                    <a:pt x="792" y="0"/>
                  </a:moveTo>
                  <a:cubicBezTo>
                    <a:pt x="748" y="0"/>
                    <a:pt x="704" y="30"/>
                    <a:pt x="687" y="73"/>
                  </a:cubicBezTo>
                  <a:lnTo>
                    <a:pt x="567" y="443"/>
                  </a:lnTo>
                  <a:lnTo>
                    <a:pt x="262" y="443"/>
                  </a:lnTo>
                  <a:cubicBezTo>
                    <a:pt x="208" y="443"/>
                    <a:pt x="153" y="497"/>
                    <a:pt x="153" y="551"/>
                  </a:cubicBezTo>
                  <a:cubicBezTo>
                    <a:pt x="153" y="617"/>
                    <a:pt x="208" y="660"/>
                    <a:pt x="262" y="660"/>
                  </a:cubicBezTo>
                  <a:lnTo>
                    <a:pt x="502" y="660"/>
                  </a:lnTo>
                  <a:lnTo>
                    <a:pt x="414" y="921"/>
                  </a:lnTo>
                  <a:lnTo>
                    <a:pt x="110" y="921"/>
                  </a:lnTo>
                  <a:cubicBezTo>
                    <a:pt x="44" y="921"/>
                    <a:pt x="1" y="965"/>
                    <a:pt x="1" y="1030"/>
                  </a:cubicBezTo>
                  <a:cubicBezTo>
                    <a:pt x="1" y="1084"/>
                    <a:pt x="44" y="1139"/>
                    <a:pt x="110" y="1139"/>
                  </a:cubicBezTo>
                  <a:lnTo>
                    <a:pt x="339" y="1139"/>
                  </a:lnTo>
                  <a:lnTo>
                    <a:pt x="240" y="1444"/>
                  </a:lnTo>
                  <a:cubicBezTo>
                    <a:pt x="219" y="1509"/>
                    <a:pt x="252" y="1563"/>
                    <a:pt x="306" y="1585"/>
                  </a:cubicBezTo>
                  <a:cubicBezTo>
                    <a:pt x="317" y="1585"/>
                    <a:pt x="339" y="1596"/>
                    <a:pt x="349" y="1596"/>
                  </a:cubicBezTo>
                  <a:cubicBezTo>
                    <a:pt x="393" y="1596"/>
                    <a:pt x="436" y="1563"/>
                    <a:pt x="448" y="1519"/>
                  </a:cubicBezTo>
                  <a:lnTo>
                    <a:pt x="567" y="1139"/>
                  </a:lnTo>
                  <a:lnTo>
                    <a:pt x="850" y="1139"/>
                  </a:lnTo>
                  <a:lnTo>
                    <a:pt x="752" y="1444"/>
                  </a:lnTo>
                  <a:cubicBezTo>
                    <a:pt x="730" y="1509"/>
                    <a:pt x="763" y="1563"/>
                    <a:pt x="818" y="1585"/>
                  </a:cubicBezTo>
                  <a:cubicBezTo>
                    <a:pt x="828" y="1585"/>
                    <a:pt x="839" y="1596"/>
                    <a:pt x="850" y="1596"/>
                  </a:cubicBezTo>
                  <a:cubicBezTo>
                    <a:pt x="893" y="1596"/>
                    <a:pt x="937" y="1563"/>
                    <a:pt x="959" y="1519"/>
                  </a:cubicBezTo>
                  <a:lnTo>
                    <a:pt x="1079" y="1139"/>
                  </a:lnTo>
                  <a:lnTo>
                    <a:pt x="1383" y="1139"/>
                  </a:lnTo>
                  <a:cubicBezTo>
                    <a:pt x="1449" y="1139"/>
                    <a:pt x="1492" y="1084"/>
                    <a:pt x="1492" y="1030"/>
                  </a:cubicBezTo>
                  <a:cubicBezTo>
                    <a:pt x="1492" y="965"/>
                    <a:pt x="1449" y="921"/>
                    <a:pt x="1383" y="921"/>
                  </a:cubicBezTo>
                  <a:lnTo>
                    <a:pt x="1154" y="921"/>
                  </a:lnTo>
                  <a:lnTo>
                    <a:pt x="1231" y="660"/>
                  </a:lnTo>
                  <a:lnTo>
                    <a:pt x="1546" y="660"/>
                  </a:lnTo>
                  <a:cubicBezTo>
                    <a:pt x="1601" y="660"/>
                    <a:pt x="1655" y="617"/>
                    <a:pt x="1655" y="551"/>
                  </a:cubicBezTo>
                  <a:cubicBezTo>
                    <a:pt x="1655" y="497"/>
                    <a:pt x="1601" y="443"/>
                    <a:pt x="1546" y="443"/>
                  </a:cubicBezTo>
                  <a:lnTo>
                    <a:pt x="1307" y="443"/>
                  </a:lnTo>
                  <a:lnTo>
                    <a:pt x="1405" y="138"/>
                  </a:lnTo>
                  <a:cubicBezTo>
                    <a:pt x="1427" y="83"/>
                    <a:pt x="1394" y="29"/>
                    <a:pt x="1340" y="7"/>
                  </a:cubicBezTo>
                  <a:cubicBezTo>
                    <a:pt x="1326" y="3"/>
                    <a:pt x="1312" y="0"/>
                    <a:pt x="1299" y="0"/>
                  </a:cubicBezTo>
                  <a:cubicBezTo>
                    <a:pt x="1253" y="0"/>
                    <a:pt x="1215" y="30"/>
                    <a:pt x="1198" y="73"/>
                  </a:cubicBezTo>
                  <a:lnTo>
                    <a:pt x="1079" y="443"/>
                  </a:lnTo>
                  <a:lnTo>
                    <a:pt x="796" y="443"/>
                  </a:lnTo>
                  <a:lnTo>
                    <a:pt x="893" y="138"/>
                  </a:lnTo>
                  <a:cubicBezTo>
                    <a:pt x="915" y="83"/>
                    <a:pt x="883" y="29"/>
                    <a:pt x="828" y="7"/>
                  </a:cubicBezTo>
                  <a:cubicBezTo>
                    <a:pt x="816" y="3"/>
                    <a:pt x="804" y="0"/>
                    <a:pt x="7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7431826" y="2873262"/>
              <a:ext cx="63510" cy="62160"/>
            </a:xfrm>
            <a:custGeom>
              <a:avLst/>
              <a:gdLst/>
              <a:ahLst/>
              <a:cxnLst/>
              <a:rect l="l" t="t" r="r" b="b"/>
              <a:pathLst>
                <a:path w="1035" h="1013" extrusionOk="0">
                  <a:moveTo>
                    <a:pt x="120" y="1"/>
                  </a:moveTo>
                  <a:cubicBezTo>
                    <a:pt x="93" y="1"/>
                    <a:pt x="66" y="11"/>
                    <a:pt x="44" y="33"/>
                  </a:cubicBezTo>
                  <a:cubicBezTo>
                    <a:pt x="1" y="77"/>
                    <a:pt x="1" y="142"/>
                    <a:pt x="44" y="186"/>
                  </a:cubicBezTo>
                  <a:lnTo>
                    <a:pt x="360" y="512"/>
                  </a:lnTo>
                  <a:lnTo>
                    <a:pt x="44" y="828"/>
                  </a:lnTo>
                  <a:cubicBezTo>
                    <a:pt x="1" y="872"/>
                    <a:pt x="1" y="937"/>
                    <a:pt x="44" y="980"/>
                  </a:cubicBezTo>
                  <a:cubicBezTo>
                    <a:pt x="66" y="1002"/>
                    <a:pt x="88" y="1013"/>
                    <a:pt x="121" y="1013"/>
                  </a:cubicBezTo>
                  <a:cubicBezTo>
                    <a:pt x="143" y="1013"/>
                    <a:pt x="175" y="1002"/>
                    <a:pt x="197" y="980"/>
                  </a:cubicBezTo>
                  <a:lnTo>
                    <a:pt x="513" y="664"/>
                  </a:lnTo>
                  <a:lnTo>
                    <a:pt x="839" y="980"/>
                  </a:lnTo>
                  <a:cubicBezTo>
                    <a:pt x="861" y="1002"/>
                    <a:pt x="893" y="1013"/>
                    <a:pt x="915" y="1013"/>
                  </a:cubicBezTo>
                  <a:cubicBezTo>
                    <a:pt x="948" y="1013"/>
                    <a:pt x="970" y="1002"/>
                    <a:pt x="991" y="980"/>
                  </a:cubicBezTo>
                  <a:cubicBezTo>
                    <a:pt x="1035" y="937"/>
                    <a:pt x="1035" y="872"/>
                    <a:pt x="991" y="828"/>
                  </a:cubicBezTo>
                  <a:lnTo>
                    <a:pt x="675" y="512"/>
                  </a:lnTo>
                  <a:lnTo>
                    <a:pt x="991" y="186"/>
                  </a:lnTo>
                  <a:cubicBezTo>
                    <a:pt x="1035" y="142"/>
                    <a:pt x="1035" y="77"/>
                    <a:pt x="991" y="33"/>
                  </a:cubicBezTo>
                  <a:cubicBezTo>
                    <a:pt x="970" y="11"/>
                    <a:pt x="942" y="1"/>
                    <a:pt x="915" y="1"/>
                  </a:cubicBezTo>
                  <a:cubicBezTo>
                    <a:pt x="888" y="1"/>
                    <a:pt x="861" y="11"/>
                    <a:pt x="839" y="33"/>
                  </a:cubicBezTo>
                  <a:lnTo>
                    <a:pt x="513" y="349"/>
                  </a:lnTo>
                  <a:lnTo>
                    <a:pt x="197" y="33"/>
                  </a:lnTo>
                  <a:cubicBezTo>
                    <a:pt x="175" y="11"/>
                    <a:pt x="148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" name="Google Shape;351;p17"/>
          <p:cNvGrpSpPr/>
          <p:nvPr/>
        </p:nvGrpSpPr>
        <p:grpSpPr>
          <a:xfrm>
            <a:off x="1278275" y="2683208"/>
            <a:ext cx="460836" cy="456174"/>
            <a:chOff x="1278275" y="2672515"/>
            <a:chExt cx="460836" cy="456174"/>
          </a:xfrm>
        </p:grpSpPr>
        <p:sp>
          <p:nvSpPr>
            <p:cNvPr id="352" name="Google Shape;352;p17"/>
            <p:cNvSpPr/>
            <p:nvPr/>
          </p:nvSpPr>
          <p:spPr>
            <a:xfrm>
              <a:off x="1278275" y="2679142"/>
              <a:ext cx="254838" cy="139722"/>
            </a:xfrm>
            <a:custGeom>
              <a:avLst/>
              <a:gdLst/>
              <a:ahLst/>
              <a:cxnLst/>
              <a:rect l="l" t="t" r="r" b="b"/>
              <a:pathLst>
                <a:path w="4153" h="2277" extrusionOk="0">
                  <a:moveTo>
                    <a:pt x="1710" y="1"/>
                  </a:moveTo>
                  <a:cubicBezTo>
                    <a:pt x="1488" y="1"/>
                    <a:pt x="1244" y="37"/>
                    <a:pt x="1002" y="143"/>
                  </a:cubicBezTo>
                  <a:cubicBezTo>
                    <a:pt x="1" y="589"/>
                    <a:pt x="305" y="1764"/>
                    <a:pt x="426" y="2276"/>
                  </a:cubicBezTo>
                  <a:lnTo>
                    <a:pt x="3581" y="2276"/>
                  </a:lnTo>
                  <a:cubicBezTo>
                    <a:pt x="4152" y="366"/>
                    <a:pt x="3207" y="160"/>
                    <a:pt x="2771" y="160"/>
                  </a:cubicBezTo>
                  <a:cubicBezTo>
                    <a:pt x="2651" y="160"/>
                    <a:pt x="2569" y="175"/>
                    <a:pt x="2569" y="175"/>
                  </a:cubicBezTo>
                  <a:cubicBezTo>
                    <a:pt x="2569" y="175"/>
                    <a:pt x="2195" y="1"/>
                    <a:pt x="17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1278275" y="2679142"/>
              <a:ext cx="157640" cy="139722"/>
            </a:xfrm>
            <a:custGeom>
              <a:avLst/>
              <a:gdLst/>
              <a:ahLst/>
              <a:cxnLst/>
              <a:rect l="l" t="t" r="r" b="b"/>
              <a:pathLst>
                <a:path w="2569" h="2277" extrusionOk="0">
                  <a:moveTo>
                    <a:pt x="1710" y="1"/>
                  </a:moveTo>
                  <a:cubicBezTo>
                    <a:pt x="1488" y="1"/>
                    <a:pt x="1244" y="37"/>
                    <a:pt x="1002" y="143"/>
                  </a:cubicBezTo>
                  <a:cubicBezTo>
                    <a:pt x="1" y="589"/>
                    <a:pt x="305" y="1764"/>
                    <a:pt x="426" y="2276"/>
                  </a:cubicBezTo>
                  <a:lnTo>
                    <a:pt x="1394" y="2276"/>
                  </a:lnTo>
                  <a:lnTo>
                    <a:pt x="1274" y="1960"/>
                  </a:lnTo>
                  <a:cubicBezTo>
                    <a:pt x="1024" y="1438"/>
                    <a:pt x="1111" y="175"/>
                    <a:pt x="2569" y="175"/>
                  </a:cubicBezTo>
                  <a:cubicBezTo>
                    <a:pt x="2569" y="175"/>
                    <a:pt x="2195" y="1"/>
                    <a:pt x="1710" y="1"/>
                  </a:cubicBezTo>
                  <a:close/>
                </a:path>
              </a:pathLst>
            </a:custGeom>
            <a:solidFill>
              <a:srgbClr val="3B3155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1289689" y="2818867"/>
              <a:ext cx="221028" cy="42033"/>
            </a:xfrm>
            <a:custGeom>
              <a:avLst/>
              <a:gdLst/>
              <a:ahLst/>
              <a:cxnLst/>
              <a:rect l="l" t="t" r="r" b="b"/>
              <a:pathLst>
                <a:path w="3602" h="685" extrusionOk="0">
                  <a:moveTo>
                    <a:pt x="217" y="0"/>
                  </a:moveTo>
                  <a:cubicBezTo>
                    <a:pt x="126" y="0"/>
                    <a:pt x="36" y="53"/>
                    <a:pt x="11" y="162"/>
                  </a:cubicBezTo>
                  <a:cubicBezTo>
                    <a:pt x="11" y="195"/>
                    <a:pt x="0" y="227"/>
                    <a:pt x="0" y="260"/>
                  </a:cubicBezTo>
                  <a:cubicBezTo>
                    <a:pt x="0" y="500"/>
                    <a:pt x="196" y="684"/>
                    <a:pt x="435" y="684"/>
                  </a:cubicBezTo>
                  <a:lnTo>
                    <a:pt x="3166" y="684"/>
                  </a:lnTo>
                  <a:cubicBezTo>
                    <a:pt x="3406" y="684"/>
                    <a:pt x="3602" y="500"/>
                    <a:pt x="3602" y="260"/>
                  </a:cubicBezTo>
                  <a:cubicBezTo>
                    <a:pt x="3602" y="227"/>
                    <a:pt x="3591" y="195"/>
                    <a:pt x="3591" y="162"/>
                  </a:cubicBezTo>
                  <a:cubicBezTo>
                    <a:pt x="3566" y="53"/>
                    <a:pt x="3476" y="0"/>
                    <a:pt x="3384" y="0"/>
                  </a:cubicBezTo>
                  <a:cubicBezTo>
                    <a:pt x="3276" y="0"/>
                    <a:pt x="3166" y="75"/>
                    <a:pt x="3166" y="217"/>
                  </a:cubicBezTo>
                  <a:lnTo>
                    <a:pt x="435" y="217"/>
                  </a:lnTo>
                  <a:cubicBezTo>
                    <a:pt x="435" y="75"/>
                    <a:pt x="326" y="0"/>
                    <a:pt x="217" y="0"/>
                  </a:cubicBezTo>
                  <a:close/>
                </a:path>
              </a:pathLst>
            </a:custGeom>
            <a:solidFill>
              <a:srgbClr val="EAA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1316382" y="2761369"/>
              <a:ext cx="167642" cy="148313"/>
            </a:xfrm>
            <a:custGeom>
              <a:avLst/>
              <a:gdLst/>
              <a:ahLst/>
              <a:cxnLst/>
              <a:rect l="l" t="t" r="r" b="b"/>
              <a:pathLst>
                <a:path w="2732" h="2417" extrusionOk="0">
                  <a:moveTo>
                    <a:pt x="2013" y="0"/>
                  </a:moveTo>
                  <a:cubicBezTo>
                    <a:pt x="1720" y="305"/>
                    <a:pt x="1186" y="501"/>
                    <a:pt x="653" y="620"/>
                  </a:cubicBezTo>
                  <a:cubicBezTo>
                    <a:pt x="436" y="664"/>
                    <a:pt x="207" y="707"/>
                    <a:pt x="0" y="740"/>
                  </a:cubicBezTo>
                  <a:lnTo>
                    <a:pt x="0" y="1415"/>
                  </a:lnTo>
                  <a:cubicBezTo>
                    <a:pt x="0" y="1969"/>
                    <a:pt x="446" y="2416"/>
                    <a:pt x="990" y="2416"/>
                  </a:cubicBezTo>
                  <a:lnTo>
                    <a:pt x="1742" y="2416"/>
                  </a:lnTo>
                  <a:cubicBezTo>
                    <a:pt x="2286" y="2416"/>
                    <a:pt x="2731" y="1969"/>
                    <a:pt x="2731" y="1415"/>
                  </a:cubicBezTo>
                  <a:lnTo>
                    <a:pt x="2731" y="718"/>
                  </a:lnTo>
                  <a:cubicBezTo>
                    <a:pt x="2209" y="631"/>
                    <a:pt x="2013" y="0"/>
                    <a:pt x="2013" y="0"/>
                  </a:cubicBezTo>
                  <a:close/>
                </a:path>
              </a:pathLst>
            </a:custGeom>
            <a:solidFill>
              <a:srgbClr val="FFCB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1316382" y="2799415"/>
              <a:ext cx="101555" cy="110268"/>
            </a:xfrm>
            <a:custGeom>
              <a:avLst/>
              <a:gdLst/>
              <a:ahLst/>
              <a:cxnLst/>
              <a:rect l="l" t="t" r="r" b="b"/>
              <a:pathLst>
                <a:path w="1655" h="1797" extrusionOk="0">
                  <a:moveTo>
                    <a:pt x="653" y="0"/>
                  </a:moveTo>
                  <a:cubicBezTo>
                    <a:pt x="436" y="44"/>
                    <a:pt x="207" y="87"/>
                    <a:pt x="0" y="120"/>
                  </a:cubicBezTo>
                  <a:lnTo>
                    <a:pt x="0" y="795"/>
                  </a:lnTo>
                  <a:cubicBezTo>
                    <a:pt x="0" y="1349"/>
                    <a:pt x="446" y="1796"/>
                    <a:pt x="990" y="1796"/>
                  </a:cubicBezTo>
                  <a:lnTo>
                    <a:pt x="1655" y="1796"/>
                  </a:lnTo>
                  <a:cubicBezTo>
                    <a:pt x="1099" y="1796"/>
                    <a:pt x="653" y="1349"/>
                    <a:pt x="653" y="795"/>
                  </a:cubicBezTo>
                  <a:lnTo>
                    <a:pt x="653" y="0"/>
                  </a:lnTo>
                  <a:close/>
                </a:path>
              </a:pathLst>
            </a:custGeom>
            <a:solidFill>
              <a:srgbClr val="3B3155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1435856" y="2844149"/>
              <a:ext cx="27490" cy="16752"/>
            </a:xfrm>
            <a:custGeom>
              <a:avLst/>
              <a:gdLst/>
              <a:ahLst/>
              <a:cxnLst/>
              <a:rect l="l" t="t" r="r" b="b"/>
              <a:pathLst>
                <a:path w="448" h="273" extrusionOk="0">
                  <a:moveTo>
                    <a:pt x="230" y="1"/>
                  </a:moveTo>
                  <a:cubicBezTo>
                    <a:pt x="99" y="1"/>
                    <a:pt x="1" y="55"/>
                    <a:pt x="1" y="131"/>
                  </a:cubicBezTo>
                  <a:cubicBezTo>
                    <a:pt x="1" y="207"/>
                    <a:pt x="99" y="272"/>
                    <a:pt x="230" y="272"/>
                  </a:cubicBezTo>
                  <a:cubicBezTo>
                    <a:pt x="349" y="272"/>
                    <a:pt x="447" y="207"/>
                    <a:pt x="447" y="131"/>
                  </a:cubicBezTo>
                  <a:cubicBezTo>
                    <a:pt x="447" y="55"/>
                    <a:pt x="349" y="1"/>
                    <a:pt x="230" y="1"/>
                  </a:cubicBezTo>
                  <a:close/>
                </a:path>
              </a:pathLst>
            </a:custGeom>
            <a:solidFill>
              <a:srgbClr val="E490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1337061" y="2844149"/>
              <a:ext cx="27429" cy="16752"/>
            </a:xfrm>
            <a:custGeom>
              <a:avLst/>
              <a:gdLst/>
              <a:ahLst/>
              <a:cxnLst/>
              <a:rect l="l" t="t" r="r" b="b"/>
              <a:pathLst>
                <a:path w="447" h="273" extrusionOk="0">
                  <a:moveTo>
                    <a:pt x="218" y="1"/>
                  </a:moveTo>
                  <a:cubicBezTo>
                    <a:pt x="99" y="1"/>
                    <a:pt x="0" y="55"/>
                    <a:pt x="0" y="131"/>
                  </a:cubicBezTo>
                  <a:cubicBezTo>
                    <a:pt x="0" y="207"/>
                    <a:pt x="99" y="272"/>
                    <a:pt x="218" y="272"/>
                  </a:cubicBezTo>
                  <a:cubicBezTo>
                    <a:pt x="349" y="272"/>
                    <a:pt x="447" y="207"/>
                    <a:pt x="447" y="131"/>
                  </a:cubicBezTo>
                  <a:cubicBezTo>
                    <a:pt x="447" y="55"/>
                    <a:pt x="349" y="1"/>
                    <a:pt x="218" y="1"/>
                  </a:cubicBezTo>
                  <a:close/>
                </a:path>
              </a:pathLst>
            </a:custGeom>
            <a:solidFill>
              <a:srgbClr val="E490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1511334" y="3031185"/>
              <a:ext cx="221089" cy="42033"/>
            </a:xfrm>
            <a:custGeom>
              <a:avLst/>
              <a:gdLst/>
              <a:ahLst/>
              <a:cxnLst/>
              <a:rect l="l" t="t" r="r" b="b"/>
              <a:pathLst>
                <a:path w="3603" h="685" extrusionOk="0">
                  <a:moveTo>
                    <a:pt x="222" y="1"/>
                  </a:moveTo>
                  <a:cubicBezTo>
                    <a:pt x="132" y="1"/>
                    <a:pt x="41" y="53"/>
                    <a:pt x="11" y="162"/>
                  </a:cubicBezTo>
                  <a:cubicBezTo>
                    <a:pt x="11" y="195"/>
                    <a:pt x="1" y="228"/>
                    <a:pt x="1" y="261"/>
                  </a:cubicBezTo>
                  <a:cubicBezTo>
                    <a:pt x="1" y="500"/>
                    <a:pt x="197" y="685"/>
                    <a:pt x="436" y="685"/>
                  </a:cubicBezTo>
                  <a:lnTo>
                    <a:pt x="3179" y="685"/>
                  </a:lnTo>
                  <a:cubicBezTo>
                    <a:pt x="3407" y="685"/>
                    <a:pt x="3603" y="500"/>
                    <a:pt x="3603" y="261"/>
                  </a:cubicBezTo>
                  <a:cubicBezTo>
                    <a:pt x="3603" y="228"/>
                    <a:pt x="3603" y="195"/>
                    <a:pt x="3592" y="162"/>
                  </a:cubicBezTo>
                  <a:cubicBezTo>
                    <a:pt x="3567" y="53"/>
                    <a:pt x="3479" y="1"/>
                    <a:pt x="3390" y="1"/>
                  </a:cubicBezTo>
                  <a:cubicBezTo>
                    <a:pt x="3285" y="1"/>
                    <a:pt x="3179" y="75"/>
                    <a:pt x="3179" y="217"/>
                  </a:cubicBezTo>
                  <a:lnTo>
                    <a:pt x="436" y="217"/>
                  </a:lnTo>
                  <a:cubicBezTo>
                    <a:pt x="436" y="75"/>
                    <a:pt x="330" y="1"/>
                    <a:pt x="222" y="1"/>
                  </a:cubicBezTo>
                  <a:close/>
                </a:path>
              </a:pathLst>
            </a:custGeom>
            <a:solidFill>
              <a:srgbClr val="B17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1538088" y="2960985"/>
              <a:ext cx="168317" cy="161015"/>
            </a:xfrm>
            <a:custGeom>
              <a:avLst/>
              <a:gdLst/>
              <a:ahLst/>
              <a:cxnLst/>
              <a:rect l="l" t="t" r="r" b="b"/>
              <a:pathLst>
                <a:path w="2743" h="2624" extrusionOk="0">
                  <a:moveTo>
                    <a:pt x="0" y="1"/>
                  </a:moveTo>
                  <a:lnTo>
                    <a:pt x="0" y="1622"/>
                  </a:lnTo>
                  <a:cubicBezTo>
                    <a:pt x="0" y="2177"/>
                    <a:pt x="446" y="2624"/>
                    <a:pt x="1001" y="2624"/>
                  </a:cubicBezTo>
                  <a:lnTo>
                    <a:pt x="1741" y="2624"/>
                  </a:lnTo>
                  <a:cubicBezTo>
                    <a:pt x="2286" y="2624"/>
                    <a:pt x="2743" y="2177"/>
                    <a:pt x="2743" y="1622"/>
                  </a:cubicBezTo>
                  <a:lnTo>
                    <a:pt x="2743" y="1"/>
                  </a:lnTo>
                  <a:close/>
                </a:path>
              </a:pathLst>
            </a:custGeom>
            <a:solidFill>
              <a:srgbClr val="C38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1538088" y="2960985"/>
              <a:ext cx="99530" cy="161015"/>
            </a:xfrm>
            <a:custGeom>
              <a:avLst/>
              <a:gdLst/>
              <a:ahLst/>
              <a:cxnLst/>
              <a:rect l="l" t="t" r="r" b="b"/>
              <a:pathLst>
                <a:path w="1622" h="2624" extrusionOk="0">
                  <a:moveTo>
                    <a:pt x="0" y="1"/>
                  </a:moveTo>
                  <a:lnTo>
                    <a:pt x="0" y="1622"/>
                  </a:lnTo>
                  <a:cubicBezTo>
                    <a:pt x="0" y="2177"/>
                    <a:pt x="446" y="2624"/>
                    <a:pt x="1001" y="2624"/>
                  </a:cubicBezTo>
                  <a:lnTo>
                    <a:pt x="1621" y="2624"/>
                  </a:lnTo>
                  <a:cubicBezTo>
                    <a:pt x="1077" y="2624"/>
                    <a:pt x="631" y="2177"/>
                    <a:pt x="631" y="1622"/>
                  </a:cubicBezTo>
                  <a:lnTo>
                    <a:pt x="631" y="1"/>
                  </a:lnTo>
                  <a:close/>
                </a:path>
              </a:pathLst>
            </a:custGeom>
            <a:solidFill>
              <a:srgbClr val="3B3155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1657563" y="3056528"/>
              <a:ext cx="27490" cy="16691"/>
            </a:xfrm>
            <a:custGeom>
              <a:avLst/>
              <a:gdLst/>
              <a:ahLst/>
              <a:cxnLst/>
              <a:rect l="l" t="t" r="r" b="b"/>
              <a:pathLst>
                <a:path w="448" h="272" extrusionOk="0">
                  <a:moveTo>
                    <a:pt x="230" y="0"/>
                  </a:moveTo>
                  <a:cubicBezTo>
                    <a:pt x="99" y="0"/>
                    <a:pt x="1" y="54"/>
                    <a:pt x="1" y="131"/>
                  </a:cubicBezTo>
                  <a:cubicBezTo>
                    <a:pt x="1" y="206"/>
                    <a:pt x="99" y="272"/>
                    <a:pt x="230" y="272"/>
                  </a:cubicBezTo>
                  <a:cubicBezTo>
                    <a:pt x="349" y="272"/>
                    <a:pt x="447" y="206"/>
                    <a:pt x="447" y="131"/>
                  </a:cubicBezTo>
                  <a:cubicBezTo>
                    <a:pt x="447" y="54"/>
                    <a:pt x="349" y="0"/>
                    <a:pt x="230" y="0"/>
                  </a:cubicBezTo>
                  <a:close/>
                </a:path>
              </a:pathLst>
            </a:custGeom>
            <a:solidFill>
              <a:srgbClr val="E490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1558768" y="3056528"/>
              <a:ext cx="27429" cy="16691"/>
            </a:xfrm>
            <a:custGeom>
              <a:avLst/>
              <a:gdLst/>
              <a:ahLst/>
              <a:cxnLst/>
              <a:rect l="l" t="t" r="r" b="b"/>
              <a:pathLst>
                <a:path w="447" h="272" extrusionOk="0">
                  <a:moveTo>
                    <a:pt x="229" y="0"/>
                  </a:moveTo>
                  <a:cubicBezTo>
                    <a:pt x="99" y="0"/>
                    <a:pt x="0" y="54"/>
                    <a:pt x="0" y="131"/>
                  </a:cubicBezTo>
                  <a:cubicBezTo>
                    <a:pt x="0" y="206"/>
                    <a:pt x="99" y="272"/>
                    <a:pt x="229" y="272"/>
                  </a:cubicBezTo>
                  <a:cubicBezTo>
                    <a:pt x="348" y="272"/>
                    <a:pt x="447" y="206"/>
                    <a:pt x="447" y="131"/>
                  </a:cubicBezTo>
                  <a:cubicBezTo>
                    <a:pt x="447" y="54"/>
                    <a:pt x="348" y="0"/>
                    <a:pt x="229" y="0"/>
                  </a:cubicBezTo>
                  <a:close/>
                </a:path>
              </a:pathLst>
            </a:custGeom>
            <a:solidFill>
              <a:srgbClr val="E490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1538088" y="2897596"/>
              <a:ext cx="168317" cy="114871"/>
            </a:xfrm>
            <a:custGeom>
              <a:avLst/>
              <a:gdLst/>
              <a:ahLst/>
              <a:cxnLst/>
              <a:rect l="l" t="t" r="r" b="b"/>
              <a:pathLst>
                <a:path w="2743" h="1872" extrusionOk="0">
                  <a:moveTo>
                    <a:pt x="272" y="0"/>
                  </a:moveTo>
                  <a:cubicBezTo>
                    <a:pt x="120" y="0"/>
                    <a:pt x="0" y="131"/>
                    <a:pt x="0" y="283"/>
                  </a:cubicBezTo>
                  <a:lnTo>
                    <a:pt x="0" y="1034"/>
                  </a:lnTo>
                  <a:lnTo>
                    <a:pt x="0" y="1241"/>
                  </a:lnTo>
                  <a:lnTo>
                    <a:pt x="0" y="1872"/>
                  </a:lnTo>
                  <a:cubicBezTo>
                    <a:pt x="153" y="1872"/>
                    <a:pt x="283" y="1752"/>
                    <a:pt x="283" y="1589"/>
                  </a:cubicBezTo>
                  <a:lnTo>
                    <a:pt x="283" y="1241"/>
                  </a:lnTo>
                  <a:lnTo>
                    <a:pt x="2448" y="1241"/>
                  </a:lnTo>
                  <a:lnTo>
                    <a:pt x="2448" y="1589"/>
                  </a:lnTo>
                  <a:cubicBezTo>
                    <a:pt x="2448" y="1752"/>
                    <a:pt x="2579" y="1872"/>
                    <a:pt x="2743" y="1872"/>
                  </a:cubicBezTo>
                  <a:lnTo>
                    <a:pt x="2743" y="1241"/>
                  </a:lnTo>
                  <a:lnTo>
                    <a:pt x="2743" y="1034"/>
                  </a:lnTo>
                  <a:lnTo>
                    <a:pt x="2743" y="283"/>
                  </a:lnTo>
                  <a:cubicBezTo>
                    <a:pt x="2743" y="131"/>
                    <a:pt x="2612" y="0"/>
                    <a:pt x="2460" y="0"/>
                  </a:cubicBezTo>
                  <a:close/>
                </a:path>
              </a:pathLst>
            </a:custGeom>
            <a:solidFill>
              <a:srgbClr val="544F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1538088" y="2897596"/>
              <a:ext cx="56760" cy="114871"/>
            </a:xfrm>
            <a:custGeom>
              <a:avLst/>
              <a:gdLst/>
              <a:ahLst/>
              <a:cxnLst/>
              <a:rect l="l" t="t" r="r" b="b"/>
              <a:pathLst>
                <a:path w="925" h="1872" extrusionOk="0">
                  <a:moveTo>
                    <a:pt x="272" y="0"/>
                  </a:moveTo>
                  <a:cubicBezTo>
                    <a:pt x="120" y="0"/>
                    <a:pt x="0" y="131"/>
                    <a:pt x="0" y="283"/>
                  </a:cubicBezTo>
                  <a:lnTo>
                    <a:pt x="0" y="1872"/>
                  </a:lnTo>
                  <a:cubicBezTo>
                    <a:pt x="76" y="1872"/>
                    <a:pt x="153" y="1839"/>
                    <a:pt x="196" y="1795"/>
                  </a:cubicBezTo>
                  <a:cubicBezTo>
                    <a:pt x="250" y="1741"/>
                    <a:pt x="283" y="1665"/>
                    <a:pt x="283" y="1589"/>
                  </a:cubicBezTo>
                  <a:lnTo>
                    <a:pt x="283" y="1241"/>
                  </a:lnTo>
                  <a:lnTo>
                    <a:pt x="642" y="1241"/>
                  </a:lnTo>
                  <a:lnTo>
                    <a:pt x="642" y="283"/>
                  </a:lnTo>
                  <a:cubicBezTo>
                    <a:pt x="642" y="131"/>
                    <a:pt x="762" y="0"/>
                    <a:pt x="925" y="0"/>
                  </a:cubicBezTo>
                  <a:close/>
                </a:path>
              </a:pathLst>
            </a:custGeom>
            <a:solidFill>
              <a:srgbClr val="3B3155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1538702" y="2679203"/>
              <a:ext cx="179731" cy="174392"/>
            </a:xfrm>
            <a:custGeom>
              <a:avLst/>
              <a:gdLst/>
              <a:ahLst/>
              <a:cxnLst/>
              <a:rect l="l" t="t" r="r" b="b"/>
              <a:pathLst>
                <a:path w="2929" h="2842" extrusionOk="0">
                  <a:moveTo>
                    <a:pt x="1396" y="1"/>
                  </a:moveTo>
                  <a:cubicBezTo>
                    <a:pt x="1193" y="1"/>
                    <a:pt x="989" y="4"/>
                    <a:pt x="784" y="12"/>
                  </a:cubicBezTo>
                  <a:lnTo>
                    <a:pt x="327" y="44"/>
                  </a:lnTo>
                  <a:cubicBezTo>
                    <a:pt x="186" y="55"/>
                    <a:pt x="77" y="164"/>
                    <a:pt x="56" y="305"/>
                  </a:cubicBezTo>
                  <a:cubicBezTo>
                    <a:pt x="1" y="849"/>
                    <a:pt x="1" y="1393"/>
                    <a:pt x="56" y="1949"/>
                  </a:cubicBezTo>
                  <a:cubicBezTo>
                    <a:pt x="77" y="2090"/>
                    <a:pt x="186" y="2198"/>
                    <a:pt x="327" y="2210"/>
                  </a:cubicBezTo>
                  <a:lnTo>
                    <a:pt x="371" y="2210"/>
                  </a:lnTo>
                  <a:cubicBezTo>
                    <a:pt x="458" y="2220"/>
                    <a:pt x="523" y="2286"/>
                    <a:pt x="523" y="2373"/>
                  </a:cubicBezTo>
                  <a:lnTo>
                    <a:pt x="523" y="2710"/>
                  </a:lnTo>
                  <a:cubicBezTo>
                    <a:pt x="523" y="2786"/>
                    <a:pt x="587" y="2841"/>
                    <a:pt x="655" y="2841"/>
                  </a:cubicBezTo>
                  <a:cubicBezTo>
                    <a:pt x="684" y="2841"/>
                    <a:pt x="714" y="2831"/>
                    <a:pt x="741" y="2808"/>
                  </a:cubicBezTo>
                  <a:cubicBezTo>
                    <a:pt x="893" y="2689"/>
                    <a:pt x="1111" y="2503"/>
                    <a:pt x="1241" y="2319"/>
                  </a:cubicBezTo>
                  <a:cubicBezTo>
                    <a:pt x="1274" y="2275"/>
                    <a:pt x="1328" y="2253"/>
                    <a:pt x="1383" y="2253"/>
                  </a:cubicBezTo>
                  <a:cubicBezTo>
                    <a:pt x="1785" y="2253"/>
                    <a:pt x="2188" y="2242"/>
                    <a:pt x="2591" y="2210"/>
                  </a:cubicBezTo>
                  <a:cubicBezTo>
                    <a:pt x="2711" y="2198"/>
                    <a:pt x="2808" y="2133"/>
                    <a:pt x="2852" y="2036"/>
                  </a:cubicBezTo>
                  <a:cubicBezTo>
                    <a:pt x="2863" y="2003"/>
                    <a:pt x="2863" y="1981"/>
                    <a:pt x="2874" y="1949"/>
                  </a:cubicBezTo>
                  <a:cubicBezTo>
                    <a:pt x="2928" y="1393"/>
                    <a:pt x="2928" y="849"/>
                    <a:pt x="2874" y="305"/>
                  </a:cubicBezTo>
                  <a:cubicBezTo>
                    <a:pt x="2852" y="164"/>
                    <a:pt x="2743" y="55"/>
                    <a:pt x="2591" y="44"/>
                  </a:cubicBezTo>
                  <a:cubicBezTo>
                    <a:pt x="2194" y="15"/>
                    <a:pt x="1796" y="1"/>
                    <a:pt x="1396" y="1"/>
                  </a:cubicBezTo>
                  <a:close/>
                </a:path>
              </a:pathLst>
            </a:custGeom>
            <a:solidFill>
              <a:srgbClr val="DD6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1289689" y="2947424"/>
              <a:ext cx="180344" cy="174147"/>
            </a:xfrm>
            <a:custGeom>
              <a:avLst/>
              <a:gdLst/>
              <a:ahLst/>
              <a:cxnLst/>
              <a:rect l="l" t="t" r="r" b="b"/>
              <a:pathLst>
                <a:path w="2939" h="2838" extrusionOk="0">
                  <a:moveTo>
                    <a:pt x="1396" y="1"/>
                  </a:moveTo>
                  <a:cubicBezTo>
                    <a:pt x="1042" y="1"/>
                    <a:pt x="688" y="11"/>
                    <a:pt x="337" y="37"/>
                  </a:cubicBezTo>
                  <a:cubicBezTo>
                    <a:pt x="196" y="47"/>
                    <a:pt x="76" y="156"/>
                    <a:pt x="65" y="298"/>
                  </a:cubicBezTo>
                  <a:cubicBezTo>
                    <a:pt x="0" y="853"/>
                    <a:pt x="0" y="1397"/>
                    <a:pt x="65" y="1941"/>
                  </a:cubicBezTo>
                  <a:cubicBezTo>
                    <a:pt x="65" y="1974"/>
                    <a:pt x="76" y="2006"/>
                    <a:pt x="87" y="2028"/>
                  </a:cubicBezTo>
                  <a:cubicBezTo>
                    <a:pt x="131" y="2126"/>
                    <a:pt x="228" y="2202"/>
                    <a:pt x="337" y="2213"/>
                  </a:cubicBezTo>
                  <a:cubicBezTo>
                    <a:pt x="740" y="2235"/>
                    <a:pt x="1142" y="2246"/>
                    <a:pt x="1556" y="2246"/>
                  </a:cubicBezTo>
                  <a:cubicBezTo>
                    <a:pt x="1611" y="2246"/>
                    <a:pt x="1654" y="2279"/>
                    <a:pt x="1686" y="2322"/>
                  </a:cubicBezTo>
                  <a:cubicBezTo>
                    <a:pt x="1817" y="2507"/>
                    <a:pt x="2035" y="2692"/>
                    <a:pt x="2198" y="2811"/>
                  </a:cubicBezTo>
                  <a:cubicBezTo>
                    <a:pt x="2222" y="2829"/>
                    <a:pt x="2250" y="2837"/>
                    <a:pt x="2276" y="2837"/>
                  </a:cubicBezTo>
                  <a:cubicBezTo>
                    <a:pt x="2347" y="2837"/>
                    <a:pt x="2416" y="2781"/>
                    <a:pt x="2416" y="2703"/>
                  </a:cubicBezTo>
                  <a:lnTo>
                    <a:pt x="2416" y="2376"/>
                  </a:lnTo>
                  <a:cubicBezTo>
                    <a:pt x="2416" y="2289"/>
                    <a:pt x="2481" y="2213"/>
                    <a:pt x="2568" y="2213"/>
                  </a:cubicBezTo>
                  <a:lnTo>
                    <a:pt x="2601" y="2213"/>
                  </a:lnTo>
                  <a:cubicBezTo>
                    <a:pt x="2742" y="2202"/>
                    <a:pt x="2862" y="2083"/>
                    <a:pt x="2873" y="1941"/>
                  </a:cubicBezTo>
                  <a:cubicBezTo>
                    <a:pt x="2938" y="1397"/>
                    <a:pt x="2938" y="853"/>
                    <a:pt x="2873" y="298"/>
                  </a:cubicBezTo>
                  <a:cubicBezTo>
                    <a:pt x="2862" y="156"/>
                    <a:pt x="2742" y="47"/>
                    <a:pt x="2601" y="37"/>
                  </a:cubicBezTo>
                  <a:cubicBezTo>
                    <a:pt x="2448" y="26"/>
                    <a:pt x="2296" y="15"/>
                    <a:pt x="2143" y="15"/>
                  </a:cubicBezTo>
                  <a:cubicBezTo>
                    <a:pt x="1896" y="6"/>
                    <a:pt x="1646" y="1"/>
                    <a:pt x="1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1283000" y="2672515"/>
              <a:ext cx="237780" cy="243793"/>
            </a:xfrm>
            <a:custGeom>
              <a:avLst/>
              <a:gdLst/>
              <a:ahLst/>
              <a:cxnLst/>
              <a:rect l="l" t="t" r="r" b="b"/>
              <a:pathLst>
                <a:path w="3875" h="3973" extrusionOk="0">
                  <a:moveTo>
                    <a:pt x="1626" y="217"/>
                  </a:moveTo>
                  <a:cubicBezTo>
                    <a:pt x="2083" y="217"/>
                    <a:pt x="2441" y="382"/>
                    <a:pt x="2448" y="382"/>
                  </a:cubicBezTo>
                  <a:cubicBezTo>
                    <a:pt x="2470" y="392"/>
                    <a:pt x="2492" y="392"/>
                    <a:pt x="2514" y="392"/>
                  </a:cubicBezTo>
                  <a:cubicBezTo>
                    <a:pt x="2514" y="392"/>
                    <a:pt x="2585" y="379"/>
                    <a:pt x="2691" y="379"/>
                  </a:cubicBezTo>
                  <a:cubicBezTo>
                    <a:pt x="2874" y="379"/>
                    <a:pt x="3159" y="418"/>
                    <a:pt x="3352" y="632"/>
                  </a:cubicBezTo>
                  <a:cubicBezTo>
                    <a:pt x="3624" y="926"/>
                    <a:pt x="3645" y="1502"/>
                    <a:pt x="3417" y="2286"/>
                  </a:cubicBezTo>
                  <a:cubicBezTo>
                    <a:pt x="3406" y="2286"/>
                    <a:pt x="3396" y="2286"/>
                    <a:pt x="3384" y="2297"/>
                  </a:cubicBezTo>
                  <a:lnTo>
                    <a:pt x="3384" y="2166"/>
                  </a:lnTo>
                  <a:cubicBezTo>
                    <a:pt x="3384" y="2112"/>
                    <a:pt x="3352" y="2068"/>
                    <a:pt x="3297" y="2058"/>
                  </a:cubicBezTo>
                  <a:cubicBezTo>
                    <a:pt x="3113" y="2025"/>
                    <a:pt x="2949" y="1916"/>
                    <a:pt x="2818" y="1720"/>
                  </a:cubicBezTo>
                  <a:cubicBezTo>
                    <a:pt x="2710" y="1567"/>
                    <a:pt x="2666" y="1426"/>
                    <a:pt x="2666" y="1426"/>
                  </a:cubicBezTo>
                  <a:cubicBezTo>
                    <a:pt x="2656" y="1383"/>
                    <a:pt x="2622" y="1361"/>
                    <a:pt x="2590" y="1350"/>
                  </a:cubicBezTo>
                  <a:cubicBezTo>
                    <a:pt x="2579" y="1347"/>
                    <a:pt x="2568" y="1346"/>
                    <a:pt x="2558" y="1346"/>
                  </a:cubicBezTo>
                  <a:cubicBezTo>
                    <a:pt x="2529" y="1346"/>
                    <a:pt x="2505" y="1356"/>
                    <a:pt x="2481" y="1372"/>
                  </a:cubicBezTo>
                  <a:cubicBezTo>
                    <a:pt x="2252" y="1601"/>
                    <a:pt x="1730" y="1905"/>
                    <a:pt x="523" y="2079"/>
                  </a:cubicBezTo>
                  <a:cubicBezTo>
                    <a:pt x="468" y="2079"/>
                    <a:pt x="436" y="2133"/>
                    <a:pt x="436" y="2188"/>
                  </a:cubicBezTo>
                  <a:lnTo>
                    <a:pt x="436" y="2253"/>
                  </a:lnTo>
                  <a:cubicBezTo>
                    <a:pt x="370" y="1992"/>
                    <a:pt x="294" y="1633"/>
                    <a:pt x="327" y="1274"/>
                  </a:cubicBezTo>
                  <a:cubicBezTo>
                    <a:pt x="370" y="827"/>
                    <a:pt x="577" y="523"/>
                    <a:pt x="968" y="349"/>
                  </a:cubicBezTo>
                  <a:cubicBezTo>
                    <a:pt x="1192" y="251"/>
                    <a:pt x="1419" y="217"/>
                    <a:pt x="1626" y="217"/>
                  </a:cubicBezTo>
                  <a:close/>
                  <a:moveTo>
                    <a:pt x="337" y="2493"/>
                  </a:moveTo>
                  <a:cubicBezTo>
                    <a:pt x="359" y="2493"/>
                    <a:pt x="436" y="2515"/>
                    <a:pt x="436" y="2590"/>
                  </a:cubicBezTo>
                  <a:lnTo>
                    <a:pt x="436" y="2863"/>
                  </a:lnTo>
                  <a:lnTo>
                    <a:pt x="436" y="2950"/>
                  </a:lnTo>
                  <a:cubicBezTo>
                    <a:pt x="305" y="2906"/>
                    <a:pt x="218" y="2786"/>
                    <a:pt x="218" y="2645"/>
                  </a:cubicBezTo>
                  <a:cubicBezTo>
                    <a:pt x="218" y="2623"/>
                    <a:pt x="228" y="2602"/>
                    <a:pt x="228" y="2569"/>
                  </a:cubicBezTo>
                  <a:cubicBezTo>
                    <a:pt x="250" y="2493"/>
                    <a:pt x="315" y="2493"/>
                    <a:pt x="337" y="2493"/>
                  </a:cubicBezTo>
                  <a:close/>
                  <a:moveTo>
                    <a:pt x="3483" y="2493"/>
                  </a:moveTo>
                  <a:cubicBezTo>
                    <a:pt x="3504" y="2493"/>
                    <a:pt x="3570" y="2493"/>
                    <a:pt x="3591" y="2569"/>
                  </a:cubicBezTo>
                  <a:cubicBezTo>
                    <a:pt x="3591" y="2602"/>
                    <a:pt x="3602" y="2623"/>
                    <a:pt x="3602" y="2645"/>
                  </a:cubicBezTo>
                  <a:cubicBezTo>
                    <a:pt x="3602" y="2786"/>
                    <a:pt x="3504" y="2906"/>
                    <a:pt x="3384" y="2950"/>
                  </a:cubicBezTo>
                  <a:lnTo>
                    <a:pt x="3384" y="2863"/>
                  </a:lnTo>
                  <a:lnTo>
                    <a:pt x="3384" y="2602"/>
                  </a:lnTo>
                  <a:cubicBezTo>
                    <a:pt x="3384" y="2515"/>
                    <a:pt x="3461" y="2493"/>
                    <a:pt x="3483" y="2493"/>
                  </a:cubicBezTo>
                  <a:close/>
                  <a:moveTo>
                    <a:pt x="1639" y="1"/>
                  </a:moveTo>
                  <a:cubicBezTo>
                    <a:pt x="1404" y="1"/>
                    <a:pt x="1143" y="40"/>
                    <a:pt x="881" y="153"/>
                  </a:cubicBezTo>
                  <a:cubicBezTo>
                    <a:pt x="424" y="360"/>
                    <a:pt x="163" y="730"/>
                    <a:pt x="109" y="1263"/>
                  </a:cubicBezTo>
                  <a:cubicBezTo>
                    <a:pt x="76" y="1644"/>
                    <a:pt x="153" y="2014"/>
                    <a:pt x="218" y="2297"/>
                  </a:cubicBezTo>
                  <a:cubicBezTo>
                    <a:pt x="120" y="2329"/>
                    <a:pt x="44" y="2416"/>
                    <a:pt x="22" y="2525"/>
                  </a:cubicBezTo>
                  <a:cubicBezTo>
                    <a:pt x="11" y="2569"/>
                    <a:pt x="0" y="2602"/>
                    <a:pt x="0" y="2645"/>
                  </a:cubicBezTo>
                  <a:cubicBezTo>
                    <a:pt x="0" y="2917"/>
                    <a:pt x="207" y="3146"/>
                    <a:pt x="479" y="3178"/>
                  </a:cubicBezTo>
                  <a:cubicBezTo>
                    <a:pt x="533" y="3374"/>
                    <a:pt x="653" y="3559"/>
                    <a:pt x="816" y="3700"/>
                  </a:cubicBezTo>
                  <a:cubicBezTo>
                    <a:pt x="835" y="3720"/>
                    <a:pt x="861" y="3728"/>
                    <a:pt x="886" y="3728"/>
                  </a:cubicBezTo>
                  <a:cubicBezTo>
                    <a:pt x="919" y="3728"/>
                    <a:pt x="950" y="3714"/>
                    <a:pt x="968" y="3690"/>
                  </a:cubicBezTo>
                  <a:cubicBezTo>
                    <a:pt x="1012" y="3646"/>
                    <a:pt x="1001" y="3581"/>
                    <a:pt x="958" y="3538"/>
                  </a:cubicBezTo>
                  <a:cubicBezTo>
                    <a:pt x="762" y="3363"/>
                    <a:pt x="653" y="3124"/>
                    <a:pt x="653" y="2863"/>
                  </a:cubicBezTo>
                  <a:lnTo>
                    <a:pt x="653" y="2275"/>
                  </a:lnTo>
                  <a:cubicBezTo>
                    <a:pt x="1273" y="2188"/>
                    <a:pt x="2057" y="2003"/>
                    <a:pt x="2514" y="1633"/>
                  </a:cubicBezTo>
                  <a:cubicBezTo>
                    <a:pt x="2547" y="1698"/>
                    <a:pt x="2579" y="1763"/>
                    <a:pt x="2634" y="1840"/>
                  </a:cubicBezTo>
                  <a:cubicBezTo>
                    <a:pt x="2775" y="2058"/>
                    <a:pt x="2960" y="2199"/>
                    <a:pt x="3167" y="2253"/>
                  </a:cubicBezTo>
                  <a:lnTo>
                    <a:pt x="3167" y="2863"/>
                  </a:lnTo>
                  <a:cubicBezTo>
                    <a:pt x="3167" y="3352"/>
                    <a:pt x="2775" y="3755"/>
                    <a:pt x="2286" y="3755"/>
                  </a:cubicBezTo>
                  <a:lnTo>
                    <a:pt x="1534" y="3755"/>
                  </a:lnTo>
                  <a:cubicBezTo>
                    <a:pt x="1459" y="3755"/>
                    <a:pt x="1382" y="3744"/>
                    <a:pt x="1306" y="3722"/>
                  </a:cubicBezTo>
                  <a:cubicBezTo>
                    <a:pt x="1293" y="3718"/>
                    <a:pt x="1280" y="3715"/>
                    <a:pt x="1267" y="3715"/>
                  </a:cubicBezTo>
                  <a:cubicBezTo>
                    <a:pt x="1220" y="3715"/>
                    <a:pt x="1182" y="3747"/>
                    <a:pt x="1164" y="3799"/>
                  </a:cubicBezTo>
                  <a:cubicBezTo>
                    <a:pt x="1154" y="3853"/>
                    <a:pt x="1186" y="3908"/>
                    <a:pt x="1241" y="3929"/>
                  </a:cubicBezTo>
                  <a:cubicBezTo>
                    <a:pt x="1338" y="3951"/>
                    <a:pt x="1437" y="3973"/>
                    <a:pt x="1534" y="3973"/>
                  </a:cubicBezTo>
                  <a:lnTo>
                    <a:pt x="2286" y="3973"/>
                  </a:lnTo>
                  <a:cubicBezTo>
                    <a:pt x="2786" y="3973"/>
                    <a:pt x="3210" y="3635"/>
                    <a:pt x="3341" y="3178"/>
                  </a:cubicBezTo>
                  <a:cubicBezTo>
                    <a:pt x="3613" y="3146"/>
                    <a:pt x="3819" y="2917"/>
                    <a:pt x="3819" y="2645"/>
                  </a:cubicBezTo>
                  <a:cubicBezTo>
                    <a:pt x="3819" y="2602"/>
                    <a:pt x="3809" y="2569"/>
                    <a:pt x="3798" y="2525"/>
                  </a:cubicBezTo>
                  <a:cubicBezTo>
                    <a:pt x="3776" y="2428"/>
                    <a:pt x="3722" y="2351"/>
                    <a:pt x="3635" y="2307"/>
                  </a:cubicBezTo>
                  <a:cubicBezTo>
                    <a:pt x="3874" y="1448"/>
                    <a:pt x="3831" y="839"/>
                    <a:pt x="3515" y="479"/>
                  </a:cubicBezTo>
                  <a:cubicBezTo>
                    <a:pt x="3264" y="213"/>
                    <a:pt x="2922" y="161"/>
                    <a:pt x="2698" y="161"/>
                  </a:cubicBezTo>
                  <a:cubicBezTo>
                    <a:pt x="2612" y="161"/>
                    <a:pt x="2543" y="169"/>
                    <a:pt x="2503" y="175"/>
                  </a:cubicBezTo>
                  <a:cubicBezTo>
                    <a:pt x="2398" y="126"/>
                    <a:pt x="2060" y="1"/>
                    <a:pt x="16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1349088" y="2813467"/>
              <a:ext cx="16077" cy="26754"/>
            </a:xfrm>
            <a:custGeom>
              <a:avLst/>
              <a:gdLst/>
              <a:ahLst/>
              <a:cxnLst/>
              <a:rect l="l" t="t" r="r" b="b"/>
              <a:pathLst>
                <a:path w="262" h="436" extrusionOk="0">
                  <a:moveTo>
                    <a:pt x="131" y="0"/>
                  </a:moveTo>
                  <a:cubicBezTo>
                    <a:pt x="55" y="0"/>
                    <a:pt x="0" y="98"/>
                    <a:pt x="0" y="218"/>
                  </a:cubicBezTo>
                  <a:cubicBezTo>
                    <a:pt x="0" y="337"/>
                    <a:pt x="55" y="435"/>
                    <a:pt x="131" y="435"/>
                  </a:cubicBezTo>
                  <a:cubicBezTo>
                    <a:pt x="196" y="435"/>
                    <a:pt x="261" y="337"/>
                    <a:pt x="261" y="218"/>
                  </a:cubicBezTo>
                  <a:cubicBezTo>
                    <a:pt x="261" y="98"/>
                    <a:pt x="196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1435243" y="2813467"/>
              <a:ext cx="16077" cy="26754"/>
            </a:xfrm>
            <a:custGeom>
              <a:avLst/>
              <a:gdLst/>
              <a:ahLst/>
              <a:cxnLst/>
              <a:rect l="l" t="t" r="r" b="b"/>
              <a:pathLst>
                <a:path w="262" h="436" extrusionOk="0">
                  <a:moveTo>
                    <a:pt x="131" y="0"/>
                  </a:moveTo>
                  <a:cubicBezTo>
                    <a:pt x="54" y="0"/>
                    <a:pt x="0" y="98"/>
                    <a:pt x="0" y="218"/>
                  </a:cubicBezTo>
                  <a:cubicBezTo>
                    <a:pt x="0" y="337"/>
                    <a:pt x="54" y="435"/>
                    <a:pt x="131" y="435"/>
                  </a:cubicBezTo>
                  <a:cubicBezTo>
                    <a:pt x="207" y="435"/>
                    <a:pt x="262" y="337"/>
                    <a:pt x="262" y="218"/>
                  </a:cubicBezTo>
                  <a:cubicBezTo>
                    <a:pt x="262" y="98"/>
                    <a:pt x="207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1377807" y="2849610"/>
              <a:ext cx="44795" cy="22643"/>
            </a:xfrm>
            <a:custGeom>
              <a:avLst/>
              <a:gdLst/>
              <a:ahLst/>
              <a:cxnLst/>
              <a:rect l="l" t="t" r="r" b="b"/>
              <a:pathLst>
                <a:path w="730" h="369" extrusionOk="0">
                  <a:moveTo>
                    <a:pt x="107" y="1"/>
                  </a:moveTo>
                  <a:cubicBezTo>
                    <a:pt x="94" y="1"/>
                    <a:pt x="80" y="3"/>
                    <a:pt x="66" y="9"/>
                  </a:cubicBezTo>
                  <a:cubicBezTo>
                    <a:pt x="22" y="31"/>
                    <a:pt x="1" y="86"/>
                    <a:pt x="22" y="129"/>
                  </a:cubicBezTo>
                  <a:cubicBezTo>
                    <a:pt x="76" y="270"/>
                    <a:pt x="218" y="369"/>
                    <a:pt x="359" y="369"/>
                  </a:cubicBezTo>
                  <a:cubicBezTo>
                    <a:pt x="512" y="369"/>
                    <a:pt x="654" y="270"/>
                    <a:pt x="707" y="129"/>
                  </a:cubicBezTo>
                  <a:cubicBezTo>
                    <a:pt x="729" y="86"/>
                    <a:pt x="707" y="31"/>
                    <a:pt x="664" y="9"/>
                  </a:cubicBezTo>
                  <a:cubicBezTo>
                    <a:pt x="650" y="3"/>
                    <a:pt x="636" y="1"/>
                    <a:pt x="623" y="1"/>
                  </a:cubicBezTo>
                  <a:cubicBezTo>
                    <a:pt x="584" y="1"/>
                    <a:pt x="550" y="23"/>
                    <a:pt x="533" y="64"/>
                  </a:cubicBezTo>
                  <a:cubicBezTo>
                    <a:pt x="512" y="129"/>
                    <a:pt x="436" y="173"/>
                    <a:pt x="359" y="173"/>
                  </a:cubicBezTo>
                  <a:cubicBezTo>
                    <a:pt x="294" y="173"/>
                    <a:pt x="218" y="129"/>
                    <a:pt x="196" y="64"/>
                  </a:cubicBezTo>
                  <a:cubicBezTo>
                    <a:pt x="180" y="23"/>
                    <a:pt x="146" y="1"/>
                    <a:pt x="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1385109" y="2832121"/>
              <a:ext cx="30129" cy="13438"/>
            </a:xfrm>
            <a:custGeom>
              <a:avLst/>
              <a:gdLst/>
              <a:ahLst/>
              <a:cxnLst/>
              <a:rect l="l" t="t" r="r" b="b"/>
              <a:pathLst>
                <a:path w="491" h="219" extrusionOk="0">
                  <a:moveTo>
                    <a:pt x="110" y="1"/>
                  </a:moveTo>
                  <a:cubicBezTo>
                    <a:pt x="56" y="1"/>
                    <a:pt x="1" y="44"/>
                    <a:pt x="1" y="110"/>
                  </a:cubicBezTo>
                  <a:cubicBezTo>
                    <a:pt x="1" y="164"/>
                    <a:pt x="56" y="218"/>
                    <a:pt x="110" y="218"/>
                  </a:cubicBezTo>
                  <a:lnTo>
                    <a:pt x="382" y="218"/>
                  </a:lnTo>
                  <a:cubicBezTo>
                    <a:pt x="436" y="218"/>
                    <a:pt x="491" y="164"/>
                    <a:pt x="491" y="110"/>
                  </a:cubicBezTo>
                  <a:cubicBezTo>
                    <a:pt x="491" y="44"/>
                    <a:pt x="43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1504706" y="2890908"/>
              <a:ext cx="234405" cy="237780"/>
            </a:xfrm>
            <a:custGeom>
              <a:avLst/>
              <a:gdLst/>
              <a:ahLst/>
              <a:cxnLst/>
              <a:rect l="l" t="t" r="r" b="b"/>
              <a:pathLst>
                <a:path w="3820" h="3875" extrusionOk="0">
                  <a:moveTo>
                    <a:pt x="3004" y="218"/>
                  </a:moveTo>
                  <a:cubicBezTo>
                    <a:pt x="3101" y="218"/>
                    <a:pt x="3178" y="305"/>
                    <a:pt x="3178" y="392"/>
                  </a:cubicBezTo>
                  <a:lnTo>
                    <a:pt x="3178" y="1839"/>
                  </a:lnTo>
                  <a:cubicBezTo>
                    <a:pt x="3134" y="1807"/>
                    <a:pt x="3101" y="1752"/>
                    <a:pt x="3101" y="1698"/>
                  </a:cubicBezTo>
                  <a:lnTo>
                    <a:pt x="3101" y="1350"/>
                  </a:lnTo>
                  <a:cubicBezTo>
                    <a:pt x="3101" y="1295"/>
                    <a:pt x="3058" y="1241"/>
                    <a:pt x="2992" y="1241"/>
                  </a:cubicBezTo>
                  <a:lnTo>
                    <a:pt x="827" y="1241"/>
                  </a:lnTo>
                  <a:cubicBezTo>
                    <a:pt x="762" y="1241"/>
                    <a:pt x="718" y="1295"/>
                    <a:pt x="718" y="1350"/>
                  </a:cubicBezTo>
                  <a:lnTo>
                    <a:pt x="718" y="1698"/>
                  </a:lnTo>
                  <a:cubicBezTo>
                    <a:pt x="718" y="1752"/>
                    <a:pt x="685" y="1807"/>
                    <a:pt x="653" y="1839"/>
                  </a:cubicBezTo>
                  <a:lnTo>
                    <a:pt x="653" y="392"/>
                  </a:lnTo>
                  <a:cubicBezTo>
                    <a:pt x="653" y="305"/>
                    <a:pt x="729" y="218"/>
                    <a:pt x="816" y="218"/>
                  </a:cubicBezTo>
                  <a:close/>
                  <a:moveTo>
                    <a:pt x="337" y="2394"/>
                  </a:moveTo>
                  <a:cubicBezTo>
                    <a:pt x="359" y="2394"/>
                    <a:pt x="435" y="2416"/>
                    <a:pt x="435" y="2492"/>
                  </a:cubicBezTo>
                  <a:lnTo>
                    <a:pt x="435" y="2764"/>
                  </a:lnTo>
                  <a:lnTo>
                    <a:pt x="435" y="2851"/>
                  </a:lnTo>
                  <a:cubicBezTo>
                    <a:pt x="315" y="2808"/>
                    <a:pt x="218" y="2688"/>
                    <a:pt x="218" y="2547"/>
                  </a:cubicBezTo>
                  <a:cubicBezTo>
                    <a:pt x="218" y="2525"/>
                    <a:pt x="228" y="2503"/>
                    <a:pt x="228" y="2470"/>
                  </a:cubicBezTo>
                  <a:cubicBezTo>
                    <a:pt x="250" y="2394"/>
                    <a:pt x="315" y="2394"/>
                    <a:pt x="337" y="2394"/>
                  </a:cubicBezTo>
                  <a:close/>
                  <a:moveTo>
                    <a:pt x="3482" y="2394"/>
                  </a:moveTo>
                  <a:cubicBezTo>
                    <a:pt x="3504" y="2394"/>
                    <a:pt x="3569" y="2394"/>
                    <a:pt x="3591" y="2470"/>
                  </a:cubicBezTo>
                  <a:cubicBezTo>
                    <a:pt x="3602" y="2503"/>
                    <a:pt x="3602" y="2525"/>
                    <a:pt x="3602" y="2547"/>
                  </a:cubicBezTo>
                  <a:cubicBezTo>
                    <a:pt x="3602" y="2688"/>
                    <a:pt x="3515" y="2808"/>
                    <a:pt x="3384" y="2851"/>
                  </a:cubicBezTo>
                  <a:cubicBezTo>
                    <a:pt x="3384" y="2818"/>
                    <a:pt x="3395" y="2786"/>
                    <a:pt x="3395" y="2764"/>
                  </a:cubicBezTo>
                  <a:lnTo>
                    <a:pt x="3395" y="2503"/>
                  </a:lnTo>
                  <a:cubicBezTo>
                    <a:pt x="3395" y="2416"/>
                    <a:pt x="3461" y="2394"/>
                    <a:pt x="3482" y="2394"/>
                  </a:cubicBezTo>
                  <a:close/>
                  <a:moveTo>
                    <a:pt x="2883" y="1459"/>
                  </a:moveTo>
                  <a:lnTo>
                    <a:pt x="2883" y="1698"/>
                  </a:lnTo>
                  <a:cubicBezTo>
                    <a:pt x="2883" y="1882"/>
                    <a:pt x="3014" y="2024"/>
                    <a:pt x="3178" y="2078"/>
                  </a:cubicBezTo>
                  <a:lnTo>
                    <a:pt x="3178" y="2764"/>
                  </a:lnTo>
                  <a:cubicBezTo>
                    <a:pt x="3178" y="3254"/>
                    <a:pt x="2775" y="3657"/>
                    <a:pt x="2285" y="3657"/>
                  </a:cubicBezTo>
                  <a:lnTo>
                    <a:pt x="1545" y="3657"/>
                  </a:lnTo>
                  <a:cubicBezTo>
                    <a:pt x="1045" y="3657"/>
                    <a:pt x="653" y="3254"/>
                    <a:pt x="653" y="2764"/>
                  </a:cubicBezTo>
                  <a:lnTo>
                    <a:pt x="653" y="2503"/>
                  </a:lnTo>
                  <a:lnTo>
                    <a:pt x="653" y="2492"/>
                  </a:lnTo>
                  <a:lnTo>
                    <a:pt x="653" y="2078"/>
                  </a:lnTo>
                  <a:cubicBezTo>
                    <a:pt x="816" y="2024"/>
                    <a:pt x="936" y="1882"/>
                    <a:pt x="936" y="1698"/>
                  </a:cubicBezTo>
                  <a:lnTo>
                    <a:pt x="936" y="1459"/>
                  </a:lnTo>
                  <a:close/>
                  <a:moveTo>
                    <a:pt x="816" y="0"/>
                  </a:moveTo>
                  <a:cubicBezTo>
                    <a:pt x="610" y="0"/>
                    <a:pt x="435" y="185"/>
                    <a:pt x="435" y="392"/>
                  </a:cubicBezTo>
                  <a:lnTo>
                    <a:pt x="435" y="2199"/>
                  </a:lnTo>
                  <a:cubicBezTo>
                    <a:pt x="414" y="2187"/>
                    <a:pt x="392" y="2187"/>
                    <a:pt x="370" y="2177"/>
                  </a:cubicBezTo>
                  <a:cubicBezTo>
                    <a:pt x="361" y="2176"/>
                    <a:pt x="352" y="2176"/>
                    <a:pt x="343" y="2176"/>
                  </a:cubicBezTo>
                  <a:cubicBezTo>
                    <a:pt x="182" y="2176"/>
                    <a:pt x="52" y="2272"/>
                    <a:pt x="22" y="2427"/>
                  </a:cubicBezTo>
                  <a:cubicBezTo>
                    <a:pt x="11" y="2470"/>
                    <a:pt x="0" y="2503"/>
                    <a:pt x="0" y="2547"/>
                  </a:cubicBezTo>
                  <a:cubicBezTo>
                    <a:pt x="0" y="2818"/>
                    <a:pt x="218" y="3047"/>
                    <a:pt x="479" y="3080"/>
                  </a:cubicBezTo>
                  <a:cubicBezTo>
                    <a:pt x="620" y="3537"/>
                    <a:pt x="1045" y="3874"/>
                    <a:pt x="1545" y="3874"/>
                  </a:cubicBezTo>
                  <a:lnTo>
                    <a:pt x="2285" y="3874"/>
                  </a:lnTo>
                  <a:cubicBezTo>
                    <a:pt x="2786" y="3874"/>
                    <a:pt x="3210" y="3537"/>
                    <a:pt x="3341" y="3080"/>
                  </a:cubicBezTo>
                  <a:cubicBezTo>
                    <a:pt x="3613" y="3047"/>
                    <a:pt x="3819" y="2818"/>
                    <a:pt x="3819" y="2547"/>
                  </a:cubicBezTo>
                  <a:cubicBezTo>
                    <a:pt x="3819" y="2503"/>
                    <a:pt x="3809" y="2470"/>
                    <a:pt x="3809" y="2427"/>
                  </a:cubicBezTo>
                  <a:cubicBezTo>
                    <a:pt x="3768" y="2272"/>
                    <a:pt x="3638" y="2176"/>
                    <a:pt x="3486" y="2176"/>
                  </a:cubicBezTo>
                  <a:cubicBezTo>
                    <a:pt x="3478" y="2176"/>
                    <a:pt x="3469" y="2176"/>
                    <a:pt x="3461" y="2177"/>
                  </a:cubicBezTo>
                  <a:cubicBezTo>
                    <a:pt x="3439" y="2187"/>
                    <a:pt x="3417" y="2187"/>
                    <a:pt x="3395" y="2199"/>
                  </a:cubicBezTo>
                  <a:lnTo>
                    <a:pt x="3395" y="392"/>
                  </a:lnTo>
                  <a:cubicBezTo>
                    <a:pt x="3395" y="185"/>
                    <a:pt x="3221" y="0"/>
                    <a:pt x="30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1570795" y="3025785"/>
              <a:ext cx="16077" cy="26754"/>
            </a:xfrm>
            <a:custGeom>
              <a:avLst/>
              <a:gdLst/>
              <a:ahLst/>
              <a:cxnLst/>
              <a:rect l="l" t="t" r="r" b="b"/>
              <a:pathLst>
                <a:path w="262" h="436" extrusionOk="0">
                  <a:moveTo>
                    <a:pt x="131" y="1"/>
                  </a:moveTo>
                  <a:cubicBezTo>
                    <a:pt x="65" y="1"/>
                    <a:pt x="0" y="98"/>
                    <a:pt x="0" y="218"/>
                  </a:cubicBezTo>
                  <a:cubicBezTo>
                    <a:pt x="0" y="337"/>
                    <a:pt x="65" y="436"/>
                    <a:pt x="131" y="436"/>
                  </a:cubicBezTo>
                  <a:cubicBezTo>
                    <a:pt x="207" y="436"/>
                    <a:pt x="261" y="337"/>
                    <a:pt x="261" y="218"/>
                  </a:cubicBezTo>
                  <a:cubicBezTo>
                    <a:pt x="261" y="98"/>
                    <a:pt x="207" y="1"/>
                    <a:pt x="1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1656949" y="3025785"/>
              <a:ext cx="16077" cy="26754"/>
            </a:xfrm>
            <a:custGeom>
              <a:avLst/>
              <a:gdLst/>
              <a:ahLst/>
              <a:cxnLst/>
              <a:rect l="l" t="t" r="r" b="b"/>
              <a:pathLst>
                <a:path w="262" h="436" extrusionOk="0">
                  <a:moveTo>
                    <a:pt x="131" y="1"/>
                  </a:moveTo>
                  <a:cubicBezTo>
                    <a:pt x="66" y="1"/>
                    <a:pt x="0" y="98"/>
                    <a:pt x="0" y="218"/>
                  </a:cubicBezTo>
                  <a:cubicBezTo>
                    <a:pt x="0" y="337"/>
                    <a:pt x="66" y="436"/>
                    <a:pt x="131" y="436"/>
                  </a:cubicBezTo>
                  <a:cubicBezTo>
                    <a:pt x="207" y="436"/>
                    <a:pt x="261" y="337"/>
                    <a:pt x="261" y="218"/>
                  </a:cubicBezTo>
                  <a:cubicBezTo>
                    <a:pt x="261" y="98"/>
                    <a:pt x="207" y="1"/>
                    <a:pt x="1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1599513" y="3061989"/>
              <a:ext cx="44795" cy="22643"/>
            </a:xfrm>
            <a:custGeom>
              <a:avLst/>
              <a:gdLst/>
              <a:ahLst/>
              <a:cxnLst/>
              <a:rect l="l" t="t" r="r" b="b"/>
              <a:pathLst>
                <a:path w="730" h="369" extrusionOk="0">
                  <a:moveTo>
                    <a:pt x="107" y="0"/>
                  </a:moveTo>
                  <a:cubicBezTo>
                    <a:pt x="94" y="0"/>
                    <a:pt x="80" y="3"/>
                    <a:pt x="66" y="9"/>
                  </a:cubicBezTo>
                  <a:cubicBezTo>
                    <a:pt x="22" y="30"/>
                    <a:pt x="0" y="85"/>
                    <a:pt x="22" y="129"/>
                  </a:cubicBezTo>
                  <a:cubicBezTo>
                    <a:pt x="76" y="270"/>
                    <a:pt x="218" y="368"/>
                    <a:pt x="370" y="368"/>
                  </a:cubicBezTo>
                  <a:cubicBezTo>
                    <a:pt x="523" y="368"/>
                    <a:pt x="653" y="270"/>
                    <a:pt x="719" y="129"/>
                  </a:cubicBezTo>
                  <a:cubicBezTo>
                    <a:pt x="729" y="85"/>
                    <a:pt x="707" y="30"/>
                    <a:pt x="664" y="9"/>
                  </a:cubicBezTo>
                  <a:cubicBezTo>
                    <a:pt x="653" y="3"/>
                    <a:pt x="640" y="0"/>
                    <a:pt x="627" y="0"/>
                  </a:cubicBezTo>
                  <a:cubicBezTo>
                    <a:pt x="590" y="0"/>
                    <a:pt x="552" y="23"/>
                    <a:pt x="545" y="63"/>
                  </a:cubicBezTo>
                  <a:cubicBezTo>
                    <a:pt x="511" y="129"/>
                    <a:pt x="446" y="172"/>
                    <a:pt x="370" y="172"/>
                  </a:cubicBezTo>
                  <a:cubicBezTo>
                    <a:pt x="294" y="172"/>
                    <a:pt x="218" y="129"/>
                    <a:pt x="196" y="63"/>
                  </a:cubicBezTo>
                  <a:cubicBezTo>
                    <a:pt x="180" y="23"/>
                    <a:pt x="146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1606815" y="3044501"/>
              <a:ext cx="30129" cy="13377"/>
            </a:xfrm>
            <a:custGeom>
              <a:avLst/>
              <a:gdLst/>
              <a:ahLst/>
              <a:cxnLst/>
              <a:rect l="l" t="t" r="r" b="b"/>
              <a:pathLst>
                <a:path w="491" h="218" extrusionOk="0">
                  <a:moveTo>
                    <a:pt x="110" y="0"/>
                  </a:moveTo>
                  <a:cubicBezTo>
                    <a:pt x="56" y="0"/>
                    <a:pt x="1" y="44"/>
                    <a:pt x="1" y="109"/>
                  </a:cubicBezTo>
                  <a:cubicBezTo>
                    <a:pt x="1" y="163"/>
                    <a:pt x="56" y="218"/>
                    <a:pt x="110" y="218"/>
                  </a:cubicBezTo>
                  <a:lnTo>
                    <a:pt x="382" y="218"/>
                  </a:lnTo>
                  <a:cubicBezTo>
                    <a:pt x="436" y="218"/>
                    <a:pt x="491" y="163"/>
                    <a:pt x="491" y="109"/>
                  </a:cubicBezTo>
                  <a:cubicBezTo>
                    <a:pt x="491" y="44"/>
                    <a:pt x="43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1532013" y="2672515"/>
              <a:ext cx="193108" cy="187708"/>
            </a:xfrm>
            <a:custGeom>
              <a:avLst/>
              <a:gdLst/>
              <a:ahLst/>
              <a:cxnLst/>
              <a:rect l="l" t="t" r="r" b="b"/>
              <a:pathLst>
                <a:path w="3147" h="3059" extrusionOk="0">
                  <a:moveTo>
                    <a:pt x="1533" y="1"/>
                  </a:moveTo>
                  <a:cubicBezTo>
                    <a:pt x="1333" y="1"/>
                    <a:pt x="1134" y="4"/>
                    <a:pt x="937" y="12"/>
                  </a:cubicBezTo>
                  <a:cubicBezTo>
                    <a:pt x="871" y="12"/>
                    <a:pt x="828" y="66"/>
                    <a:pt x="828" y="131"/>
                  </a:cubicBezTo>
                  <a:cubicBezTo>
                    <a:pt x="828" y="186"/>
                    <a:pt x="883" y="229"/>
                    <a:pt x="948" y="229"/>
                  </a:cubicBezTo>
                  <a:cubicBezTo>
                    <a:pt x="1142" y="222"/>
                    <a:pt x="1337" y="218"/>
                    <a:pt x="1533" y="218"/>
                  </a:cubicBezTo>
                  <a:cubicBezTo>
                    <a:pt x="1920" y="218"/>
                    <a:pt x="2310" y="233"/>
                    <a:pt x="2700" y="262"/>
                  </a:cubicBezTo>
                  <a:cubicBezTo>
                    <a:pt x="2787" y="262"/>
                    <a:pt x="2863" y="338"/>
                    <a:pt x="2874" y="425"/>
                  </a:cubicBezTo>
                  <a:cubicBezTo>
                    <a:pt x="2929" y="958"/>
                    <a:pt x="2929" y="1502"/>
                    <a:pt x="2874" y="2046"/>
                  </a:cubicBezTo>
                  <a:cubicBezTo>
                    <a:pt x="2863" y="2058"/>
                    <a:pt x="2863" y="2079"/>
                    <a:pt x="2852" y="2101"/>
                  </a:cubicBezTo>
                  <a:cubicBezTo>
                    <a:pt x="2830" y="2166"/>
                    <a:pt x="2765" y="2210"/>
                    <a:pt x="2700" y="2210"/>
                  </a:cubicBezTo>
                  <a:cubicBezTo>
                    <a:pt x="2297" y="2242"/>
                    <a:pt x="1894" y="2253"/>
                    <a:pt x="1492" y="2253"/>
                  </a:cubicBezTo>
                  <a:cubicBezTo>
                    <a:pt x="1394" y="2253"/>
                    <a:pt x="1318" y="2297"/>
                    <a:pt x="1263" y="2362"/>
                  </a:cubicBezTo>
                  <a:cubicBezTo>
                    <a:pt x="1144" y="2547"/>
                    <a:pt x="937" y="2721"/>
                    <a:pt x="784" y="2841"/>
                  </a:cubicBezTo>
                  <a:lnTo>
                    <a:pt x="752" y="2841"/>
                  </a:lnTo>
                  <a:cubicBezTo>
                    <a:pt x="752" y="2830"/>
                    <a:pt x="741" y="2830"/>
                    <a:pt x="741" y="2819"/>
                  </a:cubicBezTo>
                  <a:lnTo>
                    <a:pt x="741" y="2482"/>
                  </a:lnTo>
                  <a:cubicBezTo>
                    <a:pt x="741" y="2341"/>
                    <a:pt x="632" y="2220"/>
                    <a:pt x="480" y="2210"/>
                  </a:cubicBezTo>
                  <a:lnTo>
                    <a:pt x="447" y="2210"/>
                  </a:lnTo>
                  <a:cubicBezTo>
                    <a:pt x="360" y="2199"/>
                    <a:pt x="284" y="2133"/>
                    <a:pt x="273" y="2046"/>
                  </a:cubicBezTo>
                  <a:cubicBezTo>
                    <a:pt x="219" y="1502"/>
                    <a:pt x="219" y="958"/>
                    <a:pt x="273" y="425"/>
                  </a:cubicBezTo>
                  <a:cubicBezTo>
                    <a:pt x="284" y="338"/>
                    <a:pt x="360" y="262"/>
                    <a:pt x="447" y="262"/>
                  </a:cubicBezTo>
                  <a:cubicBezTo>
                    <a:pt x="469" y="251"/>
                    <a:pt x="491" y="251"/>
                    <a:pt x="513" y="251"/>
                  </a:cubicBezTo>
                  <a:cubicBezTo>
                    <a:pt x="578" y="251"/>
                    <a:pt x="622" y="196"/>
                    <a:pt x="622" y="142"/>
                  </a:cubicBezTo>
                  <a:cubicBezTo>
                    <a:pt x="610" y="77"/>
                    <a:pt x="556" y="34"/>
                    <a:pt x="501" y="34"/>
                  </a:cubicBezTo>
                  <a:cubicBezTo>
                    <a:pt x="480" y="34"/>
                    <a:pt x="458" y="44"/>
                    <a:pt x="436" y="44"/>
                  </a:cubicBezTo>
                  <a:cubicBezTo>
                    <a:pt x="240" y="55"/>
                    <a:pt x="78" y="208"/>
                    <a:pt x="56" y="404"/>
                  </a:cubicBezTo>
                  <a:cubicBezTo>
                    <a:pt x="1" y="948"/>
                    <a:pt x="1" y="1514"/>
                    <a:pt x="56" y="2068"/>
                  </a:cubicBezTo>
                  <a:cubicBezTo>
                    <a:pt x="78" y="2264"/>
                    <a:pt x="240" y="2416"/>
                    <a:pt x="436" y="2428"/>
                  </a:cubicBezTo>
                  <a:lnTo>
                    <a:pt x="469" y="2428"/>
                  </a:lnTo>
                  <a:cubicBezTo>
                    <a:pt x="501" y="2428"/>
                    <a:pt x="523" y="2460"/>
                    <a:pt x="523" y="2482"/>
                  </a:cubicBezTo>
                  <a:lnTo>
                    <a:pt x="523" y="2819"/>
                  </a:lnTo>
                  <a:cubicBezTo>
                    <a:pt x="523" y="2906"/>
                    <a:pt x="578" y="2993"/>
                    <a:pt x="654" y="3037"/>
                  </a:cubicBezTo>
                  <a:cubicBezTo>
                    <a:pt x="687" y="3047"/>
                    <a:pt x="730" y="3059"/>
                    <a:pt x="763" y="3059"/>
                  </a:cubicBezTo>
                  <a:cubicBezTo>
                    <a:pt x="817" y="3059"/>
                    <a:pt x="871" y="3037"/>
                    <a:pt x="915" y="3004"/>
                  </a:cubicBezTo>
                  <a:cubicBezTo>
                    <a:pt x="1079" y="2885"/>
                    <a:pt x="1307" y="2689"/>
                    <a:pt x="1437" y="2493"/>
                  </a:cubicBezTo>
                  <a:cubicBezTo>
                    <a:pt x="1449" y="2471"/>
                    <a:pt x="1470" y="2471"/>
                    <a:pt x="1492" y="2471"/>
                  </a:cubicBezTo>
                  <a:cubicBezTo>
                    <a:pt x="1894" y="2471"/>
                    <a:pt x="2308" y="2460"/>
                    <a:pt x="2711" y="2428"/>
                  </a:cubicBezTo>
                  <a:cubicBezTo>
                    <a:pt x="2863" y="2416"/>
                    <a:pt x="2994" y="2319"/>
                    <a:pt x="3059" y="2177"/>
                  </a:cubicBezTo>
                  <a:cubicBezTo>
                    <a:pt x="3070" y="2145"/>
                    <a:pt x="3081" y="2112"/>
                    <a:pt x="3091" y="2068"/>
                  </a:cubicBezTo>
                  <a:cubicBezTo>
                    <a:pt x="3146" y="1514"/>
                    <a:pt x="3146" y="958"/>
                    <a:pt x="3091" y="404"/>
                  </a:cubicBezTo>
                  <a:cubicBezTo>
                    <a:pt x="3070" y="208"/>
                    <a:pt x="2907" y="55"/>
                    <a:pt x="2711" y="44"/>
                  </a:cubicBezTo>
                  <a:cubicBezTo>
                    <a:pt x="2321" y="15"/>
                    <a:pt x="1926" y="1"/>
                    <a:pt x="15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1578772" y="2731976"/>
              <a:ext cx="106280" cy="13438"/>
            </a:xfrm>
            <a:custGeom>
              <a:avLst/>
              <a:gdLst/>
              <a:ahLst/>
              <a:cxnLst/>
              <a:rect l="l" t="t" r="r" b="b"/>
              <a:pathLst>
                <a:path w="1732" h="219" extrusionOk="0">
                  <a:moveTo>
                    <a:pt x="109" y="0"/>
                  </a:moveTo>
                  <a:cubicBezTo>
                    <a:pt x="44" y="0"/>
                    <a:pt x="1" y="44"/>
                    <a:pt x="1" y="109"/>
                  </a:cubicBezTo>
                  <a:cubicBezTo>
                    <a:pt x="1" y="163"/>
                    <a:pt x="44" y="218"/>
                    <a:pt x="109" y="218"/>
                  </a:cubicBezTo>
                  <a:lnTo>
                    <a:pt x="1623" y="218"/>
                  </a:lnTo>
                  <a:cubicBezTo>
                    <a:pt x="1688" y="218"/>
                    <a:pt x="1731" y="163"/>
                    <a:pt x="1731" y="109"/>
                  </a:cubicBezTo>
                  <a:cubicBezTo>
                    <a:pt x="1731" y="44"/>
                    <a:pt x="1688" y="0"/>
                    <a:pt x="1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1578772" y="2756644"/>
              <a:ext cx="73512" cy="13438"/>
            </a:xfrm>
            <a:custGeom>
              <a:avLst/>
              <a:gdLst/>
              <a:ahLst/>
              <a:cxnLst/>
              <a:rect l="l" t="t" r="r" b="b"/>
              <a:pathLst>
                <a:path w="1198" h="219" extrusionOk="0">
                  <a:moveTo>
                    <a:pt x="109" y="1"/>
                  </a:moveTo>
                  <a:cubicBezTo>
                    <a:pt x="44" y="1"/>
                    <a:pt x="1" y="44"/>
                    <a:pt x="1" y="109"/>
                  </a:cubicBezTo>
                  <a:cubicBezTo>
                    <a:pt x="1" y="164"/>
                    <a:pt x="44" y="218"/>
                    <a:pt x="109" y="218"/>
                  </a:cubicBezTo>
                  <a:lnTo>
                    <a:pt x="1089" y="218"/>
                  </a:lnTo>
                  <a:cubicBezTo>
                    <a:pt x="1144" y="218"/>
                    <a:pt x="1198" y="164"/>
                    <a:pt x="1198" y="109"/>
                  </a:cubicBezTo>
                  <a:cubicBezTo>
                    <a:pt x="1198" y="44"/>
                    <a:pt x="1144" y="1"/>
                    <a:pt x="10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1283000" y="2940796"/>
              <a:ext cx="193721" cy="187892"/>
            </a:xfrm>
            <a:custGeom>
              <a:avLst/>
              <a:gdLst/>
              <a:ahLst/>
              <a:cxnLst/>
              <a:rect l="l" t="t" r="r" b="b"/>
              <a:pathLst>
                <a:path w="3157" h="3062" extrusionOk="0">
                  <a:moveTo>
                    <a:pt x="1509" y="218"/>
                  </a:moveTo>
                  <a:cubicBezTo>
                    <a:pt x="1757" y="218"/>
                    <a:pt x="2005" y="223"/>
                    <a:pt x="2252" y="232"/>
                  </a:cubicBezTo>
                  <a:cubicBezTo>
                    <a:pt x="2405" y="232"/>
                    <a:pt x="2557" y="242"/>
                    <a:pt x="2699" y="254"/>
                  </a:cubicBezTo>
                  <a:cubicBezTo>
                    <a:pt x="2797" y="264"/>
                    <a:pt x="2862" y="330"/>
                    <a:pt x="2873" y="417"/>
                  </a:cubicBezTo>
                  <a:cubicBezTo>
                    <a:pt x="2938" y="961"/>
                    <a:pt x="2938" y="1505"/>
                    <a:pt x="2873" y="2038"/>
                  </a:cubicBezTo>
                  <a:cubicBezTo>
                    <a:pt x="2862" y="2136"/>
                    <a:pt x="2797" y="2201"/>
                    <a:pt x="2699" y="2213"/>
                  </a:cubicBezTo>
                  <a:lnTo>
                    <a:pt x="2666" y="2213"/>
                  </a:lnTo>
                  <a:cubicBezTo>
                    <a:pt x="2525" y="2223"/>
                    <a:pt x="2416" y="2343"/>
                    <a:pt x="2416" y="2484"/>
                  </a:cubicBezTo>
                  <a:lnTo>
                    <a:pt x="2416" y="2811"/>
                  </a:lnTo>
                  <a:cubicBezTo>
                    <a:pt x="2416" y="2822"/>
                    <a:pt x="2405" y="2832"/>
                    <a:pt x="2394" y="2832"/>
                  </a:cubicBezTo>
                  <a:cubicBezTo>
                    <a:pt x="2389" y="2838"/>
                    <a:pt x="2386" y="2841"/>
                    <a:pt x="2383" y="2841"/>
                  </a:cubicBezTo>
                  <a:cubicBezTo>
                    <a:pt x="2380" y="2841"/>
                    <a:pt x="2378" y="2838"/>
                    <a:pt x="2373" y="2832"/>
                  </a:cubicBezTo>
                  <a:cubicBezTo>
                    <a:pt x="2220" y="2713"/>
                    <a:pt x="2013" y="2539"/>
                    <a:pt x="1882" y="2365"/>
                  </a:cubicBezTo>
                  <a:cubicBezTo>
                    <a:pt x="1839" y="2288"/>
                    <a:pt x="1752" y="2245"/>
                    <a:pt x="1665" y="2245"/>
                  </a:cubicBezTo>
                  <a:cubicBezTo>
                    <a:pt x="1263" y="2245"/>
                    <a:pt x="849" y="2234"/>
                    <a:pt x="457" y="2213"/>
                  </a:cubicBezTo>
                  <a:cubicBezTo>
                    <a:pt x="381" y="2201"/>
                    <a:pt x="327" y="2158"/>
                    <a:pt x="294" y="2092"/>
                  </a:cubicBezTo>
                  <a:cubicBezTo>
                    <a:pt x="283" y="2082"/>
                    <a:pt x="283" y="2060"/>
                    <a:pt x="283" y="2038"/>
                  </a:cubicBezTo>
                  <a:cubicBezTo>
                    <a:pt x="218" y="1505"/>
                    <a:pt x="218" y="961"/>
                    <a:pt x="283" y="417"/>
                  </a:cubicBezTo>
                  <a:cubicBezTo>
                    <a:pt x="294" y="330"/>
                    <a:pt x="359" y="264"/>
                    <a:pt x="457" y="254"/>
                  </a:cubicBezTo>
                  <a:cubicBezTo>
                    <a:pt x="808" y="228"/>
                    <a:pt x="1158" y="218"/>
                    <a:pt x="1509" y="218"/>
                  </a:cubicBezTo>
                  <a:close/>
                  <a:moveTo>
                    <a:pt x="1507" y="0"/>
                  </a:moveTo>
                  <a:cubicBezTo>
                    <a:pt x="1150" y="0"/>
                    <a:pt x="793" y="11"/>
                    <a:pt x="436" y="36"/>
                  </a:cubicBezTo>
                  <a:cubicBezTo>
                    <a:pt x="240" y="58"/>
                    <a:pt x="87" y="199"/>
                    <a:pt x="66" y="395"/>
                  </a:cubicBezTo>
                  <a:cubicBezTo>
                    <a:pt x="0" y="950"/>
                    <a:pt x="0" y="1516"/>
                    <a:pt x="66" y="2060"/>
                  </a:cubicBezTo>
                  <a:cubicBezTo>
                    <a:pt x="66" y="2104"/>
                    <a:pt x="76" y="2147"/>
                    <a:pt x="98" y="2179"/>
                  </a:cubicBezTo>
                  <a:cubicBezTo>
                    <a:pt x="153" y="2321"/>
                    <a:pt x="283" y="2419"/>
                    <a:pt x="436" y="2419"/>
                  </a:cubicBezTo>
                  <a:cubicBezTo>
                    <a:pt x="838" y="2452"/>
                    <a:pt x="1251" y="2462"/>
                    <a:pt x="1665" y="2462"/>
                  </a:cubicBezTo>
                  <a:cubicBezTo>
                    <a:pt x="1687" y="2462"/>
                    <a:pt x="1698" y="2474"/>
                    <a:pt x="1708" y="2484"/>
                  </a:cubicBezTo>
                  <a:cubicBezTo>
                    <a:pt x="1850" y="2691"/>
                    <a:pt x="2078" y="2876"/>
                    <a:pt x="2242" y="3006"/>
                  </a:cubicBezTo>
                  <a:cubicBezTo>
                    <a:pt x="2286" y="3040"/>
                    <a:pt x="2340" y="3061"/>
                    <a:pt x="2383" y="3061"/>
                  </a:cubicBezTo>
                  <a:cubicBezTo>
                    <a:pt x="2427" y="3061"/>
                    <a:pt x="2460" y="3050"/>
                    <a:pt x="2492" y="3028"/>
                  </a:cubicBezTo>
                  <a:cubicBezTo>
                    <a:pt x="2579" y="2985"/>
                    <a:pt x="2634" y="2909"/>
                    <a:pt x="2634" y="2811"/>
                  </a:cubicBezTo>
                  <a:lnTo>
                    <a:pt x="2634" y="2484"/>
                  </a:lnTo>
                  <a:cubicBezTo>
                    <a:pt x="2634" y="2452"/>
                    <a:pt x="2656" y="2430"/>
                    <a:pt x="2677" y="2430"/>
                  </a:cubicBezTo>
                  <a:cubicBezTo>
                    <a:pt x="2699" y="2430"/>
                    <a:pt x="2710" y="2430"/>
                    <a:pt x="2721" y="2419"/>
                  </a:cubicBezTo>
                  <a:cubicBezTo>
                    <a:pt x="2917" y="2408"/>
                    <a:pt x="3069" y="2256"/>
                    <a:pt x="3091" y="2060"/>
                  </a:cubicBezTo>
                  <a:cubicBezTo>
                    <a:pt x="3156" y="1516"/>
                    <a:pt x="3156" y="950"/>
                    <a:pt x="3091" y="395"/>
                  </a:cubicBezTo>
                  <a:cubicBezTo>
                    <a:pt x="3069" y="199"/>
                    <a:pt x="2917" y="58"/>
                    <a:pt x="2721" y="36"/>
                  </a:cubicBezTo>
                  <a:cubicBezTo>
                    <a:pt x="2568" y="25"/>
                    <a:pt x="2416" y="14"/>
                    <a:pt x="2264" y="14"/>
                  </a:cubicBezTo>
                  <a:cubicBezTo>
                    <a:pt x="2011" y="5"/>
                    <a:pt x="1759" y="0"/>
                    <a:pt x="1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1323070" y="2999705"/>
              <a:ext cx="106893" cy="13438"/>
            </a:xfrm>
            <a:custGeom>
              <a:avLst/>
              <a:gdLst/>
              <a:ahLst/>
              <a:cxnLst/>
              <a:rect l="l" t="t" r="r" b="b"/>
              <a:pathLst>
                <a:path w="1742" h="219" extrusionOk="0">
                  <a:moveTo>
                    <a:pt x="109" y="1"/>
                  </a:moveTo>
                  <a:cubicBezTo>
                    <a:pt x="54" y="1"/>
                    <a:pt x="0" y="56"/>
                    <a:pt x="0" y="109"/>
                  </a:cubicBezTo>
                  <a:cubicBezTo>
                    <a:pt x="0" y="175"/>
                    <a:pt x="54" y="218"/>
                    <a:pt x="109" y="218"/>
                  </a:cubicBezTo>
                  <a:lnTo>
                    <a:pt x="1633" y="218"/>
                  </a:lnTo>
                  <a:cubicBezTo>
                    <a:pt x="1687" y="218"/>
                    <a:pt x="1741" y="175"/>
                    <a:pt x="1741" y="109"/>
                  </a:cubicBezTo>
                  <a:cubicBezTo>
                    <a:pt x="1741" y="56"/>
                    <a:pt x="1687" y="1"/>
                    <a:pt x="16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1323070" y="3024435"/>
              <a:ext cx="74126" cy="13438"/>
            </a:xfrm>
            <a:custGeom>
              <a:avLst/>
              <a:gdLst/>
              <a:ahLst/>
              <a:cxnLst/>
              <a:rect l="l" t="t" r="r" b="b"/>
              <a:pathLst>
                <a:path w="1208" h="219" extrusionOk="0">
                  <a:moveTo>
                    <a:pt x="109" y="1"/>
                  </a:moveTo>
                  <a:cubicBezTo>
                    <a:pt x="54" y="1"/>
                    <a:pt x="0" y="55"/>
                    <a:pt x="0" y="110"/>
                  </a:cubicBezTo>
                  <a:cubicBezTo>
                    <a:pt x="0" y="175"/>
                    <a:pt x="54" y="218"/>
                    <a:pt x="109" y="218"/>
                  </a:cubicBezTo>
                  <a:lnTo>
                    <a:pt x="1099" y="218"/>
                  </a:lnTo>
                  <a:cubicBezTo>
                    <a:pt x="1154" y="218"/>
                    <a:pt x="1208" y="175"/>
                    <a:pt x="1208" y="110"/>
                  </a:cubicBezTo>
                  <a:cubicBezTo>
                    <a:pt x="1208" y="55"/>
                    <a:pt x="1154" y="1"/>
                    <a:pt x="10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17"/>
          <p:cNvGrpSpPr/>
          <p:nvPr/>
        </p:nvGrpSpPr>
        <p:grpSpPr>
          <a:xfrm>
            <a:off x="3341779" y="2683394"/>
            <a:ext cx="441447" cy="455801"/>
            <a:chOff x="3341779" y="2652899"/>
            <a:chExt cx="441447" cy="455801"/>
          </a:xfrm>
        </p:grpSpPr>
        <p:sp>
          <p:nvSpPr>
            <p:cNvPr id="385" name="Google Shape;385;p17"/>
            <p:cNvSpPr/>
            <p:nvPr/>
          </p:nvSpPr>
          <p:spPr>
            <a:xfrm>
              <a:off x="3433886" y="3035808"/>
              <a:ext cx="209123" cy="66210"/>
            </a:xfrm>
            <a:custGeom>
              <a:avLst/>
              <a:gdLst/>
              <a:ahLst/>
              <a:cxnLst/>
              <a:rect l="l" t="t" r="r" b="b"/>
              <a:pathLst>
                <a:path w="3408" h="1079" extrusionOk="0">
                  <a:moveTo>
                    <a:pt x="904" y="1"/>
                  </a:moveTo>
                  <a:cubicBezTo>
                    <a:pt x="850" y="1"/>
                    <a:pt x="796" y="12"/>
                    <a:pt x="730" y="23"/>
                  </a:cubicBezTo>
                  <a:cubicBezTo>
                    <a:pt x="414" y="88"/>
                    <a:pt x="153" y="339"/>
                    <a:pt x="88" y="676"/>
                  </a:cubicBezTo>
                  <a:lnTo>
                    <a:pt x="1" y="1079"/>
                  </a:lnTo>
                  <a:lnTo>
                    <a:pt x="3407" y="1079"/>
                  </a:lnTo>
                  <a:lnTo>
                    <a:pt x="3320" y="676"/>
                  </a:lnTo>
                  <a:cubicBezTo>
                    <a:pt x="3255" y="339"/>
                    <a:pt x="2994" y="88"/>
                    <a:pt x="2678" y="23"/>
                  </a:cubicBezTo>
                  <a:cubicBezTo>
                    <a:pt x="2612" y="12"/>
                    <a:pt x="2558" y="1"/>
                    <a:pt x="24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3433886" y="3035808"/>
              <a:ext cx="76887" cy="66210"/>
            </a:xfrm>
            <a:custGeom>
              <a:avLst/>
              <a:gdLst/>
              <a:ahLst/>
              <a:cxnLst/>
              <a:rect l="l" t="t" r="r" b="b"/>
              <a:pathLst>
                <a:path w="1253" h="1079" extrusionOk="0">
                  <a:moveTo>
                    <a:pt x="904" y="1"/>
                  </a:moveTo>
                  <a:cubicBezTo>
                    <a:pt x="850" y="1"/>
                    <a:pt x="796" y="12"/>
                    <a:pt x="730" y="23"/>
                  </a:cubicBezTo>
                  <a:cubicBezTo>
                    <a:pt x="414" y="88"/>
                    <a:pt x="153" y="339"/>
                    <a:pt x="88" y="676"/>
                  </a:cubicBezTo>
                  <a:lnTo>
                    <a:pt x="1" y="1079"/>
                  </a:lnTo>
                  <a:lnTo>
                    <a:pt x="730" y="1079"/>
                  </a:lnTo>
                  <a:lnTo>
                    <a:pt x="784" y="676"/>
                  </a:lnTo>
                  <a:cubicBezTo>
                    <a:pt x="817" y="339"/>
                    <a:pt x="970" y="88"/>
                    <a:pt x="1154" y="23"/>
                  </a:cubicBezTo>
                  <a:cubicBezTo>
                    <a:pt x="1187" y="12"/>
                    <a:pt x="1220" y="1"/>
                    <a:pt x="1253" y="1"/>
                  </a:cubicBezTo>
                  <a:close/>
                </a:path>
              </a:pathLst>
            </a:custGeom>
            <a:solidFill>
              <a:srgbClr val="3B3155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3509363" y="2987761"/>
              <a:ext cx="58172" cy="76887"/>
            </a:xfrm>
            <a:custGeom>
              <a:avLst/>
              <a:gdLst/>
              <a:ahLst/>
              <a:cxnLst/>
              <a:rect l="l" t="t" r="r" b="b"/>
              <a:pathLst>
                <a:path w="948" h="1253" extrusionOk="0">
                  <a:moveTo>
                    <a:pt x="1" y="0"/>
                  </a:moveTo>
                  <a:lnTo>
                    <a:pt x="1" y="784"/>
                  </a:lnTo>
                  <a:cubicBezTo>
                    <a:pt x="1" y="1045"/>
                    <a:pt x="218" y="1252"/>
                    <a:pt x="468" y="1252"/>
                  </a:cubicBezTo>
                  <a:cubicBezTo>
                    <a:pt x="729" y="1252"/>
                    <a:pt x="947" y="1045"/>
                    <a:pt x="947" y="784"/>
                  </a:cubicBezTo>
                  <a:lnTo>
                    <a:pt x="947" y="0"/>
                  </a:lnTo>
                  <a:close/>
                </a:path>
              </a:pathLst>
            </a:custGeom>
            <a:solidFill>
              <a:srgbClr val="FFCB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3509363" y="2987761"/>
              <a:ext cx="38781" cy="76887"/>
            </a:xfrm>
            <a:custGeom>
              <a:avLst/>
              <a:gdLst/>
              <a:ahLst/>
              <a:cxnLst/>
              <a:rect l="l" t="t" r="r" b="b"/>
              <a:pathLst>
                <a:path w="632" h="1253" extrusionOk="0">
                  <a:moveTo>
                    <a:pt x="1" y="0"/>
                  </a:moveTo>
                  <a:lnTo>
                    <a:pt x="1" y="784"/>
                  </a:lnTo>
                  <a:cubicBezTo>
                    <a:pt x="1" y="1045"/>
                    <a:pt x="218" y="1252"/>
                    <a:pt x="468" y="1252"/>
                  </a:cubicBezTo>
                  <a:cubicBezTo>
                    <a:pt x="523" y="1252"/>
                    <a:pt x="577" y="1241"/>
                    <a:pt x="632" y="1231"/>
                  </a:cubicBezTo>
                  <a:cubicBezTo>
                    <a:pt x="447" y="1165"/>
                    <a:pt x="306" y="991"/>
                    <a:pt x="306" y="784"/>
                  </a:cubicBezTo>
                  <a:lnTo>
                    <a:pt x="306" y="0"/>
                  </a:lnTo>
                  <a:close/>
                </a:path>
              </a:pathLst>
            </a:custGeom>
            <a:solidFill>
              <a:srgbClr val="EAA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3509363" y="2987761"/>
              <a:ext cx="58172" cy="44120"/>
            </a:xfrm>
            <a:custGeom>
              <a:avLst/>
              <a:gdLst/>
              <a:ahLst/>
              <a:cxnLst/>
              <a:rect l="l" t="t" r="r" b="b"/>
              <a:pathLst>
                <a:path w="948" h="719" extrusionOk="0">
                  <a:moveTo>
                    <a:pt x="1" y="0"/>
                  </a:moveTo>
                  <a:lnTo>
                    <a:pt x="1" y="719"/>
                  </a:lnTo>
                  <a:lnTo>
                    <a:pt x="947" y="719"/>
                  </a:lnTo>
                  <a:lnTo>
                    <a:pt x="947" y="0"/>
                  </a:lnTo>
                  <a:close/>
                </a:path>
              </a:pathLst>
            </a:custGeom>
            <a:solidFill>
              <a:srgbClr val="EAA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3363809" y="2870924"/>
              <a:ext cx="315894" cy="112232"/>
            </a:xfrm>
            <a:custGeom>
              <a:avLst/>
              <a:gdLst/>
              <a:ahLst/>
              <a:cxnLst/>
              <a:rect l="l" t="t" r="r" b="b"/>
              <a:pathLst>
                <a:path w="5148" h="1829" extrusionOk="0">
                  <a:moveTo>
                    <a:pt x="4764" y="1"/>
                  </a:moveTo>
                  <a:cubicBezTo>
                    <a:pt x="4588" y="1"/>
                    <a:pt x="4415" y="148"/>
                    <a:pt x="4462" y="371"/>
                  </a:cubicBezTo>
                  <a:lnTo>
                    <a:pt x="610" y="1143"/>
                  </a:lnTo>
                  <a:cubicBezTo>
                    <a:pt x="575" y="977"/>
                    <a:pt x="444" y="899"/>
                    <a:pt x="313" y="899"/>
                  </a:cubicBezTo>
                  <a:cubicBezTo>
                    <a:pt x="160" y="899"/>
                    <a:pt x="6" y="1004"/>
                    <a:pt x="1" y="1198"/>
                  </a:cubicBezTo>
                  <a:cubicBezTo>
                    <a:pt x="1" y="1241"/>
                    <a:pt x="11" y="1285"/>
                    <a:pt x="11" y="1328"/>
                  </a:cubicBezTo>
                  <a:cubicBezTo>
                    <a:pt x="78" y="1625"/>
                    <a:pt x="331" y="1829"/>
                    <a:pt x="621" y="1829"/>
                  </a:cubicBezTo>
                  <a:cubicBezTo>
                    <a:pt x="660" y="1829"/>
                    <a:pt x="700" y="1825"/>
                    <a:pt x="741" y="1817"/>
                  </a:cubicBezTo>
                  <a:lnTo>
                    <a:pt x="4593" y="1034"/>
                  </a:lnTo>
                  <a:cubicBezTo>
                    <a:pt x="4930" y="969"/>
                    <a:pt x="5147" y="642"/>
                    <a:pt x="5082" y="316"/>
                  </a:cubicBezTo>
                  <a:cubicBezTo>
                    <a:pt x="5072" y="272"/>
                    <a:pt x="5060" y="229"/>
                    <a:pt x="5038" y="185"/>
                  </a:cubicBezTo>
                  <a:cubicBezTo>
                    <a:pt x="4980" y="57"/>
                    <a:pt x="4872" y="1"/>
                    <a:pt x="4764" y="1"/>
                  </a:cubicBezTo>
                  <a:close/>
                </a:path>
              </a:pathLst>
            </a:custGeom>
            <a:solidFill>
              <a:srgbClr val="EAA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3381175" y="2794772"/>
              <a:ext cx="270486" cy="240111"/>
            </a:xfrm>
            <a:custGeom>
              <a:avLst/>
              <a:gdLst/>
              <a:ahLst/>
              <a:cxnLst/>
              <a:rect l="l" t="t" r="r" b="b"/>
              <a:pathLst>
                <a:path w="4408" h="3913" extrusionOk="0">
                  <a:moveTo>
                    <a:pt x="3853" y="1"/>
                  </a:moveTo>
                  <a:lnTo>
                    <a:pt x="0" y="773"/>
                  </a:lnTo>
                  <a:lnTo>
                    <a:pt x="392" y="2754"/>
                  </a:lnTo>
                  <a:cubicBezTo>
                    <a:pt x="535" y="3443"/>
                    <a:pt x="1133" y="3913"/>
                    <a:pt x="1808" y="3913"/>
                  </a:cubicBezTo>
                  <a:cubicBezTo>
                    <a:pt x="1901" y="3913"/>
                    <a:pt x="1995" y="3904"/>
                    <a:pt x="2090" y="3885"/>
                  </a:cubicBezTo>
                  <a:lnTo>
                    <a:pt x="3135" y="3668"/>
                  </a:lnTo>
                  <a:cubicBezTo>
                    <a:pt x="3907" y="3515"/>
                    <a:pt x="4407" y="2754"/>
                    <a:pt x="4255" y="1982"/>
                  </a:cubicBezTo>
                  <a:lnTo>
                    <a:pt x="3853" y="1"/>
                  </a:lnTo>
                  <a:close/>
                </a:path>
              </a:pathLst>
            </a:custGeom>
            <a:solidFill>
              <a:srgbClr val="FFCB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3381175" y="2830854"/>
              <a:ext cx="185008" cy="204030"/>
            </a:xfrm>
            <a:custGeom>
              <a:avLst/>
              <a:gdLst/>
              <a:ahLst/>
              <a:cxnLst/>
              <a:rect l="l" t="t" r="r" b="b"/>
              <a:pathLst>
                <a:path w="3015" h="3325" extrusionOk="0">
                  <a:moveTo>
                    <a:pt x="925" y="1"/>
                  </a:moveTo>
                  <a:lnTo>
                    <a:pt x="0" y="185"/>
                  </a:lnTo>
                  <a:lnTo>
                    <a:pt x="392" y="2166"/>
                  </a:lnTo>
                  <a:cubicBezTo>
                    <a:pt x="535" y="2855"/>
                    <a:pt x="1133" y="3325"/>
                    <a:pt x="1808" y="3325"/>
                  </a:cubicBezTo>
                  <a:cubicBezTo>
                    <a:pt x="1901" y="3325"/>
                    <a:pt x="1995" y="3316"/>
                    <a:pt x="2090" y="3297"/>
                  </a:cubicBezTo>
                  <a:lnTo>
                    <a:pt x="3014" y="3102"/>
                  </a:lnTo>
                  <a:lnTo>
                    <a:pt x="3014" y="3102"/>
                  </a:lnTo>
                  <a:cubicBezTo>
                    <a:pt x="2914" y="3122"/>
                    <a:pt x="2815" y="3133"/>
                    <a:pt x="2717" y="3133"/>
                  </a:cubicBezTo>
                  <a:cubicBezTo>
                    <a:pt x="2049" y="3133"/>
                    <a:pt x="1460" y="2664"/>
                    <a:pt x="1317" y="1981"/>
                  </a:cubicBezTo>
                  <a:lnTo>
                    <a:pt x="925" y="1"/>
                  </a:lnTo>
                  <a:close/>
                </a:path>
              </a:pathLst>
            </a:custGeom>
            <a:solidFill>
              <a:srgbClr val="3B3155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3574102" y="2919770"/>
              <a:ext cx="41481" cy="24790"/>
            </a:xfrm>
            <a:custGeom>
              <a:avLst/>
              <a:gdLst/>
              <a:ahLst/>
              <a:cxnLst/>
              <a:rect l="l" t="t" r="r" b="b"/>
              <a:pathLst>
                <a:path w="676" h="404" extrusionOk="0">
                  <a:moveTo>
                    <a:pt x="395" y="0"/>
                  </a:moveTo>
                  <a:cubicBezTo>
                    <a:pt x="363" y="0"/>
                    <a:pt x="329" y="3"/>
                    <a:pt x="295" y="10"/>
                  </a:cubicBezTo>
                  <a:cubicBezTo>
                    <a:pt x="121" y="42"/>
                    <a:pt x="1" y="162"/>
                    <a:pt x="23" y="271"/>
                  </a:cubicBezTo>
                  <a:cubicBezTo>
                    <a:pt x="40" y="347"/>
                    <a:pt x="137" y="404"/>
                    <a:pt x="262" y="404"/>
                  </a:cubicBezTo>
                  <a:cubicBezTo>
                    <a:pt x="297" y="404"/>
                    <a:pt x="333" y="400"/>
                    <a:pt x="371" y="390"/>
                  </a:cubicBezTo>
                  <a:cubicBezTo>
                    <a:pt x="545" y="358"/>
                    <a:pt x="676" y="249"/>
                    <a:pt x="654" y="140"/>
                  </a:cubicBezTo>
                  <a:cubicBezTo>
                    <a:pt x="636" y="53"/>
                    <a:pt x="528" y="0"/>
                    <a:pt x="395" y="0"/>
                  </a:cubicBezTo>
                  <a:close/>
                </a:path>
              </a:pathLst>
            </a:custGeom>
            <a:solidFill>
              <a:srgbClr val="E490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3434622" y="2947813"/>
              <a:ext cx="41420" cy="24852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393" y="0"/>
                  </a:moveTo>
                  <a:cubicBezTo>
                    <a:pt x="361" y="0"/>
                    <a:pt x="327" y="3"/>
                    <a:pt x="293" y="10"/>
                  </a:cubicBezTo>
                  <a:cubicBezTo>
                    <a:pt x="119" y="42"/>
                    <a:pt x="0" y="162"/>
                    <a:pt x="22" y="271"/>
                  </a:cubicBezTo>
                  <a:cubicBezTo>
                    <a:pt x="39" y="347"/>
                    <a:pt x="136" y="404"/>
                    <a:pt x="261" y="404"/>
                  </a:cubicBezTo>
                  <a:cubicBezTo>
                    <a:pt x="296" y="404"/>
                    <a:pt x="332" y="400"/>
                    <a:pt x="370" y="390"/>
                  </a:cubicBezTo>
                  <a:cubicBezTo>
                    <a:pt x="544" y="358"/>
                    <a:pt x="675" y="249"/>
                    <a:pt x="653" y="140"/>
                  </a:cubicBezTo>
                  <a:cubicBezTo>
                    <a:pt x="635" y="53"/>
                    <a:pt x="526" y="0"/>
                    <a:pt x="393" y="0"/>
                  </a:cubicBezTo>
                  <a:close/>
                </a:path>
              </a:pathLst>
            </a:custGeom>
            <a:solidFill>
              <a:srgbClr val="E490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3349143" y="2745436"/>
              <a:ext cx="122234" cy="130088"/>
            </a:xfrm>
            <a:custGeom>
              <a:avLst/>
              <a:gdLst/>
              <a:ahLst/>
              <a:cxnLst/>
              <a:rect l="l" t="t" r="r" b="b"/>
              <a:pathLst>
                <a:path w="1992" h="2120" extrusionOk="0">
                  <a:moveTo>
                    <a:pt x="1303" y="0"/>
                  </a:moveTo>
                  <a:cubicBezTo>
                    <a:pt x="1272" y="0"/>
                    <a:pt x="1240" y="4"/>
                    <a:pt x="1208" y="10"/>
                  </a:cubicBezTo>
                  <a:lnTo>
                    <a:pt x="610" y="130"/>
                  </a:lnTo>
                  <a:cubicBezTo>
                    <a:pt x="240" y="206"/>
                    <a:pt x="0" y="566"/>
                    <a:pt x="76" y="936"/>
                  </a:cubicBezTo>
                  <a:lnTo>
                    <a:pt x="250" y="1850"/>
                  </a:lnTo>
                  <a:cubicBezTo>
                    <a:pt x="287" y="2009"/>
                    <a:pt x="422" y="2120"/>
                    <a:pt x="577" y="2120"/>
                  </a:cubicBezTo>
                  <a:cubicBezTo>
                    <a:pt x="602" y="2120"/>
                    <a:pt x="627" y="2117"/>
                    <a:pt x="653" y="2111"/>
                  </a:cubicBezTo>
                  <a:lnTo>
                    <a:pt x="1077" y="2024"/>
                  </a:lnTo>
                  <a:cubicBezTo>
                    <a:pt x="1632" y="1915"/>
                    <a:pt x="1991" y="1381"/>
                    <a:pt x="1872" y="827"/>
                  </a:cubicBezTo>
                  <a:lnTo>
                    <a:pt x="1785" y="402"/>
                  </a:lnTo>
                  <a:cubicBezTo>
                    <a:pt x="1737" y="164"/>
                    <a:pt x="1530" y="0"/>
                    <a:pt x="13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3349143" y="2746049"/>
              <a:ext cx="73512" cy="129475"/>
            </a:xfrm>
            <a:custGeom>
              <a:avLst/>
              <a:gdLst/>
              <a:ahLst/>
              <a:cxnLst/>
              <a:rect l="l" t="t" r="r" b="b"/>
              <a:pathLst>
                <a:path w="1198" h="2110" extrusionOk="0">
                  <a:moveTo>
                    <a:pt x="1197" y="0"/>
                  </a:moveTo>
                  <a:lnTo>
                    <a:pt x="610" y="120"/>
                  </a:lnTo>
                  <a:cubicBezTo>
                    <a:pt x="240" y="196"/>
                    <a:pt x="0" y="556"/>
                    <a:pt x="76" y="926"/>
                  </a:cubicBezTo>
                  <a:lnTo>
                    <a:pt x="250" y="1840"/>
                  </a:lnTo>
                  <a:cubicBezTo>
                    <a:pt x="287" y="1999"/>
                    <a:pt x="422" y="2110"/>
                    <a:pt x="577" y="2110"/>
                  </a:cubicBezTo>
                  <a:cubicBezTo>
                    <a:pt x="602" y="2110"/>
                    <a:pt x="627" y="2107"/>
                    <a:pt x="653" y="2101"/>
                  </a:cubicBezTo>
                  <a:lnTo>
                    <a:pt x="914" y="2046"/>
                  </a:lnTo>
                  <a:lnTo>
                    <a:pt x="664" y="805"/>
                  </a:lnTo>
                  <a:cubicBezTo>
                    <a:pt x="588" y="435"/>
                    <a:pt x="827" y="77"/>
                    <a:pt x="1197" y="0"/>
                  </a:cubicBezTo>
                  <a:close/>
                </a:path>
              </a:pathLst>
            </a:custGeom>
            <a:solidFill>
              <a:srgbClr val="3B3155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3429897" y="2659220"/>
              <a:ext cx="237780" cy="182124"/>
            </a:xfrm>
            <a:custGeom>
              <a:avLst/>
              <a:gdLst/>
              <a:ahLst/>
              <a:cxnLst/>
              <a:rect l="l" t="t" r="r" b="b"/>
              <a:pathLst>
                <a:path w="3875" h="2968" extrusionOk="0">
                  <a:moveTo>
                    <a:pt x="3559" y="0"/>
                  </a:moveTo>
                  <a:lnTo>
                    <a:pt x="827" y="556"/>
                  </a:lnTo>
                  <a:cubicBezTo>
                    <a:pt x="327" y="653"/>
                    <a:pt x="0" y="1144"/>
                    <a:pt x="109" y="1644"/>
                  </a:cubicBezTo>
                  <a:lnTo>
                    <a:pt x="218" y="2220"/>
                  </a:lnTo>
                  <a:cubicBezTo>
                    <a:pt x="314" y="2661"/>
                    <a:pt x="706" y="2967"/>
                    <a:pt x="1140" y="2967"/>
                  </a:cubicBezTo>
                  <a:cubicBezTo>
                    <a:pt x="1198" y="2967"/>
                    <a:pt x="1258" y="2962"/>
                    <a:pt x="1318" y="2950"/>
                  </a:cubicBezTo>
                  <a:lnTo>
                    <a:pt x="2242" y="2765"/>
                  </a:lnTo>
                  <a:cubicBezTo>
                    <a:pt x="3233" y="2558"/>
                    <a:pt x="3874" y="1601"/>
                    <a:pt x="3679" y="610"/>
                  </a:cubicBezTo>
                  <a:lnTo>
                    <a:pt x="35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3429897" y="2683274"/>
              <a:ext cx="130273" cy="158070"/>
            </a:xfrm>
            <a:custGeom>
              <a:avLst/>
              <a:gdLst/>
              <a:ahLst/>
              <a:cxnLst/>
              <a:rect l="l" t="t" r="r" b="b"/>
              <a:pathLst>
                <a:path w="2123" h="2576" extrusionOk="0">
                  <a:moveTo>
                    <a:pt x="1633" y="0"/>
                  </a:moveTo>
                  <a:cubicBezTo>
                    <a:pt x="1629" y="1"/>
                    <a:pt x="1625" y="2"/>
                    <a:pt x="1621" y="3"/>
                  </a:cubicBezTo>
                  <a:lnTo>
                    <a:pt x="1621" y="3"/>
                  </a:lnTo>
                  <a:lnTo>
                    <a:pt x="1633" y="0"/>
                  </a:lnTo>
                  <a:close/>
                  <a:moveTo>
                    <a:pt x="1621" y="3"/>
                  </a:moveTo>
                  <a:lnTo>
                    <a:pt x="827" y="164"/>
                  </a:lnTo>
                  <a:cubicBezTo>
                    <a:pt x="327" y="261"/>
                    <a:pt x="0" y="752"/>
                    <a:pt x="109" y="1252"/>
                  </a:cubicBezTo>
                  <a:lnTo>
                    <a:pt x="218" y="1828"/>
                  </a:lnTo>
                  <a:cubicBezTo>
                    <a:pt x="314" y="2269"/>
                    <a:pt x="706" y="2575"/>
                    <a:pt x="1140" y="2575"/>
                  </a:cubicBezTo>
                  <a:cubicBezTo>
                    <a:pt x="1198" y="2575"/>
                    <a:pt x="1258" y="2570"/>
                    <a:pt x="1318" y="2558"/>
                  </a:cubicBezTo>
                  <a:lnTo>
                    <a:pt x="2123" y="2394"/>
                  </a:lnTo>
                  <a:lnTo>
                    <a:pt x="2123" y="2394"/>
                  </a:lnTo>
                  <a:cubicBezTo>
                    <a:pt x="2061" y="2406"/>
                    <a:pt x="2000" y="2412"/>
                    <a:pt x="1940" y="2412"/>
                  </a:cubicBezTo>
                  <a:cubicBezTo>
                    <a:pt x="1499" y="2412"/>
                    <a:pt x="1110" y="2106"/>
                    <a:pt x="1023" y="1666"/>
                  </a:cubicBezTo>
                  <a:lnTo>
                    <a:pt x="904" y="1088"/>
                  </a:lnTo>
                  <a:cubicBezTo>
                    <a:pt x="806" y="592"/>
                    <a:pt x="1127" y="106"/>
                    <a:pt x="1621" y="3"/>
                  </a:cubicBezTo>
                  <a:close/>
                </a:path>
              </a:pathLst>
            </a:custGeom>
            <a:solidFill>
              <a:srgbClr val="3B3155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3658967" y="2743349"/>
              <a:ext cx="117571" cy="117571"/>
            </a:xfrm>
            <a:custGeom>
              <a:avLst/>
              <a:gdLst/>
              <a:ahLst/>
              <a:cxnLst/>
              <a:rect l="l" t="t" r="r" b="b"/>
              <a:pathLst>
                <a:path w="1916" h="1916" extrusionOk="0">
                  <a:moveTo>
                    <a:pt x="958" y="1"/>
                  </a:moveTo>
                  <a:cubicBezTo>
                    <a:pt x="436" y="1"/>
                    <a:pt x="0" y="425"/>
                    <a:pt x="0" y="958"/>
                  </a:cubicBezTo>
                  <a:cubicBezTo>
                    <a:pt x="0" y="1492"/>
                    <a:pt x="436" y="1916"/>
                    <a:pt x="958" y="1916"/>
                  </a:cubicBezTo>
                  <a:cubicBezTo>
                    <a:pt x="1491" y="1916"/>
                    <a:pt x="1916" y="1492"/>
                    <a:pt x="1916" y="958"/>
                  </a:cubicBezTo>
                  <a:cubicBezTo>
                    <a:pt x="1916" y="425"/>
                    <a:pt x="1491" y="1"/>
                    <a:pt x="9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3341779" y="2652899"/>
              <a:ext cx="344612" cy="455801"/>
            </a:xfrm>
            <a:custGeom>
              <a:avLst/>
              <a:gdLst/>
              <a:ahLst/>
              <a:cxnLst/>
              <a:rect l="l" t="t" r="r" b="b"/>
              <a:pathLst>
                <a:path w="5616" h="7428" extrusionOk="0">
                  <a:moveTo>
                    <a:pt x="4908" y="234"/>
                  </a:moveTo>
                  <a:lnTo>
                    <a:pt x="5006" y="735"/>
                  </a:lnTo>
                  <a:cubicBezTo>
                    <a:pt x="5191" y="1660"/>
                    <a:pt x="4592" y="2574"/>
                    <a:pt x="3656" y="2759"/>
                  </a:cubicBezTo>
                  <a:lnTo>
                    <a:pt x="2732" y="2944"/>
                  </a:lnTo>
                  <a:cubicBezTo>
                    <a:pt x="2677" y="2955"/>
                    <a:pt x="2623" y="2960"/>
                    <a:pt x="2570" y="2960"/>
                  </a:cubicBezTo>
                  <a:cubicBezTo>
                    <a:pt x="2184" y="2960"/>
                    <a:pt x="1839" y="2694"/>
                    <a:pt x="1763" y="2302"/>
                  </a:cubicBezTo>
                  <a:lnTo>
                    <a:pt x="1644" y="1725"/>
                  </a:lnTo>
                  <a:cubicBezTo>
                    <a:pt x="1600" y="1518"/>
                    <a:pt x="1644" y="1290"/>
                    <a:pt x="1774" y="1116"/>
                  </a:cubicBezTo>
                  <a:cubicBezTo>
                    <a:pt x="1893" y="931"/>
                    <a:pt x="2079" y="800"/>
                    <a:pt x="2285" y="756"/>
                  </a:cubicBezTo>
                  <a:lnTo>
                    <a:pt x="4908" y="234"/>
                  </a:lnTo>
                  <a:close/>
                  <a:moveTo>
                    <a:pt x="1415" y="1617"/>
                  </a:moveTo>
                  <a:cubicBezTo>
                    <a:pt x="1415" y="1671"/>
                    <a:pt x="1426" y="1714"/>
                    <a:pt x="1436" y="1769"/>
                  </a:cubicBezTo>
                  <a:lnTo>
                    <a:pt x="1545" y="2345"/>
                  </a:lnTo>
                  <a:cubicBezTo>
                    <a:pt x="1589" y="2552"/>
                    <a:pt x="1698" y="2737"/>
                    <a:pt x="1840" y="2879"/>
                  </a:cubicBezTo>
                  <a:cubicBezTo>
                    <a:pt x="1719" y="3162"/>
                    <a:pt x="1480" y="3368"/>
                    <a:pt x="1175" y="3433"/>
                  </a:cubicBezTo>
                  <a:lnTo>
                    <a:pt x="751" y="3510"/>
                  </a:lnTo>
                  <a:cubicBezTo>
                    <a:pt x="734" y="3515"/>
                    <a:pt x="717" y="3517"/>
                    <a:pt x="700" y="3517"/>
                  </a:cubicBezTo>
                  <a:cubicBezTo>
                    <a:pt x="596" y="3517"/>
                    <a:pt x="497" y="3438"/>
                    <a:pt x="479" y="3336"/>
                  </a:cubicBezTo>
                  <a:lnTo>
                    <a:pt x="294" y="2422"/>
                  </a:lnTo>
                  <a:cubicBezTo>
                    <a:pt x="239" y="2106"/>
                    <a:pt x="435" y="1801"/>
                    <a:pt x="751" y="1747"/>
                  </a:cubicBezTo>
                  <a:lnTo>
                    <a:pt x="1349" y="1627"/>
                  </a:lnTo>
                  <a:cubicBezTo>
                    <a:pt x="1371" y="1617"/>
                    <a:pt x="1393" y="1617"/>
                    <a:pt x="1415" y="1617"/>
                  </a:cubicBezTo>
                  <a:close/>
                  <a:moveTo>
                    <a:pt x="5124" y="3664"/>
                  </a:moveTo>
                  <a:cubicBezTo>
                    <a:pt x="5188" y="3664"/>
                    <a:pt x="5259" y="3693"/>
                    <a:pt x="5300" y="3782"/>
                  </a:cubicBezTo>
                  <a:cubicBezTo>
                    <a:pt x="5310" y="3815"/>
                    <a:pt x="5322" y="3847"/>
                    <a:pt x="5332" y="3890"/>
                  </a:cubicBezTo>
                  <a:cubicBezTo>
                    <a:pt x="5354" y="4021"/>
                    <a:pt x="5332" y="4152"/>
                    <a:pt x="5256" y="4272"/>
                  </a:cubicBezTo>
                  <a:cubicBezTo>
                    <a:pt x="5202" y="4347"/>
                    <a:pt x="5126" y="4413"/>
                    <a:pt x="5028" y="4456"/>
                  </a:cubicBezTo>
                  <a:cubicBezTo>
                    <a:pt x="5028" y="4391"/>
                    <a:pt x="5017" y="4337"/>
                    <a:pt x="5006" y="4272"/>
                  </a:cubicBezTo>
                  <a:lnTo>
                    <a:pt x="4984" y="4163"/>
                  </a:lnTo>
                  <a:cubicBezTo>
                    <a:pt x="5004" y="4123"/>
                    <a:pt x="5053" y="4063"/>
                    <a:pt x="5120" y="4063"/>
                  </a:cubicBezTo>
                  <a:cubicBezTo>
                    <a:pt x="5125" y="4063"/>
                    <a:pt x="5131" y="4064"/>
                    <a:pt x="5136" y="4065"/>
                  </a:cubicBezTo>
                  <a:cubicBezTo>
                    <a:pt x="5142" y="4066"/>
                    <a:pt x="5148" y="4066"/>
                    <a:pt x="5154" y="4066"/>
                  </a:cubicBezTo>
                  <a:cubicBezTo>
                    <a:pt x="5202" y="4066"/>
                    <a:pt x="5246" y="4026"/>
                    <a:pt x="5256" y="3978"/>
                  </a:cubicBezTo>
                  <a:cubicBezTo>
                    <a:pt x="5267" y="3912"/>
                    <a:pt x="5235" y="3858"/>
                    <a:pt x="5169" y="3847"/>
                  </a:cubicBezTo>
                  <a:cubicBezTo>
                    <a:pt x="5152" y="3845"/>
                    <a:pt x="5135" y="3843"/>
                    <a:pt x="5117" y="3843"/>
                  </a:cubicBezTo>
                  <a:cubicBezTo>
                    <a:pt x="5055" y="3843"/>
                    <a:pt x="4989" y="3859"/>
                    <a:pt x="4930" y="3902"/>
                  </a:cubicBezTo>
                  <a:cubicBezTo>
                    <a:pt x="4908" y="3771"/>
                    <a:pt x="4984" y="3695"/>
                    <a:pt x="5061" y="3673"/>
                  </a:cubicBezTo>
                  <a:cubicBezTo>
                    <a:pt x="5080" y="3667"/>
                    <a:pt x="5101" y="3664"/>
                    <a:pt x="5124" y="3664"/>
                  </a:cubicBezTo>
                  <a:close/>
                  <a:moveTo>
                    <a:pt x="680" y="4563"/>
                  </a:moveTo>
                  <a:cubicBezTo>
                    <a:pt x="751" y="4563"/>
                    <a:pt x="831" y="4602"/>
                    <a:pt x="860" y="4717"/>
                  </a:cubicBezTo>
                  <a:cubicBezTo>
                    <a:pt x="841" y="4715"/>
                    <a:pt x="821" y="4714"/>
                    <a:pt x="802" y="4714"/>
                  </a:cubicBezTo>
                  <a:cubicBezTo>
                    <a:pt x="735" y="4714"/>
                    <a:pt x="669" y="4730"/>
                    <a:pt x="609" y="4772"/>
                  </a:cubicBezTo>
                  <a:cubicBezTo>
                    <a:pt x="555" y="4805"/>
                    <a:pt x="544" y="4870"/>
                    <a:pt x="577" y="4913"/>
                  </a:cubicBezTo>
                  <a:cubicBezTo>
                    <a:pt x="597" y="4948"/>
                    <a:pt x="630" y="4965"/>
                    <a:pt x="666" y="4965"/>
                  </a:cubicBezTo>
                  <a:cubicBezTo>
                    <a:pt x="687" y="4965"/>
                    <a:pt x="709" y="4959"/>
                    <a:pt x="730" y="4946"/>
                  </a:cubicBezTo>
                  <a:cubicBezTo>
                    <a:pt x="747" y="4935"/>
                    <a:pt x="766" y="4930"/>
                    <a:pt x="784" y="4930"/>
                  </a:cubicBezTo>
                  <a:cubicBezTo>
                    <a:pt x="834" y="4930"/>
                    <a:pt x="882" y="4963"/>
                    <a:pt x="914" y="4979"/>
                  </a:cubicBezTo>
                  <a:lnTo>
                    <a:pt x="936" y="5087"/>
                  </a:lnTo>
                  <a:cubicBezTo>
                    <a:pt x="947" y="5153"/>
                    <a:pt x="958" y="5208"/>
                    <a:pt x="979" y="5273"/>
                  </a:cubicBezTo>
                  <a:cubicBezTo>
                    <a:pt x="882" y="5273"/>
                    <a:pt x="784" y="5240"/>
                    <a:pt x="696" y="5186"/>
                  </a:cubicBezTo>
                  <a:cubicBezTo>
                    <a:pt x="588" y="5109"/>
                    <a:pt x="512" y="5000"/>
                    <a:pt x="479" y="4859"/>
                  </a:cubicBezTo>
                  <a:cubicBezTo>
                    <a:pt x="468" y="4826"/>
                    <a:pt x="468" y="4794"/>
                    <a:pt x="468" y="4751"/>
                  </a:cubicBezTo>
                  <a:cubicBezTo>
                    <a:pt x="479" y="4620"/>
                    <a:pt x="566" y="4565"/>
                    <a:pt x="653" y="4565"/>
                  </a:cubicBezTo>
                  <a:cubicBezTo>
                    <a:pt x="662" y="4564"/>
                    <a:pt x="671" y="4563"/>
                    <a:pt x="680" y="4563"/>
                  </a:cubicBezTo>
                  <a:close/>
                  <a:moveTo>
                    <a:pt x="3569" y="6132"/>
                  </a:moveTo>
                  <a:lnTo>
                    <a:pt x="3569" y="6241"/>
                  </a:lnTo>
                  <a:cubicBezTo>
                    <a:pt x="3569" y="6437"/>
                    <a:pt x="3407" y="6601"/>
                    <a:pt x="3199" y="6601"/>
                  </a:cubicBezTo>
                  <a:cubicBezTo>
                    <a:pt x="3015" y="6601"/>
                    <a:pt x="2862" y="6459"/>
                    <a:pt x="2841" y="6284"/>
                  </a:cubicBezTo>
                  <a:lnTo>
                    <a:pt x="3569" y="6132"/>
                  </a:lnTo>
                  <a:close/>
                  <a:moveTo>
                    <a:pt x="3994" y="6350"/>
                  </a:moveTo>
                  <a:cubicBezTo>
                    <a:pt x="4048" y="6350"/>
                    <a:pt x="4103" y="6350"/>
                    <a:pt x="4146" y="6361"/>
                  </a:cubicBezTo>
                  <a:cubicBezTo>
                    <a:pt x="4440" y="6426"/>
                    <a:pt x="4658" y="6654"/>
                    <a:pt x="4712" y="6937"/>
                  </a:cubicBezTo>
                  <a:lnTo>
                    <a:pt x="4778" y="7210"/>
                  </a:lnTo>
                  <a:lnTo>
                    <a:pt x="1632" y="7210"/>
                  </a:lnTo>
                  <a:lnTo>
                    <a:pt x="1687" y="6937"/>
                  </a:lnTo>
                  <a:cubicBezTo>
                    <a:pt x="1752" y="6654"/>
                    <a:pt x="1970" y="6426"/>
                    <a:pt x="2253" y="6361"/>
                  </a:cubicBezTo>
                  <a:cubicBezTo>
                    <a:pt x="2307" y="6350"/>
                    <a:pt x="2362" y="6350"/>
                    <a:pt x="2405" y="6350"/>
                  </a:cubicBezTo>
                  <a:lnTo>
                    <a:pt x="2633" y="6350"/>
                  </a:lnTo>
                  <a:cubicBezTo>
                    <a:pt x="2688" y="6622"/>
                    <a:pt x="2916" y="6818"/>
                    <a:pt x="3199" y="6818"/>
                  </a:cubicBezTo>
                  <a:cubicBezTo>
                    <a:pt x="3482" y="6818"/>
                    <a:pt x="3722" y="6622"/>
                    <a:pt x="3777" y="6350"/>
                  </a:cubicBezTo>
                  <a:close/>
                  <a:moveTo>
                    <a:pt x="5003" y="0"/>
                  </a:moveTo>
                  <a:cubicBezTo>
                    <a:pt x="4993" y="0"/>
                    <a:pt x="4983" y="2"/>
                    <a:pt x="4974" y="6"/>
                  </a:cubicBezTo>
                  <a:lnTo>
                    <a:pt x="2253" y="550"/>
                  </a:lnTo>
                  <a:cubicBezTo>
                    <a:pt x="1981" y="604"/>
                    <a:pt x="1741" y="756"/>
                    <a:pt x="1589" y="996"/>
                  </a:cubicBezTo>
                  <a:cubicBezTo>
                    <a:pt x="1502" y="1116"/>
                    <a:pt x="1448" y="1257"/>
                    <a:pt x="1426" y="1399"/>
                  </a:cubicBezTo>
                  <a:cubicBezTo>
                    <a:pt x="1382" y="1399"/>
                    <a:pt x="1349" y="1399"/>
                    <a:pt x="1306" y="1409"/>
                  </a:cubicBezTo>
                  <a:lnTo>
                    <a:pt x="708" y="1529"/>
                  </a:lnTo>
                  <a:cubicBezTo>
                    <a:pt x="272" y="1617"/>
                    <a:pt x="0" y="2040"/>
                    <a:pt x="87" y="2465"/>
                  </a:cubicBezTo>
                  <a:lnTo>
                    <a:pt x="272" y="3379"/>
                  </a:lnTo>
                  <a:cubicBezTo>
                    <a:pt x="305" y="3575"/>
                    <a:pt x="468" y="3716"/>
                    <a:pt x="653" y="3738"/>
                  </a:cubicBezTo>
                  <a:lnTo>
                    <a:pt x="784" y="4359"/>
                  </a:lnTo>
                  <a:cubicBezTo>
                    <a:pt x="753" y="4351"/>
                    <a:pt x="716" y="4343"/>
                    <a:pt x="678" y="4343"/>
                  </a:cubicBezTo>
                  <a:cubicBezTo>
                    <a:pt x="663" y="4343"/>
                    <a:pt x="647" y="4344"/>
                    <a:pt x="631" y="4347"/>
                  </a:cubicBezTo>
                  <a:cubicBezTo>
                    <a:pt x="414" y="4369"/>
                    <a:pt x="261" y="4533"/>
                    <a:pt x="251" y="4751"/>
                  </a:cubicBezTo>
                  <a:cubicBezTo>
                    <a:pt x="251" y="4805"/>
                    <a:pt x="261" y="4859"/>
                    <a:pt x="272" y="4903"/>
                  </a:cubicBezTo>
                  <a:cubicBezTo>
                    <a:pt x="338" y="5251"/>
                    <a:pt x="642" y="5491"/>
                    <a:pt x="979" y="5491"/>
                  </a:cubicBezTo>
                  <a:cubicBezTo>
                    <a:pt x="1012" y="5491"/>
                    <a:pt x="1034" y="5491"/>
                    <a:pt x="1066" y="5479"/>
                  </a:cubicBezTo>
                  <a:cubicBezTo>
                    <a:pt x="1121" y="5588"/>
                    <a:pt x="1187" y="5697"/>
                    <a:pt x="1262" y="5784"/>
                  </a:cubicBezTo>
                  <a:cubicBezTo>
                    <a:pt x="1284" y="5806"/>
                    <a:pt x="1317" y="5827"/>
                    <a:pt x="1349" y="5827"/>
                  </a:cubicBezTo>
                  <a:cubicBezTo>
                    <a:pt x="1371" y="5827"/>
                    <a:pt x="1404" y="5817"/>
                    <a:pt x="1426" y="5795"/>
                  </a:cubicBezTo>
                  <a:cubicBezTo>
                    <a:pt x="1470" y="5762"/>
                    <a:pt x="1470" y="5686"/>
                    <a:pt x="1436" y="5643"/>
                  </a:cubicBezTo>
                  <a:cubicBezTo>
                    <a:pt x="1284" y="5469"/>
                    <a:pt x="1187" y="5273"/>
                    <a:pt x="1143" y="5044"/>
                  </a:cubicBezTo>
                  <a:lnTo>
                    <a:pt x="871" y="3716"/>
                  </a:lnTo>
                  <a:lnTo>
                    <a:pt x="1219" y="3641"/>
                  </a:lnTo>
                  <a:cubicBezTo>
                    <a:pt x="1567" y="3575"/>
                    <a:pt x="1861" y="3336"/>
                    <a:pt x="2014" y="3020"/>
                  </a:cubicBezTo>
                  <a:cubicBezTo>
                    <a:pt x="2176" y="3118"/>
                    <a:pt x="2372" y="3184"/>
                    <a:pt x="2568" y="3184"/>
                  </a:cubicBezTo>
                  <a:cubicBezTo>
                    <a:pt x="2633" y="3184"/>
                    <a:pt x="2699" y="3172"/>
                    <a:pt x="2775" y="3162"/>
                  </a:cubicBezTo>
                  <a:lnTo>
                    <a:pt x="3700" y="2976"/>
                  </a:lnTo>
                  <a:cubicBezTo>
                    <a:pt x="3983" y="2911"/>
                    <a:pt x="4234" y="2802"/>
                    <a:pt x="4451" y="2639"/>
                  </a:cubicBezTo>
                  <a:lnTo>
                    <a:pt x="4712" y="3945"/>
                  </a:lnTo>
                  <a:lnTo>
                    <a:pt x="4788" y="4315"/>
                  </a:lnTo>
                  <a:cubicBezTo>
                    <a:pt x="4930" y="5033"/>
                    <a:pt x="4473" y="5730"/>
                    <a:pt x="3755" y="5871"/>
                  </a:cubicBezTo>
                  <a:lnTo>
                    <a:pt x="2710" y="6089"/>
                  </a:lnTo>
                  <a:cubicBezTo>
                    <a:pt x="2625" y="6105"/>
                    <a:pt x="2539" y="6113"/>
                    <a:pt x="2453" y="6113"/>
                  </a:cubicBezTo>
                  <a:cubicBezTo>
                    <a:pt x="2200" y="6113"/>
                    <a:pt x="1950" y="6042"/>
                    <a:pt x="1731" y="5904"/>
                  </a:cubicBezTo>
                  <a:cubicBezTo>
                    <a:pt x="1714" y="5892"/>
                    <a:pt x="1693" y="5885"/>
                    <a:pt x="1672" y="5885"/>
                  </a:cubicBezTo>
                  <a:cubicBezTo>
                    <a:pt x="1636" y="5885"/>
                    <a:pt x="1598" y="5903"/>
                    <a:pt x="1578" y="5936"/>
                  </a:cubicBezTo>
                  <a:cubicBezTo>
                    <a:pt x="1557" y="5991"/>
                    <a:pt x="1567" y="6056"/>
                    <a:pt x="1622" y="6089"/>
                  </a:cubicBezTo>
                  <a:cubicBezTo>
                    <a:pt x="1719" y="6154"/>
                    <a:pt x="1840" y="6209"/>
                    <a:pt x="1948" y="6252"/>
                  </a:cubicBezTo>
                  <a:cubicBezTo>
                    <a:pt x="1709" y="6383"/>
                    <a:pt x="1535" y="6611"/>
                    <a:pt x="1480" y="6894"/>
                  </a:cubicBezTo>
                  <a:lnTo>
                    <a:pt x="1393" y="7297"/>
                  </a:lnTo>
                  <a:cubicBezTo>
                    <a:pt x="1393" y="7329"/>
                    <a:pt x="1393" y="7362"/>
                    <a:pt x="1415" y="7384"/>
                  </a:cubicBezTo>
                  <a:cubicBezTo>
                    <a:pt x="1436" y="7416"/>
                    <a:pt x="1470" y="7428"/>
                    <a:pt x="1502" y="7428"/>
                  </a:cubicBezTo>
                  <a:lnTo>
                    <a:pt x="4908" y="7428"/>
                  </a:lnTo>
                  <a:cubicBezTo>
                    <a:pt x="4940" y="7428"/>
                    <a:pt x="4974" y="7416"/>
                    <a:pt x="4995" y="7384"/>
                  </a:cubicBezTo>
                  <a:cubicBezTo>
                    <a:pt x="5017" y="7362"/>
                    <a:pt x="5017" y="7329"/>
                    <a:pt x="5017" y="7297"/>
                  </a:cubicBezTo>
                  <a:lnTo>
                    <a:pt x="4930" y="6894"/>
                  </a:lnTo>
                  <a:cubicBezTo>
                    <a:pt x="4853" y="6524"/>
                    <a:pt x="4570" y="6231"/>
                    <a:pt x="4200" y="6154"/>
                  </a:cubicBezTo>
                  <a:cubicBezTo>
                    <a:pt x="4135" y="6143"/>
                    <a:pt x="4070" y="6132"/>
                    <a:pt x="3994" y="6132"/>
                  </a:cubicBezTo>
                  <a:lnTo>
                    <a:pt x="3787" y="6132"/>
                  </a:lnTo>
                  <a:lnTo>
                    <a:pt x="3787" y="6089"/>
                  </a:lnTo>
                  <a:lnTo>
                    <a:pt x="3798" y="6089"/>
                  </a:lnTo>
                  <a:cubicBezTo>
                    <a:pt x="4495" y="5948"/>
                    <a:pt x="4984" y="5360"/>
                    <a:pt x="5028" y="4685"/>
                  </a:cubicBezTo>
                  <a:cubicBezTo>
                    <a:pt x="5387" y="4587"/>
                    <a:pt x="5615" y="4217"/>
                    <a:pt x="5550" y="3847"/>
                  </a:cubicBezTo>
                  <a:cubicBezTo>
                    <a:pt x="5539" y="3793"/>
                    <a:pt x="5518" y="3738"/>
                    <a:pt x="5496" y="3695"/>
                  </a:cubicBezTo>
                  <a:cubicBezTo>
                    <a:pt x="5428" y="3534"/>
                    <a:pt x="5287" y="3445"/>
                    <a:pt x="5130" y="3445"/>
                  </a:cubicBezTo>
                  <a:cubicBezTo>
                    <a:pt x="5086" y="3445"/>
                    <a:pt x="5041" y="3452"/>
                    <a:pt x="4995" y="3466"/>
                  </a:cubicBezTo>
                  <a:cubicBezTo>
                    <a:pt x="4940" y="3488"/>
                    <a:pt x="4897" y="3510"/>
                    <a:pt x="4853" y="3542"/>
                  </a:cubicBezTo>
                  <a:lnTo>
                    <a:pt x="4647" y="2487"/>
                  </a:lnTo>
                  <a:cubicBezTo>
                    <a:pt x="5115" y="2040"/>
                    <a:pt x="5354" y="1377"/>
                    <a:pt x="5223" y="691"/>
                  </a:cubicBezTo>
                  <a:lnTo>
                    <a:pt x="5093" y="82"/>
                  </a:lnTo>
                  <a:cubicBezTo>
                    <a:pt x="5084" y="37"/>
                    <a:pt x="5046" y="0"/>
                    <a:pt x="50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3510038" y="2909522"/>
              <a:ext cx="38106" cy="18225"/>
            </a:xfrm>
            <a:custGeom>
              <a:avLst/>
              <a:gdLst/>
              <a:ahLst/>
              <a:cxnLst/>
              <a:rect l="l" t="t" r="r" b="b"/>
              <a:pathLst>
                <a:path w="621" h="297" extrusionOk="0">
                  <a:moveTo>
                    <a:pt x="500" y="1"/>
                  </a:moveTo>
                  <a:cubicBezTo>
                    <a:pt x="493" y="1"/>
                    <a:pt x="486" y="1"/>
                    <a:pt x="479" y="3"/>
                  </a:cubicBezTo>
                  <a:lnTo>
                    <a:pt x="99" y="78"/>
                  </a:lnTo>
                  <a:cubicBezTo>
                    <a:pt x="44" y="90"/>
                    <a:pt x="0" y="155"/>
                    <a:pt x="12" y="209"/>
                  </a:cubicBezTo>
                  <a:cubicBezTo>
                    <a:pt x="22" y="264"/>
                    <a:pt x="66" y="296"/>
                    <a:pt x="120" y="296"/>
                  </a:cubicBezTo>
                  <a:lnTo>
                    <a:pt x="142" y="296"/>
                  </a:lnTo>
                  <a:lnTo>
                    <a:pt x="523" y="220"/>
                  </a:lnTo>
                  <a:cubicBezTo>
                    <a:pt x="588" y="209"/>
                    <a:pt x="621" y="144"/>
                    <a:pt x="610" y="90"/>
                  </a:cubicBezTo>
                  <a:cubicBezTo>
                    <a:pt x="600" y="41"/>
                    <a:pt x="556" y="1"/>
                    <a:pt x="5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3433272" y="2877490"/>
              <a:ext cx="48783" cy="48906"/>
            </a:xfrm>
            <a:custGeom>
              <a:avLst/>
              <a:gdLst/>
              <a:ahLst/>
              <a:cxnLst/>
              <a:rect l="l" t="t" r="r" b="b"/>
              <a:pathLst>
                <a:path w="795" h="797" extrusionOk="0">
                  <a:moveTo>
                    <a:pt x="674" y="1"/>
                  </a:moveTo>
                  <a:cubicBezTo>
                    <a:pt x="667" y="1"/>
                    <a:pt x="660" y="1"/>
                    <a:pt x="653" y="2"/>
                  </a:cubicBezTo>
                  <a:lnTo>
                    <a:pt x="98" y="100"/>
                  </a:lnTo>
                  <a:cubicBezTo>
                    <a:pt x="44" y="111"/>
                    <a:pt x="0" y="165"/>
                    <a:pt x="11" y="230"/>
                  </a:cubicBezTo>
                  <a:cubicBezTo>
                    <a:pt x="22" y="274"/>
                    <a:pt x="66" y="318"/>
                    <a:pt x="120" y="318"/>
                  </a:cubicBezTo>
                  <a:lnTo>
                    <a:pt x="141" y="318"/>
                  </a:lnTo>
                  <a:lnTo>
                    <a:pt x="337" y="285"/>
                  </a:lnTo>
                  <a:lnTo>
                    <a:pt x="337" y="285"/>
                  </a:lnTo>
                  <a:cubicBezTo>
                    <a:pt x="305" y="339"/>
                    <a:pt x="294" y="426"/>
                    <a:pt x="315" y="525"/>
                  </a:cubicBezTo>
                  <a:cubicBezTo>
                    <a:pt x="349" y="677"/>
                    <a:pt x="446" y="796"/>
                    <a:pt x="533" y="796"/>
                  </a:cubicBezTo>
                  <a:cubicBezTo>
                    <a:pt x="544" y="796"/>
                    <a:pt x="555" y="786"/>
                    <a:pt x="555" y="786"/>
                  </a:cubicBezTo>
                  <a:cubicBezTo>
                    <a:pt x="610" y="775"/>
                    <a:pt x="642" y="742"/>
                    <a:pt x="664" y="677"/>
                  </a:cubicBezTo>
                  <a:cubicBezTo>
                    <a:pt x="685" y="612"/>
                    <a:pt x="697" y="535"/>
                    <a:pt x="675" y="448"/>
                  </a:cubicBezTo>
                  <a:cubicBezTo>
                    <a:pt x="664" y="372"/>
                    <a:pt x="631" y="296"/>
                    <a:pt x="588" y="252"/>
                  </a:cubicBezTo>
                  <a:lnTo>
                    <a:pt x="577" y="242"/>
                  </a:lnTo>
                  <a:lnTo>
                    <a:pt x="697" y="220"/>
                  </a:lnTo>
                  <a:cubicBezTo>
                    <a:pt x="751" y="209"/>
                    <a:pt x="794" y="155"/>
                    <a:pt x="784" y="89"/>
                  </a:cubicBezTo>
                  <a:cubicBezTo>
                    <a:pt x="774" y="40"/>
                    <a:pt x="730" y="1"/>
                    <a:pt x="6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3557472" y="2851779"/>
              <a:ext cx="48108" cy="49949"/>
            </a:xfrm>
            <a:custGeom>
              <a:avLst/>
              <a:gdLst/>
              <a:ahLst/>
              <a:cxnLst/>
              <a:rect l="l" t="t" r="r" b="b"/>
              <a:pathLst>
                <a:path w="784" h="814" extrusionOk="0">
                  <a:moveTo>
                    <a:pt x="667" y="1"/>
                  </a:moveTo>
                  <a:cubicBezTo>
                    <a:pt x="655" y="1"/>
                    <a:pt x="643" y="3"/>
                    <a:pt x="631" y="8"/>
                  </a:cubicBezTo>
                  <a:lnTo>
                    <a:pt x="98" y="182"/>
                  </a:lnTo>
                  <a:cubicBezTo>
                    <a:pt x="33" y="192"/>
                    <a:pt x="0" y="258"/>
                    <a:pt x="22" y="313"/>
                  </a:cubicBezTo>
                  <a:cubicBezTo>
                    <a:pt x="33" y="356"/>
                    <a:pt x="76" y="388"/>
                    <a:pt x="131" y="388"/>
                  </a:cubicBezTo>
                  <a:lnTo>
                    <a:pt x="163" y="388"/>
                  </a:lnTo>
                  <a:lnTo>
                    <a:pt x="272" y="345"/>
                  </a:lnTo>
                  <a:lnTo>
                    <a:pt x="272" y="345"/>
                  </a:lnTo>
                  <a:cubicBezTo>
                    <a:pt x="262" y="410"/>
                    <a:pt x="250" y="475"/>
                    <a:pt x="272" y="541"/>
                  </a:cubicBezTo>
                  <a:cubicBezTo>
                    <a:pt x="305" y="693"/>
                    <a:pt x="392" y="813"/>
                    <a:pt x="490" y="813"/>
                  </a:cubicBezTo>
                  <a:lnTo>
                    <a:pt x="511" y="813"/>
                  </a:lnTo>
                  <a:cubicBezTo>
                    <a:pt x="566" y="802"/>
                    <a:pt x="598" y="758"/>
                    <a:pt x="620" y="693"/>
                  </a:cubicBezTo>
                  <a:cubicBezTo>
                    <a:pt x="642" y="628"/>
                    <a:pt x="653" y="552"/>
                    <a:pt x="631" y="475"/>
                  </a:cubicBezTo>
                  <a:cubicBezTo>
                    <a:pt x="620" y="388"/>
                    <a:pt x="577" y="313"/>
                    <a:pt x="533" y="269"/>
                  </a:cubicBezTo>
                  <a:lnTo>
                    <a:pt x="697" y="214"/>
                  </a:lnTo>
                  <a:cubicBezTo>
                    <a:pt x="751" y="192"/>
                    <a:pt x="784" y="138"/>
                    <a:pt x="762" y="73"/>
                  </a:cubicBezTo>
                  <a:cubicBezTo>
                    <a:pt x="753" y="30"/>
                    <a:pt x="711" y="1"/>
                    <a:pt x="6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3488009" y="2973095"/>
              <a:ext cx="32093" cy="13377"/>
            </a:xfrm>
            <a:custGeom>
              <a:avLst/>
              <a:gdLst/>
              <a:ahLst/>
              <a:cxnLst/>
              <a:rect l="l" t="t" r="r" b="b"/>
              <a:pathLst>
                <a:path w="523" h="218" extrusionOk="0">
                  <a:moveTo>
                    <a:pt x="109" y="0"/>
                  </a:moveTo>
                  <a:cubicBezTo>
                    <a:pt x="44" y="0"/>
                    <a:pt x="1" y="44"/>
                    <a:pt x="1" y="109"/>
                  </a:cubicBezTo>
                  <a:cubicBezTo>
                    <a:pt x="1" y="164"/>
                    <a:pt x="44" y="218"/>
                    <a:pt x="109" y="218"/>
                  </a:cubicBezTo>
                  <a:lnTo>
                    <a:pt x="414" y="218"/>
                  </a:lnTo>
                  <a:cubicBezTo>
                    <a:pt x="479" y="218"/>
                    <a:pt x="523" y="164"/>
                    <a:pt x="523" y="109"/>
                  </a:cubicBezTo>
                  <a:cubicBezTo>
                    <a:pt x="523" y="44"/>
                    <a:pt x="479" y="0"/>
                    <a:pt x="4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3652279" y="2736661"/>
              <a:ext cx="130948" cy="130948"/>
            </a:xfrm>
            <a:custGeom>
              <a:avLst/>
              <a:gdLst/>
              <a:ahLst/>
              <a:cxnLst/>
              <a:rect l="l" t="t" r="r" b="b"/>
              <a:pathLst>
                <a:path w="2134" h="2134" extrusionOk="0">
                  <a:moveTo>
                    <a:pt x="1067" y="1"/>
                  </a:moveTo>
                  <a:cubicBezTo>
                    <a:pt x="479" y="1"/>
                    <a:pt x="1" y="480"/>
                    <a:pt x="1" y="1067"/>
                  </a:cubicBezTo>
                  <a:cubicBezTo>
                    <a:pt x="1" y="1655"/>
                    <a:pt x="479" y="2134"/>
                    <a:pt x="1067" y="2134"/>
                  </a:cubicBezTo>
                  <a:cubicBezTo>
                    <a:pt x="1273" y="2134"/>
                    <a:pt x="1469" y="2080"/>
                    <a:pt x="1633" y="1971"/>
                  </a:cubicBezTo>
                  <a:cubicBezTo>
                    <a:pt x="1687" y="1938"/>
                    <a:pt x="1698" y="1873"/>
                    <a:pt x="1665" y="1819"/>
                  </a:cubicBezTo>
                  <a:cubicBezTo>
                    <a:pt x="1651" y="1784"/>
                    <a:pt x="1617" y="1767"/>
                    <a:pt x="1582" y="1767"/>
                  </a:cubicBezTo>
                  <a:cubicBezTo>
                    <a:pt x="1561" y="1767"/>
                    <a:pt x="1540" y="1773"/>
                    <a:pt x="1524" y="1785"/>
                  </a:cubicBezTo>
                  <a:cubicBezTo>
                    <a:pt x="1382" y="1873"/>
                    <a:pt x="1230" y="1916"/>
                    <a:pt x="1067" y="1916"/>
                  </a:cubicBezTo>
                  <a:cubicBezTo>
                    <a:pt x="599" y="1916"/>
                    <a:pt x="218" y="1536"/>
                    <a:pt x="218" y="1067"/>
                  </a:cubicBezTo>
                  <a:cubicBezTo>
                    <a:pt x="218" y="600"/>
                    <a:pt x="599" y="218"/>
                    <a:pt x="1067" y="218"/>
                  </a:cubicBezTo>
                  <a:cubicBezTo>
                    <a:pt x="1535" y="218"/>
                    <a:pt x="1916" y="600"/>
                    <a:pt x="1916" y="1067"/>
                  </a:cubicBezTo>
                  <a:cubicBezTo>
                    <a:pt x="1916" y="1220"/>
                    <a:pt x="1872" y="1372"/>
                    <a:pt x="1796" y="1514"/>
                  </a:cubicBezTo>
                  <a:cubicBezTo>
                    <a:pt x="1763" y="1557"/>
                    <a:pt x="1774" y="1633"/>
                    <a:pt x="1829" y="1655"/>
                  </a:cubicBezTo>
                  <a:cubicBezTo>
                    <a:pt x="1849" y="1667"/>
                    <a:pt x="1871" y="1673"/>
                    <a:pt x="1892" y="1673"/>
                  </a:cubicBezTo>
                  <a:cubicBezTo>
                    <a:pt x="1927" y="1673"/>
                    <a:pt x="1960" y="1656"/>
                    <a:pt x="1981" y="1623"/>
                  </a:cubicBezTo>
                  <a:cubicBezTo>
                    <a:pt x="2079" y="1459"/>
                    <a:pt x="2133" y="1263"/>
                    <a:pt x="2133" y="1067"/>
                  </a:cubicBezTo>
                  <a:cubicBezTo>
                    <a:pt x="2133" y="480"/>
                    <a:pt x="1655" y="1"/>
                    <a:pt x="10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3711065" y="2760715"/>
              <a:ext cx="30743" cy="48170"/>
            </a:xfrm>
            <a:custGeom>
              <a:avLst/>
              <a:gdLst/>
              <a:ahLst/>
              <a:cxnLst/>
              <a:rect l="l" t="t" r="r" b="b"/>
              <a:pathLst>
                <a:path w="501" h="785" extrusionOk="0">
                  <a:moveTo>
                    <a:pt x="109" y="1"/>
                  </a:moveTo>
                  <a:cubicBezTo>
                    <a:pt x="54" y="1"/>
                    <a:pt x="0" y="44"/>
                    <a:pt x="0" y="109"/>
                  </a:cubicBezTo>
                  <a:lnTo>
                    <a:pt x="0" y="675"/>
                  </a:lnTo>
                  <a:cubicBezTo>
                    <a:pt x="0" y="741"/>
                    <a:pt x="54" y="784"/>
                    <a:pt x="109" y="784"/>
                  </a:cubicBezTo>
                  <a:lnTo>
                    <a:pt x="392" y="784"/>
                  </a:lnTo>
                  <a:cubicBezTo>
                    <a:pt x="446" y="784"/>
                    <a:pt x="501" y="741"/>
                    <a:pt x="501" y="675"/>
                  </a:cubicBezTo>
                  <a:cubicBezTo>
                    <a:pt x="501" y="610"/>
                    <a:pt x="446" y="566"/>
                    <a:pt x="392" y="566"/>
                  </a:cubicBezTo>
                  <a:lnTo>
                    <a:pt x="218" y="566"/>
                  </a:lnTo>
                  <a:lnTo>
                    <a:pt x="218" y="109"/>
                  </a:lnTo>
                  <a:cubicBezTo>
                    <a:pt x="218" y="44"/>
                    <a:pt x="174" y="1"/>
                    <a:pt x="1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>
          <a:extLst>
            <a:ext uri="{FF2B5EF4-FFF2-40B4-BE49-F238E27FC236}">
              <a16:creationId xmlns:a16="http://schemas.microsoft.com/office/drawing/2014/main" id="{B817BDB8-B133-0E9C-906C-176B3738D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2" name="Google Shape;272;p17">
            <a:extLst>
              <a:ext uri="{FF2B5EF4-FFF2-40B4-BE49-F238E27FC236}">
                <a16:creationId xmlns:a16="http://schemas.microsoft.com/office/drawing/2014/main" id="{2205EBF7-56E2-AA1B-AF50-F0F487F47B2E}"/>
              </a:ext>
            </a:extLst>
          </p:cNvPr>
          <p:cNvCxnSpPr>
            <a:stCxn id="273" idx="6"/>
            <a:endCxn id="274" idx="2"/>
          </p:cNvCxnSpPr>
          <p:nvPr/>
        </p:nvCxnSpPr>
        <p:spPr>
          <a:xfrm>
            <a:off x="2881758" y="2972926"/>
            <a:ext cx="1282800" cy="6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" name="Google Shape;275;p17">
            <a:extLst>
              <a:ext uri="{FF2B5EF4-FFF2-40B4-BE49-F238E27FC236}">
                <a16:creationId xmlns:a16="http://schemas.microsoft.com/office/drawing/2014/main" id="{235351F4-2D93-F1A9-510C-A66C80F03E28}"/>
              </a:ext>
            </a:extLst>
          </p:cNvPr>
          <p:cNvCxnSpPr>
            <a:stCxn id="274" idx="6"/>
            <a:endCxn id="276" idx="2"/>
          </p:cNvCxnSpPr>
          <p:nvPr/>
        </p:nvCxnSpPr>
        <p:spPr>
          <a:xfrm>
            <a:off x="4910075" y="2972926"/>
            <a:ext cx="1324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9" name="Google Shape;279;p17">
            <a:extLst>
              <a:ext uri="{FF2B5EF4-FFF2-40B4-BE49-F238E27FC236}">
                <a16:creationId xmlns:a16="http://schemas.microsoft.com/office/drawing/2014/main" id="{3DD1625E-7B34-9C8A-CF02-53278E6D6470}"/>
              </a:ext>
            </a:extLst>
          </p:cNvPr>
          <p:cNvGrpSpPr/>
          <p:nvPr/>
        </p:nvGrpSpPr>
        <p:grpSpPr>
          <a:xfrm>
            <a:off x="4037498" y="2545132"/>
            <a:ext cx="926181" cy="849427"/>
            <a:chOff x="1045598" y="1053156"/>
            <a:chExt cx="926181" cy="849427"/>
          </a:xfrm>
        </p:grpSpPr>
        <p:sp>
          <p:nvSpPr>
            <p:cNvPr id="280" name="Google Shape;280;p17">
              <a:extLst>
                <a:ext uri="{FF2B5EF4-FFF2-40B4-BE49-F238E27FC236}">
                  <a16:creationId xmlns:a16="http://schemas.microsoft.com/office/drawing/2014/main" id="{3ADC829D-E4DD-A4AA-F3FC-FAE8741A790B}"/>
                </a:ext>
              </a:extLst>
            </p:cNvPr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7">
              <a:extLst>
                <a:ext uri="{FF2B5EF4-FFF2-40B4-BE49-F238E27FC236}">
                  <a16:creationId xmlns:a16="http://schemas.microsoft.com/office/drawing/2014/main" id="{3478BE1A-6C19-0647-117E-6E6ECA7FEF1F}"/>
                </a:ext>
              </a:extLst>
            </p:cNvPr>
            <p:cNvSpPr/>
            <p:nvPr/>
          </p:nvSpPr>
          <p:spPr>
            <a:xfrm>
              <a:off x="1172675" y="1108200"/>
              <a:ext cx="745500" cy="745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" name="Google Shape;281;p17">
            <a:extLst>
              <a:ext uri="{FF2B5EF4-FFF2-40B4-BE49-F238E27FC236}">
                <a16:creationId xmlns:a16="http://schemas.microsoft.com/office/drawing/2014/main" id="{865DF544-F800-5078-65D2-F4E36FE35E72}"/>
              </a:ext>
            </a:extLst>
          </p:cNvPr>
          <p:cNvGrpSpPr/>
          <p:nvPr/>
        </p:nvGrpSpPr>
        <p:grpSpPr>
          <a:xfrm>
            <a:off x="6107069" y="2545132"/>
            <a:ext cx="926181" cy="849427"/>
            <a:chOff x="1045598" y="1053156"/>
            <a:chExt cx="926181" cy="849427"/>
          </a:xfrm>
        </p:grpSpPr>
        <p:sp>
          <p:nvSpPr>
            <p:cNvPr id="282" name="Google Shape;282;p17">
              <a:extLst>
                <a:ext uri="{FF2B5EF4-FFF2-40B4-BE49-F238E27FC236}">
                  <a16:creationId xmlns:a16="http://schemas.microsoft.com/office/drawing/2014/main" id="{739B2FEF-068C-61FF-8F21-43228CE08DF3}"/>
                </a:ext>
              </a:extLst>
            </p:cNvPr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7">
              <a:extLst>
                <a:ext uri="{FF2B5EF4-FFF2-40B4-BE49-F238E27FC236}">
                  <a16:creationId xmlns:a16="http://schemas.microsoft.com/office/drawing/2014/main" id="{E0E9901D-8F5D-F692-8520-F4814B447B93}"/>
                </a:ext>
              </a:extLst>
            </p:cNvPr>
            <p:cNvSpPr/>
            <p:nvPr/>
          </p:nvSpPr>
          <p:spPr>
            <a:xfrm>
              <a:off x="1172675" y="1108200"/>
              <a:ext cx="745500" cy="745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17">
            <a:extLst>
              <a:ext uri="{FF2B5EF4-FFF2-40B4-BE49-F238E27FC236}">
                <a16:creationId xmlns:a16="http://schemas.microsoft.com/office/drawing/2014/main" id="{EDE20AB4-C9F5-4912-0D81-5A192AB3393F}"/>
              </a:ext>
            </a:extLst>
          </p:cNvPr>
          <p:cNvGrpSpPr/>
          <p:nvPr/>
        </p:nvGrpSpPr>
        <p:grpSpPr>
          <a:xfrm>
            <a:off x="2009181" y="2545132"/>
            <a:ext cx="926181" cy="849427"/>
            <a:chOff x="1045598" y="1053156"/>
            <a:chExt cx="926181" cy="849427"/>
          </a:xfrm>
        </p:grpSpPr>
        <p:sp>
          <p:nvSpPr>
            <p:cNvPr id="286" name="Google Shape;286;p17">
              <a:extLst>
                <a:ext uri="{FF2B5EF4-FFF2-40B4-BE49-F238E27FC236}">
                  <a16:creationId xmlns:a16="http://schemas.microsoft.com/office/drawing/2014/main" id="{04E646FB-6913-14DC-8661-EA8B1108F6F5}"/>
                </a:ext>
              </a:extLst>
            </p:cNvPr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7">
              <a:extLst>
                <a:ext uri="{FF2B5EF4-FFF2-40B4-BE49-F238E27FC236}">
                  <a16:creationId xmlns:a16="http://schemas.microsoft.com/office/drawing/2014/main" id="{6F1E5C8F-FA89-717A-D888-5462DCAEF977}"/>
                </a:ext>
              </a:extLst>
            </p:cNvPr>
            <p:cNvSpPr/>
            <p:nvPr/>
          </p:nvSpPr>
          <p:spPr>
            <a:xfrm>
              <a:off x="1172675" y="1108200"/>
              <a:ext cx="745500" cy="745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" name="Google Shape;287;p17">
            <a:extLst>
              <a:ext uri="{FF2B5EF4-FFF2-40B4-BE49-F238E27FC236}">
                <a16:creationId xmlns:a16="http://schemas.microsoft.com/office/drawing/2014/main" id="{175EF35B-54D4-E3A5-BC62-68352519B2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Introduzione</a:t>
            </a:r>
            <a:endParaRPr dirty="0"/>
          </a:p>
        </p:txBody>
      </p:sp>
      <p:grpSp>
        <p:nvGrpSpPr>
          <p:cNvPr id="288" name="Google Shape;288;p17">
            <a:extLst>
              <a:ext uri="{FF2B5EF4-FFF2-40B4-BE49-F238E27FC236}">
                <a16:creationId xmlns:a16="http://schemas.microsoft.com/office/drawing/2014/main" id="{01F9EEBE-A99B-BC38-5C91-0293A2F94AB8}"/>
              </a:ext>
            </a:extLst>
          </p:cNvPr>
          <p:cNvGrpSpPr/>
          <p:nvPr/>
        </p:nvGrpSpPr>
        <p:grpSpPr>
          <a:xfrm>
            <a:off x="1652052" y="3422102"/>
            <a:ext cx="1771196" cy="1352573"/>
            <a:chOff x="2862475" y="4520401"/>
            <a:chExt cx="2027700" cy="1352573"/>
          </a:xfrm>
        </p:grpSpPr>
        <p:sp>
          <p:nvSpPr>
            <p:cNvPr id="289" name="Google Shape;289;p17">
              <a:extLst>
                <a:ext uri="{FF2B5EF4-FFF2-40B4-BE49-F238E27FC236}">
                  <a16:creationId xmlns:a16="http://schemas.microsoft.com/office/drawing/2014/main" id="{185BD873-F0D5-6E3B-A938-33259C9A452B}"/>
                </a:ext>
              </a:extLst>
            </p:cNvPr>
            <p:cNvSpPr txBox="1"/>
            <p:nvPr/>
          </p:nvSpPr>
          <p:spPr>
            <a:xfrm>
              <a:off x="2862475" y="4520401"/>
              <a:ext cx="2027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Contesto</a:t>
              </a:r>
              <a:endParaRPr sz="20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0" name="Google Shape;290;p17">
              <a:extLst>
                <a:ext uri="{FF2B5EF4-FFF2-40B4-BE49-F238E27FC236}">
                  <a16:creationId xmlns:a16="http://schemas.microsoft.com/office/drawing/2014/main" id="{6A1D3C7C-AFD8-C236-AF79-F0145608854B}"/>
                </a:ext>
              </a:extLst>
            </p:cNvPr>
            <p:cNvSpPr txBox="1"/>
            <p:nvPr/>
          </p:nvSpPr>
          <p:spPr>
            <a:xfrm>
              <a:off x="2862475" y="4949675"/>
              <a:ext cx="2027700" cy="923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latin typeface="Roboto"/>
                  <a:ea typeface="Roboto"/>
                  <a:cs typeface="Roboto"/>
                  <a:sym typeface="Roboto"/>
                </a:rPr>
                <a:t>L’uso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latin typeface="Roboto"/>
                  <a:ea typeface="Roboto"/>
                  <a:cs typeface="Roboto"/>
                  <a:sym typeface="Roboto"/>
                </a:rPr>
                <a:t>dei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social </a:t>
              </a:r>
              <a:r>
                <a:rPr lang="en" sz="1200" dirty="0" err="1">
                  <a:latin typeface="Roboto"/>
                  <a:ea typeface="Roboto"/>
                  <a:cs typeface="Roboto"/>
                  <a:sym typeface="Roboto"/>
                </a:rPr>
                <a:t>può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latin typeface="Roboto"/>
                  <a:ea typeface="Roboto"/>
                  <a:cs typeface="Roboto"/>
                  <a:sym typeface="Roboto"/>
                </a:rPr>
                <a:t>sfociare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in </a:t>
              </a:r>
              <a:r>
                <a:rPr lang="en" sz="1200" dirty="0" err="1">
                  <a:latin typeface="Roboto"/>
                  <a:ea typeface="Roboto"/>
                  <a:cs typeface="Roboto"/>
                  <a:sym typeface="Roboto"/>
                </a:rPr>
                <a:t>discussioni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con un </a:t>
              </a:r>
              <a:r>
                <a:rPr lang="en" sz="1200" dirty="0" err="1">
                  <a:latin typeface="Roboto"/>
                  <a:ea typeface="Roboto"/>
                  <a:cs typeface="Roboto"/>
                  <a:sym typeface="Roboto"/>
                </a:rPr>
                <a:t>linguaggio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latin typeface="Roboto"/>
                  <a:ea typeface="Roboto"/>
                  <a:cs typeface="Roboto"/>
                  <a:sym typeface="Roboto"/>
                </a:rPr>
                <a:t>offensivo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1" name="Google Shape;291;p17">
            <a:extLst>
              <a:ext uri="{FF2B5EF4-FFF2-40B4-BE49-F238E27FC236}">
                <a16:creationId xmlns:a16="http://schemas.microsoft.com/office/drawing/2014/main" id="{79BEB519-629B-58B0-7770-B56FC916A6CC}"/>
              </a:ext>
            </a:extLst>
          </p:cNvPr>
          <p:cNvGrpSpPr/>
          <p:nvPr/>
        </p:nvGrpSpPr>
        <p:grpSpPr>
          <a:xfrm>
            <a:off x="3686402" y="1372177"/>
            <a:ext cx="1771196" cy="983242"/>
            <a:chOff x="2862475" y="4520401"/>
            <a:chExt cx="2027700" cy="983242"/>
          </a:xfrm>
        </p:grpSpPr>
        <p:sp>
          <p:nvSpPr>
            <p:cNvPr id="292" name="Google Shape;292;p17">
              <a:extLst>
                <a:ext uri="{FF2B5EF4-FFF2-40B4-BE49-F238E27FC236}">
                  <a16:creationId xmlns:a16="http://schemas.microsoft.com/office/drawing/2014/main" id="{5A0E3287-5400-EF86-5133-CA8335952FD3}"/>
                </a:ext>
              </a:extLst>
            </p:cNvPr>
            <p:cNvSpPr txBox="1"/>
            <p:nvPr/>
          </p:nvSpPr>
          <p:spPr>
            <a:xfrm>
              <a:off x="2862475" y="4520401"/>
              <a:ext cx="2027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Necessità</a:t>
              </a:r>
              <a:endParaRPr sz="20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3" name="Google Shape;293;p17">
              <a:extLst>
                <a:ext uri="{FF2B5EF4-FFF2-40B4-BE49-F238E27FC236}">
                  <a16:creationId xmlns:a16="http://schemas.microsoft.com/office/drawing/2014/main" id="{B0299BB8-0F2B-201E-EB9F-B6A3F859EAD9}"/>
                </a:ext>
              </a:extLst>
            </p:cNvPr>
            <p:cNvSpPr txBox="1"/>
            <p:nvPr/>
          </p:nvSpPr>
          <p:spPr>
            <a:xfrm>
              <a:off x="2862475" y="4949675"/>
              <a:ext cx="2027700" cy="553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latin typeface="Roboto"/>
                  <a:ea typeface="Roboto"/>
                  <a:cs typeface="Roboto"/>
                  <a:sym typeface="Roboto"/>
                </a:rPr>
                <a:t>Bisogno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di </a:t>
              </a:r>
              <a:r>
                <a:rPr lang="en" sz="1200" dirty="0" err="1">
                  <a:latin typeface="Roboto"/>
                  <a:ea typeface="Roboto"/>
                  <a:cs typeface="Roboto"/>
                  <a:sym typeface="Roboto"/>
                </a:rPr>
                <a:t>limitare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latin typeface="Roboto"/>
                  <a:ea typeface="Roboto"/>
                  <a:cs typeface="Roboto"/>
                  <a:sym typeface="Roboto"/>
                </a:rPr>
                <a:t>commenti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latin typeface="Roboto"/>
                  <a:ea typeface="Roboto"/>
                  <a:cs typeface="Roboto"/>
                  <a:sym typeface="Roboto"/>
                </a:rPr>
                <a:t>offensivi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7" name="Google Shape;297;p17">
            <a:extLst>
              <a:ext uri="{FF2B5EF4-FFF2-40B4-BE49-F238E27FC236}">
                <a16:creationId xmlns:a16="http://schemas.microsoft.com/office/drawing/2014/main" id="{2A7750A7-9EBE-648D-5C32-917823F04285}"/>
              </a:ext>
            </a:extLst>
          </p:cNvPr>
          <p:cNvGrpSpPr/>
          <p:nvPr/>
        </p:nvGrpSpPr>
        <p:grpSpPr>
          <a:xfrm>
            <a:off x="5720752" y="3422102"/>
            <a:ext cx="1771196" cy="983242"/>
            <a:chOff x="2862475" y="4520401"/>
            <a:chExt cx="2027700" cy="983242"/>
          </a:xfrm>
        </p:grpSpPr>
        <p:sp>
          <p:nvSpPr>
            <p:cNvPr id="298" name="Google Shape;298;p17">
              <a:extLst>
                <a:ext uri="{FF2B5EF4-FFF2-40B4-BE49-F238E27FC236}">
                  <a16:creationId xmlns:a16="http://schemas.microsoft.com/office/drawing/2014/main" id="{4654A044-9371-2F39-71AF-C882A2002BE8}"/>
                </a:ext>
              </a:extLst>
            </p:cNvPr>
            <p:cNvSpPr txBox="1"/>
            <p:nvPr/>
          </p:nvSpPr>
          <p:spPr>
            <a:xfrm>
              <a:off x="2862475" y="4520401"/>
              <a:ext cx="2027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Obiettivo</a:t>
              </a:r>
              <a:endParaRPr sz="20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9" name="Google Shape;299;p17">
              <a:extLst>
                <a:ext uri="{FF2B5EF4-FFF2-40B4-BE49-F238E27FC236}">
                  <a16:creationId xmlns:a16="http://schemas.microsoft.com/office/drawing/2014/main" id="{EE19B6C6-C869-DF17-4FCD-9DFC64B8BB16}"/>
                </a:ext>
              </a:extLst>
            </p:cNvPr>
            <p:cNvSpPr txBox="1"/>
            <p:nvPr/>
          </p:nvSpPr>
          <p:spPr>
            <a:xfrm>
              <a:off x="2862475" y="4949675"/>
              <a:ext cx="2027700" cy="553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latin typeface="Roboto"/>
                  <a:ea typeface="Roboto"/>
                  <a:cs typeface="Roboto"/>
                  <a:sym typeface="Roboto"/>
                </a:rPr>
                <a:t>Sviluppare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un </a:t>
              </a:r>
              <a:r>
                <a:rPr lang="en" sz="1200" dirty="0" err="1">
                  <a:latin typeface="Roboto"/>
                  <a:ea typeface="Roboto"/>
                  <a:cs typeface="Roboto"/>
                  <a:sym typeface="Roboto"/>
                </a:rPr>
                <a:t>modello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in </a:t>
              </a:r>
              <a:r>
                <a:rPr lang="en" sz="1200" dirty="0" err="1">
                  <a:latin typeface="Roboto"/>
                  <a:ea typeface="Roboto"/>
                  <a:cs typeface="Roboto"/>
                  <a:sym typeface="Roboto"/>
                </a:rPr>
                <a:t>grado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di </a:t>
              </a:r>
              <a:r>
                <a:rPr lang="en" sz="1200" dirty="0" err="1">
                  <a:latin typeface="Roboto"/>
                  <a:ea typeface="Roboto"/>
                  <a:cs typeface="Roboto"/>
                  <a:sym typeface="Roboto"/>
                </a:rPr>
                <a:t>individuarli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0" name="Google Shape;300;p17">
            <a:extLst>
              <a:ext uri="{FF2B5EF4-FFF2-40B4-BE49-F238E27FC236}">
                <a16:creationId xmlns:a16="http://schemas.microsoft.com/office/drawing/2014/main" id="{ED50257C-456B-6E09-5958-8B6C9A024E69}"/>
              </a:ext>
            </a:extLst>
          </p:cNvPr>
          <p:cNvGrpSpPr/>
          <p:nvPr/>
        </p:nvGrpSpPr>
        <p:grpSpPr>
          <a:xfrm>
            <a:off x="6381656" y="2788179"/>
            <a:ext cx="456112" cy="363333"/>
            <a:chOff x="5364473" y="2729613"/>
            <a:chExt cx="456112" cy="363333"/>
          </a:xfrm>
        </p:grpSpPr>
        <p:sp>
          <p:nvSpPr>
            <p:cNvPr id="301" name="Google Shape;301;p17">
              <a:extLst>
                <a:ext uri="{FF2B5EF4-FFF2-40B4-BE49-F238E27FC236}">
                  <a16:creationId xmlns:a16="http://schemas.microsoft.com/office/drawing/2014/main" id="{52B061D0-C4FD-5F8F-50DD-167247B631FB}"/>
                </a:ext>
              </a:extLst>
            </p:cNvPr>
            <p:cNvSpPr/>
            <p:nvPr/>
          </p:nvSpPr>
          <p:spPr>
            <a:xfrm>
              <a:off x="5523404" y="2815092"/>
              <a:ext cx="147577" cy="271161"/>
            </a:xfrm>
            <a:custGeom>
              <a:avLst/>
              <a:gdLst/>
              <a:ahLst/>
              <a:cxnLst/>
              <a:rect l="l" t="t" r="r" b="b"/>
              <a:pathLst>
                <a:path w="2405" h="4419" extrusionOk="0">
                  <a:moveTo>
                    <a:pt x="196" y="0"/>
                  </a:moveTo>
                  <a:lnTo>
                    <a:pt x="0" y="349"/>
                  </a:lnTo>
                  <a:lnTo>
                    <a:pt x="0" y="4070"/>
                  </a:lnTo>
                  <a:lnTo>
                    <a:pt x="196" y="4418"/>
                  </a:lnTo>
                  <a:lnTo>
                    <a:pt x="2057" y="4418"/>
                  </a:lnTo>
                  <a:cubicBezTo>
                    <a:pt x="2253" y="4418"/>
                    <a:pt x="2405" y="4256"/>
                    <a:pt x="2405" y="4070"/>
                  </a:cubicBezTo>
                  <a:lnTo>
                    <a:pt x="2405" y="349"/>
                  </a:lnTo>
                  <a:cubicBezTo>
                    <a:pt x="2405" y="153"/>
                    <a:pt x="2253" y="0"/>
                    <a:pt x="20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7">
              <a:extLst>
                <a:ext uri="{FF2B5EF4-FFF2-40B4-BE49-F238E27FC236}">
                  <a16:creationId xmlns:a16="http://schemas.microsoft.com/office/drawing/2014/main" id="{199FA1A5-AB5B-0123-8CC4-CC5F9BB71DCA}"/>
                </a:ext>
              </a:extLst>
            </p:cNvPr>
            <p:cNvSpPr/>
            <p:nvPr/>
          </p:nvSpPr>
          <p:spPr>
            <a:xfrm>
              <a:off x="5514077" y="2815092"/>
              <a:ext cx="156904" cy="271161"/>
            </a:xfrm>
            <a:custGeom>
              <a:avLst/>
              <a:gdLst/>
              <a:ahLst/>
              <a:cxnLst/>
              <a:rect l="l" t="t" r="r" b="b"/>
              <a:pathLst>
                <a:path w="2557" h="4419" extrusionOk="0">
                  <a:moveTo>
                    <a:pt x="348" y="0"/>
                  </a:moveTo>
                  <a:cubicBezTo>
                    <a:pt x="163" y="0"/>
                    <a:pt x="0" y="153"/>
                    <a:pt x="0" y="349"/>
                  </a:cubicBezTo>
                  <a:lnTo>
                    <a:pt x="0" y="4070"/>
                  </a:lnTo>
                  <a:cubicBezTo>
                    <a:pt x="0" y="4256"/>
                    <a:pt x="163" y="4418"/>
                    <a:pt x="348" y="4418"/>
                  </a:cubicBezTo>
                  <a:lnTo>
                    <a:pt x="2209" y="4418"/>
                  </a:lnTo>
                  <a:cubicBezTo>
                    <a:pt x="2405" y="4418"/>
                    <a:pt x="2557" y="4256"/>
                    <a:pt x="2557" y="4070"/>
                  </a:cubicBezTo>
                  <a:lnTo>
                    <a:pt x="2100" y="4070"/>
                  </a:lnTo>
                  <a:lnTo>
                    <a:pt x="348" y="457"/>
                  </a:lnTo>
                  <a:lnTo>
                    <a:pt x="348" y="22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3B3155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7">
              <a:extLst>
                <a:ext uri="{FF2B5EF4-FFF2-40B4-BE49-F238E27FC236}">
                  <a16:creationId xmlns:a16="http://schemas.microsoft.com/office/drawing/2014/main" id="{B74FA931-4F2B-B125-D82C-ED60B13FABC2}"/>
                </a:ext>
              </a:extLst>
            </p:cNvPr>
            <p:cNvSpPr/>
            <p:nvPr/>
          </p:nvSpPr>
          <p:spPr>
            <a:xfrm>
              <a:off x="5535431" y="2836447"/>
              <a:ext cx="114871" cy="228453"/>
            </a:xfrm>
            <a:custGeom>
              <a:avLst/>
              <a:gdLst/>
              <a:ahLst/>
              <a:cxnLst/>
              <a:rect l="l" t="t" r="r" b="b"/>
              <a:pathLst>
                <a:path w="1872" h="3723" extrusionOk="0">
                  <a:moveTo>
                    <a:pt x="109" y="1"/>
                  </a:moveTo>
                  <a:cubicBezTo>
                    <a:pt x="44" y="1"/>
                    <a:pt x="0" y="44"/>
                    <a:pt x="0" y="109"/>
                  </a:cubicBezTo>
                  <a:lnTo>
                    <a:pt x="0" y="3603"/>
                  </a:lnTo>
                  <a:cubicBezTo>
                    <a:pt x="0" y="3668"/>
                    <a:pt x="44" y="3722"/>
                    <a:pt x="109" y="3722"/>
                  </a:cubicBezTo>
                  <a:lnTo>
                    <a:pt x="1752" y="3722"/>
                  </a:lnTo>
                  <a:cubicBezTo>
                    <a:pt x="1817" y="3722"/>
                    <a:pt x="1872" y="3668"/>
                    <a:pt x="1872" y="3603"/>
                  </a:cubicBezTo>
                  <a:lnTo>
                    <a:pt x="18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7">
              <a:extLst>
                <a:ext uri="{FF2B5EF4-FFF2-40B4-BE49-F238E27FC236}">
                  <a16:creationId xmlns:a16="http://schemas.microsoft.com/office/drawing/2014/main" id="{FBEC4EB4-7D6E-99B6-B7DC-F47B4A63C188}"/>
                </a:ext>
              </a:extLst>
            </p:cNvPr>
            <p:cNvSpPr/>
            <p:nvPr/>
          </p:nvSpPr>
          <p:spPr>
            <a:xfrm>
              <a:off x="5556786" y="2857801"/>
              <a:ext cx="71487" cy="185683"/>
            </a:xfrm>
            <a:custGeom>
              <a:avLst/>
              <a:gdLst/>
              <a:ahLst/>
              <a:cxnLst/>
              <a:rect l="l" t="t" r="r" b="b"/>
              <a:pathLst>
                <a:path w="1165" h="3026" extrusionOk="0">
                  <a:moveTo>
                    <a:pt x="349" y="1"/>
                  </a:moveTo>
                  <a:cubicBezTo>
                    <a:pt x="163" y="1"/>
                    <a:pt x="0" y="153"/>
                    <a:pt x="0" y="349"/>
                  </a:cubicBezTo>
                  <a:lnTo>
                    <a:pt x="0" y="2678"/>
                  </a:lnTo>
                  <a:cubicBezTo>
                    <a:pt x="0" y="2863"/>
                    <a:pt x="163" y="3026"/>
                    <a:pt x="349" y="3026"/>
                  </a:cubicBezTo>
                  <a:lnTo>
                    <a:pt x="816" y="3026"/>
                  </a:lnTo>
                  <a:cubicBezTo>
                    <a:pt x="1012" y="3026"/>
                    <a:pt x="1164" y="2863"/>
                    <a:pt x="1164" y="2678"/>
                  </a:cubicBezTo>
                  <a:lnTo>
                    <a:pt x="1164" y="349"/>
                  </a:lnTo>
                  <a:cubicBezTo>
                    <a:pt x="1164" y="153"/>
                    <a:pt x="1012" y="1"/>
                    <a:pt x="8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7">
              <a:extLst>
                <a:ext uri="{FF2B5EF4-FFF2-40B4-BE49-F238E27FC236}">
                  <a16:creationId xmlns:a16="http://schemas.microsoft.com/office/drawing/2014/main" id="{6B3E4FAB-33A5-2AA5-2326-14D47E14D85B}"/>
                </a:ext>
              </a:extLst>
            </p:cNvPr>
            <p:cNvSpPr/>
            <p:nvPr/>
          </p:nvSpPr>
          <p:spPr>
            <a:xfrm>
              <a:off x="5592868" y="2736301"/>
              <a:ext cx="185683" cy="128248"/>
            </a:xfrm>
            <a:custGeom>
              <a:avLst/>
              <a:gdLst/>
              <a:ahLst/>
              <a:cxnLst/>
              <a:rect l="l" t="t" r="r" b="b"/>
              <a:pathLst>
                <a:path w="3026" h="2090" extrusionOk="0">
                  <a:moveTo>
                    <a:pt x="816" y="0"/>
                  </a:moveTo>
                  <a:cubicBezTo>
                    <a:pt x="620" y="0"/>
                    <a:pt x="468" y="153"/>
                    <a:pt x="468" y="348"/>
                  </a:cubicBezTo>
                  <a:lnTo>
                    <a:pt x="468" y="1633"/>
                  </a:lnTo>
                  <a:lnTo>
                    <a:pt x="0" y="2090"/>
                  </a:lnTo>
                  <a:lnTo>
                    <a:pt x="2677" y="2090"/>
                  </a:lnTo>
                  <a:cubicBezTo>
                    <a:pt x="2862" y="2090"/>
                    <a:pt x="3025" y="1937"/>
                    <a:pt x="3025" y="1741"/>
                  </a:cubicBezTo>
                  <a:lnTo>
                    <a:pt x="3025" y="348"/>
                  </a:lnTo>
                  <a:cubicBezTo>
                    <a:pt x="3025" y="153"/>
                    <a:pt x="2862" y="0"/>
                    <a:pt x="2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7">
              <a:extLst>
                <a:ext uri="{FF2B5EF4-FFF2-40B4-BE49-F238E27FC236}">
                  <a16:creationId xmlns:a16="http://schemas.microsoft.com/office/drawing/2014/main" id="{2C3C6FB0-24F5-D224-765E-7DBD47C5A4ED}"/>
                </a:ext>
              </a:extLst>
            </p:cNvPr>
            <p:cNvSpPr/>
            <p:nvPr/>
          </p:nvSpPr>
          <p:spPr>
            <a:xfrm>
              <a:off x="5371161" y="2871853"/>
              <a:ext cx="185683" cy="128923"/>
            </a:xfrm>
            <a:custGeom>
              <a:avLst/>
              <a:gdLst/>
              <a:ahLst/>
              <a:cxnLst/>
              <a:rect l="l" t="t" r="r" b="b"/>
              <a:pathLst>
                <a:path w="3026" h="2101" extrusionOk="0">
                  <a:moveTo>
                    <a:pt x="349" y="1"/>
                  </a:moveTo>
                  <a:cubicBezTo>
                    <a:pt x="163" y="1"/>
                    <a:pt x="0" y="153"/>
                    <a:pt x="0" y="349"/>
                  </a:cubicBezTo>
                  <a:lnTo>
                    <a:pt x="0" y="1742"/>
                  </a:lnTo>
                  <a:cubicBezTo>
                    <a:pt x="0" y="1938"/>
                    <a:pt x="163" y="2101"/>
                    <a:pt x="349" y="2101"/>
                  </a:cubicBezTo>
                  <a:lnTo>
                    <a:pt x="3025" y="2101"/>
                  </a:lnTo>
                  <a:lnTo>
                    <a:pt x="2568" y="1633"/>
                  </a:lnTo>
                  <a:lnTo>
                    <a:pt x="2568" y="349"/>
                  </a:lnTo>
                  <a:cubicBezTo>
                    <a:pt x="2568" y="153"/>
                    <a:pt x="2405" y="1"/>
                    <a:pt x="2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7">
              <a:extLst>
                <a:ext uri="{FF2B5EF4-FFF2-40B4-BE49-F238E27FC236}">
                  <a16:creationId xmlns:a16="http://schemas.microsoft.com/office/drawing/2014/main" id="{43F24964-6599-A644-B810-F02010EDBEE5}"/>
                </a:ext>
              </a:extLst>
            </p:cNvPr>
            <p:cNvSpPr/>
            <p:nvPr/>
          </p:nvSpPr>
          <p:spPr>
            <a:xfrm>
              <a:off x="5371161" y="2871853"/>
              <a:ext cx="185683" cy="128923"/>
            </a:xfrm>
            <a:custGeom>
              <a:avLst/>
              <a:gdLst/>
              <a:ahLst/>
              <a:cxnLst/>
              <a:rect l="l" t="t" r="r" b="b"/>
              <a:pathLst>
                <a:path w="3026" h="2101" extrusionOk="0">
                  <a:moveTo>
                    <a:pt x="349" y="1"/>
                  </a:moveTo>
                  <a:cubicBezTo>
                    <a:pt x="163" y="1"/>
                    <a:pt x="0" y="153"/>
                    <a:pt x="0" y="349"/>
                  </a:cubicBezTo>
                  <a:lnTo>
                    <a:pt x="0" y="1742"/>
                  </a:lnTo>
                  <a:cubicBezTo>
                    <a:pt x="0" y="1938"/>
                    <a:pt x="163" y="2101"/>
                    <a:pt x="349" y="2101"/>
                  </a:cubicBezTo>
                  <a:lnTo>
                    <a:pt x="3025" y="2101"/>
                  </a:lnTo>
                  <a:lnTo>
                    <a:pt x="2677" y="1742"/>
                  </a:lnTo>
                  <a:lnTo>
                    <a:pt x="707" y="1742"/>
                  </a:lnTo>
                  <a:cubicBezTo>
                    <a:pt x="511" y="1742"/>
                    <a:pt x="349" y="1590"/>
                    <a:pt x="349" y="1394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rgbClr val="3B3155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7">
              <a:extLst>
                <a:ext uri="{FF2B5EF4-FFF2-40B4-BE49-F238E27FC236}">
                  <a16:creationId xmlns:a16="http://schemas.microsoft.com/office/drawing/2014/main" id="{5ED95C3E-E907-EB27-A6D9-AF2B5E536C40}"/>
                </a:ext>
              </a:extLst>
            </p:cNvPr>
            <p:cNvSpPr/>
            <p:nvPr/>
          </p:nvSpPr>
          <p:spPr>
            <a:xfrm>
              <a:off x="5592868" y="2736301"/>
              <a:ext cx="185683" cy="128248"/>
            </a:xfrm>
            <a:custGeom>
              <a:avLst/>
              <a:gdLst/>
              <a:ahLst/>
              <a:cxnLst/>
              <a:rect l="l" t="t" r="r" b="b"/>
              <a:pathLst>
                <a:path w="3026" h="2090" extrusionOk="0">
                  <a:moveTo>
                    <a:pt x="816" y="0"/>
                  </a:moveTo>
                  <a:cubicBezTo>
                    <a:pt x="620" y="0"/>
                    <a:pt x="468" y="153"/>
                    <a:pt x="468" y="348"/>
                  </a:cubicBezTo>
                  <a:lnTo>
                    <a:pt x="468" y="1633"/>
                  </a:lnTo>
                  <a:lnTo>
                    <a:pt x="0" y="2090"/>
                  </a:lnTo>
                  <a:lnTo>
                    <a:pt x="2677" y="2090"/>
                  </a:lnTo>
                  <a:cubicBezTo>
                    <a:pt x="2862" y="2090"/>
                    <a:pt x="3025" y="1937"/>
                    <a:pt x="3025" y="1741"/>
                  </a:cubicBezTo>
                  <a:lnTo>
                    <a:pt x="1164" y="1741"/>
                  </a:lnTo>
                  <a:cubicBezTo>
                    <a:pt x="968" y="1741"/>
                    <a:pt x="816" y="1589"/>
                    <a:pt x="816" y="1393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3B3155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7">
              <a:extLst>
                <a:ext uri="{FF2B5EF4-FFF2-40B4-BE49-F238E27FC236}">
                  <a16:creationId xmlns:a16="http://schemas.microsoft.com/office/drawing/2014/main" id="{22C66895-619F-ECDD-178B-251E2E7CD69A}"/>
                </a:ext>
              </a:extLst>
            </p:cNvPr>
            <p:cNvSpPr/>
            <p:nvPr/>
          </p:nvSpPr>
          <p:spPr>
            <a:xfrm>
              <a:off x="5628213" y="2893208"/>
              <a:ext cx="185683" cy="128923"/>
            </a:xfrm>
            <a:custGeom>
              <a:avLst/>
              <a:gdLst/>
              <a:ahLst/>
              <a:cxnLst/>
              <a:rect l="l" t="t" r="r" b="b"/>
              <a:pathLst>
                <a:path w="3026" h="2101" extrusionOk="0">
                  <a:moveTo>
                    <a:pt x="817" y="1"/>
                  </a:moveTo>
                  <a:cubicBezTo>
                    <a:pt x="621" y="1"/>
                    <a:pt x="469" y="164"/>
                    <a:pt x="469" y="349"/>
                  </a:cubicBezTo>
                  <a:lnTo>
                    <a:pt x="469" y="1633"/>
                  </a:lnTo>
                  <a:lnTo>
                    <a:pt x="0" y="2101"/>
                  </a:lnTo>
                  <a:lnTo>
                    <a:pt x="2677" y="2101"/>
                  </a:lnTo>
                  <a:cubicBezTo>
                    <a:pt x="2873" y="2101"/>
                    <a:pt x="3026" y="1938"/>
                    <a:pt x="3026" y="1753"/>
                  </a:cubicBezTo>
                  <a:lnTo>
                    <a:pt x="3026" y="349"/>
                  </a:lnTo>
                  <a:cubicBezTo>
                    <a:pt x="3026" y="164"/>
                    <a:pt x="2873" y="1"/>
                    <a:pt x="26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7">
              <a:extLst>
                <a:ext uri="{FF2B5EF4-FFF2-40B4-BE49-F238E27FC236}">
                  <a16:creationId xmlns:a16="http://schemas.microsoft.com/office/drawing/2014/main" id="{D2FBFBA4-6C99-1723-E6BC-5EC282545EC2}"/>
                </a:ext>
              </a:extLst>
            </p:cNvPr>
            <p:cNvSpPr/>
            <p:nvPr/>
          </p:nvSpPr>
          <p:spPr>
            <a:xfrm>
              <a:off x="5628213" y="2893208"/>
              <a:ext cx="185683" cy="128923"/>
            </a:xfrm>
            <a:custGeom>
              <a:avLst/>
              <a:gdLst/>
              <a:ahLst/>
              <a:cxnLst/>
              <a:rect l="l" t="t" r="r" b="b"/>
              <a:pathLst>
                <a:path w="3026" h="2101" extrusionOk="0">
                  <a:moveTo>
                    <a:pt x="817" y="1"/>
                  </a:moveTo>
                  <a:cubicBezTo>
                    <a:pt x="621" y="1"/>
                    <a:pt x="469" y="164"/>
                    <a:pt x="469" y="349"/>
                  </a:cubicBezTo>
                  <a:lnTo>
                    <a:pt x="469" y="1633"/>
                  </a:lnTo>
                  <a:lnTo>
                    <a:pt x="0" y="2101"/>
                  </a:lnTo>
                  <a:lnTo>
                    <a:pt x="2677" y="2101"/>
                  </a:lnTo>
                  <a:cubicBezTo>
                    <a:pt x="2873" y="2101"/>
                    <a:pt x="3026" y="1938"/>
                    <a:pt x="3026" y="1753"/>
                  </a:cubicBezTo>
                  <a:lnTo>
                    <a:pt x="1165" y="1753"/>
                  </a:lnTo>
                  <a:cubicBezTo>
                    <a:pt x="969" y="1753"/>
                    <a:pt x="817" y="1590"/>
                    <a:pt x="817" y="1394"/>
                  </a:cubicBezTo>
                  <a:lnTo>
                    <a:pt x="817" y="1"/>
                  </a:lnTo>
                  <a:close/>
                </a:path>
              </a:pathLst>
            </a:custGeom>
            <a:solidFill>
              <a:srgbClr val="3B3155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7">
              <a:extLst>
                <a:ext uri="{FF2B5EF4-FFF2-40B4-BE49-F238E27FC236}">
                  <a16:creationId xmlns:a16="http://schemas.microsoft.com/office/drawing/2014/main" id="{F214D3E0-7D9B-74E6-8961-F11B02CAB999}"/>
                </a:ext>
              </a:extLst>
            </p:cNvPr>
            <p:cNvSpPr/>
            <p:nvPr/>
          </p:nvSpPr>
          <p:spPr>
            <a:xfrm>
              <a:off x="5507388" y="2808403"/>
              <a:ext cx="92166" cy="41481"/>
            </a:xfrm>
            <a:custGeom>
              <a:avLst/>
              <a:gdLst/>
              <a:ahLst/>
              <a:cxnLst/>
              <a:rect l="l" t="t" r="r" b="b"/>
              <a:pathLst>
                <a:path w="1502" h="676" extrusionOk="0">
                  <a:moveTo>
                    <a:pt x="489" y="0"/>
                  </a:moveTo>
                  <a:cubicBezTo>
                    <a:pt x="228" y="0"/>
                    <a:pt x="0" y="208"/>
                    <a:pt x="0" y="469"/>
                  </a:cubicBezTo>
                  <a:lnTo>
                    <a:pt x="0" y="566"/>
                  </a:lnTo>
                  <a:cubicBezTo>
                    <a:pt x="0" y="632"/>
                    <a:pt x="54" y="675"/>
                    <a:pt x="109" y="675"/>
                  </a:cubicBezTo>
                  <a:cubicBezTo>
                    <a:pt x="174" y="675"/>
                    <a:pt x="218" y="632"/>
                    <a:pt x="218" y="566"/>
                  </a:cubicBezTo>
                  <a:lnTo>
                    <a:pt x="218" y="469"/>
                  </a:lnTo>
                  <a:cubicBezTo>
                    <a:pt x="218" y="327"/>
                    <a:pt x="348" y="218"/>
                    <a:pt x="489" y="218"/>
                  </a:cubicBezTo>
                  <a:lnTo>
                    <a:pt x="1393" y="218"/>
                  </a:lnTo>
                  <a:cubicBezTo>
                    <a:pt x="1447" y="218"/>
                    <a:pt x="1502" y="164"/>
                    <a:pt x="1502" y="109"/>
                  </a:cubicBezTo>
                  <a:cubicBezTo>
                    <a:pt x="1502" y="44"/>
                    <a:pt x="1447" y="0"/>
                    <a:pt x="1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7">
              <a:extLst>
                <a:ext uri="{FF2B5EF4-FFF2-40B4-BE49-F238E27FC236}">
                  <a16:creationId xmlns:a16="http://schemas.microsoft.com/office/drawing/2014/main" id="{2222E3E4-8C32-C13C-BB3B-DEF39021A1EF}"/>
                </a:ext>
              </a:extLst>
            </p:cNvPr>
            <p:cNvSpPr/>
            <p:nvPr/>
          </p:nvSpPr>
          <p:spPr>
            <a:xfrm>
              <a:off x="5507388" y="3022071"/>
              <a:ext cx="170281" cy="70874"/>
            </a:xfrm>
            <a:custGeom>
              <a:avLst/>
              <a:gdLst/>
              <a:ahLst/>
              <a:cxnLst/>
              <a:rect l="l" t="t" r="r" b="b"/>
              <a:pathLst>
                <a:path w="2775" h="1155" extrusionOk="0">
                  <a:moveTo>
                    <a:pt x="109" y="1"/>
                  </a:moveTo>
                  <a:cubicBezTo>
                    <a:pt x="54" y="1"/>
                    <a:pt x="0" y="56"/>
                    <a:pt x="0" y="110"/>
                  </a:cubicBezTo>
                  <a:lnTo>
                    <a:pt x="0" y="675"/>
                  </a:lnTo>
                  <a:cubicBezTo>
                    <a:pt x="0" y="937"/>
                    <a:pt x="228" y="1154"/>
                    <a:pt x="489" y="1154"/>
                  </a:cubicBezTo>
                  <a:lnTo>
                    <a:pt x="2285" y="1154"/>
                  </a:lnTo>
                  <a:cubicBezTo>
                    <a:pt x="2557" y="1154"/>
                    <a:pt x="2775" y="937"/>
                    <a:pt x="2775" y="675"/>
                  </a:cubicBezTo>
                  <a:lnTo>
                    <a:pt x="2775" y="458"/>
                  </a:lnTo>
                  <a:cubicBezTo>
                    <a:pt x="2775" y="404"/>
                    <a:pt x="2731" y="349"/>
                    <a:pt x="2666" y="349"/>
                  </a:cubicBezTo>
                  <a:cubicBezTo>
                    <a:pt x="2612" y="349"/>
                    <a:pt x="2557" y="404"/>
                    <a:pt x="2557" y="458"/>
                  </a:cubicBezTo>
                  <a:lnTo>
                    <a:pt x="2557" y="675"/>
                  </a:lnTo>
                  <a:cubicBezTo>
                    <a:pt x="2557" y="817"/>
                    <a:pt x="2438" y="937"/>
                    <a:pt x="2285" y="937"/>
                  </a:cubicBezTo>
                  <a:lnTo>
                    <a:pt x="489" y="937"/>
                  </a:lnTo>
                  <a:cubicBezTo>
                    <a:pt x="348" y="937"/>
                    <a:pt x="218" y="817"/>
                    <a:pt x="218" y="675"/>
                  </a:cubicBezTo>
                  <a:lnTo>
                    <a:pt x="218" y="110"/>
                  </a:lnTo>
                  <a:cubicBezTo>
                    <a:pt x="218" y="56"/>
                    <a:pt x="174" y="1"/>
                    <a:pt x="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7">
              <a:extLst>
                <a:ext uri="{FF2B5EF4-FFF2-40B4-BE49-F238E27FC236}">
                  <a16:creationId xmlns:a16="http://schemas.microsoft.com/office/drawing/2014/main" id="{FDC0C4CC-795E-3C56-A719-694A5556525C}"/>
                </a:ext>
              </a:extLst>
            </p:cNvPr>
            <p:cNvSpPr/>
            <p:nvPr/>
          </p:nvSpPr>
          <p:spPr>
            <a:xfrm>
              <a:off x="5620911" y="2886581"/>
              <a:ext cx="199674" cy="142238"/>
            </a:xfrm>
            <a:custGeom>
              <a:avLst/>
              <a:gdLst/>
              <a:ahLst/>
              <a:cxnLst/>
              <a:rect l="l" t="t" r="r" b="b"/>
              <a:pathLst>
                <a:path w="3254" h="2318" extrusionOk="0">
                  <a:moveTo>
                    <a:pt x="2796" y="218"/>
                  </a:moveTo>
                  <a:cubicBezTo>
                    <a:pt x="2927" y="218"/>
                    <a:pt x="3036" y="327"/>
                    <a:pt x="3036" y="457"/>
                  </a:cubicBezTo>
                  <a:lnTo>
                    <a:pt x="3036" y="1861"/>
                  </a:lnTo>
                  <a:cubicBezTo>
                    <a:pt x="3036" y="1991"/>
                    <a:pt x="2927" y="2100"/>
                    <a:pt x="2796" y="2100"/>
                  </a:cubicBezTo>
                  <a:lnTo>
                    <a:pt x="381" y="2100"/>
                  </a:lnTo>
                  <a:lnTo>
                    <a:pt x="664" y="1817"/>
                  </a:lnTo>
                  <a:cubicBezTo>
                    <a:pt x="685" y="1795"/>
                    <a:pt x="697" y="1763"/>
                    <a:pt x="697" y="1741"/>
                  </a:cubicBezTo>
                  <a:lnTo>
                    <a:pt x="697" y="457"/>
                  </a:lnTo>
                  <a:cubicBezTo>
                    <a:pt x="697" y="327"/>
                    <a:pt x="805" y="218"/>
                    <a:pt x="936" y="218"/>
                  </a:cubicBezTo>
                  <a:close/>
                  <a:moveTo>
                    <a:pt x="936" y="0"/>
                  </a:moveTo>
                  <a:cubicBezTo>
                    <a:pt x="685" y="0"/>
                    <a:pt x="479" y="206"/>
                    <a:pt x="479" y="457"/>
                  </a:cubicBezTo>
                  <a:lnTo>
                    <a:pt x="479" y="1698"/>
                  </a:lnTo>
                  <a:lnTo>
                    <a:pt x="44" y="2133"/>
                  </a:lnTo>
                  <a:cubicBezTo>
                    <a:pt x="11" y="2155"/>
                    <a:pt x="0" y="2209"/>
                    <a:pt x="22" y="2242"/>
                  </a:cubicBezTo>
                  <a:cubicBezTo>
                    <a:pt x="44" y="2285"/>
                    <a:pt x="76" y="2318"/>
                    <a:pt x="119" y="2318"/>
                  </a:cubicBezTo>
                  <a:lnTo>
                    <a:pt x="2796" y="2318"/>
                  </a:lnTo>
                  <a:cubicBezTo>
                    <a:pt x="3047" y="2318"/>
                    <a:pt x="3253" y="2111"/>
                    <a:pt x="3253" y="1861"/>
                  </a:cubicBezTo>
                  <a:lnTo>
                    <a:pt x="3253" y="457"/>
                  </a:lnTo>
                  <a:cubicBezTo>
                    <a:pt x="3253" y="206"/>
                    <a:pt x="3047" y="0"/>
                    <a:pt x="2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7">
              <a:extLst>
                <a:ext uri="{FF2B5EF4-FFF2-40B4-BE49-F238E27FC236}">
                  <a16:creationId xmlns:a16="http://schemas.microsoft.com/office/drawing/2014/main" id="{52C72250-A916-0B83-96B6-FA3CB5EAAA71}"/>
                </a:ext>
              </a:extLst>
            </p:cNvPr>
            <p:cNvSpPr/>
            <p:nvPr/>
          </p:nvSpPr>
          <p:spPr>
            <a:xfrm>
              <a:off x="5739035" y="2929965"/>
              <a:ext cx="48845" cy="55901"/>
            </a:xfrm>
            <a:custGeom>
              <a:avLst/>
              <a:gdLst/>
              <a:ahLst/>
              <a:cxnLst/>
              <a:rect l="l" t="t" r="r" b="b"/>
              <a:pathLst>
                <a:path w="796" h="911" extrusionOk="0">
                  <a:moveTo>
                    <a:pt x="404" y="392"/>
                  </a:moveTo>
                  <a:lnTo>
                    <a:pt x="447" y="522"/>
                  </a:lnTo>
                  <a:lnTo>
                    <a:pt x="349" y="522"/>
                  </a:lnTo>
                  <a:lnTo>
                    <a:pt x="404" y="392"/>
                  </a:lnTo>
                  <a:close/>
                  <a:moveTo>
                    <a:pt x="404" y="0"/>
                  </a:moveTo>
                  <a:cubicBezTo>
                    <a:pt x="349" y="0"/>
                    <a:pt x="306" y="33"/>
                    <a:pt x="284" y="77"/>
                  </a:cubicBezTo>
                  <a:lnTo>
                    <a:pt x="284" y="87"/>
                  </a:lnTo>
                  <a:lnTo>
                    <a:pt x="23" y="762"/>
                  </a:lnTo>
                  <a:cubicBezTo>
                    <a:pt x="1" y="817"/>
                    <a:pt x="34" y="882"/>
                    <a:pt x="88" y="904"/>
                  </a:cubicBezTo>
                  <a:cubicBezTo>
                    <a:pt x="100" y="908"/>
                    <a:pt x="112" y="910"/>
                    <a:pt x="124" y="910"/>
                  </a:cubicBezTo>
                  <a:cubicBezTo>
                    <a:pt x="169" y="910"/>
                    <a:pt x="213" y="881"/>
                    <a:pt x="230" y="838"/>
                  </a:cubicBezTo>
                  <a:lnTo>
                    <a:pt x="262" y="740"/>
                  </a:lnTo>
                  <a:lnTo>
                    <a:pt x="535" y="740"/>
                  </a:lnTo>
                  <a:lnTo>
                    <a:pt x="567" y="838"/>
                  </a:lnTo>
                  <a:cubicBezTo>
                    <a:pt x="588" y="882"/>
                    <a:pt x="622" y="904"/>
                    <a:pt x="665" y="904"/>
                  </a:cubicBezTo>
                  <a:lnTo>
                    <a:pt x="709" y="904"/>
                  </a:lnTo>
                  <a:cubicBezTo>
                    <a:pt x="763" y="882"/>
                    <a:pt x="796" y="817"/>
                    <a:pt x="774" y="762"/>
                  </a:cubicBezTo>
                  <a:lnTo>
                    <a:pt x="513" y="87"/>
                  </a:lnTo>
                  <a:lnTo>
                    <a:pt x="513" y="77"/>
                  </a:lnTo>
                  <a:cubicBezTo>
                    <a:pt x="491" y="33"/>
                    <a:pt x="447" y="0"/>
                    <a:pt x="4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7">
              <a:extLst>
                <a:ext uri="{FF2B5EF4-FFF2-40B4-BE49-F238E27FC236}">
                  <a16:creationId xmlns:a16="http://schemas.microsoft.com/office/drawing/2014/main" id="{9BB6E0FF-5DE8-ADB6-B859-E4D7097AF89A}"/>
                </a:ext>
              </a:extLst>
            </p:cNvPr>
            <p:cNvSpPr/>
            <p:nvPr/>
          </p:nvSpPr>
          <p:spPr>
            <a:xfrm>
              <a:off x="5687674" y="2929290"/>
              <a:ext cx="42095" cy="56147"/>
            </a:xfrm>
            <a:custGeom>
              <a:avLst/>
              <a:gdLst/>
              <a:ahLst/>
              <a:cxnLst/>
              <a:rect l="l" t="t" r="r" b="b"/>
              <a:pathLst>
                <a:path w="686" h="915" extrusionOk="0">
                  <a:moveTo>
                    <a:pt x="109" y="1"/>
                  </a:moveTo>
                  <a:cubicBezTo>
                    <a:pt x="44" y="1"/>
                    <a:pt x="0" y="55"/>
                    <a:pt x="0" y="109"/>
                  </a:cubicBezTo>
                  <a:lnTo>
                    <a:pt x="0" y="806"/>
                  </a:lnTo>
                  <a:cubicBezTo>
                    <a:pt x="0" y="860"/>
                    <a:pt x="44" y="915"/>
                    <a:pt x="109" y="915"/>
                  </a:cubicBezTo>
                  <a:cubicBezTo>
                    <a:pt x="163" y="915"/>
                    <a:pt x="218" y="860"/>
                    <a:pt x="218" y="806"/>
                  </a:cubicBezTo>
                  <a:lnTo>
                    <a:pt x="218" y="555"/>
                  </a:lnTo>
                  <a:lnTo>
                    <a:pt x="468" y="555"/>
                  </a:lnTo>
                  <a:lnTo>
                    <a:pt x="468" y="806"/>
                  </a:lnTo>
                  <a:cubicBezTo>
                    <a:pt x="468" y="860"/>
                    <a:pt x="523" y="915"/>
                    <a:pt x="577" y="915"/>
                  </a:cubicBezTo>
                  <a:cubicBezTo>
                    <a:pt x="642" y="915"/>
                    <a:pt x="685" y="860"/>
                    <a:pt x="685" y="806"/>
                  </a:cubicBezTo>
                  <a:lnTo>
                    <a:pt x="685" y="109"/>
                  </a:lnTo>
                  <a:cubicBezTo>
                    <a:pt x="685" y="55"/>
                    <a:pt x="642" y="1"/>
                    <a:pt x="577" y="1"/>
                  </a:cubicBezTo>
                  <a:cubicBezTo>
                    <a:pt x="523" y="1"/>
                    <a:pt x="468" y="55"/>
                    <a:pt x="468" y="109"/>
                  </a:cubicBezTo>
                  <a:lnTo>
                    <a:pt x="468" y="337"/>
                  </a:lnTo>
                  <a:lnTo>
                    <a:pt x="218" y="337"/>
                  </a:lnTo>
                  <a:lnTo>
                    <a:pt x="218" y="109"/>
                  </a:lnTo>
                  <a:cubicBezTo>
                    <a:pt x="218" y="55"/>
                    <a:pt x="163" y="1"/>
                    <a:pt x="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7">
              <a:extLst>
                <a:ext uri="{FF2B5EF4-FFF2-40B4-BE49-F238E27FC236}">
                  <a16:creationId xmlns:a16="http://schemas.microsoft.com/office/drawing/2014/main" id="{BEFCB784-BE23-FA59-0345-75A99F91507B}"/>
                </a:ext>
              </a:extLst>
            </p:cNvPr>
            <p:cNvSpPr/>
            <p:nvPr/>
          </p:nvSpPr>
          <p:spPr>
            <a:xfrm>
              <a:off x="5585443" y="2729613"/>
              <a:ext cx="199796" cy="141625"/>
            </a:xfrm>
            <a:custGeom>
              <a:avLst/>
              <a:gdLst/>
              <a:ahLst/>
              <a:cxnLst/>
              <a:rect l="l" t="t" r="r" b="b"/>
              <a:pathLst>
                <a:path w="3256" h="2308" extrusionOk="0">
                  <a:moveTo>
                    <a:pt x="2798" y="218"/>
                  </a:moveTo>
                  <a:cubicBezTo>
                    <a:pt x="2929" y="218"/>
                    <a:pt x="3038" y="327"/>
                    <a:pt x="3038" y="457"/>
                  </a:cubicBezTo>
                  <a:lnTo>
                    <a:pt x="3038" y="1850"/>
                  </a:lnTo>
                  <a:cubicBezTo>
                    <a:pt x="3038" y="1992"/>
                    <a:pt x="2929" y="2090"/>
                    <a:pt x="2798" y="2090"/>
                  </a:cubicBezTo>
                  <a:lnTo>
                    <a:pt x="382" y="2090"/>
                  </a:lnTo>
                  <a:lnTo>
                    <a:pt x="665" y="1818"/>
                  </a:lnTo>
                  <a:cubicBezTo>
                    <a:pt x="676" y="1796"/>
                    <a:pt x="697" y="1763"/>
                    <a:pt x="697" y="1742"/>
                  </a:cubicBezTo>
                  <a:lnTo>
                    <a:pt x="697" y="457"/>
                  </a:lnTo>
                  <a:cubicBezTo>
                    <a:pt x="697" y="327"/>
                    <a:pt x="796" y="218"/>
                    <a:pt x="937" y="218"/>
                  </a:cubicBezTo>
                  <a:close/>
                  <a:moveTo>
                    <a:pt x="937" y="0"/>
                  </a:moveTo>
                  <a:cubicBezTo>
                    <a:pt x="676" y="0"/>
                    <a:pt x="480" y="208"/>
                    <a:pt x="480" y="457"/>
                  </a:cubicBezTo>
                  <a:lnTo>
                    <a:pt x="480" y="1698"/>
                  </a:lnTo>
                  <a:lnTo>
                    <a:pt x="45" y="2123"/>
                  </a:lnTo>
                  <a:cubicBezTo>
                    <a:pt x="12" y="2155"/>
                    <a:pt x="1" y="2210"/>
                    <a:pt x="23" y="2242"/>
                  </a:cubicBezTo>
                  <a:cubicBezTo>
                    <a:pt x="34" y="2286"/>
                    <a:pt x="78" y="2307"/>
                    <a:pt x="121" y="2307"/>
                  </a:cubicBezTo>
                  <a:lnTo>
                    <a:pt x="2798" y="2307"/>
                  </a:lnTo>
                  <a:cubicBezTo>
                    <a:pt x="3048" y="2307"/>
                    <a:pt x="3255" y="2112"/>
                    <a:pt x="3255" y="1850"/>
                  </a:cubicBezTo>
                  <a:lnTo>
                    <a:pt x="3255" y="457"/>
                  </a:lnTo>
                  <a:cubicBezTo>
                    <a:pt x="3255" y="208"/>
                    <a:pt x="3048" y="0"/>
                    <a:pt x="27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>
              <a:extLst>
                <a:ext uri="{FF2B5EF4-FFF2-40B4-BE49-F238E27FC236}">
                  <a16:creationId xmlns:a16="http://schemas.microsoft.com/office/drawing/2014/main" id="{7DD06EB3-7CD5-7911-DA43-DD85808FEF46}"/>
                </a:ext>
              </a:extLst>
            </p:cNvPr>
            <p:cNvSpPr/>
            <p:nvPr/>
          </p:nvSpPr>
          <p:spPr>
            <a:xfrm>
              <a:off x="5703690" y="2773058"/>
              <a:ext cx="48170" cy="55840"/>
            </a:xfrm>
            <a:custGeom>
              <a:avLst/>
              <a:gdLst/>
              <a:ahLst/>
              <a:cxnLst/>
              <a:rect l="l" t="t" r="r" b="b"/>
              <a:pathLst>
                <a:path w="785" h="910" extrusionOk="0">
                  <a:moveTo>
                    <a:pt x="392" y="392"/>
                  </a:moveTo>
                  <a:lnTo>
                    <a:pt x="446" y="523"/>
                  </a:lnTo>
                  <a:lnTo>
                    <a:pt x="349" y="523"/>
                  </a:lnTo>
                  <a:lnTo>
                    <a:pt x="392" y="392"/>
                  </a:lnTo>
                  <a:close/>
                  <a:moveTo>
                    <a:pt x="392" y="0"/>
                  </a:moveTo>
                  <a:cubicBezTo>
                    <a:pt x="337" y="0"/>
                    <a:pt x="294" y="32"/>
                    <a:pt x="283" y="76"/>
                  </a:cubicBezTo>
                  <a:lnTo>
                    <a:pt x="22" y="762"/>
                  </a:lnTo>
                  <a:cubicBezTo>
                    <a:pt x="1" y="816"/>
                    <a:pt x="22" y="881"/>
                    <a:pt x="88" y="903"/>
                  </a:cubicBezTo>
                  <a:cubicBezTo>
                    <a:pt x="99" y="908"/>
                    <a:pt x="111" y="910"/>
                    <a:pt x="122" y="910"/>
                  </a:cubicBezTo>
                  <a:cubicBezTo>
                    <a:pt x="164" y="910"/>
                    <a:pt x="201" y="881"/>
                    <a:pt x="218" y="838"/>
                  </a:cubicBezTo>
                  <a:lnTo>
                    <a:pt x="262" y="740"/>
                  </a:lnTo>
                  <a:lnTo>
                    <a:pt x="523" y="740"/>
                  </a:lnTo>
                  <a:lnTo>
                    <a:pt x="566" y="838"/>
                  </a:lnTo>
                  <a:cubicBezTo>
                    <a:pt x="577" y="881"/>
                    <a:pt x="620" y="903"/>
                    <a:pt x="664" y="903"/>
                  </a:cubicBezTo>
                  <a:lnTo>
                    <a:pt x="707" y="903"/>
                  </a:lnTo>
                  <a:cubicBezTo>
                    <a:pt x="762" y="881"/>
                    <a:pt x="784" y="816"/>
                    <a:pt x="762" y="762"/>
                  </a:cubicBezTo>
                  <a:lnTo>
                    <a:pt x="512" y="76"/>
                  </a:lnTo>
                  <a:cubicBezTo>
                    <a:pt x="490" y="32"/>
                    <a:pt x="446" y="0"/>
                    <a:pt x="3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7">
              <a:extLst>
                <a:ext uri="{FF2B5EF4-FFF2-40B4-BE49-F238E27FC236}">
                  <a16:creationId xmlns:a16="http://schemas.microsoft.com/office/drawing/2014/main" id="{D71C2F9C-CCA5-7CD9-64D7-EFC3BA3A11E3}"/>
                </a:ext>
              </a:extLst>
            </p:cNvPr>
            <p:cNvSpPr/>
            <p:nvPr/>
          </p:nvSpPr>
          <p:spPr>
            <a:xfrm>
              <a:off x="5651592" y="2772322"/>
              <a:ext cx="42831" cy="55533"/>
            </a:xfrm>
            <a:custGeom>
              <a:avLst/>
              <a:gdLst/>
              <a:ahLst/>
              <a:cxnLst/>
              <a:rect l="l" t="t" r="r" b="b"/>
              <a:pathLst>
                <a:path w="698" h="905" extrusionOk="0">
                  <a:moveTo>
                    <a:pt x="110" y="1"/>
                  </a:moveTo>
                  <a:cubicBezTo>
                    <a:pt x="55" y="1"/>
                    <a:pt x="1" y="56"/>
                    <a:pt x="1" y="110"/>
                  </a:cubicBezTo>
                  <a:lnTo>
                    <a:pt x="1" y="796"/>
                  </a:lnTo>
                  <a:cubicBezTo>
                    <a:pt x="1" y="861"/>
                    <a:pt x="55" y="905"/>
                    <a:pt x="110" y="905"/>
                  </a:cubicBezTo>
                  <a:cubicBezTo>
                    <a:pt x="175" y="905"/>
                    <a:pt x="218" y="861"/>
                    <a:pt x="218" y="796"/>
                  </a:cubicBezTo>
                  <a:lnTo>
                    <a:pt x="218" y="556"/>
                  </a:lnTo>
                  <a:lnTo>
                    <a:pt x="480" y="556"/>
                  </a:lnTo>
                  <a:lnTo>
                    <a:pt x="480" y="796"/>
                  </a:lnTo>
                  <a:cubicBezTo>
                    <a:pt x="480" y="861"/>
                    <a:pt x="534" y="905"/>
                    <a:pt x="588" y="905"/>
                  </a:cubicBezTo>
                  <a:cubicBezTo>
                    <a:pt x="654" y="905"/>
                    <a:pt x="697" y="861"/>
                    <a:pt x="697" y="796"/>
                  </a:cubicBezTo>
                  <a:lnTo>
                    <a:pt x="697" y="110"/>
                  </a:lnTo>
                  <a:cubicBezTo>
                    <a:pt x="697" y="56"/>
                    <a:pt x="654" y="1"/>
                    <a:pt x="588" y="1"/>
                  </a:cubicBezTo>
                  <a:cubicBezTo>
                    <a:pt x="534" y="1"/>
                    <a:pt x="480" y="56"/>
                    <a:pt x="480" y="110"/>
                  </a:cubicBezTo>
                  <a:lnTo>
                    <a:pt x="480" y="339"/>
                  </a:lnTo>
                  <a:lnTo>
                    <a:pt x="218" y="339"/>
                  </a:lnTo>
                  <a:lnTo>
                    <a:pt x="218" y="110"/>
                  </a:lnTo>
                  <a:cubicBezTo>
                    <a:pt x="218" y="56"/>
                    <a:pt x="175" y="1"/>
                    <a:pt x="1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7">
              <a:extLst>
                <a:ext uri="{FF2B5EF4-FFF2-40B4-BE49-F238E27FC236}">
                  <a16:creationId xmlns:a16="http://schemas.microsoft.com/office/drawing/2014/main" id="{C255174D-007F-A054-EE70-DB5ECAC5C6C9}"/>
                </a:ext>
              </a:extLst>
            </p:cNvPr>
            <p:cNvSpPr/>
            <p:nvPr/>
          </p:nvSpPr>
          <p:spPr>
            <a:xfrm>
              <a:off x="5364473" y="2865165"/>
              <a:ext cx="199674" cy="142300"/>
            </a:xfrm>
            <a:custGeom>
              <a:avLst/>
              <a:gdLst/>
              <a:ahLst/>
              <a:cxnLst/>
              <a:rect l="l" t="t" r="r" b="b"/>
              <a:pathLst>
                <a:path w="3254" h="2319" extrusionOk="0">
                  <a:moveTo>
                    <a:pt x="2329" y="219"/>
                  </a:moveTo>
                  <a:cubicBezTo>
                    <a:pt x="2460" y="219"/>
                    <a:pt x="2569" y="327"/>
                    <a:pt x="2569" y="458"/>
                  </a:cubicBezTo>
                  <a:lnTo>
                    <a:pt x="2569" y="1742"/>
                  </a:lnTo>
                  <a:cubicBezTo>
                    <a:pt x="2569" y="1764"/>
                    <a:pt x="2579" y="1796"/>
                    <a:pt x="2590" y="1818"/>
                  </a:cubicBezTo>
                  <a:lnTo>
                    <a:pt x="2873" y="2101"/>
                  </a:lnTo>
                  <a:lnTo>
                    <a:pt x="458" y="2101"/>
                  </a:lnTo>
                  <a:cubicBezTo>
                    <a:pt x="327" y="2101"/>
                    <a:pt x="218" y="1992"/>
                    <a:pt x="218" y="1851"/>
                  </a:cubicBezTo>
                  <a:lnTo>
                    <a:pt x="218" y="458"/>
                  </a:lnTo>
                  <a:cubicBezTo>
                    <a:pt x="218" y="327"/>
                    <a:pt x="327" y="219"/>
                    <a:pt x="458" y="219"/>
                  </a:cubicBezTo>
                  <a:close/>
                  <a:moveTo>
                    <a:pt x="458" y="1"/>
                  </a:moveTo>
                  <a:cubicBezTo>
                    <a:pt x="207" y="1"/>
                    <a:pt x="0" y="207"/>
                    <a:pt x="0" y="458"/>
                  </a:cubicBezTo>
                  <a:lnTo>
                    <a:pt x="0" y="1851"/>
                  </a:lnTo>
                  <a:cubicBezTo>
                    <a:pt x="0" y="2112"/>
                    <a:pt x="207" y="2318"/>
                    <a:pt x="458" y="2318"/>
                  </a:cubicBezTo>
                  <a:lnTo>
                    <a:pt x="3134" y="2318"/>
                  </a:lnTo>
                  <a:cubicBezTo>
                    <a:pt x="3178" y="2318"/>
                    <a:pt x="3222" y="2286"/>
                    <a:pt x="3243" y="2243"/>
                  </a:cubicBezTo>
                  <a:cubicBezTo>
                    <a:pt x="3254" y="2210"/>
                    <a:pt x="3243" y="2156"/>
                    <a:pt x="3210" y="2122"/>
                  </a:cubicBezTo>
                  <a:lnTo>
                    <a:pt x="2786" y="1699"/>
                  </a:lnTo>
                  <a:lnTo>
                    <a:pt x="2786" y="458"/>
                  </a:lnTo>
                  <a:cubicBezTo>
                    <a:pt x="2786" y="207"/>
                    <a:pt x="2579" y="1"/>
                    <a:pt x="23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7">
              <a:extLst>
                <a:ext uri="{FF2B5EF4-FFF2-40B4-BE49-F238E27FC236}">
                  <a16:creationId xmlns:a16="http://schemas.microsoft.com/office/drawing/2014/main" id="{D3793690-7F73-B123-6814-362A1E3F870F}"/>
                </a:ext>
              </a:extLst>
            </p:cNvPr>
            <p:cNvSpPr/>
            <p:nvPr/>
          </p:nvSpPr>
          <p:spPr>
            <a:xfrm>
              <a:off x="5450566" y="2908549"/>
              <a:ext cx="48170" cy="55963"/>
            </a:xfrm>
            <a:custGeom>
              <a:avLst/>
              <a:gdLst/>
              <a:ahLst/>
              <a:cxnLst/>
              <a:rect l="l" t="t" r="r" b="b"/>
              <a:pathLst>
                <a:path w="785" h="912" extrusionOk="0">
                  <a:moveTo>
                    <a:pt x="393" y="393"/>
                  </a:moveTo>
                  <a:lnTo>
                    <a:pt x="436" y="523"/>
                  </a:lnTo>
                  <a:lnTo>
                    <a:pt x="339" y="523"/>
                  </a:lnTo>
                  <a:lnTo>
                    <a:pt x="393" y="393"/>
                  </a:lnTo>
                  <a:close/>
                  <a:moveTo>
                    <a:pt x="393" y="1"/>
                  </a:moveTo>
                  <a:cubicBezTo>
                    <a:pt x="339" y="1"/>
                    <a:pt x="295" y="34"/>
                    <a:pt x="273" y="77"/>
                  </a:cubicBezTo>
                  <a:lnTo>
                    <a:pt x="273" y="88"/>
                  </a:lnTo>
                  <a:lnTo>
                    <a:pt x="23" y="763"/>
                  </a:lnTo>
                  <a:cubicBezTo>
                    <a:pt x="1" y="817"/>
                    <a:pt x="23" y="883"/>
                    <a:pt x="77" y="904"/>
                  </a:cubicBezTo>
                  <a:lnTo>
                    <a:pt x="121" y="904"/>
                  </a:lnTo>
                  <a:cubicBezTo>
                    <a:pt x="164" y="904"/>
                    <a:pt x="208" y="883"/>
                    <a:pt x="218" y="839"/>
                  </a:cubicBezTo>
                  <a:lnTo>
                    <a:pt x="262" y="741"/>
                  </a:lnTo>
                  <a:lnTo>
                    <a:pt x="523" y="741"/>
                  </a:lnTo>
                  <a:lnTo>
                    <a:pt x="556" y="839"/>
                  </a:lnTo>
                  <a:cubicBezTo>
                    <a:pt x="573" y="882"/>
                    <a:pt x="618" y="911"/>
                    <a:pt x="662" y="911"/>
                  </a:cubicBezTo>
                  <a:cubicBezTo>
                    <a:pt x="674" y="911"/>
                    <a:pt x="686" y="909"/>
                    <a:pt x="697" y="904"/>
                  </a:cubicBezTo>
                  <a:cubicBezTo>
                    <a:pt x="752" y="883"/>
                    <a:pt x="784" y="817"/>
                    <a:pt x="763" y="763"/>
                  </a:cubicBezTo>
                  <a:lnTo>
                    <a:pt x="513" y="88"/>
                  </a:lnTo>
                  <a:lnTo>
                    <a:pt x="513" y="77"/>
                  </a:lnTo>
                  <a:cubicBezTo>
                    <a:pt x="491" y="34"/>
                    <a:pt x="44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7">
              <a:extLst>
                <a:ext uri="{FF2B5EF4-FFF2-40B4-BE49-F238E27FC236}">
                  <a16:creationId xmlns:a16="http://schemas.microsoft.com/office/drawing/2014/main" id="{767A26CA-4948-4A21-1BF0-785C0B560278}"/>
                </a:ext>
              </a:extLst>
            </p:cNvPr>
            <p:cNvSpPr/>
            <p:nvPr/>
          </p:nvSpPr>
          <p:spPr>
            <a:xfrm>
              <a:off x="5398529" y="2907935"/>
              <a:ext cx="42770" cy="55472"/>
            </a:xfrm>
            <a:custGeom>
              <a:avLst/>
              <a:gdLst/>
              <a:ahLst/>
              <a:cxnLst/>
              <a:rect l="l" t="t" r="r" b="b"/>
              <a:pathLst>
                <a:path w="697" h="904" extrusionOk="0">
                  <a:moveTo>
                    <a:pt x="109" y="0"/>
                  </a:moveTo>
                  <a:cubicBezTo>
                    <a:pt x="55" y="0"/>
                    <a:pt x="0" y="54"/>
                    <a:pt x="0" y="109"/>
                  </a:cubicBezTo>
                  <a:lnTo>
                    <a:pt x="0" y="794"/>
                  </a:lnTo>
                  <a:cubicBezTo>
                    <a:pt x="0" y="860"/>
                    <a:pt x="55" y="903"/>
                    <a:pt x="109" y="903"/>
                  </a:cubicBezTo>
                  <a:cubicBezTo>
                    <a:pt x="174" y="903"/>
                    <a:pt x="218" y="860"/>
                    <a:pt x="218" y="794"/>
                  </a:cubicBezTo>
                  <a:lnTo>
                    <a:pt x="218" y="555"/>
                  </a:lnTo>
                  <a:lnTo>
                    <a:pt x="479" y="555"/>
                  </a:lnTo>
                  <a:lnTo>
                    <a:pt x="479" y="794"/>
                  </a:lnTo>
                  <a:cubicBezTo>
                    <a:pt x="479" y="860"/>
                    <a:pt x="522" y="903"/>
                    <a:pt x="588" y="903"/>
                  </a:cubicBezTo>
                  <a:cubicBezTo>
                    <a:pt x="642" y="903"/>
                    <a:pt x="696" y="860"/>
                    <a:pt x="696" y="794"/>
                  </a:cubicBezTo>
                  <a:lnTo>
                    <a:pt x="696" y="109"/>
                  </a:lnTo>
                  <a:cubicBezTo>
                    <a:pt x="696" y="54"/>
                    <a:pt x="642" y="0"/>
                    <a:pt x="588" y="0"/>
                  </a:cubicBezTo>
                  <a:cubicBezTo>
                    <a:pt x="522" y="0"/>
                    <a:pt x="479" y="54"/>
                    <a:pt x="479" y="109"/>
                  </a:cubicBezTo>
                  <a:lnTo>
                    <a:pt x="479" y="337"/>
                  </a:lnTo>
                  <a:lnTo>
                    <a:pt x="218" y="337"/>
                  </a:lnTo>
                  <a:lnTo>
                    <a:pt x="218" y="109"/>
                  </a:lnTo>
                  <a:cubicBezTo>
                    <a:pt x="218" y="54"/>
                    <a:pt x="174" y="0"/>
                    <a:pt x="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7">
              <a:extLst>
                <a:ext uri="{FF2B5EF4-FFF2-40B4-BE49-F238E27FC236}">
                  <a16:creationId xmlns:a16="http://schemas.microsoft.com/office/drawing/2014/main" id="{2915C81D-8F71-8D82-A80A-4451DCE24F98}"/>
                </a:ext>
              </a:extLst>
            </p:cNvPr>
            <p:cNvSpPr/>
            <p:nvPr/>
          </p:nvSpPr>
          <p:spPr>
            <a:xfrm>
              <a:off x="5550097" y="2893883"/>
              <a:ext cx="84864" cy="13438"/>
            </a:xfrm>
            <a:custGeom>
              <a:avLst/>
              <a:gdLst/>
              <a:ahLst/>
              <a:cxnLst/>
              <a:rect l="l" t="t" r="r" b="b"/>
              <a:pathLst>
                <a:path w="1383" h="219" extrusionOk="0">
                  <a:moveTo>
                    <a:pt x="109" y="0"/>
                  </a:moveTo>
                  <a:cubicBezTo>
                    <a:pt x="55" y="0"/>
                    <a:pt x="1" y="44"/>
                    <a:pt x="1" y="109"/>
                  </a:cubicBezTo>
                  <a:cubicBezTo>
                    <a:pt x="1" y="164"/>
                    <a:pt x="55" y="218"/>
                    <a:pt x="109" y="218"/>
                  </a:cubicBezTo>
                  <a:lnTo>
                    <a:pt x="1273" y="218"/>
                  </a:lnTo>
                  <a:cubicBezTo>
                    <a:pt x="1339" y="218"/>
                    <a:pt x="1382" y="164"/>
                    <a:pt x="1382" y="109"/>
                  </a:cubicBezTo>
                  <a:cubicBezTo>
                    <a:pt x="1382" y="44"/>
                    <a:pt x="1339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>
              <a:extLst>
                <a:ext uri="{FF2B5EF4-FFF2-40B4-BE49-F238E27FC236}">
                  <a16:creationId xmlns:a16="http://schemas.microsoft.com/office/drawing/2014/main" id="{46DC97A5-A50D-C968-8A0F-38160B22395C}"/>
                </a:ext>
              </a:extLst>
            </p:cNvPr>
            <p:cNvSpPr/>
            <p:nvPr/>
          </p:nvSpPr>
          <p:spPr>
            <a:xfrm>
              <a:off x="5550097" y="2922601"/>
              <a:ext cx="84864" cy="13438"/>
            </a:xfrm>
            <a:custGeom>
              <a:avLst/>
              <a:gdLst/>
              <a:ahLst/>
              <a:cxnLst/>
              <a:rect l="l" t="t" r="r" b="b"/>
              <a:pathLst>
                <a:path w="1383" h="219" extrusionOk="0">
                  <a:moveTo>
                    <a:pt x="109" y="1"/>
                  </a:moveTo>
                  <a:cubicBezTo>
                    <a:pt x="55" y="1"/>
                    <a:pt x="1" y="44"/>
                    <a:pt x="1" y="110"/>
                  </a:cubicBezTo>
                  <a:cubicBezTo>
                    <a:pt x="1" y="164"/>
                    <a:pt x="55" y="218"/>
                    <a:pt x="109" y="218"/>
                  </a:cubicBezTo>
                  <a:lnTo>
                    <a:pt x="1273" y="218"/>
                  </a:lnTo>
                  <a:cubicBezTo>
                    <a:pt x="1339" y="218"/>
                    <a:pt x="1382" y="164"/>
                    <a:pt x="1382" y="110"/>
                  </a:cubicBezTo>
                  <a:cubicBezTo>
                    <a:pt x="1382" y="44"/>
                    <a:pt x="1339" y="1"/>
                    <a:pt x="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7">
              <a:extLst>
                <a:ext uri="{FF2B5EF4-FFF2-40B4-BE49-F238E27FC236}">
                  <a16:creationId xmlns:a16="http://schemas.microsoft.com/office/drawing/2014/main" id="{44C454A4-65B3-1B28-E9C8-787379F0DD99}"/>
                </a:ext>
              </a:extLst>
            </p:cNvPr>
            <p:cNvSpPr/>
            <p:nvPr/>
          </p:nvSpPr>
          <p:spPr>
            <a:xfrm>
              <a:off x="5550097" y="2950644"/>
              <a:ext cx="84864" cy="13438"/>
            </a:xfrm>
            <a:custGeom>
              <a:avLst/>
              <a:gdLst/>
              <a:ahLst/>
              <a:cxnLst/>
              <a:rect l="l" t="t" r="r" b="b"/>
              <a:pathLst>
                <a:path w="1383" h="219" extrusionOk="0">
                  <a:moveTo>
                    <a:pt x="109" y="1"/>
                  </a:moveTo>
                  <a:cubicBezTo>
                    <a:pt x="55" y="1"/>
                    <a:pt x="1" y="55"/>
                    <a:pt x="1" y="110"/>
                  </a:cubicBezTo>
                  <a:cubicBezTo>
                    <a:pt x="1" y="175"/>
                    <a:pt x="55" y="218"/>
                    <a:pt x="109" y="218"/>
                  </a:cubicBezTo>
                  <a:lnTo>
                    <a:pt x="1273" y="218"/>
                  </a:lnTo>
                  <a:cubicBezTo>
                    <a:pt x="1339" y="218"/>
                    <a:pt x="1382" y="175"/>
                    <a:pt x="1382" y="110"/>
                  </a:cubicBezTo>
                  <a:cubicBezTo>
                    <a:pt x="1382" y="55"/>
                    <a:pt x="1339" y="1"/>
                    <a:pt x="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7">
              <a:extLst>
                <a:ext uri="{FF2B5EF4-FFF2-40B4-BE49-F238E27FC236}">
                  <a16:creationId xmlns:a16="http://schemas.microsoft.com/office/drawing/2014/main" id="{5CF490E0-A93B-93EF-0410-133225A3A435}"/>
                </a:ext>
              </a:extLst>
            </p:cNvPr>
            <p:cNvSpPr/>
            <p:nvPr/>
          </p:nvSpPr>
          <p:spPr>
            <a:xfrm>
              <a:off x="5578815" y="2979362"/>
              <a:ext cx="56147" cy="13377"/>
            </a:xfrm>
            <a:custGeom>
              <a:avLst/>
              <a:gdLst/>
              <a:ahLst/>
              <a:cxnLst/>
              <a:rect l="l" t="t" r="r" b="b"/>
              <a:pathLst>
                <a:path w="915" h="218" extrusionOk="0">
                  <a:moveTo>
                    <a:pt x="109" y="0"/>
                  </a:moveTo>
                  <a:cubicBezTo>
                    <a:pt x="55" y="0"/>
                    <a:pt x="0" y="55"/>
                    <a:pt x="0" y="109"/>
                  </a:cubicBezTo>
                  <a:cubicBezTo>
                    <a:pt x="0" y="174"/>
                    <a:pt x="55" y="218"/>
                    <a:pt x="109" y="218"/>
                  </a:cubicBezTo>
                  <a:lnTo>
                    <a:pt x="805" y="218"/>
                  </a:lnTo>
                  <a:cubicBezTo>
                    <a:pt x="871" y="218"/>
                    <a:pt x="914" y="174"/>
                    <a:pt x="914" y="109"/>
                  </a:cubicBezTo>
                  <a:cubicBezTo>
                    <a:pt x="914" y="55"/>
                    <a:pt x="871" y="0"/>
                    <a:pt x="8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" name="Google Shape;351;p17">
            <a:extLst>
              <a:ext uri="{FF2B5EF4-FFF2-40B4-BE49-F238E27FC236}">
                <a16:creationId xmlns:a16="http://schemas.microsoft.com/office/drawing/2014/main" id="{B69A86F1-075F-A554-3B37-ECA81AE21017}"/>
              </a:ext>
            </a:extLst>
          </p:cNvPr>
          <p:cNvGrpSpPr/>
          <p:nvPr/>
        </p:nvGrpSpPr>
        <p:grpSpPr>
          <a:xfrm>
            <a:off x="2295458" y="2741759"/>
            <a:ext cx="460836" cy="456174"/>
            <a:chOff x="1278275" y="2672515"/>
            <a:chExt cx="460836" cy="456174"/>
          </a:xfrm>
        </p:grpSpPr>
        <p:sp>
          <p:nvSpPr>
            <p:cNvPr id="352" name="Google Shape;352;p17">
              <a:extLst>
                <a:ext uri="{FF2B5EF4-FFF2-40B4-BE49-F238E27FC236}">
                  <a16:creationId xmlns:a16="http://schemas.microsoft.com/office/drawing/2014/main" id="{E834BA6D-2E48-76DC-9629-56BF7E1EB829}"/>
                </a:ext>
              </a:extLst>
            </p:cNvPr>
            <p:cNvSpPr/>
            <p:nvPr/>
          </p:nvSpPr>
          <p:spPr>
            <a:xfrm>
              <a:off x="1278275" y="2679142"/>
              <a:ext cx="254838" cy="139722"/>
            </a:xfrm>
            <a:custGeom>
              <a:avLst/>
              <a:gdLst/>
              <a:ahLst/>
              <a:cxnLst/>
              <a:rect l="l" t="t" r="r" b="b"/>
              <a:pathLst>
                <a:path w="4153" h="2277" extrusionOk="0">
                  <a:moveTo>
                    <a:pt x="1710" y="1"/>
                  </a:moveTo>
                  <a:cubicBezTo>
                    <a:pt x="1488" y="1"/>
                    <a:pt x="1244" y="37"/>
                    <a:pt x="1002" y="143"/>
                  </a:cubicBezTo>
                  <a:cubicBezTo>
                    <a:pt x="1" y="589"/>
                    <a:pt x="305" y="1764"/>
                    <a:pt x="426" y="2276"/>
                  </a:cubicBezTo>
                  <a:lnTo>
                    <a:pt x="3581" y="2276"/>
                  </a:lnTo>
                  <a:cubicBezTo>
                    <a:pt x="4152" y="366"/>
                    <a:pt x="3207" y="160"/>
                    <a:pt x="2771" y="160"/>
                  </a:cubicBezTo>
                  <a:cubicBezTo>
                    <a:pt x="2651" y="160"/>
                    <a:pt x="2569" y="175"/>
                    <a:pt x="2569" y="175"/>
                  </a:cubicBezTo>
                  <a:cubicBezTo>
                    <a:pt x="2569" y="175"/>
                    <a:pt x="2195" y="1"/>
                    <a:pt x="17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7">
              <a:extLst>
                <a:ext uri="{FF2B5EF4-FFF2-40B4-BE49-F238E27FC236}">
                  <a16:creationId xmlns:a16="http://schemas.microsoft.com/office/drawing/2014/main" id="{A6EFD939-2F5B-6869-90FE-F1236FCC9B12}"/>
                </a:ext>
              </a:extLst>
            </p:cNvPr>
            <p:cNvSpPr/>
            <p:nvPr/>
          </p:nvSpPr>
          <p:spPr>
            <a:xfrm>
              <a:off x="1278275" y="2679142"/>
              <a:ext cx="157640" cy="139722"/>
            </a:xfrm>
            <a:custGeom>
              <a:avLst/>
              <a:gdLst/>
              <a:ahLst/>
              <a:cxnLst/>
              <a:rect l="l" t="t" r="r" b="b"/>
              <a:pathLst>
                <a:path w="2569" h="2277" extrusionOk="0">
                  <a:moveTo>
                    <a:pt x="1710" y="1"/>
                  </a:moveTo>
                  <a:cubicBezTo>
                    <a:pt x="1488" y="1"/>
                    <a:pt x="1244" y="37"/>
                    <a:pt x="1002" y="143"/>
                  </a:cubicBezTo>
                  <a:cubicBezTo>
                    <a:pt x="1" y="589"/>
                    <a:pt x="305" y="1764"/>
                    <a:pt x="426" y="2276"/>
                  </a:cubicBezTo>
                  <a:lnTo>
                    <a:pt x="1394" y="2276"/>
                  </a:lnTo>
                  <a:lnTo>
                    <a:pt x="1274" y="1960"/>
                  </a:lnTo>
                  <a:cubicBezTo>
                    <a:pt x="1024" y="1438"/>
                    <a:pt x="1111" y="175"/>
                    <a:pt x="2569" y="175"/>
                  </a:cubicBezTo>
                  <a:cubicBezTo>
                    <a:pt x="2569" y="175"/>
                    <a:pt x="2195" y="1"/>
                    <a:pt x="1710" y="1"/>
                  </a:cubicBezTo>
                  <a:close/>
                </a:path>
              </a:pathLst>
            </a:custGeom>
            <a:solidFill>
              <a:srgbClr val="3B3155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7">
              <a:extLst>
                <a:ext uri="{FF2B5EF4-FFF2-40B4-BE49-F238E27FC236}">
                  <a16:creationId xmlns:a16="http://schemas.microsoft.com/office/drawing/2014/main" id="{44DFBEB1-8F5D-51C2-B890-A5E6D496AF3F}"/>
                </a:ext>
              </a:extLst>
            </p:cNvPr>
            <p:cNvSpPr/>
            <p:nvPr/>
          </p:nvSpPr>
          <p:spPr>
            <a:xfrm>
              <a:off x="1289689" y="2818867"/>
              <a:ext cx="221028" cy="42033"/>
            </a:xfrm>
            <a:custGeom>
              <a:avLst/>
              <a:gdLst/>
              <a:ahLst/>
              <a:cxnLst/>
              <a:rect l="l" t="t" r="r" b="b"/>
              <a:pathLst>
                <a:path w="3602" h="685" extrusionOk="0">
                  <a:moveTo>
                    <a:pt x="217" y="0"/>
                  </a:moveTo>
                  <a:cubicBezTo>
                    <a:pt x="126" y="0"/>
                    <a:pt x="36" y="53"/>
                    <a:pt x="11" y="162"/>
                  </a:cubicBezTo>
                  <a:cubicBezTo>
                    <a:pt x="11" y="195"/>
                    <a:pt x="0" y="227"/>
                    <a:pt x="0" y="260"/>
                  </a:cubicBezTo>
                  <a:cubicBezTo>
                    <a:pt x="0" y="500"/>
                    <a:pt x="196" y="684"/>
                    <a:pt x="435" y="684"/>
                  </a:cubicBezTo>
                  <a:lnTo>
                    <a:pt x="3166" y="684"/>
                  </a:lnTo>
                  <a:cubicBezTo>
                    <a:pt x="3406" y="684"/>
                    <a:pt x="3602" y="500"/>
                    <a:pt x="3602" y="260"/>
                  </a:cubicBezTo>
                  <a:cubicBezTo>
                    <a:pt x="3602" y="227"/>
                    <a:pt x="3591" y="195"/>
                    <a:pt x="3591" y="162"/>
                  </a:cubicBezTo>
                  <a:cubicBezTo>
                    <a:pt x="3566" y="53"/>
                    <a:pt x="3476" y="0"/>
                    <a:pt x="3384" y="0"/>
                  </a:cubicBezTo>
                  <a:cubicBezTo>
                    <a:pt x="3276" y="0"/>
                    <a:pt x="3166" y="75"/>
                    <a:pt x="3166" y="217"/>
                  </a:cubicBezTo>
                  <a:lnTo>
                    <a:pt x="435" y="217"/>
                  </a:lnTo>
                  <a:cubicBezTo>
                    <a:pt x="435" y="75"/>
                    <a:pt x="326" y="0"/>
                    <a:pt x="217" y="0"/>
                  </a:cubicBezTo>
                  <a:close/>
                </a:path>
              </a:pathLst>
            </a:custGeom>
            <a:solidFill>
              <a:srgbClr val="EAA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7">
              <a:extLst>
                <a:ext uri="{FF2B5EF4-FFF2-40B4-BE49-F238E27FC236}">
                  <a16:creationId xmlns:a16="http://schemas.microsoft.com/office/drawing/2014/main" id="{A92A07AD-342C-93F6-CADB-F5CC90219E59}"/>
                </a:ext>
              </a:extLst>
            </p:cNvPr>
            <p:cNvSpPr/>
            <p:nvPr/>
          </p:nvSpPr>
          <p:spPr>
            <a:xfrm>
              <a:off x="1316382" y="2761369"/>
              <a:ext cx="167642" cy="148313"/>
            </a:xfrm>
            <a:custGeom>
              <a:avLst/>
              <a:gdLst/>
              <a:ahLst/>
              <a:cxnLst/>
              <a:rect l="l" t="t" r="r" b="b"/>
              <a:pathLst>
                <a:path w="2732" h="2417" extrusionOk="0">
                  <a:moveTo>
                    <a:pt x="2013" y="0"/>
                  </a:moveTo>
                  <a:cubicBezTo>
                    <a:pt x="1720" y="305"/>
                    <a:pt x="1186" y="501"/>
                    <a:pt x="653" y="620"/>
                  </a:cubicBezTo>
                  <a:cubicBezTo>
                    <a:pt x="436" y="664"/>
                    <a:pt x="207" y="707"/>
                    <a:pt x="0" y="740"/>
                  </a:cubicBezTo>
                  <a:lnTo>
                    <a:pt x="0" y="1415"/>
                  </a:lnTo>
                  <a:cubicBezTo>
                    <a:pt x="0" y="1969"/>
                    <a:pt x="446" y="2416"/>
                    <a:pt x="990" y="2416"/>
                  </a:cubicBezTo>
                  <a:lnTo>
                    <a:pt x="1742" y="2416"/>
                  </a:lnTo>
                  <a:cubicBezTo>
                    <a:pt x="2286" y="2416"/>
                    <a:pt x="2731" y="1969"/>
                    <a:pt x="2731" y="1415"/>
                  </a:cubicBezTo>
                  <a:lnTo>
                    <a:pt x="2731" y="718"/>
                  </a:lnTo>
                  <a:cubicBezTo>
                    <a:pt x="2209" y="631"/>
                    <a:pt x="2013" y="0"/>
                    <a:pt x="2013" y="0"/>
                  </a:cubicBezTo>
                  <a:close/>
                </a:path>
              </a:pathLst>
            </a:custGeom>
            <a:solidFill>
              <a:srgbClr val="FFCB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7">
              <a:extLst>
                <a:ext uri="{FF2B5EF4-FFF2-40B4-BE49-F238E27FC236}">
                  <a16:creationId xmlns:a16="http://schemas.microsoft.com/office/drawing/2014/main" id="{59A977A3-EEAB-0AC2-4860-7C46E4E59D95}"/>
                </a:ext>
              </a:extLst>
            </p:cNvPr>
            <p:cNvSpPr/>
            <p:nvPr/>
          </p:nvSpPr>
          <p:spPr>
            <a:xfrm>
              <a:off x="1316382" y="2799415"/>
              <a:ext cx="101555" cy="110268"/>
            </a:xfrm>
            <a:custGeom>
              <a:avLst/>
              <a:gdLst/>
              <a:ahLst/>
              <a:cxnLst/>
              <a:rect l="l" t="t" r="r" b="b"/>
              <a:pathLst>
                <a:path w="1655" h="1797" extrusionOk="0">
                  <a:moveTo>
                    <a:pt x="653" y="0"/>
                  </a:moveTo>
                  <a:cubicBezTo>
                    <a:pt x="436" y="44"/>
                    <a:pt x="207" y="87"/>
                    <a:pt x="0" y="120"/>
                  </a:cubicBezTo>
                  <a:lnTo>
                    <a:pt x="0" y="795"/>
                  </a:lnTo>
                  <a:cubicBezTo>
                    <a:pt x="0" y="1349"/>
                    <a:pt x="446" y="1796"/>
                    <a:pt x="990" y="1796"/>
                  </a:cubicBezTo>
                  <a:lnTo>
                    <a:pt x="1655" y="1796"/>
                  </a:lnTo>
                  <a:cubicBezTo>
                    <a:pt x="1099" y="1796"/>
                    <a:pt x="653" y="1349"/>
                    <a:pt x="653" y="795"/>
                  </a:cubicBezTo>
                  <a:lnTo>
                    <a:pt x="653" y="0"/>
                  </a:lnTo>
                  <a:close/>
                </a:path>
              </a:pathLst>
            </a:custGeom>
            <a:solidFill>
              <a:srgbClr val="3B3155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7">
              <a:extLst>
                <a:ext uri="{FF2B5EF4-FFF2-40B4-BE49-F238E27FC236}">
                  <a16:creationId xmlns:a16="http://schemas.microsoft.com/office/drawing/2014/main" id="{9D563959-813F-398E-9CAA-51BE59CB02F0}"/>
                </a:ext>
              </a:extLst>
            </p:cNvPr>
            <p:cNvSpPr/>
            <p:nvPr/>
          </p:nvSpPr>
          <p:spPr>
            <a:xfrm>
              <a:off x="1435856" y="2844149"/>
              <a:ext cx="27490" cy="16752"/>
            </a:xfrm>
            <a:custGeom>
              <a:avLst/>
              <a:gdLst/>
              <a:ahLst/>
              <a:cxnLst/>
              <a:rect l="l" t="t" r="r" b="b"/>
              <a:pathLst>
                <a:path w="448" h="273" extrusionOk="0">
                  <a:moveTo>
                    <a:pt x="230" y="1"/>
                  </a:moveTo>
                  <a:cubicBezTo>
                    <a:pt x="99" y="1"/>
                    <a:pt x="1" y="55"/>
                    <a:pt x="1" y="131"/>
                  </a:cubicBezTo>
                  <a:cubicBezTo>
                    <a:pt x="1" y="207"/>
                    <a:pt x="99" y="272"/>
                    <a:pt x="230" y="272"/>
                  </a:cubicBezTo>
                  <a:cubicBezTo>
                    <a:pt x="349" y="272"/>
                    <a:pt x="447" y="207"/>
                    <a:pt x="447" y="131"/>
                  </a:cubicBezTo>
                  <a:cubicBezTo>
                    <a:pt x="447" y="55"/>
                    <a:pt x="349" y="1"/>
                    <a:pt x="230" y="1"/>
                  </a:cubicBezTo>
                  <a:close/>
                </a:path>
              </a:pathLst>
            </a:custGeom>
            <a:solidFill>
              <a:srgbClr val="E490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7">
              <a:extLst>
                <a:ext uri="{FF2B5EF4-FFF2-40B4-BE49-F238E27FC236}">
                  <a16:creationId xmlns:a16="http://schemas.microsoft.com/office/drawing/2014/main" id="{53AF6729-2D2D-A7D0-A60C-5100C41809AB}"/>
                </a:ext>
              </a:extLst>
            </p:cNvPr>
            <p:cNvSpPr/>
            <p:nvPr/>
          </p:nvSpPr>
          <p:spPr>
            <a:xfrm>
              <a:off x="1337061" y="2844149"/>
              <a:ext cx="27429" cy="16752"/>
            </a:xfrm>
            <a:custGeom>
              <a:avLst/>
              <a:gdLst/>
              <a:ahLst/>
              <a:cxnLst/>
              <a:rect l="l" t="t" r="r" b="b"/>
              <a:pathLst>
                <a:path w="447" h="273" extrusionOk="0">
                  <a:moveTo>
                    <a:pt x="218" y="1"/>
                  </a:moveTo>
                  <a:cubicBezTo>
                    <a:pt x="99" y="1"/>
                    <a:pt x="0" y="55"/>
                    <a:pt x="0" y="131"/>
                  </a:cubicBezTo>
                  <a:cubicBezTo>
                    <a:pt x="0" y="207"/>
                    <a:pt x="99" y="272"/>
                    <a:pt x="218" y="272"/>
                  </a:cubicBezTo>
                  <a:cubicBezTo>
                    <a:pt x="349" y="272"/>
                    <a:pt x="447" y="207"/>
                    <a:pt x="447" y="131"/>
                  </a:cubicBezTo>
                  <a:cubicBezTo>
                    <a:pt x="447" y="55"/>
                    <a:pt x="349" y="1"/>
                    <a:pt x="218" y="1"/>
                  </a:cubicBezTo>
                  <a:close/>
                </a:path>
              </a:pathLst>
            </a:custGeom>
            <a:solidFill>
              <a:srgbClr val="E490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7">
              <a:extLst>
                <a:ext uri="{FF2B5EF4-FFF2-40B4-BE49-F238E27FC236}">
                  <a16:creationId xmlns:a16="http://schemas.microsoft.com/office/drawing/2014/main" id="{96B8C9FF-25FF-7029-5233-3CE087A3D15C}"/>
                </a:ext>
              </a:extLst>
            </p:cNvPr>
            <p:cNvSpPr/>
            <p:nvPr/>
          </p:nvSpPr>
          <p:spPr>
            <a:xfrm>
              <a:off x="1511334" y="3031185"/>
              <a:ext cx="221089" cy="42033"/>
            </a:xfrm>
            <a:custGeom>
              <a:avLst/>
              <a:gdLst/>
              <a:ahLst/>
              <a:cxnLst/>
              <a:rect l="l" t="t" r="r" b="b"/>
              <a:pathLst>
                <a:path w="3603" h="685" extrusionOk="0">
                  <a:moveTo>
                    <a:pt x="222" y="1"/>
                  </a:moveTo>
                  <a:cubicBezTo>
                    <a:pt x="132" y="1"/>
                    <a:pt x="41" y="53"/>
                    <a:pt x="11" y="162"/>
                  </a:cubicBezTo>
                  <a:cubicBezTo>
                    <a:pt x="11" y="195"/>
                    <a:pt x="1" y="228"/>
                    <a:pt x="1" y="261"/>
                  </a:cubicBezTo>
                  <a:cubicBezTo>
                    <a:pt x="1" y="500"/>
                    <a:pt x="197" y="685"/>
                    <a:pt x="436" y="685"/>
                  </a:cubicBezTo>
                  <a:lnTo>
                    <a:pt x="3179" y="685"/>
                  </a:lnTo>
                  <a:cubicBezTo>
                    <a:pt x="3407" y="685"/>
                    <a:pt x="3603" y="500"/>
                    <a:pt x="3603" y="261"/>
                  </a:cubicBezTo>
                  <a:cubicBezTo>
                    <a:pt x="3603" y="228"/>
                    <a:pt x="3603" y="195"/>
                    <a:pt x="3592" y="162"/>
                  </a:cubicBezTo>
                  <a:cubicBezTo>
                    <a:pt x="3567" y="53"/>
                    <a:pt x="3479" y="1"/>
                    <a:pt x="3390" y="1"/>
                  </a:cubicBezTo>
                  <a:cubicBezTo>
                    <a:pt x="3285" y="1"/>
                    <a:pt x="3179" y="75"/>
                    <a:pt x="3179" y="217"/>
                  </a:cubicBezTo>
                  <a:lnTo>
                    <a:pt x="436" y="217"/>
                  </a:lnTo>
                  <a:cubicBezTo>
                    <a:pt x="436" y="75"/>
                    <a:pt x="330" y="1"/>
                    <a:pt x="222" y="1"/>
                  </a:cubicBezTo>
                  <a:close/>
                </a:path>
              </a:pathLst>
            </a:custGeom>
            <a:solidFill>
              <a:srgbClr val="B17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7">
              <a:extLst>
                <a:ext uri="{FF2B5EF4-FFF2-40B4-BE49-F238E27FC236}">
                  <a16:creationId xmlns:a16="http://schemas.microsoft.com/office/drawing/2014/main" id="{936E9414-17A7-1BCF-0C7D-C551C476C509}"/>
                </a:ext>
              </a:extLst>
            </p:cNvPr>
            <p:cNvSpPr/>
            <p:nvPr/>
          </p:nvSpPr>
          <p:spPr>
            <a:xfrm>
              <a:off x="1538088" y="2960985"/>
              <a:ext cx="168317" cy="161015"/>
            </a:xfrm>
            <a:custGeom>
              <a:avLst/>
              <a:gdLst/>
              <a:ahLst/>
              <a:cxnLst/>
              <a:rect l="l" t="t" r="r" b="b"/>
              <a:pathLst>
                <a:path w="2743" h="2624" extrusionOk="0">
                  <a:moveTo>
                    <a:pt x="0" y="1"/>
                  </a:moveTo>
                  <a:lnTo>
                    <a:pt x="0" y="1622"/>
                  </a:lnTo>
                  <a:cubicBezTo>
                    <a:pt x="0" y="2177"/>
                    <a:pt x="446" y="2624"/>
                    <a:pt x="1001" y="2624"/>
                  </a:cubicBezTo>
                  <a:lnTo>
                    <a:pt x="1741" y="2624"/>
                  </a:lnTo>
                  <a:cubicBezTo>
                    <a:pt x="2286" y="2624"/>
                    <a:pt x="2743" y="2177"/>
                    <a:pt x="2743" y="1622"/>
                  </a:cubicBezTo>
                  <a:lnTo>
                    <a:pt x="2743" y="1"/>
                  </a:lnTo>
                  <a:close/>
                </a:path>
              </a:pathLst>
            </a:custGeom>
            <a:solidFill>
              <a:srgbClr val="C38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7">
              <a:extLst>
                <a:ext uri="{FF2B5EF4-FFF2-40B4-BE49-F238E27FC236}">
                  <a16:creationId xmlns:a16="http://schemas.microsoft.com/office/drawing/2014/main" id="{FC5AA4FD-537B-357F-6A45-450A753E051F}"/>
                </a:ext>
              </a:extLst>
            </p:cNvPr>
            <p:cNvSpPr/>
            <p:nvPr/>
          </p:nvSpPr>
          <p:spPr>
            <a:xfrm>
              <a:off x="1538088" y="2960985"/>
              <a:ext cx="99530" cy="161015"/>
            </a:xfrm>
            <a:custGeom>
              <a:avLst/>
              <a:gdLst/>
              <a:ahLst/>
              <a:cxnLst/>
              <a:rect l="l" t="t" r="r" b="b"/>
              <a:pathLst>
                <a:path w="1622" h="2624" extrusionOk="0">
                  <a:moveTo>
                    <a:pt x="0" y="1"/>
                  </a:moveTo>
                  <a:lnTo>
                    <a:pt x="0" y="1622"/>
                  </a:lnTo>
                  <a:cubicBezTo>
                    <a:pt x="0" y="2177"/>
                    <a:pt x="446" y="2624"/>
                    <a:pt x="1001" y="2624"/>
                  </a:cubicBezTo>
                  <a:lnTo>
                    <a:pt x="1621" y="2624"/>
                  </a:lnTo>
                  <a:cubicBezTo>
                    <a:pt x="1077" y="2624"/>
                    <a:pt x="631" y="2177"/>
                    <a:pt x="631" y="1622"/>
                  </a:cubicBezTo>
                  <a:lnTo>
                    <a:pt x="631" y="1"/>
                  </a:lnTo>
                  <a:close/>
                </a:path>
              </a:pathLst>
            </a:custGeom>
            <a:solidFill>
              <a:srgbClr val="3B3155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7">
              <a:extLst>
                <a:ext uri="{FF2B5EF4-FFF2-40B4-BE49-F238E27FC236}">
                  <a16:creationId xmlns:a16="http://schemas.microsoft.com/office/drawing/2014/main" id="{A6C83902-5143-6F35-225F-382FDB566FB5}"/>
                </a:ext>
              </a:extLst>
            </p:cNvPr>
            <p:cNvSpPr/>
            <p:nvPr/>
          </p:nvSpPr>
          <p:spPr>
            <a:xfrm>
              <a:off x="1657563" y="3056528"/>
              <a:ext cx="27490" cy="16691"/>
            </a:xfrm>
            <a:custGeom>
              <a:avLst/>
              <a:gdLst/>
              <a:ahLst/>
              <a:cxnLst/>
              <a:rect l="l" t="t" r="r" b="b"/>
              <a:pathLst>
                <a:path w="448" h="272" extrusionOk="0">
                  <a:moveTo>
                    <a:pt x="230" y="0"/>
                  </a:moveTo>
                  <a:cubicBezTo>
                    <a:pt x="99" y="0"/>
                    <a:pt x="1" y="54"/>
                    <a:pt x="1" y="131"/>
                  </a:cubicBezTo>
                  <a:cubicBezTo>
                    <a:pt x="1" y="206"/>
                    <a:pt x="99" y="272"/>
                    <a:pt x="230" y="272"/>
                  </a:cubicBezTo>
                  <a:cubicBezTo>
                    <a:pt x="349" y="272"/>
                    <a:pt x="447" y="206"/>
                    <a:pt x="447" y="131"/>
                  </a:cubicBezTo>
                  <a:cubicBezTo>
                    <a:pt x="447" y="54"/>
                    <a:pt x="349" y="0"/>
                    <a:pt x="230" y="0"/>
                  </a:cubicBezTo>
                  <a:close/>
                </a:path>
              </a:pathLst>
            </a:custGeom>
            <a:solidFill>
              <a:srgbClr val="E490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7">
              <a:extLst>
                <a:ext uri="{FF2B5EF4-FFF2-40B4-BE49-F238E27FC236}">
                  <a16:creationId xmlns:a16="http://schemas.microsoft.com/office/drawing/2014/main" id="{9227DAE6-EC7D-5025-6FC9-5414FE53CF6A}"/>
                </a:ext>
              </a:extLst>
            </p:cNvPr>
            <p:cNvSpPr/>
            <p:nvPr/>
          </p:nvSpPr>
          <p:spPr>
            <a:xfrm>
              <a:off x="1558768" y="3056528"/>
              <a:ext cx="27429" cy="16691"/>
            </a:xfrm>
            <a:custGeom>
              <a:avLst/>
              <a:gdLst/>
              <a:ahLst/>
              <a:cxnLst/>
              <a:rect l="l" t="t" r="r" b="b"/>
              <a:pathLst>
                <a:path w="447" h="272" extrusionOk="0">
                  <a:moveTo>
                    <a:pt x="229" y="0"/>
                  </a:moveTo>
                  <a:cubicBezTo>
                    <a:pt x="99" y="0"/>
                    <a:pt x="0" y="54"/>
                    <a:pt x="0" y="131"/>
                  </a:cubicBezTo>
                  <a:cubicBezTo>
                    <a:pt x="0" y="206"/>
                    <a:pt x="99" y="272"/>
                    <a:pt x="229" y="272"/>
                  </a:cubicBezTo>
                  <a:cubicBezTo>
                    <a:pt x="348" y="272"/>
                    <a:pt x="447" y="206"/>
                    <a:pt x="447" y="131"/>
                  </a:cubicBezTo>
                  <a:cubicBezTo>
                    <a:pt x="447" y="54"/>
                    <a:pt x="348" y="0"/>
                    <a:pt x="229" y="0"/>
                  </a:cubicBezTo>
                  <a:close/>
                </a:path>
              </a:pathLst>
            </a:custGeom>
            <a:solidFill>
              <a:srgbClr val="E490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7">
              <a:extLst>
                <a:ext uri="{FF2B5EF4-FFF2-40B4-BE49-F238E27FC236}">
                  <a16:creationId xmlns:a16="http://schemas.microsoft.com/office/drawing/2014/main" id="{01D09042-25F8-08E8-859E-1D115182B504}"/>
                </a:ext>
              </a:extLst>
            </p:cNvPr>
            <p:cNvSpPr/>
            <p:nvPr/>
          </p:nvSpPr>
          <p:spPr>
            <a:xfrm>
              <a:off x="1538088" y="2897596"/>
              <a:ext cx="168317" cy="114871"/>
            </a:xfrm>
            <a:custGeom>
              <a:avLst/>
              <a:gdLst/>
              <a:ahLst/>
              <a:cxnLst/>
              <a:rect l="l" t="t" r="r" b="b"/>
              <a:pathLst>
                <a:path w="2743" h="1872" extrusionOk="0">
                  <a:moveTo>
                    <a:pt x="272" y="0"/>
                  </a:moveTo>
                  <a:cubicBezTo>
                    <a:pt x="120" y="0"/>
                    <a:pt x="0" y="131"/>
                    <a:pt x="0" y="283"/>
                  </a:cubicBezTo>
                  <a:lnTo>
                    <a:pt x="0" y="1034"/>
                  </a:lnTo>
                  <a:lnTo>
                    <a:pt x="0" y="1241"/>
                  </a:lnTo>
                  <a:lnTo>
                    <a:pt x="0" y="1872"/>
                  </a:lnTo>
                  <a:cubicBezTo>
                    <a:pt x="153" y="1872"/>
                    <a:pt x="283" y="1752"/>
                    <a:pt x="283" y="1589"/>
                  </a:cubicBezTo>
                  <a:lnTo>
                    <a:pt x="283" y="1241"/>
                  </a:lnTo>
                  <a:lnTo>
                    <a:pt x="2448" y="1241"/>
                  </a:lnTo>
                  <a:lnTo>
                    <a:pt x="2448" y="1589"/>
                  </a:lnTo>
                  <a:cubicBezTo>
                    <a:pt x="2448" y="1752"/>
                    <a:pt x="2579" y="1872"/>
                    <a:pt x="2743" y="1872"/>
                  </a:cubicBezTo>
                  <a:lnTo>
                    <a:pt x="2743" y="1241"/>
                  </a:lnTo>
                  <a:lnTo>
                    <a:pt x="2743" y="1034"/>
                  </a:lnTo>
                  <a:lnTo>
                    <a:pt x="2743" y="283"/>
                  </a:lnTo>
                  <a:cubicBezTo>
                    <a:pt x="2743" y="131"/>
                    <a:pt x="2612" y="0"/>
                    <a:pt x="2460" y="0"/>
                  </a:cubicBezTo>
                  <a:close/>
                </a:path>
              </a:pathLst>
            </a:custGeom>
            <a:solidFill>
              <a:srgbClr val="544F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7">
              <a:extLst>
                <a:ext uri="{FF2B5EF4-FFF2-40B4-BE49-F238E27FC236}">
                  <a16:creationId xmlns:a16="http://schemas.microsoft.com/office/drawing/2014/main" id="{8DC4E3D2-C123-A7F5-9845-849E9ACF0F2E}"/>
                </a:ext>
              </a:extLst>
            </p:cNvPr>
            <p:cNvSpPr/>
            <p:nvPr/>
          </p:nvSpPr>
          <p:spPr>
            <a:xfrm>
              <a:off x="1538088" y="2897596"/>
              <a:ext cx="56760" cy="114871"/>
            </a:xfrm>
            <a:custGeom>
              <a:avLst/>
              <a:gdLst/>
              <a:ahLst/>
              <a:cxnLst/>
              <a:rect l="l" t="t" r="r" b="b"/>
              <a:pathLst>
                <a:path w="925" h="1872" extrusionOk="0">
                  <a:moveTo>
                    <a:pt x="272" y="0"/>
                  </a:moveTo>
                  <a:cubicBezTo>
                    <a:pt x="120" y="0"/>
                    <a:pt x="0" y="131"/>
                    <a:pt x="0" y="283"/>
                  </a:cubicBezTo>
                  <a:lnTo>
                    <a:pt x="0" y="1872"/>
                  </a:lnTo>
                  <a:cubicBezTo>
                    <a:pt x="76" y="1872"/>
                    <a:pt x="153" y="1839"/>
                    <a:pt x="196" y="1795"/>
                  </a:cubicBezTo>
                  <a:cubicBezTo>
                    <a:pt x="250" y="1741"/>
                    <a:pt x="283" y="1665"/>
                    <a:pt x="283" y="1589"/>
                  </a:cubicBezTo>
                  <a:lnTo>
                    <a:pt x="283" y="1241"/>
                  </a:lnTo>
                  <a:lnTo>
                    <a:pt x="642" y="1241"/>
                  </a:lnTo>
                  <a:lnTo>
                    <a:pt x="642" y="283"/>
                  </a:lnTo>
                  <a:cubicBezTo>
                    <a:pt x="642" y="131"/>
                    <a:pt x="762" y="0"/>
                    <a:pt x="925" y="0"/>
                  </a:cubicBezTo>
                  <a:close/>
                </a:path>
              </a:pathLst>
            </a:custGeom>
            <a:solidFill>
              <a:srgbClr val="3B3155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7">
              <a:extLst>
                <a:ext uri="{FF2B5EF4-FFF2-40B4-BE49-F238E27FC236}">
                  <a16:creationId xmlns:a16="http://schemas.microsoft.com/office/drawing/2014/main" id="{2F45EAB9-8AFF-FBCB-204E-7264085ECD73}"/>
                </a:ext>
              </a:extLst>
            </p:cNvPr>
            <p:cNvSpPr/>
            <p:nvPr/>
          </p:nvSpPr>
          <p:spPr>
            <a:xfrm>
              <a:off x="1538702" y="2679203"/>
              <a:ext cx="179731" cy="174392"/>
            </a:xfrm>
            <a:custGeom>
              <a:avLst/>
              <a:gdLst/>
              <a:ahLst/>
              <a:cxnLst/>
              <a:rect l="l" t="t" r="r" b="b"/>
              <a:pathLst>
                <a:path w="2929" h="2842" extrusionOk="0">
                  <a:moveTo>
                    <a:pt x="1396" y="1"/>
                  </a:moveTo>
                  <a:cubicBezTo>
                    <a:pt x="1193" y="1"/>
                    <a:pt x="989" y="4"/>
                    <a:pt x="784" y="12"/>
                  </a:cubicBezTo>
                  <a:lnTo>
                    <a:pt x="327" y="44"/>
                  </a:lnTo>
                  <a:cubicBezTo>
                    <a:pt x="186" y="55"/>
                    <a:pt x="77" y="164"/>
                    <a:pt x="56" y="305"/>
                  </a:cubicBezTo>
                  <a:cubicBezTo>
                    <a:pt x="1" y="849"/>
                    <a:pt x="1" y="1393"/>
                    <a:pt x="56" y="1949"/>
                  </a:cubicBezTo>
                  <a:cubicBezTo>
                    <a:pt x="77" y="2090"/>
                    <a:pt x="186" y="2198"/>
                    <a:pt x="327" y="2210"/>
                  </a:cubicBezTo>
                  <a:lnTo>
                    <a:pt x="371" y="2210"/>
                  </a:lnTo>
                  <a:cubicBezTo>
                    <a:pt x="458" y="2220"/>
                    <a:pt x="523" y="2286"/>
                    <a:pt x="523" y="2373"/>
                  </a:cubicBezTo>
                  <a:lnTo>
                    <a:pt x="523" y="2710"/>
                  </a:lnTo>
                  <a:cubicBezTo>
                    <a:pt x="523" y="2786"/>
                    <a:pt x="587" y="2841"/>
                    <a:pt x="655" y="2841"/>
                  </a:cubicBezTo>
                  <a:cubicBezTo>
                    <a:pt x="684" y="2841"/>
                    <a:pt x="714" y="2831"/>
                    <a:pt x="741" y="2808"/>
                  </a:cubicBezTo>
                  <a:cubicBezTo>
                    <a:pt x="893" y="2689"/>
                    <a:pt x="1111" y="2503"/>
                    <a:pt x="1241" y="2319"/>
                  </a:cubicBezTo>
                  <a:cubicBezTo>
                    <a:pt x="1274" y="2275"/>
                    <a:pt x="1328" y="2253"/>
                    <a:pt x="1383" y="2253"/>
                  </a:cubicBezTo>
                  <a:cubicBezTo>
                    <a:pt x="1785" y="2253"/>
                    <a:pt x="2188" y="2242"/>
                    <a:pt x="2591" y="2210"/>
                  </a:cubicBezTo>
                  <a:cubicBezTo>
                    <a:pt x="2711" y="2198"/>
                    <a:pt x="2808" y="2133"/>
                    <a:pt x="2852" y="2036"/>
                  </a:cubicBezTo>
                  <a:cubicBezTo>
                    <a:pt x="2863" y="2003"/>
                    <a:pt x="2863" y="1981"/>
                    <a:pt x="2874" y="1949"/>
                  </a:cubicBezTo>
                  <a:cubicBezTo>
                    <a:pt x="2928" y="1393"/>
                    <a:pt x="2928" y="849"/>
                    <a:pt x="2874" y="305"/>
                  </a:cubicBezTo>
                  <a:cubicBezTo>
                    <a:pt x="2852" y="164"/>
                    <a:pt x="2743" y="55"/>
                    <a:pt x="2591" y="44"/>
                  </a:cubicBezTo>
                  <a:cubicBezTo>
                    <a:pt x="2194" y="15"/>
                    <a:pt x="1796" y="1"/>
                    <a:pt x="1396" y="1"/>
                  </a:cubicBezTo>
                  <a:close/>
                </a:path>
              </a:pathLst>
            </a:custGeom>
            <a:solidFill>
              <a:srgbClr val="DD6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7">
              <a:extLst>
                <a:ext uri="{FF2B5EF4-FFF2-40B4-BE49-F238E27FC236}">
                  <a16:creationId xmlns:a16="http://schemas.microsoft.com/office/drawing/2014/main" id="{7EC5437F-4F97-D789-2931-929634069BBC}"/>
                </a:ext>
              </a:extLst>
            </p:cNvPr>
            <p:cNvSpPr/>
            <p:nvPr/>
          </p:nvSpPr>
          <p:spPr>
            <a:xfrm>
              <a:off x="1289689" y="2947424"/>
              <a:ext cx="180344" cy="174147"/>
            </a:xfrm>
            <a:custGeom>
              <a:avLst/>
              <a:gdLst/>
              <a:ahLst/>
              <a:cxnLst/>
              <a:rect l="l" t="t" r="r" b="b"/>
              <a:pathLst>
                <a:path w="2939" h="2838" extrusionOk="0">
                  <a:moveTo>
                    <a:pt x="1396" y="1"/>
                  </a:moveTo>
                  <a:cubicBezTo>
                    <a:pt x="1042" y="1"/>
                    <a:pt x="688" y="11"/>
                    <a:pt x="337" y="37"/>
                  </a:cubicBezTo>
                  <a:cubicBezTo>
                    <a:pt x="196" y="47"/>
                    <a:pt x="76" y="156"/>
                    <a:pt x="65" y="298"/>
                  </a:cubicBezTo>
                  <a:cubicBezTo>
                    <a:pt x="0" y="853"/>
                    <a:pt x="0" y="1397"/>
                    <a:pt x="65" y="1941"/>
                  </a:cubicBezTo>
                  <a:cubicBezTo>
                    <a:pt x="65" y="1974"/>
                    <a:pt x="76" y="2006"/>
                    <a:pt x="87" y="2028"/>
                  </a:cubicBezTo>
                  <a:cubicBezTo>
                    <a:pt x="131" y="2126"/>
                    <a:pt x="228" y="2202"/>
                    <a:pt x="337" y="2213"/>
                  </a:cubicBezTo>
                  <a:cubicBezTo>
                    <a:pt x="740" y="2235"/>
                    <a:pt x="1142" y="2246"/>
                    <a:pt x="1556" y="2246"/>
                  </a:cubicBezTo>
                  <a:cubicBezTo>
                    <a:pt x="1611" y="2246"/>
                    <a:pt x="1654" y="2279"/>
                    <a:pt x="1686" y="2322"/>
                  </a:cubicBezTo>
                  <a:cubicBezTo>
                    <a:pt x="1817" y="2507"/>
                    <a:pt x="2035" y="2692"/>
                    <a:pt x="2198" y="2811"/>
                  </a:cubicBezTo>
                  <a:cubicBezTo>
                    <a:pt x="2222" y="2829"/>
                    <a:pt x="2250" y="2837"/>
                    <a:pt x="2276" y="2837"/>
                  </a:cubicBezTo>
                  <a:cubicBezTo>
                    <a:pt x="2347" y="2837"/>
                    <a:pt x="2416" y="2781"/>
                    <a:pt x="2416" y="2703"/>
                  </a:cubicBezTo>
                  <a:lnTo>
                    <a:pt x="2416" y="2376"/>
                  </a:lnTo>
                  <a:cubicBezTo>
                    <a:pt x="2416" y="2289"/>
                    <a:pt x="2481" y="2213"/>
                    <a:pt x="2568" y="2213"/>
                  </a:cubicBezTo>
                  <a:lnTo>
                    <a:pt x="2601" y="2213"/>
                  </a:lnTo>
                  <a:cubicBezTo>
                    <a:pt x="2742" y="2202"/>
                    <a:pt x="2862" y="2083"/>
                    <a:pt x="2873" y="1941"/>
                  </a:cubicBezTo>
                  <a:cubicBezTo>
                    <a:pt x="2938" y="1397"/>
                    <a:pt x="2938" y="853"/>
                    <a:pt x="2873" y="298"/>
                  </a:cubicBezTo>
                  <a:cubicBezTo>
                    <a:pt x="2862" y="156"/>
                    <a:pt x="2742" y="47"/>
                    <a:pt x="2601" y="37"/>
                  </a:cubicBezTo>
                  <a:cubicBezTo>
                    <a:pt x="2448" y="26"/>
                    <a:pt x="2296" y="15"/>
                    <a:pt x="2143" y="15"/>
                  </a:cubicBezTo>
                  <a:cubicBezTo>
                    <a:pt x="1896" y="6"/>
                    <a:pt x="1646" y="1"/>
                    <a:pt x="1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7">
              <a:extLst>
                <a:ext uri="{FF2B5EF4-FFF2-40B4-BE49-F238E27FC236}">
                  <a16:creationId xmlns:a16="http://schemas.microsoft.com/office/drawing/2014/main" id="{6308EA70-5E9F-68F9-2385-C96C11E56862}"/>
                </a:ext>
              </a:extLst>
            </p:cNvPr>
            <p:cNvSpPr/>
            <p:nvPr/>
          </p:nvSpPr>
          <p:spPr>
            <a:xfrm>
              <a:off x="1283000" y="2672515"/>
              <a:ext cx="237780" cy="243793"/>
            </a:xfrm>
            <a:custGeom>
              <a:avLst/>
              <a:gdLst/>
              <a:ahLst/>
              <a:cxnLst/>
              <a:rect l="l" t="t" r="r" b="b"/>
              <a:pathLst>
                <a:path w="3875" h="3973" extrusionOk="0">
                  <a:moveTo>
                    <a:pt x="1626" y="217"/>
                  </a:moveTo>
                  <a:cubicBezTo>
                    <a:pt x="2083" y="217"/>
                    <a:pt x="2441" y="382"/>
                    <a:pt x="2448" y="382"/>
                  </a:cubicBezTo>
                  <a:cubicBezTo>
                    <a:pt x="2470" y="392"/>
                    <a:pt x="2492" y="392"/>
                    <a:pt x="2514" y="392"/>
                  </a:cubicBezTo>
                  <a:cubicBezTo>
                    <a:pt x="2514" y="392"/>
                    <a:pt x="2585" y="379"/>
                    <a:pt x="2691" y="379"/>
                  </a:cubicBezTo>
                  <a:cubicBezTo>
                    <a:pt x="2874" y="379"/>
                    <a:pt x="3159" y="418"/>
                    <a:pt x="3352" y="632"/>
                  </a:cubicBezTo>
                  <a:cubicBezTo>
                    <a:pt x="3624" y="926"/>
                    <a:pt x="3645" y="1502"/>
                    <a:pt x="3417" y="2286"/>
                  </a:cubicBezTo>
                  <a:cubicBezTo>
                    <a:pt x="3406" y="2286"/>
                    <a:pt x="3396" y="2286"/>
                    <a:pt x="3384" y="2297"/>
                  </a:cubicBezTo>
                  <a:lnTo>
                    <a:pt x="3384" y="2166"/>
                  </a:lnTo>
                  <a:cubicBezTo>
                    <a:pt x="3384" y="2112"/>
                    <a:pt x="3352" y="2068"/>
                    <a:pt x="3297" y="2058"/>
                  </a:cubicBezTo>
                  <a:cubicBezTo>
                    <a:pt x="3113" y="2025"/>
                    <a:pt x="2949" y="1916"/>
                    <a:pt x="2818" y="1720"/>
                  </a:cubicBezTo>
                  <a:cubicBezTo>
                    <a:pt x="2710" y="1567"/>
                    <a:pt x="2666" y="1426"/>
                    <a:pt x="2666" y="1426"/>
                  </a:cubicBezTo>
                  <a:cubicBezTo>
                    <a:pt x="2656" y="1383"/>
                    <a:pt x="2622" y="1361"/>
                    <a:pt x="2590" y="1350"/>
                  </a:cubicBezTo>
                  <a:cubicBezTo>
                    <a:pt x="2579" y="1347"/>
                    <a:pt x="2568" y="1346"/>
                    <a:pt x="2558" y="1346"/>
                  </a:cubicBezTo>
                  <a:cubicBezTo>
                    <a:pt x="2529" y="1346"/>
                    <a:pt x="2505" y="1356"/>
                    <a:pt x="2481" y="1372"/>
                  </a:cubicBezTo>
                  <a:cubicBezTo>
                    <a:pt x="2252" y="1601"/>
                    <a:pt x="1730" y="1905"/>
                    <a:pt x="523" y="2079"/>
                  </a:cubicBezTo>
                  <a:cubicBezTo>
                    <a:pt x="468" y="2079"/>
                    <a:pt x="436" y="2133"/>
                    <a:pt x="436" y="2188"/>
                  </a:cubicBezTo>
                  <a:lnTo>
                    <a:pt x="436" y="2253"/>
                  </a:lnTo>
                  <a:cubicBezTo>
                    <a:pt x="370" y="1992"/>
                    <a:pt x="294" y="1633"/>
                    <a:pt x="327" y="1274"/>
                  </a:cubicBezTo>
                  <a:cubicBezTo>
                    <a:pt x="370" y="827"/>
                    <a:pt x="577" y="523"/>
                    <a:pt x="968" y="349"/>
                  </a:cubicBezTo>
                  <a:cubicBezTo>
                    <a:pt x="1192" y="251"/>
                    <a:pt x="1419" y="217"/>
                    <a:pt x="1626" y="217"/>
                  </a:cubicBezTo>
                  <a:close/>
                  <a:moveTo>
                    <a:pt x="337" y="2493"/>
                  </a:moveTo>
                  <a:cubicBezTo>
                    <a:pt x="359" y="2493"/>
                    <a:pt x="436" y="2515"/>
                    <a:pt x="436" y="2590"/>
                  </a:cubicBezTo>
                  <a:lnTo>
                    <a:pt x="436" y="2863"/>
                  </a:lnTo>
                  <a:lnTo>
                    <a:pt x="436" y="2950"/>
                  </a:lnTo>
                  <a:cubicBezTo>
                    <a:pt x="305" y="2906"/>
                    <a:pt x="218" y="2786"/>
                    <a:pt x="218" y="2645"/>
                  </a:cubicBezTo>
                  <a:cubicBezTo>
                    <a:pt x="218" y="2623"/>
                    <a:pt x="228" y="2602"/>
                    <a:pt x="228" y="2569"/>
                  </a:cubicBezTo>
                  <a:cubicBezTo>
                    <a:pt x="250" y="2493"/>
                    <a:pt x="315" y="2493"/>
                    <a:pt x="337" y="2493"/>
                  </a:cubicBezTo>
                  <a:close/>
                  <a:moveTo>
                    <a:pt x="3483" y="2493"/>
                  </a:moveTo>
                  <a:cubicBezTo>
                    <a:pt x="3504" y="2493"/>
                    <a:pt x="3570" y="2493"/>
                    <a:pt x="3591" y="2569"/>
                  </a:cubicBezTo>
                  <a:cubicBezTo>
                    <a:pt x="3591" y="2602"/>
                    <a:pt x="3602" y="2623"/>
                    <a:pt x="3602" y="2645"/>
                  </a:cubicBezTo>
                  <a:cubicBezTo>
                    <a:pt x="3602" y="2786"/>
                    <a:pt x="3504" y="2906"/>
                    <a:pt x="3384" y="2950"/>
                  </a:cubicBezTo>
                  <a:lnTo>
                    <a:pt x="3384" y="2863"/>
                  </a:lnTo>
                  <a:lnTo>
                    <a:pt x="3384" y="2602"/>
                  </a:lnTo>
                  <a:cubicBezTo>
                    <a:pt x="3384" y="2515"/>
                    <a:pt x="3461" y="2493"/>
                    <a:pt x="3483" y="2493"/>
                  </a:cubicBezTo>
                  <a:close/>
                  <a:moveTo>
                    <a:pt x="1639" y="1"/>
                  </a:moveTo>
                  <a:cubicBezTo>
                    <a:pt x="1404" y="1"/>
                    <a:pt x="1143" y="40"/>
                    <a:pt x="881" y="153"/>
                  </a:cubicBezTo>
                  <a:cubicBezTo>
                    <a:pt x="424" y="360"/>
                    <a:pt x="163" y="730"/>
                    <a:pt x="109" y="1263"/>
                  </a:cubicBezTo>
                  <a:cubicBezTo>
                    <a:pt x="76" y="1644"/>
                    <a:pt x="153" y="2014"/>
                    <a:pt x="218" y="2297"/>
                  </a:cubicBezTo>
                  <a:cubicBezTo>
                    <a:pt x="120" y="2329"/>
                    <a:pt x="44" y="2416"/>
                    <a:pt x="22" y="2525"/>
                  </a:cubicBezTo>
                  <a:cubicBezTo>
                    <a:pt x="11" y="2569"/>
                    <a:pt x="0" y="2602"/>
                    <a:pt x="0" y="2645"/>
                  </a:cubicBezTo>
                  <a:cubicBezTo>
                    <a:pt x="0" y="2917"/>
                    <a:pt x="207" y="3146"/>
                    <a:pt x="479" y="3178"/>
                  </a:cubicBezTo>
                  <a:cubicBezTo>
                    <a:pt x="533" y="3374"/>
                    <a:pt x="653" y="3559"/>
                    <a:pt x="816" y="3700"/>
                  </a:cubicBezTo>
                  <a:cubicBezTo>
                    <a:pt x="835" y="3720"/>
                    <a:pt x="861" y="3728"/>
                    <a:pt x="886" y="3728"/>
                  </a:cubicBezTo>
                  <a:cubicBezTo>
                    <a:pt x="919" y="3728"/>
                    <a:pt x="950" y="3714"/>
                    <a:pt x="968" y="3690"/>
                  </a:cubicBezTo>
                  <a:cubicBezTo>
                    <a:pt x="1012" y="3646"/>
                    <a:pt x="1001" y="3581"/>
                    <a:pt x="958" y="3538"/>
                  </a:cubicBezTo>
                  <a:cubicBezTo>
                    <a:pt x="762" y="3363"/>
                    <a:pt x="653" y="3124"/>
                    <a:pt x="653" y="2863"/>
                  </a:cubicBezTo>
                  <a:lnTo>
                    <a:pt x="653" y="2275"/>
                  </a:lnTo>
                  <a:cubicBezTo>
                    <a:pt x="1273" y="2188"/>
                    <a:pt x="2057" y="2003"/>
                    <a:pt x="2514" y="1633"/>
                  </a:cubicBezTo>
                  <a:cubicBezTo>
                    <a:pt x="2547" y="1698"/>
                    <a:pt x="2579" y="1763"/>
                    <a:pt x="2634" y="1840"/>
                  </a:cubicBezTo>
                  <a:cubicBezTo>
                    <a:pt x="2775" y="2058"/>
                    <a:pt x="2960" y="2199"/>
                    <a:pt x="3167" y="2253"/>
                  </a:cubicBezTo>
                  <a:lnTo>
                    <a:pt x="3167" y="2863"/>
                  </a:lnTo>
                  <a:cubicBezTo>
                    <a:pt x="3167" y="3352"/>
                    <a:pt x="2775" y="3755"/>
                    <a:pt x="2286" y="3755"/>
                  </a:cubicBezTo>
                  <a:lnTo>
                    <a:pt x="1534" y="3755"/>
                  </a:lnTo>
                  <a:cubicBezTo>
                    <a:pt x="1459" y="3755"/>
                    <a:pt x="1382" y="3744"/>
                    <a:pt x="1306" y="3722"/>
                  </a:cubicBezTo>
                  <a:cubicBezTo>
                    <a:pt x="1293" y="3718"/>
                    <a:pt x="1280" y="3715"/>
                    <a:pt x="1267" y="3715"/>
                  </a:cubicBezTo>
                  <a:cubicBezTo>
                    <a:pt x="1220" y="3715"/>
                    <a:pt x="1182" y="3747"/>
                    <a:pt x="1164" y="3799"/>
                  </a:cubicBezTo>
                  <a:cubicBezTo>
                    <a:pt x="1154" y="3853"/>
                    <a:pt x="1186" y="3908"/>
                    <a:pt x="1241" y="3929"/>
                  </a:cubicBezTo>
                  <a:cubicBezTo>
                    <a:pt x="1338" y="3951"/>
                    <a:pt x="1437" y="3973"/>
                    <a:pt x="1534" y="3973"/>
                  </a:cubicBezTo>
                  <a:lnTo>
                    <a:pt x="2286" y="3973"/>
                  </a:lnTo>
                  <a:cubicBezTo>
                    <a:pt x="2786" y="3973"/>
                    <a:pt x="3210" y="3635"/>
                    <a:pt x="3341" y="3178"/>
                  </a:cubicBezTo>
                  <a:cubicBezTo>
                    <a:pt x="3613" y="3146"/>
                    <a:pt x="3819" y="2917"/>
                    <a:pt x="3819" y="2645"/>
                  </a:cubicBezTo>
                  <a:cubicBezTo>
                    <a:pt x="3819" y="2602"/>
                    <a:pt x="3809" y="2569"/>
                    <a:pt x="3798" y="2525"/>
                  </a:cubicBezTo>
                  <a:cubicBezTo>
                    <a:pt x="3776" y="2428"/>
                    <a:pt x="3722" y="2351"/>
                    <a:pt x="3635" y="2307"/>
                  </a:cubicBezTo>
                  <a:cubicBezTo>
                    <a:pt x="3874" y="1448"/>
                    <a:pt x="3831" y="839"/>
                    <a:pt x="3515" y="479"/>
                  </a:cubicBezTo>
                  <a:cubicBezTo>
                    <a:pt x="3264" y="213"/>
                    <a:pt x="2922" y="161"/>
                    <a:pt x="2698" y="161"/>
                  </a:cubicBezTo>
                  <a:cubicBezTo>
                    <a:pt x="2612" y="161"/>
                    <a:pt x="2543" y="169"/>
                    <a:pt x="2503" y="175"/>
                  </a:cubicBezTo>
                  <a:cubicBezTo>
                    <a:pt x="2398" y="126"/>
                    <a:pt x="2060" y="1"/>
                    <a:pt x="16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7">
              <a:extLst>
                <a:ext uri="{FF2B5EF4-FFF2-40B4-BE49-F238E27FC236}">
                  <a16:creationId xmlns:a16="http://schemas.microsoft.com/office/drawing/2014/main" id="{F820A7E4-0EC8-3A29-CC3B-ECE7AE6E7CEE}"/>
                </a:ext>
              </a:extLst>
            </p:cNvPr>
            <p:cNvSpPr/>
            <p:nvPr/>
          </p:nvSpPr>
          <p:spPr>
            <a:xfrm>
              <a:off x="1349088" y="2813467"/>
              <a:ext cx="16077" cy="26754"/>
            </a:xfrm>
            <a:custGeom>
              <a:avLst/>
              <a:gdLst/>
              <a:ahLst/>
              <a:cxnLst/>
              <a:rect l="l" t="t" r="r" b="b"/>
              <a:pathLst>
                <a:path w="262" h="436" extrusionOk="0">
                  <a:moveTo>
                    <a:pt x="131" y="0"/>
                  </a:moveTo>
                  <a:cubicBezTo>
                    <a:pt x="55" y="0"/>
                    <a:pt x="0" y="98"/>
                    <a:pt x="0" y="218"/>
                  </a:cubicBezTo>
                  <a:cubicBezTo>
                    <a:pt x="0" y="337"/>
                    <a:pt x="55" y="435"/>
                    <a:pt x="131" y="435"/>
                  </a:cubicBezTo>
                  <a:cubicBezTo>
                    <a:pt x="196" y="435"/>
                    <a:pt x="261" y="337"/>
                    <a:pt x="261" y="218"/>
                  </a:cubicBezTo>
                  <a:cubicBezTo>
                    <a:pt x="261" y="98"/>
                    <a:pt x="196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7">
              <a:extLst>
                <a:ext uri="{FF2B5EF4-FFF2-40B4-BE49-F238E27FC236}">
                  <a16:creationId xmlns:a16="http://schemas.microsoft.com/office/drawing/2014/main" id="{59E2DDB8-61DD-67E5-EFB3-181F78A5803A}"/>
                </a:ext>
              </a:extLst>
            </p:cNvPr>
            <p:cNvSpPr/>
            <p:nvPr/>
          </p:nvSpPr>
          <p:spPr>
            <a:xfrm>
              <a:off x="1435243" y="2813467"/>
              <a:ext cx="16077" cy="26754"/>
            </a:xfrm>
            <a:custGeom>
              <a:avLst/>
              <a:gdLst/>
              <a:ahLst/>
              <a:cxnLst/>
              <a:rect l="l" t="t" r="r" b="b"/>
              <a:pathLst>
                <a:path w="262" h="436" extrusionOk="0">
                  <a:moveTo>
                    <a:pt x="131" y="0"/>
                  </a:moveTo>
                  <a:cubicBezTo>
                    <a:pt x="54" y="0"/>
                    <a:pt x="0" y="98"/>
                    <a:pt x="0" y="218"/>
                  </a:cubicBezTo>
                  <a:cubicBezTo>
                    <a:pt x="0" y="337"/>
                    <a:pt x="54" y="435"/>
                    <a:pt x="131" y="435"/>
                  </a:cubicBezTo>
                  <a:cubicBezTo>
                    <a:pt x="207" y="435"/>
                    <a:pt x="262" y="337"/>
                    <a:pt x="262" y="218"/>
                  </a:cubicBezTo>
                  <a:cubicBezTo>
                    <a:pt x="262" y="98"/>
                    <a:pt x="207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7">
              <a:extLst>
                <a:ext uri="{FF2B5EF4-FFF2-40B4-BE49-F238E27FC236}">
                  <a16:creationId xmlns:a16="http://schemas.microsoft.com/office/drawing/2014/main" id="{55790977-2181-13A4-095D-5D7468656888}"/>
                </a:ext>
              </a:extLst>
            </p:cNvPr>
            <p:cNvSpPr/>
            <p:nvPr/>
          </p:nvSpPr>
          <p:spPr>
            <a:xfrm>
              <a:off x="1377807" y="2849610"/>
              <a:ext cx="44795" cy="22643"/>
            </a:xfrm>
            <a:custGeom>
              <a:avLst/>
              <a:gdLst/>
              <a:ahLst/>
              <a:cxnLst/>
              <a:rect l="l" t="t" r="r" b="b"/>
              <a:pathLst>
                <a:path w="730" h="369" extrusionOk="0">
                  <a:moveTo>
                    <a:pt x="107" y="1"/>
                  </a:moveTo>
                  <a:cubicBezTo>
                    <a:pt x="94" y="1"/>
                    <a:pt x="80" y="3"/>
                    <a:pt x="66" y="9"/>
                  </a:cubicBezTo>
                  <a:cubicBezTo>
                    <a:pt x="22" y="31"/>
                    <a:pt x="1" y="86"/>
                    <a:pt x="22" y="129"/>
                  </a:cubicBezTo>
                  <a:cubicBezTo>
                    <a:pt x="76" y="270"/>
                    <a:pt x="218" y="369"/>
                    <a:pt x="359" y="369"/>
                  </a:cubicBezTo>
                  <a:cubicBezTo>
                    <a:pt x="512" y="369"/>
                    <a:pt x="654" y="270"/>
                    <a:pt x="707" y="129"/>
                  </a:cubicBezTo>
                  <a:cubicBezTo>
                    <a:pt x="729" y="86"/>
                    <a:pt x="707" y="31"/>
                    <a:pt x="664" y="9"/>
                  </a:cubicBezTo>
                  <a:cubicBezTo>
                    <a:pt x="650" y="3"/>
                    <a:pt x="636" y="1"/>
                    <a:pt x="623" y="1"/>
                  </a:cubicBezTo>
                  <a:cubicBezTo>
                    <a:pt x="584" y="1"/>
                    <a:pt x="550" y="23"/>
                    <a:pt x="533" y="64"/>
                  </a:cubicBezTo>
                  <a:cubicBezTo>
                    <a:pt x="512" y="129"/>
                    <a:pt x="436" y="173"/>
                    <a:pt x="359" y="173"/>
                  </a:cubicBezTo>
                  <a:cubicBezTo>
                    <a:pt x="294" y="173"/>
                    <a:pt x="218" y="129"/>
                    <a:pt x="196" y="64"/>
                  </a:cubicBezTo>
                  <a:cubicBezTo>
                    <a:pt x="180" y="23"/>
                    <a:pt x="146" y="1"/>
                    <a:pt x="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7">
              <a:extLst>
                <a:ext uri="{FF2B5EF4-FFF2-40B4-BE49-F238E27FC236}">
                  <a16:creationId xmlns:a16="http://schemas.microsoft.com/office/drawing/2014/main" id="{0DCD9CBA-E112-A182-B390-791C8B0741DA}"/>
                </a:ext>
              </a:extLst>
            </p:cNvPr>
            <p:cNvSpPr/>
            <p:nvPr/>
          </p:nvSpPr>
          <p:spPr>
            <a:xfrm>
              <a:off x="1385109" y="2832121"/>
              <a:ext cx="30129" cy="13438"/>
            </a:xfrm>
            <a:custGeom>
              <a:avLst/>
              <a:gdLst/>
              <a:ahLst/>
              <a:cxnLst/>
              <a:rect l="l" t="t" r="r" b="b"/>
              <a:pathLst>
                <a:path w="491" h="219" extrusionOk="0">
                  <a:moveTo>
                    <a:pt x="110" y="1"/>
                  </a:moveTo>
                  <a:cubicBezTo>
                    <a:pt x="56" y="1"/>
                    <a:pt x="1" y="44"/>
                    <a:pt x="1" y="110"/>
                  </a:cubicBezTo>
                  <a:cubicBezTo>
                    <a:pt x="1" y="164"/>
                    <a:pt x="56" y="218"/>
                    <a:pt x="110" y="218"/>
                  </a:cubicBezTo>
                  <a:lnTo>
                    <a:pt x="382" y="218"/>
                  </a:lnTo>
                  <a:cubicBezTo>
                    <a:pt x="436" y="218"/>
                    <a:pt x="491" y="164"/>
                    <a:pt x="491" y="110"/>
                  </a:cubicBezTo>
                  <a:cubicBezTo>
                    <a:pt x="491" y="44"/>
                    <a:pt x="43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7">
              <a:extLst>
                <a:ext uri="{FF2B5EF4-FFF2-40B4-BE49-F238E27FC236}">
                  <a16:creationId xmlns:a16="http://schemas.microsoft.com/office/drawing/2014/main" id="{B5CDA9F6-F397-E0A0-FB56-C35168258127}"/>
                </a:ext>
              </a:extLst>
            </p:cNvPr>
            <p:cNvSpPr/>
            <p:nvPr/>
          </p:nvSpPr>
          <p:spPr>
            <a:xfrm>
              <a:off x="1504706" y="2890908"/>
              <a:ext cx="234405" cy="237780"/>
            </a:xfrm>
            <a:custGeom>
              <a:avLst/>
              <a:gdLst/>
              <a:ahLst/>
              <a:cxnLst/>
              <a:rect l="l" t="t" r="r" b="b"/>
              <a:pathLst>
                <a:path w="3820" h="3875" extrusionOk="0">
                  <a:moveTo>
                    <a:pt x="3004" y="218"/>
                  </a:moveTo>
                  <a:cubicBezTo>
                    <a:pt x="3101" y="218"/>
                    <a:pt x="3178" y="305"/>
                    <a:pt x="3178" y="392"/>
                  </a:cubicBezTo>
                  <a:lnTo>
                    <a:pt x="3178" y="1839"/>
                  </a:lnTo>
                  <a:cubicBezTo>
                    <a:pt x="3134" y="1807"/>
                    <a:pt x="3101" y="1752"/>
                    <a:pt x="3101" y="1698"/>
                  </a:cubicBezTo>
                  <a:lnTo>
                    <a:pt x="3101" y="1350"/>
                  </a:lnTo>
                  <a:cubicBezTo>
                    <a:pt x="3101" y="1295"/>
                    <a:pt x="3058" y="1241"/>
                    <a:pt x="2992" y="1241"/>
                  </a:cubicBezTo>
                  <a:lnTo>
                    <a:pt x="827" y="1241"/>
                  </a:lnTo>
                  <a:cubicBezTo>
                    <a:pt x="762" y="1241"/>
                    <a:pt x="718" y="1295"/>
                    <a:pt x="718" y="1350"/>
                  </a:cubicBezTo>
                  <a:lnTo>
                    <a:pt x="718" y="1698"/>
                  </a:lnTo>
                  <a:cubicBezTo>
                    <a:pt x="718" y="1752"/>
                    <a:pt x="685" y="1807"/>
                    <a:pt x="653" y="1839"/>
                  </a:cubicBezTo>
                  <a:lnTo>
                    <a:pt x="653" y="392"/>
                  </a:lnTo>
                  <a:cubicBezTo>
                    <a:pt x="653" y="305"/>
                    <a:pt x="729" y="218"/>
                    <a:pt x="816" y="218"/>
                  </a:cubicBezTo>
                  <a:close/>
                  <a:moveTo>
                    <a:pt x="337" y="2394"/>
                  </a:moveTo>
                  <a:cubicBezTo>
                    <a:pt x="359" y="2394"/>
                    <a:pt x="435" y="2416"/>
                    <a:pt x="435" y="2492"/>
                  </a:cubicBezTo>
                  <a:lnTo>
                    <a:pt x="435" y="2764"/>
                  </a:lnTo>
                  <a:lnTo>
                    <a:pt x="435" y="2851"/>
                  </a:lnTo>
                  <a:cubicBezTo>
                    <a:pt x="315" y="2808"/>
                    <a:pt x="218" y="2688"/>
                    <a:pt x="218" y="2547"/>
                  </a:cubicBezTo>
                  <a:cubicBezTo>
                    <a:pt x="218" y="2525"/>
                    <a:pt x="228" y="2503"/>
                    <a:pt x="228" y="2470"/>
                  </a:cubicBezTo>
                  <a:cubicBezTo>
                    <a:pt x="250" y="2394"/>
                    <a:pt x="315" y="2394"/>
                    <a:pt x="337" y="2394"/>
                  </a:cubicBezTo>
                  <a:close/>
                  <a:moveTo>
                    <a:pt x="3482" y="2394"/>
                  </a:moveTo>
                  <a:cubicBezTo>
                    <a:pt x="3504" y="2394"/>
                    <a:pt x="3569" y="2394"/>
                    <a:pt x="3591" y="2470"/>
                  </a:cubicBezTo>
                  <a:cubicBezTo>
                    <a:pt x="3602" y="2503"/>
                    <a:pt x="3602" y="2525"/>
                    <a:pt x="3602" y="2547"/>
                  </a:cubicBezTo>
                  <a:cubicBezTo>
                    <a:pt x="3602" y="2688"/>
                    <a:pt x="3515" y="2808"/>
                    <a:pt x="3384" y="2851"/>
                  </a:cubicBezTo>
                  <a:cubicBezTo>
                    <a:pt x="3384" y="2818"/>
                    <a:pt x="3395" y="2786"/>
                    <a:pt x="3395" y="2764"/>
                  </a:cubicBezTo>
                  <a:lnTo>
                    <a:pt x="3395" y="2503"/>
                  </a:lnTo>
                  <a:cubicBezTo>
                    <a:pt x="3395" y="2416"/>
                    <a:pt x="3461" y="2394"/>
                    <a:pt x="3482" y="2394"/>
                  </a:cubicBezTo>
                  <a:close/>
                  <a:moveTo>
                    <a:pt x="2883" y="1459"/>
                  </a:moveTo>
                  <a:lnTo>
                    <a:pt x="2883" y="1698"/>
                  </a:lnTo>
                  <a:cubicBezTo>
                    <a:pt x="2883" y="1882"/>
                    <a:pt x="3014" y="2024"/>
                    <a:pt x="3178" y="2078"/>
                  </a:cubicBezTo>
                  <a:lnTo>
                    <a:pt x="3178" y="2764"/>
                  </a:lnTo>
                  <a:cubicBezTo>
                    <a:pt x="3178" y="3254"/>
                    <a:pt x="2775" y="3657"/>
                    <a:pt x="2285" y="3657"/>
                  </a:cubicBezTo>
                  <a:lnTo>
                    <a:pt x="1545" y="3657"/>
                  </a:lnTo>
                  <a:cubicBezTo>
                    <a:pt x="1045" y="3657"/>
                    <a:pt x="653" y="3254"/>
                    <a:pt x="653" y="2764"/>
                  </a:cubicBezTo>
                  <a:lnTo>
                    <a:pt x="653" y="2503"/>
                  </a:lnTo>
                  <a:lnTo>
                    <a:pt x="653" y="2492"/>
                  </a:lnTo>
                  <a:lnTo>
                    <a:pt x="653" y="2078"/>
                  </a:lnTo>
                  <a:cubicBezTo>
                    <a:pt x="816" y="2024"/>
                    <a:pt x="936" y="1882"/>
                    <a:pt x="936" y="1698"/>
                  </a:cubicBezTo>
                  <a:lnTo>
                    <a:pt x="936" y="1459"/>
                  </a:lnTo>
                  <a:close/>
                  <a:moveTo>
                    <a:pt x="816" y="0"/>
                  </a:moveTo>
                  <a:cubicBezTo>
                    <a:pt x="610" y="0"/>
                    <a:pt x="435" y="185"/>
                    <a:pt x="435" y="392"/>
                  </a:cubicBezTo>
                  <a:lnTo>
                    <a:pt x="435" y="2199"/>
                  </a:lnTo>
                  <a:cubicBezTo>
                    <a:pt x="414" y="2187"/>
                    <a:pt x="392" y="2187"/>
                    <a:pt x="370" y="2177"/>
                  </a:cubicBezTo>
                  <a:cubicBezTo>
                    <a:pt x="361" y="2176"/>
                    <a:pt x="352" y="2176"/>
                    <a:pt x="343" y="2176"/>
                  </a:cubicBezTo>
                  <a:cubicBezTo>
                    <a:pt x="182" y="2176"/>
                    <a:pt x="52" y="2272"/>
                    <a:pt x="22" y="2427"/>
                  </a:cubicBezTo>
                  <a:cubicBezTo>
                    <a:pt x="11" y="2470"/>
                    <a:pt x="0" y="2503"/>
                    <a:pt x="0" y="2547"/>
                  </a:cubicBezTo>
                  <a:cubicBezTo>
                    <a:pt x="0" y="2818"/>
                    <a:pt x="218" y="3047"/>
                    <a:pt x="479" y="3080"/>
                  </a:cubicBezTo>
                  <a:cubicBezTo>
                    <a:pt x="620" y="3537"/>
                    <a:pt x="1045" y="3874"/>
                    <a:pt x="1545" y="3874"/>
                  </a:cubicBezTo>
                  <a:lnTo>
                    <a:pt x="2285" y="3874"/>
                  </a:lnTo>
                  <a:cubicBezTo>
                    <a:pt x="2786" y="3874"/>
                    <a:pt x="3210" y="3537"/>
                    <a:pt x="3341" y="3080"/>
                  </a:cubicBezTo>
                  <a:cubicBezTo>
                    <a:pt x="3613" y="3047"/>
                    <a:pt x="3819" y="2818"/>
                    <a:pt x="3819" y="2547"/>
                  </a:cubicBezTo>
                  <a:cubicBezTo>
                    <a:pt x="3819" y="2503"/>
                    <a:pt x="3809" y="2470"/>
                    <a:pt x="3809" y="2427"/>
                  </a:cubicBezTo>
                  <a:cubicBezTo>
                    <a:pt x="3768" y="2272"/>
                    <a:pt x="3638" y="2176"/>
                    <a:pt x="3486" y="2176"/>
                  </a:cubicBezTo>
                  <a:cubicBezTo>
                    <a:pt x="3478" y="2176"/>
                    <a:pt x="3469" y="2176"/>
                    <a:pt x="3461" y="2177"/>
                  </a:cubicBezTo>
                  <a:cubicBezTo>
                    <a:pt x="3439" y="2187"/>
                    <a:pt x="3417" y="2187"/>
                    <a:pt x="3395" y="2199"/>
                  </a:cubicBezTo>
                  <a:lnTo>
                    <a:pt x="3395" y="392"/>
                  </a:lnTo>
                  <a:cubicBezTo>
                    <a:pt x="3395" y="185"/>
                    <a:pt x="3221" y="0"/>
                    <a:pt x="30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7">
              <a:extLst>
                <a:ext uri="{FF2B5EF4-FFF2-40B4-BE49-F238E27FC236}">
                  <a16:creationId xmlns:a16="http://schemas.microsoft.com/office/drawing/2014/main" id="{E20C068E-DA04-145D-3752-057876CDAC84}"/>
                </a:ext>
              </a:extLst>
            </p:cNvPr>
            <p:cNvSpPr/>
            <p:nvPr/>
          </p:nvSpPr>
          <p:spPr>
            <a:xfrm>
              <a:off x="1570795" y="3025785"/>
              <a:ext cx="16077" cy="26754"/>
            </a:xfrm>
            <a:custGeom>
              <a:avLst/>
              <a:gdLst/>
              <a:ahLst/>
              <a:cxnLst/>
              <a:rect l="l" t="t" r="r" b="b"/>
              <a:pathLst>
                <a:path w="262" h="436" extrusionOk="0">
                  <a:moveTo>
                    <a:pt x="131" y="1"/>
                  </a:moveTo>
                  <a:cubicBezTo>
                    <a:pt x="65" y="1"/>
                    <a:pt x="0" y="98"/>
                    <a:pt x="0" y="218"/>
                  </a:cubicBezTo>
                  <a:cubicBezTo>
                    <a:pt x="0" y="337"/>
                    <a:pt x="65" y="436"/>
                    <a:pt x="131" y="436"/>
                  </a:cubicBezTo>
                  <a:cubicBezTo>
                    <a:pt x="207" y="436"/>
                    <a:pt x="261" y="337"/>
                    <a:pt x="261" y="218"/>
                  </a:cubicBezTo>
                  <a:cubicBezTo>
                    <a:pt x="261" y="98"/>
                    <a:pt x="207" y="1"/>
                    <a:pt x="1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7">
              <a:extLst>
                <a:ext uri="{FF2B5EF4-FFF2-40B4-BE49-F238E27FC236}">
                  <a16:creationId xmlns:a16="http://schemas.microsoft.com/office/drawing/2014/main" id="{08FBCB81-0AD6-9C8E-017D-6A3D7178E80F}"/>
                </a:ext>
              </a:extLst>
            </p:cNvPr>
            <p:cNvSpPr/>
            <p:nvPr/>
          </p:nvSpPr>
          <p:spPr>
            <a:xfrm>
              <a:off x="1656949" y="3025785"/>
              <a:ext cx="16077" cy="26754"/>
            </a:xfrm>
            <a:custGeom>
              <a:avLst/>
              <a:gdLst/>
              <a:ahLst/>
              <a:cxnLst/>
              <a:rect l="l" t="t" r="r" b="b"/>
              <a:pathLst>
                <a:path w="262" h="436" extrusionOk="0">
                  <a:moveTo>
                    <a:pt x="131" y="1"/>
                  </a:moveTo>
                  <a:cubicBezTo>
                    <a:pt x="66" y="1"/>
                    <a:pt x="0" y="98"/>
                    <a:pt x="0" y="218"/>
                  </a:cubicBezTo>
                  <a:cubicBezTo>
                    <a:pt x="0" y="337"/>
                    <a:pt x="66" y="436"/>
                    <a:pt x="131" y="436"/>
                  </a:cubicBezTo>
                  <a:cubicBezTo>
                    <a:pt x="207" y="436"/>
                    <a:pt x="261" y="337"/>
                    <a:pt x="261" y="218"/>
                  </a:cubicBezTo>
                  <a:cubicBezTo>
                    <a:pt x="261" y="98"/>
                    <a:pt x="207" y="1"/>
                    <a:pt x="1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7">
              <a:extLst>
                <a:ext uri="{FF2B5EF4-FFF2-40B4-BE49-F238E27FC236}">
                  <a16:creationId xmlns:a16="http://schemas.microsoft.com/office/drawing/2014/main" id="{ED55F638-2084-5BA4-FF50-B74FBDA573D7}"/>
                </a:ext>
              </a:extLst>
            </p:cNvPr>
            <p:cNvSpPr/>
            <p:nvPr/>
          </p:nvSpPr>
          <p:spPr>
            <a:xfrm>
              <a:off x="1599513" y="3061989"/>
              <a:ext cx="44795" cy="22643"/>
            </a:xfrm>
            <a:custGeom>
              <a:avLst/>
              <a:gdLst/>
              <a:ahLst/>
              <a:cxnLst/>
              <a:rect l="l" t="t" r="r" b="b"/>
              <a:pathLst>
                <a:path w="730" h="369" extrusionOk="0">
                  <a:moveTo>
                    <a:pt x="107" y="0"/>
                  </a:moveTo>
                  <a:cubicBezTo>
                    <a:pt x="94" y="0"/>
                    <a:pt x="80" y="3"/>
                    <a:pt x="66" y="9"/>
                  </a:cubicBezTo>
                  <a:cubicBezTo>
                    <a:pt x="22" y="30"/>
                    <a:pt x="0" y="85"/>
                    <a:pt x="22" y="129"/>
                  </a:cubicBezTo>
                  <a:cubicBezTo>
                    <a:pt x="76" y="270"/>
                    <a:pt x="218" y="368"/>
                    <a:pt x="370" y="368"/>
                  </a:cubicBezTo>
                  <a:cubicBezTo>
                    <a:pt x="523" y="368"/>
                    <a:pt x="653" y="270"/>
                    <a:pt x="719" y="129"/>
                  </a:cubicBezTo>
                  <a:cubicBezTo>
                    <a:pt x="729" y="85"/>
                    <a:pt x="707" y="30"/>
                    <a:pt x="664" y="9"/>
                  </a:cubicBezTo>
                  <a:cubicBezTo>
                    <a:pt x="653" y="3"/>
                    <a:pt x="640" y="0"/>
                    <a:pt x="627" y="0"/>
                  </a:cubicBezTo>
                  <a:cubicBezTo>
                    <a:pt x="590" y="0"/>
                    <a:pt x="552" y="23"/>
                    <a:pt x="545" y="63"/>
                  </a:cubicBezTo>
                  <a:cubicBezTo>
                    <a:pt x="511" y="129"/>
                    <a:pt x="446" y="172"/>
                    <a:pt x="370" y="172"/>
                  </a:cubicBezTo>
                  <a:cubicBezTo>
                    <a:pt x="294" y="172"/>
                    <a:pt x="218" y="129"/>
                    <a:pt x="196" y="63"/>
                  </a:cubicBezTo>
                  <a:cubicBezTo>
                    <a:pt x="180" y="23"/>
                    <a:pt x="146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7">
              <a:extLst>
                <a:ext uri="{FF2B5EF4-FFF2-40B4-BE49-F238E27FC236}">
                  <a16:creationId xmlns:a16="http://schemas.microsoft.com/office/drawing/2014/main" id="{65D90496-8BEC-EFDE-A590-D0DC7DBDED16}"/>
                </a:ext>
              </a:extLst>
            </p:cNvPr>
            <p:cNvSpPr/>
            <p:nvPr/>
          </p:nvSpPr>
          <p:spPr>
            <a:xfrm>
              <a:off x="1606815" y="3044501"/>
              <a:ext cx="30129" cy="13377"/>
            </a:xfrm>
            <a:custGeom>
              <a:avLst/>
              <a:gdLst/>
              <a:ahLst/>
              <a:cxnLst/>
              <a:rect l="l" t="t" r="r" b="b"/>
              <a:pathLst>
                <a:path w="491" h="218" extrusionOk="0">
                  <a:moveTo>
                    <a:pt x="110" y="0"/>
                  </a:moveTo>
                  <a:cubicBezTo>
                    <a:pt x="56" y="0"/>
                    <a:pt x="1" y="44"/>
                    <a:pt x="1" y="109"/>
                  </a:cubicBezTo>
                  <a:cubicBezTo>
                    <a:pt x="1" y="163"/>
                    <a:pt x="56" y="218"/>
                    <a:pt x="110" y="218"/>
                  </a:cubicBezTo>
                  <a:lnTo>
                    <a:pt x="382" y="218"/>
                  </a:lnTo>
                  <a:cubicBezTo>
                    <a:pt x="436" y="218"/>
                    <a:pt x="491" y="163"/>
                    <a:pt x="491" y="109"/>
                  </a:cubicBezTo>
                  <a:cubicBezTo>
                    <a:pt x="491" y="44"/>
                    <a:pt x="43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7">
              <a:extLst>
                <a:ext uri="{FF2B5EF4-FFF2-40B4-BE49-F238E27FC236}">
                  <a16:creationId xmlns:a16="http://schemas.microsoft.com/office/drawing/2014/main" id="{9C3BDC95-3FDE-D2DC-8B97-9E7463E4172F}"/>
                </a:ext>
              </a:extLst>
            </p:cNvPr>
            <p:cNvSpPr/>
            <p:nvPr/>
          </p:nvSpPr>
          <p:spPr>
            <a:xfrm>
              <a:off x="1532013" y="2672515"/>
              <a:ext cx="193108" cy="187708"/>
            </a:xfrm>
            <a:custGeom>
              <a:avLst/>
              <a:gdLst/>
              <a:ahLst/>
              <a:cxnLst/>
              <a:rect l="l" t="t" r="r" b="b"/>
              <a:pathLst>
                <a:path w="3147" h="3059" extrusionOk="0">
                  <a:moveTo>
                    <a:pt x="1533" y="1"/>
                  </a:moveTo>
                  <a:cubicBezTo>
                    <a:pt x="1333" y="1"/>
                    <a:pt x="1134" y="4"/>
                    <a:pt x="937" y="12"/>
                  </a:cubicBezTo>
                  <a:cubicBezTo>
                    <a:pt x="871" y="12"/>
                    <a:pt x="828" y="66"/>
                    <a:pt x="828" y="131"/>
                  </a:cubicBezTo>
                  <a:cubicBezTo>
                    <a:pt x="828" y="186"/>
                    <a:pt x="883" y="229"/>
                    <a:pt x="948" y="229"/>
                  </a:cubicBezTo>
                  <a:cubicBezTo>
                    <a:pt x="1142" y="222"/>
                    <a:pt x="1337" y="218"/>
                    <a:pt x="1533" y="218"/>
                  </a:cubicBezTo>
                  <a:cubicBezTo>
                    <a:pt x="1920" y="218"/>
                    <a:pt x="2310" y="233"/>
                    <a:pt x="2700" y="262"/>
                  </a:cubicBezTo>
                  <a:cubicBezTo>
                    <a:pt x="2787" y="262"/>
                    <a:pt x="2863" y="338"/>
                    <a:pt x="2874" y="425"/>
                  </a:cubicBezTo>
                  <a:cubicBezTo>
                    <a:pt x="2929" y="958"/>
                    <a:pt x="2929" y="1502"/>
                    <a:pt x="2874" y="2046"/>
                  </a:cubicBezTo>
                  <a:cubicBezTo>
                    <a:pt x="2863" y="2058"/>
                    <a:pt x="2863" y="2079"/>
                    <a:pt x="2852" y="2101"/>
                  </a:cubicBezTo>
                  <a:cubicBezTo>
                    <a:pt x="2830" y="2166"/>
                    <a:pt x="2765" y="2210"/>
                    <a:pt x="2700" y="2210"/>
                  </a:cubicBezTo>
                  <a:cubicBezTo>
                    <a:pt x="2297" y="2242"/>
                    <a:pt x="1894" y="2253"/>
                    <a:pt x="1492" y="2253"/>
                  </a:cubicBezTo>
                  <a:cubicBezTo>
                    <a:pt x="1394" y="2253"/>
                    <a:pt x="1318" y="2297"/>
                    <a:pt x="1263" y="2362"/>
                  </a:cubicBezTo>
                  <a:cubicBezTo>
                    <a:pt x="1144" y="2547"/>
                    <a:pt x="937" y="2721"/>
                    <a:pt x="784" y="2841"/>
                  </a:cubicBezTo>
                  <a:lnTo>
                    <a:pt x="752" y="2841"/>
                  </a:lnTo>
                  <a:cubicBezTo>
                    <a:pt x="752" y="2830"/>
                    <a:pt x="741" y="2830"/>
                    <a:pt x="741" y="2819"/>
                  </a:cubicBezTo>
                  <a:lnTo>
                    <a:pt x="741" y="2482"/>
                  </a:lnTo>
                  <a:cubicBezTo>
                    <a:pt x="741" y="2341"/>
                    <a:pt x="632" y="2220"/>
                    <a:pt x="480" y="2210"/>
                  </a:cubicBezTo>
                  <a:lnTo>
                    <a:pt x="447" y="2210"/>
                  </a:lnTo>
                  <a:cubicBezTo>
                    <a:pt x="360" y="2199"/>
                    <a:pt x="284" y="2133"/>
                    <a:pt x="273" y="2046"/>
                  </a:cubicBezTo>
                  <a:cubicBezTo>
                    <a:pt x="219" y="1502"/>
                    <a:pt x="219" y="958"/>
                    <a:pt x="273" y="425"/>
                  </a:cubicBezTo>
                  <a:cubicBezTo>
                    <a:pt x="284" y="338"/>
                    <a:pt x="360" y="262"/>
                    <a:pt x="447" y="262"/>
                  </a:cubicBezTo>
                  <a:cubicBezTo>
                    <a:pt x="469" y="251"/>
                    <a:pt x="491" y="251"/>
                    <a:pt x="513" y="251"/>
                  </a:cubicBezTo>
                  <a:cubicBezTo>
                    <a:pt x="578" y="251"/>
                    <a:pt x="622" y="196"/>
                    <a:pt x="622" y="142"/>
                  </a:cubicBezTo>
                  <a:cubicBezTo>
                    <a:pt x="610" y="77"/>
                    <a:pt x="556" y="34"/>
                    <a:pt x="501" y="34"/>
                  </a:cubicBezTo>
                  <a:cubicBezTo>
                    <a:pt x="480" y="34"/>
                    <a:pt x="458" y="44"/>
                    <a:pt x="436" y="44"/>
                  </a:cubicBezTo>
                  <a:cubicBezTo>
                    <a:pt x="240" y="55"/>
                    <a:pt x="78" y="208"/>
                    <a:pt x="56" y="404"/>
                  </a:cubicBezTo>
                  <a:cubicBezTo>
                    <a:pt x="1" y="948"/>
                    <a:pt x="1" y="1514"/>
                    <a:pt x="56" y="2068"/>
                  </a:cubicBezTo>
                  <a:cubicBezTo>
                    <a:pt x="78" y="2264"/>
                    <a:pt x="240" y="2416"/>
                    <a:pt x="436" y="2428"/>
                  </a:cubicBezTo>
                  <a:lnTo>
                    <a:pt x="469" y="2428"/>
                  </a:lnTo>
                  <a:cubicBezTo>
                    <a:pt x="501" y="2428"/>
                    <a:pt x="523" y="2460"/>
                    <a:pt x="523" y="2482"/>
                  </a:cubicBezTo>
                  <a:lnTo>
                    <a:pt x="523" y="2819"/>
                  </a:lnTo>
                  <a:cubicBezTo>
                    <a:pt x="523" y="2906"/>
                    <a:pt x="578" y="2993"/>
                    <a:pt x="654" y="3037"/>
                  </a:cubicBezTo>
                  <a:cubicBezTo>
                    <a:pt x="687" y="3047"/>
                    <a:pt x="730" y="3059"/>
                    <a:pt x="763" y="3059"/>
                  </a:cubicBezTo>
                  <a:cubicBezTo>
                    <a:pt x="817" y="3059"/>
                    <a:pt x="871" y="3037"/>
                    <a:pt x="915" y="3004"/>
                  </a:cubicBezTo>
                  <a:cubicBezTo>
                    <a:pt x="1079" y="2885"/>
                    <a:pt x="1307" y="2689"/>
                    <a:pt x="1437" y="2493"/>
                  </a:cubicBezTo>
                  <a:cubicBezTo>
                    <a:pt x="1449" y="2471"/>
                    <a:pt x="1470" y="2471"/>
                    <a:pt x="1492" y="2471"/>
                  </a:cubicBezTo>
                  <a:cubicBezTo>
                    <a:pt x="1894" y="2471"/>
                    <a:pt x="2308" y="2460"/>
                    <a:pt x="2711" y="2428"/>
                  </a:cubicBezTo>
                  <a:cubicBezTo>
                    <a:pt x="2863" y="2416"/>
                    <a:pt x="2994" y="2319"/>
                    <a:pt x="3059" y="2177"/>
                  </a:cubicBezTo>
                  <a:cubicBezTo>
                    <a:pt x="3070" y="2145"/>
                    <a:pt x="3081" y="2112"/>
                    <a:pt x="3091" y="2068"/>
                  </a:cubicBezTo>
                  <a:cubicBezTo>
                    <a:pt x="3146" y="1514"/>
                    <a:pt x="3146" y="958"/>
                    <a:pt x="3091" y="404"/>
                  </a:cubicBezTo>
                  <a:cubicBezTo>
                    <a:pt x="3070" y="208"/>
                    <a:pt x="2907" y="55"/>
                    <a:pt x="2711" y="44"/>
                  </a:cubicBezTo>
                  <a:cubicBezTo>
                    <a:pt x="2321" y="15"/>
                    <a:pt x="1926" y="1"/>
                    <a:pt x="15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7">
              <a:extLst>
                <a:ext uri="{FF2B5EF4-FFF2-40B4-BE49-F238E27FC236}">
                  <a16:creationId xmlns:a16="http://schemas.microsoft.com/office/drawing/2014/main" id="{CB0DD4AC-E7B2-40FB-C4CC-15F1B671C793}"/>
                </a:ext>
              </a:extLst>
            </p:cNvPr>
            <p:cNvSpPr/>
            <p:nvPr/>
          </p:nvSpPr>
          <p:spPr>
            <a:xfrm>
              <a:off x="1578772" y="2731976"/>
              <a:ext cx="106280" cy="13438"/>
            </a:xfrm>
            <a:custGeom>
              <a:avLst/>
              <a:gdLst/>
              <a:ahLst/>
              <a:cxnLst/>
              <a:rect l="l" t="t" r="r" b="b"/>
              <a:pathLst>
                <a:path w="1732" h="219" extrusionOk="0">
                  <a:moveTo>
                    <a:pt x="109" y="0"/>
                  </a:moveTo>
                  <a:cubicBezTo>
                    <a:pt x="44" y="0"/>
                    <a:pt x="1" y="44"/>
                    <a:pt x="1" y="109"/>
                  </a:cubicBezTo>
                  <a:cubicBezTo>
                    <a:pt x="1" y="163"/>
                    <a:pt x="44" y="218"/>
                    <a:pt x="109" y="218"/>
                  </a:cubicBezTo>
                  <a:lnTo>
                    <a:pt x="1623" y="218"/>
                  </a:lnTo>
                  <a:cubicBezTo>
                    <a:pt x="1688" y="218"/>
                    <a:pt x="1731" y="163"/>
                    <a:pt x="1731" y="109"/>
                  </a:cubicBezTo>
                  <a:cubicBezTo>
                    <a:pt x="1731" y="44"/>
                    <a:pt x="1688" y="0"/>
                    <a:pt x="1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7">
              <a:extLst>
                <a:ext uri="{FF2B5EF4-FFF2-40B4-BE49-F238E27FC236}">
                  <a16:creationId xmlns:a16="http://schemas.microsoft.com/office/drawing/2014/main" id="{8B5EE5B3-250D-D7DD-3AA0-E7052AA28021}"/>
                </a:ext>
              </a:extLst>
            </p:cNvPr>
            <p:cNvSpPr/>
            <p:nvPr/>
          </p:nvSpPr>
          <p:spPr>
            <a:xfrm>
              <a:off x="1578772" y="2756644"/>
              <a:ext cx="73512" cy="13438"/>
            </a:xfrm>
            <a:custGeom>
              <a:avLst/>
              <a:gdLst/>
              <a:ahLst/>
              <a:cxnLst/>
              <a:rect l="l" t="t" r="r" b="b"/>
              <a:pathLst>
                <a:path w="1198" h="219" extrusionOk="0">
                  <a:moveTo>
                    <a:pt x="109" y="1"/>
                  </a:moveTo>
                  <a:cubicBezTo>
                    <a:pt x="44" y="1"/>
                    <a:pt x="1" y="44"/>
                    <a:pt x="1" y="109"/>
                  </a:cubicBezTo>
                  <a:cubicBezTo>
                    <a:pt x="1" y="164"/>
                    <a:pt x="44" y="218"/>
                    <a:pt x="109" y="218"/>
                  </a:cubicBezTo>
                  <a:lnTo>
                    <a:pt x="1089" y="218"/>
                  </a:lnTo>
                  <a:cubicBezTo>
                    <a:pt x="1144" y="218"/>
                    <a:pt x="1198" y="164"/>
                    <a:pt x="1198" y="109"/>
                  </a:cubicBezTo>
                  <a:cubicBezTo>
                    <a:pt x="1198" y="44"/>
                    <a:pt x="1144" y="1"/>
                    <a:pt x="10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7">
              <a:extLst>
                <a:ext uri="{FF2B5EF4-FFF2-40B4-BE49-F238E27FC236}">
                  <a16:creationId xmlns:a16="http://schemas.microsoft.com/office/drawing/2014/main" id="{7DBB7C06-5ACF-5981-50E5-E48329C86E42}"/>
                </a:ext>
              </a:extLst>
            </p:cNvPr>
            <p:cNvSpPr/>
            <p:nvPr/>
          </p:nvSpPr>
          <p:spPr>
            <a:xfrm>
              <a:off x="1283000" y="2940796"/>
              <a:ext cx="193721" cy="187892"/>
            </a:xfrm>
            <a:custGeom>
              <a:avLst/>
              <a:gdLst/>
              <a:ahLst/>
              <a:cxnLst/>
              <a:rect l="l" t="t" r="r" b="b"/>
              <a:pathLst>
                <a:path w="3157" h="3062" extrusionOk="0">
                  <a:moveTo>
                    <a:pt x="1509" y="218"/>
                  </a:moveTo>
                  <a:cubicBezTo>
                    <a:pt x="1757" y="218"/>
                    <a:pt x="2005" y="223"/>
                    <a:pt x="2252" y="232"/>
                  </a:cubicBezTo>
                  <a:cubicBezTo>
                    <a:pt x="2405" y="232"/>
                    <a:pt x="2557" y="242"/>
                    <a:pt x="2699" y="254"/>
                  </a:cubicBezTo>
                  <a:cubicBezTo>
                    <a:pt x="2797" y="264"/>
                    <a:pt x="2862" y="330"/>
                    <a:pt x="2873" y="417"/>
                  </a:cubicBezTo>
                  <a:cubicBezTo>
                    <a:pt x="2938" y="961"/>
                    <a:pt x="2938" y="1505"/>
                    <a:pt x="2873" y="2038"/>
                  </a:cubicBezTo>
                  <a:cubicBezTo>
                    <a:pt x="2862" y="2136"/>
                    <a:pt x="2797" y="2201"/>
                    <a:pt x="2699" y="2213"/>
                  </a:cubicBezTo>
                  <a:lnTo>
                    <a:pt x="2666" y="2213"/>
                  </a:lnTo>
                  <a:cubicBezTo>
                    <a:pt x="2525" y="2223"/>
                    <a:pt x="2416" y="2343"/>
                    <a:pt x="2416" y="2484"/>
                  </a:cubicBezTo>
                  <a:lnTo>
                    <a:pt x="2416" y="2811"/>
                  </a:lnTo>
                  <a:cubicBezTo>
                    <a:pt x="2416" y="2822"/>
                    <a:pt x="2405" y="2832"/>
                    <a:pt x="2394" y="2832"/>
                  </a:cubicBezTo>
                  <a:cubicBezTo>
                    <a:pt x="2389" y="2838"/>
                    <a:pt x="2386" y="2841"/>
                    <a:pt x="2383" y="2841"/>
                  </a:cubicBezTo>
                  <a:cubicBezTo>
                    <a:pt x="2380" y="2841"/>
                    <a:pt x="2378" y="2838"/>
                    <a:pt x="2373" y="2832"/>
                  </a:cubicBezTo>
                  <a:cubicBezTo>
                    <a:pt x="2220" y="2713"/>
                    <a:pt x="2013" y="2539"/>
                    <a:pt x="1882" y="2365"/>
                  </a:cubicBezTo>
                  <a:cubicBezTo>
                    <a:pt x="1839" y="2288"/>
                    <a:pt x="1752" y="2245"/>
                    <a:pt x="1665" y="2245"/>
                  </a:cubicBezTo>
                  <a:cubicBezTo>
                    <a:pt x="1263" y="2245"/>
                    <a:pt x="849" y="2234"/>
                    <a:pt x="457" y="2213"/>
                  </a:cubicBezTo>
                  <a:cubicBezTo>
                    <a:pt x="381" y="2201"/>
                    <a:pt x="327" y="2158"/>
                    <a:pt x="294" y="2092"/>
                  </a:cubicBezTo>
                  <a:cubicBezTo>
                    <a:pt x="283" y="2082"/>
                    <a:pt x="283" y="2060"/>
                    <a:pt x="283" y="2038"/>
                  </a:cubicBezTo>
                  <a:cubicBezTo>
                    <a:pt x="218" y="1505"/>
                    <a:pt x="218" y="961"/>
                    <a:pt x="283" y="417"/>
                  </a:cubicBezTo>
                  <a:cubicBezTo>
                    <a:pt x="294" y="330"/>
                    <a:pt x="359" y="264"/>
                    <a:pt x="457" y="254"/>
                  </a:cubicBezTo>
                  <a:cubicBezTo>
                    <a:pt x="808" y="228"/>
                    <a:pt x="1158" y="218"/>
                    <a:pt x="1509" y="218"/>
                  </a:cubicBezTo>
                  <a:close/>
                  <a:moveTo>
                    <a:pt x="1507" y="0"/>
                  </a:moveTo>
                  <a:cubicBezTo>
                    <a:pt x="1150" y="0"/>
                    <a:pt x="793" y="11"/>
                    <a:pt x="436" y="36"/>
                  </a:cubicBezTo>
                  <a:cubicBezTo>
                    <a:pt x="240" y="58"/>
                    <a:pt x="87" y="199"/>
                    <a:pt x="66" y="395"/>
                  </a:cubicBezTo>
                  <a:cubicBezTo>
                    <a:pt x="0" y="950"/>
                    <a:pt x="0" y="1516"/>
                    <a:pt x="66" y="2060"/>
                  </a:cubicBezTo>
                  <a:cubicBezTo>
                    <a:pt x="66" y="2104"/>
                    <a:pt x="76" y="2147"/>
                    <a:pt x="98" y="2179"/>
                  </a:cubicBezTo>
                  <a:cubicBezTo>
                    <a:pt x="153" y="2321"/>
                    <a:pt x="283" y="2419"/>
                    <a:pt x="436" y="2419"/>
                  </a:cubicBezTo>
                  <a:cubicBezTo>
                    <a:pt x="838" y="2452"/>
                    <a:pt x="1251" y="2462"/>
                    <a:pt x="1665" y="2462"/>
                  </a:cubicBezTo>
                  <a:cubicBezTo>
                    <a:pt x="1687" y="2462"/>
                    <a:pt x="1698" y="2474"/>
                    <a:pt x="1708" y="2484"/>
                  </a:cubicBezTo>
                  <a:cubicBezTo>
                    <a:pt x="1850" y="2691"/>
                    <a:pt x="2078" y="2876"/>
                    <a:pt x="2242" y="3006"/>
                  </a:cubicBezTo>
                  <a:cubicBezTo>
                    <a:pt x="2286" y="3040"/>
                    <a:pt x="2340" y="3061"/>
                    <a:pt x="2383" y="3061"/>
                  </a:cubicBezTo>
                  <a:cubicBezTo>
                    <a:pt x="2427" y="3061"/>
                    <a:pt x="2460" y="3050"/>
                    <a:pt x="2492" y="3028"/>
                  </a:cubicBezTo>
                  <a:cubicBezTo>
                    <a:pt x="2579" y="2985"/>
                    <a:pt x="2634" y="2909"/>
                    <a:pt x="2634" y="2811"/>
                  </a:cubicBezTo>
                  <a:lnTo>
                    <a:pt x="2634" y="2484"/>
                  </a:lnTo>
                  <a:cubicBezTo>
                    <a:pt x="2634" y="2452"/>
                    <a:pt x="2656" y="2430"/>
                    <a:pt x="2677" y="2430"/>
                  </a:cubicBezTo>
                  <a:cubicBezTo>
                    <a:pt x="2699" y="2430"/>
                    <a:pt x="2710" y="2430"/>
                    <a:pt x="2721" y="2419"/>
                  </a:cubicBezTo>
                  <a:cubicBezTo>
                    <a:pt x="2917" y="2408"/>
                    <a:pt x="3069" y="2256"/>
                    <a:pt x="3091" y="2060"/>
                  </a:cubicBezTo>
                  <a:cubicBezTo>
                    <a:pt x="3156" y="1516"/>
                    <a:pt x="3156" y="950"/>
                    <a:pt x="3091" y="395"/>
                  </a:cubicBezTo>
                  <a:cubicBezTo>
                    <a:pt x="3069" y="199"/>
                    <a:pt x="2917" y="58"/>
                    <a:pt x="2721" y="36"/>
                  </a:cubicBezTo>
                  <a:cubicBezTo>
                    <a:pt x="2568" y="25"/>
                    <a:pt x="2416" y="14"/>
                    <a:pt x="2264" y="14"/>
                  </a:cubicBezTo>
                  <a:cubicBezTo>
                    <a:pt x="2011" y="5"/>
                    <a:pt x="1759" y="0"/>
                    <a:pt x="1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7">
              <a:extLst>
                <a:ext uri="{FF2B5EF4-FFF2-40B4-BE49-F238E27FC236}">
                  <a16:creationId xmlns:a16="http://schemas.microsoft.com/office/drawing/2014/main" id="{48F3CFD8-CF29-0A62-130C-ECEAB61E98D2}"/>
                </a:ext>
              </a:extLst>
            </p:cNvPr>
            <p:cNvSpPr/>
            <p:nvPr/>
          </p:nvSpPr>
          <p:spPr>
            <a:xfrm>
              <a:off x="1323070" y="2999705"/>
              <a:ext cx="106893" cy="13438"/>
            </a:xfrm>
            <a:custGeom>
              <a:avLst/>
              <a:gdLst/>
              <a:ahLst/>
              <a:cxnLst/>
              <a:rect l="l" t="t" r="r" b="b"/>
              <a:pathLst>
                <a:path w="1742" h="219" extrusionOk="0">
                  <a:moveTo>
                    <a:pt x="109" y="1"/>
                  </a:moveTo>
                  <a:cubicBezTo>
                    <a:pt x="54" y="1"/>
                    <a:pt x="0" y="56"/>
                    <a:pt x="0" y="109"/>
                  </a:cubicBezTo>
                  <a:cubicBezTo>
                    <a:pt x="0" y="175"/>
                    <a:pt x="54" y="218"/>
                    <a:pt x="109" y="218"/>
                  </a:cubicBezTo>
                  <a:lnTo>
                    <a:pt x="1633" y="218"/>
                  </a:lnTo>
                  <a:cubicBezTo>
                    <a:pt x="1687" y="218"/>
                    <a:pt x="1741" y="175"/>
                    <a:pt x="1741" y="109"/>
                  </a:cubicBezTo>
                  <a:cubicBezTo>
                    <a:pt x="1741" y="56"/>
                    <a:pt x="1687" y="1"/>
                    <a:pt x="16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7">
              <a:extLst>
                <a:ext uri="{FF2B5EF4-FFF2-40B4-BE49-F238E27FC236}">
                  <a16:creationId xmlns:a16="http://schemas.microsoft.com/office/drawing/2014/main" id="{EE175662-FCFE-820B-B2BE-5926C48E8E97}"/>
                </a:ext>
              </a:extLst>
            </p:cNvPr>
            <p:cNvSpPr/>
            <p:nvPr/>
          </p:nvSpPr>
          <p:spPr>
            <a:xfrm>
              <a:off x="1323070" y="3024435"/>
              <a:ext cx="74126" cy="13438"/>
            </a:xfrm>
            <a:custGeom>
              <a:avLst/>
              <a:gdLst/>
              <a:ahLst/>
              <a:cxnLst/>
              <a:rect l="l" t="t" r="r" b="b"/>
              <a:pathLst>
                <a:path w="1208" h="219" extrusionOk="0">
                  <a:moveTo>
                    <a:pt x="109" y="1"/>
                  </a:moveTo>
                  <a:cubicBezTo>
                    <a:pt x="54" y="1"/>
                    <a:pt x="0" y="55"/>
                    <a:pt x="0" y="110"/>
                  </a:cubicBezTo>
                  <a:cubicBezTo>
                    <a:pt x="0" y="175"/>
                    <a:pt x="54" y="218"/>
                    <a:pt x="109" y="218"/>
                  </a:cubicBezTo>
                  <a:lnTo>
                    <a:pt x="1099" y="218"/>
                  </a:lnTo>
                  <a:cubicBezTo>
                    <a:pt x="1154" y="218"/>
                    <a:pt x="1208" y="175"/>
                    <a:pt x="1208" y="110"/>
                  </a:cubicBezTo>
                  <a:cubicBezTo>
                    <a:pt x="1208" y="55"/>
                    <a:pt x="1154" y="1"/>
                    <a:pt x="10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17">
            <a:extLst>
              <a:ext uri="{FF2B5EF4-FFF2-40B4-BE49-F238E27FC236}">
                <a16:creationId xmlns:a16="http://schemas.microsoft.com/office/drawing/2014/main" id="{2F0A8F56-E619-5C71-601E-4C85B9CFAA76}"/>
              </a:ext>
            </a:extLst>
          </p:cNvPr>
          <p:cNvGrpSpPr/>
          <p:nvPr/>
        </p:nvGrpSpPr>
        <p:grpSpPr>
          <a:xfrm>
            <a:off x="4358962" y="2741945"/>
            <a:ext cx="441447" cy="455801"/>
            <a:chOff x="3341779" y="2652899"/>
            <a:chExt cx="441447" cy="455801"/>
          </a:xfrm>
        </p:grpSpPr>
        <p:sp>
          <p:nvSpPr>
            <p:cNvPr id="385" name="Google Shape;385;p17">
              <a:extLst>
                <a:ext uri="{FF2B5EF4-FFF2-40B4-BE49-F238E27FC236}">
                  <a16:creationId xmlns:a16="http://schemas.microsoft.com/office/drawing/2014/main" id="{CAAAAFD1-C14F-B7FA-BC4C-0837DCAF4FFD}"/>
                </a:ext>
              </a:extLst>
            </p:cNvPr>
            <p:cNvSpPr/>
            <p:nvPr/>
          </p:nvSpPr>
          <p:spPr>
            <a:xfrm>
              <a:off x="3433886" y="3035808"/>
              <a:ext cx="209123" cy="66210"/>
            </a:xfrm>
            <a:custGeom>
              <a:avLst/>
              <a:gdLst/>
              <a:ahLst/>
              <a:cxnLst/>
              <a:rect l="l" t="t" r="r" b="b"/>
              <a:pathLst>
                <a:path w="3408" h="1079" extrusionOk="0">
                  <a:moveTo>
                    <a:pt x="904" y="1"/>
                  </a:moveTo>
                  <a:cubicBezTo>
                    <a:pt x="850" y="1"/>
                    <a:pt x="796" y="12"/>
                    <a:pt x="730" y="23"/>
                  </a:cubicBezTo>
                  <a:cubicBezTo>
                    <a:pt x="414" y="88"/>
                    <a:pt x="153" y="339"/>
                    <a:pt x="88" y="676"/>
                  </a:cubicBezTo>
                  <a:lnTo>
                    <a:pt x="1" y="1079"/>
                  </a:lnTo>
                  <a:lnTo>
                    <a:pt x="3407" y="1079"/>
                  </a:lnTo>
                  <a:lnTo>
                    <a:pt x="3320" y="676"/>
                  </a:lnTo>
                  <a:cubicBezTo>
                    <a:pt x="3255" y="339"/>
                    <a:pt x="2994" y="88"/>
                    <a:pt x="2678" y="23"/>
                  </a:cubicBezTo>
                  <a:cubicBezTo>
                    <a:pt x="2612" y="12"/>
                    <a:pt x="2558" y="1"/>
                    <a:pt x="24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7">
              <a:extLst>
                <a:ext uri="{FF2B5EF4-FFF2-40B4-BE49-F238E27FC236}">
                  <a16:creationId xmlns:a16="http://schemas.microsoft.com/office/drawing/2014/main" id="{44F23936-D53B-AE37-D252-07235D53BD58}"/>
                </a:ext>
              </a:extLst>
            </p:cNvPr>
            <p:cNvSpPr/>
            <p:nvPr/>
          </p:nvSpPr>
          <p:spPr>
            <a:xfrm>
              <a:off x="3433886" y="3035808"/>
              <a:ext cx="76887" cy="66210"/>
            </a:xfrm>
            <a:custGeom>
              <a:avLst/>
              <a:gdLst/>
              <a:ahLst/>
              <a:cxnLst/>
              <a:rect l="l" t="t" r="r" b="b"/>
              <a:pathLst>
                <a:path w="1253" h="1079" extrusionOk="0">
                  <a:moveTo>
                    <a:pt x="904" y="1"/>
                  </a:moveTo>
                  <a:cubicBezTo>
                    <a:pt x="850" y="1"/>
                    <a:pt x="796" y="12"/>
                    <a:pt x="730" y="23"/>
                  </a:cubicBezTo>
                  <a:cubicBezTo>
                    <a:pt x="414" y="88"/>
                    <a:pt x="153" y="339"/>
                    <a:pt x="88" y="676"/>
                  </a:cubicBezTo>
                  <a:lnTo>
                    <a:pt x="1" y="1079"/>
                  </a:lnTo>
                  <a:lnTo>
                    <a:pt x="730" y="1079"/>
                  </a:lnTo>
                  <a:lnTo>
                    <a:pt x="784" y="676"/>
                  </a:lnTo>
                  <a:cubicBezTo>
                    <a:pt x="817" y="339"/>
                    <a:pt x="970" y="88"/>
                    <a:pt x="1154" y="23"/>
                  </a:cubicBezTo>
                  <a:cubicBezTo>
                    <a:pt x="1187" y="12"/>
                    <a:pt x="1220" y="1"/>
                    <a:pt x="1253" y="1"/>
                  </a:cubicBezTo>
                  <a:close/>
                </a:path>
              </a:pathLst>
            </a:custGeom>
            <a:solidFill>
              <a:srgbClr val="3B3155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>
              <a:extLst>
                <a:ext uri="{FF2B5EF4-FFF2-40B4-BE49-F238E27FC236}">
                  <a16:creationId xmlns:a16="http://schemas.microsoft.com/office/drawing/2014/main" id="{F03FD0D0-5EB5-0D43-06B5-8F8CF07571F8}"/>
                </a:ext>
              </a:extLst>
            </p:cNvPr>
            <p:cNvSpPr/>
            <p:nvPr/>
          </p:nvSpPr>
          <p:spPr>
            <a:xfrm>
              <a:off x="3509363" y="2987761"/>
              <a:ext cx="58172" cy="76887"/>
            </a:xfrm>
            <a:custGeom>
              <a:avLst/>
              <a:gdLst/>
              <a:ahLst/>
              <a:cxnLst/>
              <a:rect l="l" t="t" r="r" b="b"/>
              <a:pathLst>
                <a:path w="948" h="1253" extrusionOk="0">
                  <a:moveTo>
                    <a:pt x="1" y="0"/>
                  </a:moveTo>
                  <a:lnTo>
                    <a:pt x="1" y="784"/>
                  </a:lnTo>
                  <a:cubicBezTo>
                    <a:pt x="1" y="1045"/>
                    <a:pt x="218" y="1252"/>
                    <a:pt x="468" y="1252"/>
                  </a:cubicBezTo>
                  <a:cubicBezTo>
                    <a:pt x="729" y="1252"/>
                    <a:pt x="947" y="1045"/>
                    <a:pt x="947" y="784"/>
                  </a:cubicBezTo>
                  <a:lnTo>
                    <a:pt x="947" y="0"/>
                  </a:lnTo>
                  <a:close/>
                </a:path>
              </a:pathLst>
            </a:custGeom>
            <a:solidFill>
              <a:srgbClr val="FFCB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>
              <a:extLst>
                <a:ext uri="{FF2B5EF4-FFF2-40B4-BE49-F238E27FC236}">
                  <a16:creationId xmlns:a16="http://schemas.microsoft.com/office/drawing/2014/main" id="{07A585EC-E7F8-3B64-80CB-C0F9636A4E4C}"/>
                </a:ext>
              </a:extLst>
            </p:cNvPr>
            <p:cNvSpPr/>
            <p:nvPr/>
          </p:nvSpPr>
          <p:spPr>
            <a:xfrm>
              <a:off x="3509363" y="2987761"/>
              <a:ext cx="38781" cy="76887"/>
            </a:xfrm>
            <a:custGeom>
              <a:avLst/>
              <a:gdLst/>
              <a:ahLst/>
              <a:cxnLst/>
              <a:rect l="l" t="t" r="r" b="b"/>
              <a:pathLst>
                <a:path w="632" h="1253" extrusionOk="0">
                  <a:moveTo>
                    <a:pt x="1" y="0"/>
                  </a:moveTo>
                  <a:lnTo>
                    <a:pt x="1" y="784"/>
                  </a:lnTo>
                  <a:cubicBezTo>
                    <a:pt x="1" y="1045"/>
                    <a:pt x="218" y="1252"/>
                    <a:pt x="468" y="1252"/>
                  </a:cubicBezTo>
                  <a:cubicBezTo>
                    <a:pt x="523" y="1252"/>
                    <a:pt x="577" y="1241"/>
                    <a:pt x="632" y="1231"/>
                  </a:cubicBezTo>
                  <a:cubicBezTo>
                    <a:pt x="447" y="1165"/>
                    <a:pt x="306" y="991"/>
                    <a:pt x="306" y="784"/>
                  </a:cubicBezTo>
                  <a:lnTo>
                    <a:pt x="306" y="0"/>
                  </a:lnTo>
                  <a:close/>
                </a:path>
              </a:pathLst>
            </a:custGeom>
            <a:solidFill>
              <a:srgbClr val="EAA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>
              <a:extLst>
                <a:ext uri="{FF2B5EF4-FFF2-40B4-BE49-F238E27FC236}">
                  <a16:creationId xmlns:a16="http://schemas.microsoft.com/office/drawing/2014/main" id="{3D4CB44F-7CD4-2A30-B623-D9ED92206A96}"/>
                </a:ext>
              </a:extLst>
            </p:cNvPr>
            <p:cNvSpPr/>
            <p:nvPr/>
          </p:nvSpPr>
          <p:spPr>
            <a:xfrm>
              <a:off x="3509363" y="2987761"/>
              <a:ext cx="58172" cy="44120"/>
            </a:xfrm>
            <a:custGeom>
              <a:avLst/>
              <a:gdLst/>
              <a:ahLst/>
              <a:cxnLst/>
              <a:rect l="l" t="t" r="r" b="b"/>
              <a:pathLst>
                <a:path w="948" h="719" extrusionOk="0">
                  <a:moveTo>
                    <a:pt x="1" y="0"/>
                  </a:moveTo>
                  <a:lnTo>
                    <a:pt x="1" y="719"/>
                  </a:lnTo>
                  <a:lnTo>
                    <a:pt x="947" y="719"/>
                  </a:lnTo>
                  <a:lnTo>
                    <a:pt x="947" y="0"/>
                  </a:lnTo>
                  <a:close/>
                </a:path>
              </a:pathLst>
            </a:custGeom>
            <a:solidFill>
              <a:srgbClr val="EAA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7">
              <a:extLst>
                <a:ext uri="{FF2B5EF4-FFF2-40B4-BE49-F238E27FC236}">
                  <a16:creationId xmlns:a16="http://schemas.microsoft.com/office/drawing/2014/main" id="{F9344FB5-908F-4646-511C-FE6D9FDA68C9}"/>
                </a:ext>
              </a:extLst>
            </p:cNvPr>
            <p:cNvSpPr/>
            <p:nvPr/>
          </p:nvSpPr>
          <p:spPr>
            <a:xfrm>
              <a:off x="3363809" y="2870924"/>
              <a:ext cx="315894" cy="112232"/>
            </a:xfrm>
            <a:custGeom>
              <a:avLst/>
              <a:gdLst/>
              <a:ahLst/>
              <a:cxnLst/>
              <a:rect l="l" t="t" r="r" b="b"/>
              <a:pathLst>
                <a:path w="5148" h="1829" extrusionOk="0">
                  <a:moveTo>
                    <a:pt x="4764" y="1"/>
                  </a:moveTo>
                  <a:cubicBezTo>
                    <a:pt x="4588" y="1"/>
                    <a:pt x="4415" y="148"/>
                    <a:pt x="4462" y="371"/>
                  </a:cubicBezTo>
                  <a:lnTo>
                    <a:pt x="610" y="1143"/>
                  </a:lnTo>
                  <a:cubicBezTo>
                    <a:pt x="575" y="977"/>
                    <a:pt x="444" y="899"/>
                    <a:pt x="313" y="899"/>
                  </a:cubicBezTo>
                  <a:cubicBezTo>
                    <a:pt x="160" y="899"/>
                    <a:pt x="6" y="1004"/>
                    <a:pt x="1" y="1198"/>
                  </a:cubicBezTo>
                  <a:cubicBezTo>
                    <a:pt x="1" y="1241"/>
                    <a:pt x="11" y="1285"/>
                    <a:pt x="11" y="1328"/>
                  </a:cubicBezTo>
                  <a:cubicBezTo>
                    <a:pt x="78" y="1625"/>
                    <a:pt x="331" y="1829"/>
                    <a:pt x="621" y="1829"/>
                  </a:cubicBezTo>
                  <a:cubicBezTo>
                    <a:pt x="660" y="1829"/>
                    <a:pt x="700" y="1825"/>
                    <a:pt x="741" y="1817"/>
                  </a:cubicBezTo>
                  <a:lnTo>
                    <a:pt x="4593" y="1034"/>
                  </a:lnTo>
                  <a:cubicBezTo>
                    <a:pt x="4930" y="969"/>
                    <a:pt x="5147" y="642"/>
                    <a:pt x="5082" y="316"/>
                  </a:cubicBezTo>
                  <a:cubicBezTo>
                    <a:pt x="5072" y="272"/>
                    <a:pt x="5060" y="229"/>
                    <a:pt x="5038" y="185"/>
                  </a:cubicBezTo>
                  <a:cubicBezTo>
                    <a:pt x="4980" y="57"/>
                    <a:pt x="4872" y="1"/>
                    <a:pt x="4764" y="1"/>
                  </a:cubicBezTo>
                  <a:close/>
                </a:path>
              </a:pathLst>
            </a:custGeom>
            <a:solidFill>
              <a:srgbClr val="EAA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7">
              <a:extLst>
                <a:ext uri="{FF2B5EF4-FFF2-40B4-BE49-F238E27FC236}">
                  <a16:creationId xmlns:a16="http://schemas.microsoft.com/office/drawing/2014/main" id="{53779FE2-065F-79EC-377F-A5C2B7236182}"/>
                </a:ext>
              </a:extLst>
            </p:cNvPr>
            <p:cNvSpPr/>
            <p:nvPr/>
          </p:nvSpPr>
          <p:spPr>
            <a:xfrm>
              <a:off x="3381175" y="2794772"/>
              <a:ext cx="270486" cy="240111"/>
            </a:xfrm>
            <a:custGeom>
              <a:avLst/>
              <a:gdLst/>
              <a:ahLst/>
              <a:cxnLst/>
              <a:rect l="l" t="t" r="r" b="b"/>
              <a:pathLst>
                <a:path w="4408" h="3913" extrusionOk="0">
                  <a:moveTo>
                    <a:pt x="3853" y="1"/>
                  </a:moveTo>
                  <a:lnTo>
                    <a:pt x="0" y="773"/>
                  </a:lnTo>
                  <a:lnTo>
                    <a:pt x="392" y="2754"/>
                  </a:lnTo>
                  <a:cubicBezTo>
                    <a:pt x="535" y="3443"/>
                    <a:pt x="1133" y="3913"/>
                    <a:pt x="1808" y="3913"/>
                  </a:cubicBezTo>
                  <a:cubicBezTo>
                    <a:pt x="1901" y="3913"/>
                    <a:pt x="1995" y="3904"/>
                    <a:pt x="2090" y="3885"/>
                  </a:cubicBezTo>
                  <a:lnTo>
                    <a:pt x="3135" y="3668"/>
                  </a:lnTo>
                  <a:cubicBezTo>
                    <a:pt x="3907" y="3515"/>
                    <a:pt x="4407" y="2754"/>
                    <a:pt x="4255" y="1982"/>
                  </a:cubicBezTo>
                  <a:lnTo>
                    <a:pt x="3853" y="1"/>
                  </a:lnTo>
                  <a:close/>
                </a:path>
              </a:pathLst>
            </a:custGeom>
            <a:solidFill>
              <a:srgbClr val="FFCB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7">
              <a:extLst>
                <a:ext uri="{FF2B5EF4-FFF2-40B4-BE49-F238E27FC236}">
                  <a16:creationId xmlns:a16="http://schemas.microsoft.com/office/drawing/2014/main" id="{7C803382-D7B6-B675-C7D6-62F3849B813B}"/>
                </a:ext>
              </a:extLst>
            </p:cNvPr>
            <p:cNvSpPr/>
            <p:nvPr/>
          </p:nvSpPr>
          <p:spPr>
            <a:xfrm>
              <a:off x="3381175" y="2830854"/>
              <a:ext cx="185008" cy="204030"/>
            </a:xfrm>
            <a:custGeom>
              <a:avLst/>
              <a:gdLst/>
              <a:ahLst/>
              <a:cxnLst/>
              <a:rect l="l" t="t" r="r" b="b"/>
              <a:pathLst>
                <a:path w="3015" h="3325" extrusionOk="0">
                  <a:moveTo>
                    <a:pt x="925" y="1"/>
                  </a:moveTo>
                  <a:lnTo>
                    <a:pt x="0" y="185"/>
                  </a:lnTo>
                  <a:lnTo>
                    <a:pt x="392" y="2166"/>
                  </a:lnTo>
                  <a:cubicBezTo>
                    <a:pt x="535" y="2855"/>
                    <a:pt x="1133" y="3325"/>
                    <a:pt x="1808" y="3325"/>
                  </a:cubicBezTo>
                  <a:cubicBezTo>
                    <a:pt x="1901" y="3325"/>
                    <a:pt x="1995" y="3316"/>
                    <a:pt x="2090" y="3297"/>
                  </a:cubicBezTo>
                  <a:lnTo>
                    <a:pt x="3014" y="3102"/>
                  </a:lnTo>
                  <a:lnTo>
                    <a:pt x="3014" y="3102"/>
                  </a:lnTo>
                  <a:cubicBezTo>
                    <a:pt x="2914" y="3122"/>
                    <a:pt x="2815" y="3133"/>
                    <a:pt x="2717" y="3133"/>
                  </a:cubicBezTo>
                  <a:cubicBezTo>
                    <a:pt x="2049" y="3133"/>
                    <a:pt x="1460" y="2664"/>
                    <a:pt x="1317" y="1981"/>
                  </a:cubicBezTo>
                  <a:lnTo>
                    <a:pt x="925" y="1"/>
                  </a:lnTo>
                  <a:close/>
                </a:path>
              </a:pathLst>
            </a:custGeom>
            <a:solidFill>
              <a:srgbClr val="3B3155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7">
              <a:extLst>
                <a:ext uri="{FF2B5EF4-FFF2-40B4-BE49-F238E27FC236}">
                  <a16:creationId xmlns:a16="http://schemas.microsoft.com/office/drawing/2014/main" id="{EEC34A17-1B3C-5BE2-7540-DF142BF8FC29}"/>
                </a:ext>
              </a:extLst>
            </p:cNvPr>
            <p:cNvSpPr/>
            <p:nvPr/>
          </p:nvSpPr>
          <p:spPr>
            <a:xfrm>
              <a:off x="3574102" y="2919770"/>
              <a:ext cx="41481" cy="24790"/>
            </a:xfrm>
            <a:custGeom>
              <a:avLst/>
              <a:gdLst/>
              <a:ahLst/>
              <a:cxnLst/>
              <a:rect l="l" t="t" r="r" b="b"/>
              <a:pathLst>
                <a:path w="676" h="404" extrusionOk="0">
                  <a:moveTo>
                    <a:pt x="395" y="0"/>
                  </a:moveTo>
                  <a:cubicBezTo>
                    <a:pt x="363" y="0"/>
                    <a:pt x="329" y="3"/>
                    <a:pt x="295" y="10"/>
                  </a:cubicBezTo>
                  <a:cubicBezTo>
                    <a:pt x="121" y="42"/>
                    <a:pt x="1" y="162"/>
                    <a:pt x="23" y="271"/>
                  </a:cubicBezTo>
                  <a:cubicBezTo>
                    <a:pt x="40" y="347"/>
                    <a:pt x="137" y="404"/>
                    <a:pt x="262" y="404"/>
                  </a:cubicBezTo>
                  <a:cubicBezTo>
                    <a:pt x="297" y="404"/>
                    <a:pt x="333" y="400"/>
                    <a:pt x="371" y="390"/>
                  </a:cubicBezTo>
                  <a:cubicBezTo>
                    <a:pt x="545" y="358"/>
                    <a:pt x="676" y="249"/>
                    <a:pt x="654" y="140"/>
                  </a:cubicBezTo>
                  <a:cubicBezTo>
                    <a:pt x="636" y="53"/>
                    <a:pt x="528" y="0"/>
                    <a:pt x="395" y="0"/>
                  </a:cubicBezTo>
                  <a:close/>
                </a:path>
              </a:pathLst>
            </a:custGeom>
            <a:solidFill>
              <a:srgbClr val="E490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7">
              <a:extLst>
                <a:ext uri="{FF2B5EF4-FFF2-40B4-BE49-F238E27FC236}">
                  <a16:creationId xmlns:a16="http://schemas.microsoft.com/office/drawing/2014/main" id="{E527E485-1A39-4B29-9969-8BE3AA53AD2F}"/>
                </a:ext>
              </a:extLst>
            </p:cNvPr>
            <p:cNvSpPr/>
            <p:nvPr/>
          </p:nvSpPr>
          <p:spPr>
            <a:xfrm>
              <a:off x="3434622" y="2947813"/>
              <a:ext cx="41420" cy="24852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393" y="0"/>
                  </a:moveTo>
                  <a:cubicBezTo>
                    <a:pt x="361" y="0"/>
                    <a:pt x="327" y="3"/>
                    <a:pt x="293" y="10"/>
                  </a:cubicBezTo>
                  <a:cubicBezTo>
                    <a:pt x="119" y="42"/>
                    <a:pt x="0" y="162"/>
                    <a:pt x="22" y="271"/>
                  </a:cubicBezTo>
                  <a:cubicBezTo>
                    <a:pt x="39" y="347"/>
                    <a:pt x="136" y="404"/>
                    <a:pt x="261" y="404"/>
                  </a:cubicBezTo>
                  <a:cubicBezTo>
                    <a:pt x="296" y="404"/>
                    <a:pt x="332" y="400"/>
                    <a:pt x="370" y="390"/>
                  </a:cubicBezTo>
                  <a:cubicBezTo>
                    <a:pt x="544" y="358"/>
                    <a:pt x="675" y="249"/>
                    <a:pt x="653" y="140"/>
                  </a:cubicBezTo>
                  <a:cubicBezTo>
                    <a:pt x="635" y="53"/>
                    <a:pt x="526" y="0"/>
                    <a:pt x="393" y="0"/>
                  </a:cubicBezTo>
                  <a:close/>
                </a:path>
              </a:pathLst>
            </a:custGeom>
            <a:solidFill>
              <a:srgbClr val="E490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7">
              <a:extLst>
                <a:ext uri="{FF2B5EF4-FFF2-40B4-BE49-F238E27FC236}">
                  <a16:creationId xmlns:a16="http://schemas.microsoft.com/office/drawing/2014/main" id="{42E465A0-6ED6-ADB8-353C-2EB7D232913C}"/>
                </a:ext>
              </a:extLst>
            </p:cNvPr>
            <p:cNvSpPr/>
            <p:nvPr/>
          </p:nvSpPr>
          <p:spPr>
            <a:xfrm>
              <a:off x="3349143" y="2745436"/>
              <a:ext cx="122234" cy="130088"/>
            </a:xfrm>
            <a:custGeom>
              <a:avLst/>
              <a:gdLst/>
              <a:ahLst/>
              <a:cxnLst/>
              <a:rect l="l" t="t" r="r" b="b"/>
              <a:pathLst>
                <a:path w="1992" h="2120" extrusionOk="0">
                  <a:moveTo>
                    <a:pt x="1303" y="0"/>
                  </a:moveTo>
                  <a:cubicBezTo>
                    <a:pt x="1272" y="0"/>
                    <a:pt x="1240" y="4"/>
                    <a:pt x="1208" y="10"/>
                  </a:cubicBezTo>
                  <a:lnTo>
                    <a:pt x="610" y="130"/>
                  </a:lnTo>
                  <a:cubicBezTo>
                    <a:pt x="240" y="206"/>
                    <a:pt x="0" y="566"/>
                    <a:pt x="76" y="936"/>
                  </a:cubicBezTo>
                  <a:lnTo>
                    <a:pt x="250" y="1850"/>
                  </a:lnTo>
                  <a:cubicBezTo>
                    <a:pt x="287" y="2009"/>
                    <a:pt x="422" y="2120"/>
                    <a:pt x="577" y="2120"/>
                  </a:cubicBezTo>
                  <a:cubicBezTo>
                    <a:pt x="602" y="2120"/>
                    <a:pt x="627" y="2117"/>
                    <a:pt x="653" y="2111"/>
                  </a:cubicBezTo>
                  <a:lnTo>
                    <a:pt x="1077" y="2024"/>
                  </a:lnTo>
                  <a:cubicBezTo>
                    <a:pt x="1632" y="1915"/>
                    <a:pt x="1991" y="1381"/>
                    <a:pt x="1872" y="827"/>
                  </a:cubicBezTo>
                  <a:lnTo>
                    <a:pt x="1785" y="402"/>
                  </a:lnTo>
                  <a:cubicBezTo>
                    <a:pt x="1737" y="164"/>
                    <a:pt x="1530" y="0"/>
                    <a:pt x="13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7">
              <a:extLst>
                <a:ext uri="{FF2B5EF4-FFF2-40B4-BE49-F238E27FC236}">
                  <a16:creationId xmlns:a16="http://schemas.microsoft.com/office/drawing/2014/main" id="{E8B0AA0E-780C-A63F-6F81-9813FF5C7595}"/>
                </a:ext>
              </a:extLst>
            </p:cNvPr>
            <p:cNvSpPr/>
            <p:nvPr/>
          </p:nvSpPr>
          <p:spPr>
            <a:xfrm>
              <a:off x="3349143" y="2746049"/>
              <a:ext cx="73512" cy="129475"/>
            </a:xfrm>
            <a:custGeom>
              <a:avLst/>
              <a:gdLst/>
              <a:ahLst/>
              <a:cxnLst/>
              <a:rect l="l" t="t" r="r" b="b"/>
              <a:pathLst>
                <a:path w="1198" h="2110" extrusionOk="0">
                  <a:moveTo>
                    <a:pt x="1197" y="0"/>
                  </a:moveTo>
                  <a:lnTo>
                    <a:pt x="610" y="120"/>
                  </a:lnTo>
                  <a:cubicBezTo>
                    <a:pt x="240" y="196"/>
                    <a:pt x="0" y="556"/>
                    <a:pt x="76" y="926"/>
                  </a:cubicBezTo>
                  <a:lnTo>
                    <a:pt x="250" y="1840"/>
                  </a:lnTo>
                  <a:cubicBezTo>
                    <a:pt x="287" y="1999"/>
                    <a:pt x="422" y="2110"/>
                    <a:pt x="577" y="2110"/>
                  </a:cubicBezTo>
                  <a:cubicBezTo>
                    <a:pt x="602" y="2110"/>
                    <a:pt x="627" y="2107"/>
                    <a:pt x="653" y="2101"/>
                  </a:cubicBezTo>
                  <a:lnTo>
                    <a:pt x="914" y="2046"/>
                  </a:lnTo>
                  <a:lnTo>
                    <a:pt x="664" y="805"/>
                  </a:lnTo>
                  <a:cubicBezTo>
                    <a:pt x="588" y="435"/>
                    <a:pt x="827" y="77"/>
                    <a:pt x="1197" y="0"/>
                  </a:cubicBezTo>
                  <a:close/>
                </a:path>
              </a:pathLst>
            </a:custGeom>
            <a:solidFill>
              <a:srgbClr val="3B3155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7">
              <a:extLst>
                <a:ext uri="{FF2B5EF4-FFF2-40B4-BE49-F238E27FC236}">
                  <a16:creationId xmlns:a16="http://schemas.microsoft.com/office/drawing/2014/main" id="{905C564E-7E46-2D13-BA6D-26C87457FED1}"/>
                </a:ext>
              </a:extLst>
            </p:cNvPr>
            <p:cNvSpPr/>
            <p:nvPr/>
          </p:nvSpPr>
          <p:spPr>
            <a:xfrm>
              <a:off x="3429897" y="2659220"/>
              <a:ext cx="237780" cy="182124"/>
            </a:xfrm>
            <a:custGeom>
              <a:avLst/>
              <a:gdLst/>
              <a:ahLst/>
              <a:cxnLst/>
              <a:rect l="l" t="t" r="r" b="b"/>
              <a:pathLst>
                <a:path w="3875" h="2968" extrusionOk="0">
                  <a:moveTo>
                    <a:pt x="3559" y="0"/>
                  </a:moveTo>
                  <a:lnTo>
                    <a:pt x="827" y="556"/>
                  </a:lnTo>
                  <a:cubicBezTo>
                    <a:pt x="327" y="653"/>
                    <a:pt x="0" y="1144"/>
                    <a:pt x="109" y="1644"/>
                  </a:cubicBezTo>
                  <a:lnTo>
                    <a:pt x="218" y="2220"/>
                  </a:lnTo>
                  <a:cubicBezTo>
                    <a:pt x="314" y="2661"/>
                    <a:pt x="706" y="2967"/>
                    <a:pt x="1140" y="2967"/>
                  </a:cubicBezTo>
                  <a:cubicBezTo>
                    <a:pt x="1198" y="2967"/>
                    <a:pt x="1258" y="2962"/>
                    <a:pt x="1318" y="2950"/>
                  </a:cubicBezTo>
                  <a:lnTo>
                    <a:pt x="2242" y="2765"/>
                  </a:lnTo>
                  <a:cubicBezTo>
                    <a:pt x="3233" y="2558"/>
                    <a:pt x="3874" y="1601"/>
                    <a:pt x="3679" y="610"/>
                  </a:cubicBezTo>
                  <a:lnTo>
                    <a:pt x="35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7">
              <a:extLst>
                <a:ext uri="{FF2B5EF4-FFF2-40B4-BE49-F238E27FC236}">
                  <a16:creationId xmlns:a16="http://schemas.microsoft.com/office/drawing/2014/main" id="{F307C406-DA22-7834-CA40-2C9744F8C606}"/>
                </a:ext>
              </a:extLst>
            </p:cNvPr>
            <p:cNvSpPr/>
            <p:nvPr/>
          </p:nvSpPr>
          <p:spPr>
            <a:xfrm>
              <a:off x="3429897" y="2683274"/>
              <a:ext cx="130273" cy="158070"/>
            </a:xfrm>
            <a:custGeom>
              <a:avLst/>
              <a:gdLst/>
              <a:ahLst/>
              <a:cxnLst/>
              <a:rect l="l" t="t" r="r" b="b"/>
              <a:pathLst>
                <a:path w="2123" h="2576" extrusionOk="0">
                  <a:moveTo>
                    <a:pt x="1633" y="0"/>
                  </a:moveTo>
                  <a:cubicBezTo>
                    <a:pt x="1629" y="1"/>
                    <a:pt x="1625" y="2"/>
                    <a:pt x="1621" y="3"/>
                  </a:cubicBezTo>
                  <a:lnTo>
                    <a:pt x="1621" y="3"/>
                  </a:lnTo>
                  <a:lnTo>
                    <a:pt x="1633" y="0"/>
                  </a:lnTo>
                  <a:close/>
                  <a:moveTo>
                    <a:pt x="1621" y="3"/>
                  </a:moveTo>
                  <a:lnTo>
                    <a:pt x="827" y="164"/>
                  </a:lnTo>
                  <a:cubicBezTo>
                    <a:pt x="327" y="261"/>
                    <a:pt x="0" y="752"/>
                    <a:pt x="109" y="1252"/>
                  </a:cubicBezTo>
                  <a:lnTo>
                    <a:pt x="218" y="1828"/>
                  </a:lnTo>
                  <a:cubicBezTo>
                    <a:pt x="314" y="2269"/>
                    <a:pt x="706" y="2575"/>
                    <a:pt x="1140" y="2575"/>
                  </a:cubicBezTo>
                  <a:cubicBezTo>
                    <a:pt x="1198" y="2575"/>
                    <a:pt x="1258" y="2570"/>
                    <a:pt x="1318" y="2558"/>
                  </a:cubicBezTo>
                  <a:lnTo>
                    <a:pt x="2123" y="2394"/>
                  </a:lnTo>
                  <a:lnTo>
                    <a:pt x="2123" y="2394"/>
                  </a:lnTo>
                  <a:cubicBezTo>
                    <a:pt x="2061" y="2406"/>
                    <a:pt x="2000" y="2412"/>
                    <a:pt x="1940" y="2412"/>
                  </a:cubicBezTo>
                  <a:cubicBezTo>
                    <a:pt x="1499" y="2412"/>
                    <a:pt x="1110" y="2106"/>
                    <a:pt x="1023" y="1666"/>
                  </a:cubicBezTo>
                  <a:lnTo>
                    <a:pt x="904" y="1088"/>
                  </a:lnTo>
                  <a:cubicBezTo>
                    <a:pt x="806" y="592"/>
                    <a:pt x="1127" y="106"/>
                    <a:pt x="1621" y="3"/>
                  </a:cubicBezTo>
                  <a:close/>
                </a:path>
              </a:pathLst>
            </a:custGeom>
            <a:solidFill>
              <a:srgbClr val="3B3155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7">
              <a:extLst>
                <a:ext uri="{FF2B5EF4-FFF2-40B4-BE49-F238E27FC236}">
                  <a16:creationId xmlns:a16="http://schemas.microsoft.com/office/drawing/2014/main" id="{EC21AC5A-1980-63E3-592D-6AF298FCE8CD}"/>
                </a:ext>
              </a:extLst>
            </p:cNvPr>
            <p:cNvSpPr/>
            <p:nvPr/>
          </p:nvSpPr>
          <p:spPr>
            <a:xfrm>
              <a:off x="3658967" y="2743349"/>
              <a:ext cx="117571" cy="117571"/>
            </a:xfrm>
            <a:custGeom>
              <a:avLst/>
              <a:gdLst/>
              <a:ahLst/>
              <a:cxnLst/>
              <a:rect l="l" t="t" r="r" b="b"/>
              <a:pathLst>
                <a:path w="1916" h="1916" extrusionOk="0">
                  <a:moveTo>
                    <a:pt x="958" y="1"/>
                  </a:moveTo>
                  <a:cubicBezTo>
                    <a:pt x="436" y="1"/>
                    <a:pt x="0" y="425"/>
                    <a:pt x="0" y="958"/>
                  </a:cubicBezTo>
                  <a:cubicBezTo>
                    <a:pt x="0" y="1492"/>
                    <a:pt x="436" y="1916"/>
                    <a:pt x="958" y="1916"/>
                  </a:cubicBezTo>
                  <a:cubicBezTo>
                    <a:pt x="1491" y="1916"/>
                    <a:pt x="1916" y="1492"/>
                    <a:pt x="1916" y="958"/>
                  </a:cubicBezTo>
                  <a:cubicBezTo>
                    <a:pt x="1916" y="425"/>
                    <a:pt x="1491" y="1"/>
                    <a:pt x="9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7">
              <a:extLst>
                <a:ext uri="{FF2B5EF4-FFF2-40B4-BE49-F238E27FC236}">
                  <a16:creationId xmlns:a16="http://schemas.microsoft.com/office/drawing/2014/main" id="{FC8950C7-F905-6F3E-175D-77057A0E747B}"/>
                </a:ext>
              </a:extLst>
            </p:cNvPr>
            <p:cNvSpPr/>
            <p:nvPr/>
          </p:nvSpPr>
          <p:spPr>
            <a:xfrm>
              <a:off x="3341779" y="2652899"/>
              <a:ext cx="344612" cy="455801"/>
            </a:xfrm>
            <a:custGeom>
              <a:avLst/>
              <a:gdLst/>
              <a:ahLst/>
              <a:cxnLst/>
              <a:rect l="l" t="t" r="r" b="b"/>
              <a:pathLst>
                <a:path w="5616" h="7428" extrusionOk="0">
                  <a:moveTo>
                    <a:pt x="4908" y="234"/>
                  </a:moveTo>
                  <a:lnTo>
                    <a:pt x="5006" y="735"/>
                  </a:lnTo>
                  <a:cubicBezTo>
                    <a:pt x="5191" y="1660"/>
                    <a:pt x="4592" y="2574"/>
                    <a:pt x="3656" y="2759"/>
                  </a:cubicBezTo>
                  <a:lnTo>
                    <a:pt x="2732" y="2944"/>
                  </a:lnTo>
                  <a:cubicBezTo>
                    <a:pt x="2677" y="2955"/>
                    <a:pt x="2623" y="2960"/>
                    <a:pt x="2570" y="2960"/>
                  </a:cubicBezTo>
                  <a:cubicBezTo>
                    <a:pt x="2184" y="2960"/>
                    <a:pt x="1839" y="2694"/>
                    <a:pt x="1763" y="2302"/>
                  </a:cubicBezTo>
                  <a:lnTo>
                    <a:pt x="1644" y="1725"/>
                  </a:lnTo>
                  <a:cubicBezTo>
                    <a:pt x="1600" y="1518"/>
                    <a:pt x="1644" y="1290"/>
                    <a:pt x="1774" y="1116"/>
                  </a:cubicBezTo>
                  <a:cubicBezTo>
                    <a:pt x="1893" y="931"/>
                    <a:pt x="2079" y="800"/>
                    <a:pt x="2285" y="756"/>
                  </a:cubicBezTo>
                  <a:lnTo>
                    <a:pt x="4908" y="234"/>
                  </a:lnTo>
                  <a:close/>
                  <a:moveTo>
                    <a:pt x="1415" y="1617"/>
                  </a:moveTo>
                  <a:cubicBezTo>
                    <a:pt x="1415" y="1671"/>
                    <a:pt x="1426" y="1714"/>
                    <a:pt x="1436" y="1769"/>
                  </a:cubicBezTo>
                  <a:lnTo>
                    <a:pt x="1545" y="2345"/>
                  </a:lnTo>
                  <a:cubicBezTo>
                    <a:pt x="1589" y="2552"/>
                    <a:pt x="1698" y="2737"/>
                    <a:pt x="1840" y="2879"/>
                  </a:cubicBezTo>
                  <a:cubicBezTo>
                    <a:pt x="1719" y="3162"/>
                    <a:pt x="1480" y="3368"/>
                    <a:pt x="1175" y="3433"/>
                  </a:cubicBezTo>
                  <a:lnTo>
                    <a:pt x="751" y="3510"/>
                  </a:lnTo>
                  <a:cubicBezTo>
                    <a:pt x="734" y="3515"/>
                    <a:pt x="717" y="3517"/>
                    <a:pt x="700" y="3517"/>
                  </a:cubicBezTo>
                  <a:cubicBezTo>
                    <a:pt x="596" y="3517"/>
                    <a:pt x="497" y="3438"/>
                    <a:pt x="479" y="3336"/>
                  </a:cubicBezTo>
                  <a:lnTo>
                    <a:pt x="294" y="2422"/>
                  </a:lnTo>
                  <a:cubicBezTo>
                    <a:pt x="239" y="2106"/>
                    <a:pt x="435" y="1801"/>
                    <a:pt x="751" y="1747"/>
                  </a:cubicBezTo>
                  <a:lnTo>
                    <a:pt x="1349" y="1627"/>
                  </a:lnTo>
                  <a:cubicBezTo>
                    <a:pt x="1371" y="1617"/>
                    <a:pt x="1393" y="1617"/>
                    <a:pt x="1415" y="1617"/>
                  </a:cubicBezTo>
                  <a:close/>
                  <a:moveTo>
                    <a:pt x="5124" y="3664"/>
                  </a:moveTo>
                  <a:cubicBezTo>
                    <a:pt x="5188" y="3664"/>
                    <a:pt x="5259" y="3693"/>
                    <a:pt x="5300" y="3782"/>
                  </a:cubicBezTo>
                  <a:cubicBezTo>
                    <a:pt x="5310" y="3815"/>
                    <a:pt x="5322" y="3847"/>
                    <a:pt x="5332" y="3890"/>
                  </a:cubicBezTo>
                  <a:cubicBezTo>
                    <a:pt x="5354" y="4021"/>
                    <a:pt x="5332" y="4152"/>
                    <a:pt x="5256" y="4272"/>
                  </a:cubicBezTo>
                  <a:cubicBezTo>
                    <a:pt x="5202" y="4347"/>
                    <a:pt x="5126" y="4413"/>
                    <a:pt x="5028" y="4456"/>
                  </a:cubicBezTo>
                  <a:cubicBezTo>
                    <a:pt x="5028" y="4391"/>
                    <a:pt x="5017" y="4337"/>
                    <a:pt x="5006" y="4272"/>
                  </a:cubicBezTo>
                  <a:lnTo>
                    <a:pt x="4984" y="4163"/>
                  </a:lnTo>
                  <a:cubicBezTo>
                    <a:pt x="5004" y="4123"/>
                    <a:pt x="5053" y="4063"/>
                    <a:pt x="5120" y="4063"/>
                  </a:cubicBezTo>
                  <a:cubicBezTo>
                    <a:pt x="5125" y="4063"/>
                    <a:pt x="5131" y="4064"/>
                    <a:pt x="5136" y="4065"/>
                  </a:cubicBezTo>
                  <a:cubicBezTo>
                    <a:pt x="5142" y="4066"/>
                    <a:pt x="5148" y="4066"/>
                    <a:pt x="5154" y="4066"/>
                  </a:cubicBezTo>
                  <a:cubicBezTo>
                    <a:pt x="5202" y="4066"/>
                    <a:pt x="5246" y="4026"/>
                    <a:pt x="5256" y="3978"/>
                  </a:cubicBezTo>
                  <a:cubicBezTo>
                    <a:pt x="5267" y="3912"/>
                    <a:pt x="5235" y="3858"/>
                    <a:pt x="5169" y="3847"/>
                  </a:cubicBezTo>
                  <a:cubicBezTo>
                    <a:pt x="5152" y="3845"/>
                    <a:pt x="5135" y="3843"/>
                    <a:pt x="5117" y="3843"/>
                  </a:cubicBezTo>
                  <a:cubicBezTo>
                    <a:pt x="5055" y="3843"/>
                    <a:pt x="4989" y="3859"/>
                    <a:pt x="4930" y="3902"/>
                  </a:cubicBezTo>
                  <a:cubicBezTo>
                    <a:pt x="4908" y="3771"/>
                    <a:pt x="4984" y="3695"/>
                    <a:pt x="5061" y="3673"/>
                  </a:cubicBezTo>
                  <a:cubicBezTo>
                    <a:pt x="5080" y="3667"/>
                    <a:pt x="5101" y="3664"/>
                    <a:pt x="5124" y="3664"/>
                  </a:cubicBezTo>
                  <a:close/>
                  <a:moveTo>
                    <a:pt x="680" y="4563"/>
                  </a:moveTo>
                  <a:cubicBezTo>
                    <a:pt x="751" y="4563"/>
                    <a:pt x="831" y="4602"/>
                    <a:pt x="860" y="4717"/>
                  </a:cubicBezTo>
                  <a:cubicBezTo>
                    <a:pt x="841" y="4715"/>
                    <a:pt x="821" y="4714"/>
                    <a:pt x="802" y="4714"/>
                  </a:cubicBezTo>
                  <a:cubicBezTo>
                    <a:pt x="735" y="4714"/>
                    <a:pt x="669" y="4730"/>
                    <a:pt x="609" y="4772"/>
                  </a:cubicBezTo>
                  <a:cubicBezTo>
                    <a:pt x="555" y="4805"/>
                    <a:pt x="544" y="4870"/>
                    <a:pt x="577" y="4913"/>
                  </a:cubicBezTo>
                  <a:cubicBezTo>
                    <a:pt x="597" y="4948"/>
                    <a:pt x="630" y="4965"/>
                    <a:pt x="666" y="4965"/>
                  </a:cubicBezTo>
                  <a:cubicBezTo>
                    <a:pt x="687" y="4965"/>
                    <a:pt x="709" y="4959"/>
                    <a:pt x="730" y="4946"/>
                  </a:cubicBezTo>
                  <a:cubicBezTo>
                    <a:pt x="747" y="4935"/>
                    <a:pt x="766" y="4930"/>
                    <a:pt x="784" y="4930"/>
                  </a:cubicBezTo>
                  <a:cubicBezTo>
                    <a:pt x="834" y="4930"/>
                    <a:pt x="882" y="4963"/>
                    <a:pt x="914" y="4979"/>
                  </a:cubicBezTo>
                  <a:lnTo>
                    <a:pt x="936" y="5087"/>
                  </a:lnTo>
                  <a:cubicBezTo>
                    <a:pt x="947" y="5153"/>
                    <a:pt x="958" y="5208"/>
                    <a:pt x="979" y="5273"/>
                  </a:cubicBezTo>
                  <a:cubicBezTo>
                    <a:pt x="882" y="5273"/>
                    <a:pt x="784" y="5240"/>
                    <a:pt x="696" y="5186"/>
                  </a:cubicBezTo>
                  <a:cubicBezTo>
                    <a:pt x="588" y="5109"/>
                    <a:pt x="512" y="5000"/>
                    <a:pt x="479" y="4859"/>
                  </a:cubicBezTo>
                  <a:cubicBezTo>
                    <a:pt x="468" y="4826"/>
                    <a:pt x="468" y="4794"/>
                    <a:pt x="468" y="4751"/>
                  </a:cubicBezTo>
                  <a:cubicBezTo>
                    <a:pt x="479" y="4620"/>
                    <a:pt x="566" y="4565"/>
                    <a:pt x="653" y="4565"/>
                  </a:cubicBezTo>
                  <a:cubicBezTo>
                    <a:pt x="662" y="4564"/>
                    <a:pt x="671" y="4563"/>
                    <a:pt x="680" y="4563"/>
                  </a:cubicBezTo>
                  <a:close/>
                  <a:moveTo>
                    <a:pt x="3569" y="6132"/>
                  </a:moveTo>
                  <a:lnTo>
                    <a:pt x="3569" y="6241"/>
                  </a:lnTo>
                  <a:cubicBezTo>
                    <a:pt x="3569" y="6437"/>
                    <a:pt x="3407" y="6601"/>
                    <a:pt x="3199" y="6601"/>
                  </a:cubicBezTo>
                  <a:cubicBezTo>
                    <a:pt x="3015" y="6601"/>
                    <a:pt x="2862" y="6459"/>
                    <a:pt x="2841" y="6284"/>
                  </a:cubicBezTo>
                  <a:lnTo>
                    <a:pt x="3569" y="6132"/>
                  </a:lnTo>
                  <a:close/>
                  <a:moveTo>
                    <a:pt x="3994" y="6350"/>
                  </a:moveTo>
                  <a:cubicBezTo>
                    <a:pt x="4048" y="6350"/>
                    <a:pt x="4103" y="6350"/>
                    <a:pt x="4146" y="6361"/>
                  </a:cubicBezTo>
                  <a:cubicBezTo>
                    <a:pt x="4440" y="6426"/>
                    <a:pt x="4658" y="6654"/>
                    <a:pt x="4712" y="6937"/>
                  </a:cubicBezTo>
                  <a:lnTo>
                    <a:pt x="4778" y="7210"/>
                  </a:lnTo>
                  <a:lnTo>
                    <a:pt x="1632" y="7210"/>
                  </a:lnTo>
                  <a:lnTo>
                    <a:pt x="1687" y="6937"/>
                  </a:lnTo>
                  <a:cubicBezTo>
                    <a:pt x="1752" y="6654"/>
                    <a:pt x="1970" y="6426"/>
                    <a:pt x="2253" y="6361"/>
                  </a:cubicBezTo>
                  <a:cubicBezTo>
                    <a:pt x="2307" y="6350"/>
                    <a:pt x="2362" y="6350"/>
                    <a:pt x="2405" y="6350"/>
                  </a:cubicBezTo>
                  <a:lnTo>
                    <a:pt x="2633" y="6350"/>
                  </a:lnTo>
                  <a:cubicBezTo>
                    <a:pt x="2688" y="6622"/>
                    <a:pt x="2916" y="6818"/>
                    <a:pt x="3199" y="6818"/>
                  </a:cubicBezTo>
                  <a:cubicBezTo>
                    <a:pt x="3482" y="6818"/>
                    <a:pt x="3722" y="6622"/>
                    <a:pt x="3777" y="6350"/>
                  </a:cubicBezTo>
                  <a:close/>
                  <a:moveTo>
                    <a:pt x="5003" y="0"/>
                  </a:moveTo>
                  <a:cubicBezTo>
                    <a:pt x="4993" y="0"/>
                    <a:pt x="4983" y="2"/>
                    <a:pt x="4974" y="6"/>
                  </a:cubicBezTo>
                  <a:lnTo>
                    <a:pt x="2253" y="550"/>
                  </a:lnTo>
                  <a:cubicBezTo>
                    <a:pt x="1981" y="604"/>
                    <a:pt x="1741" y="756"/>
                    <a:pt x="1589" y="996"/>
                  </a:cubicBezTo>
                  <a:cubicBezTo>
                    <a:pt x="1502" y="1116"/>
                    <a:pt x="1448" y="1257"/>
                    <a:pt x="1426" y="1399"/>
                  </a:cubicBezTo>
                  <a:cubicBezTo>
                    <a:pt x="1382" y="1399"/>
                    <a:pt x="1349" y="1399"/>
                    <a:pt x="1306" y="1409"/>
                  </a:cubicBezTo>
                  <a:lnTo>
                    <a:pt x="708" y="1529"/>
                  </a:lnTo>
                  <a:cubicBezTo>
                    <a:pt x="272" y="1617"/>
                    <a:pt x="0" y="2040"/>
                    <a:pt x="87" y="2465"/>
                  </a:cubicBezTo>
                  <a:lnTo>
                    <a:pt x="272" y="3379"/>
                  </a:lnTo>
                  <a:cubicBezTo>
                    <a:pt x="305" y="3575"/>
                    <a:pt x="468" y="3716"/>
                    <a:pt x="653" y="3738"/>
                  </a:cubicBezTo>
                  <a:lnTo>
                    <a:pt x="784" y="4359"/>
                  </a:lnTo>
                  <a:cubicBezTo>
                    <a:pt x="753" y="4351"/>
                    <a:pt x="716" y="4343"/>
                    <a:pt x="678" y="4343"/>
                  </a:cubicBezTo>
                  <a:cubicBezTo>
                    <a:pt x="663" y="4343"/>
                    <a:pt x="647" y="4344"/>
                    <a:pt x="631" y="4347"/>
                  </a:cubicBezTo>
                  <a:cubicBezTo>
                    <a:pt x="414" y="4369"/>
                    <a:pt x="261" y="4533"/>
                    <a:pt x="251" y="4751"/>
                  </a:cubicBezTo>
                  <a:cubicBezTo>
                    <a:pt x="251" y="4805"/>
                    <a:pt x="261" y="4859"/>
                    <a:pt x="272" y="4903"/>
                  </a:cubicBezTo>
                  <a:cubicBezTo>
                    <a:pt x="338" y="5251"/>
                    <a:pt x="642" y="5491"/>
                    <a:pt x="979" y="5491"/>
                  </a:cubicBezTo>
                  <a:cubicBezTo>
                    <a:pt x="1012" y="5491"/>
                    <a:pt x="1034" y="5491"/>
                    <a:pt x="1066" y="5479"/>
                  </a:cubicBezTo>
                  <a:cubicBezTo>
                    <a:pt x="1121" y="5588"/>
                    <a:pt x="1187" y="5697"/>
                    <a:pt x="1262" y="5784"/>
                  </a:cubicBezTo>
                  <a:cubicBezTo>
                    <a:pt x="1284" y="5806"/>
                    <a:pt x="1317" y="5827"/>
                    <a:pt x="1349" y="5827"/>
                  </a:cubicBezTo>
                  <a:cubicBezTo>
                    <a:pt x="1371" y="5827"/>
                    <a:pt x="1404" y="5817"/>
                    <a:pt x="1426" y="5795"/>
                  </a:cubicBezTo>
                  <a:cubicBezTo>
                    <a:pt x="1470" y="5762"/>
                    <a:pt x="1470" y="5686"/>
                    <a:pt x="1436" y="5643"/>
                  </a:cubicBezTo>
                  <a:cubicBezTo>
                    <a:pt x="1284" y="5469"/>
                    <a:pt x="1187" y="5273"/>
                    <a:pt x="1143" y="5044"/>
                  </a:cubicBezTo>
                  <a:lnTo>
                    <a:pt x="871" y="3716"/>
                  </a:lnTo>
                  <a:lnTo>
                    <a:pt x="1219" y="3641"/>
                  </a:lnTo>
                  <a:cubicBezTo>
                    <a:pt x="1567" y="3575"/>
                    <a:pt x="1861" y="3336"/>
                    <a:pt x="2014" y="3020"/>
                  </a:cubicBezTo>
                  <a:cubicBezTo>
                    <a:pt x="2176" y="3118"/>
                    <a:pt x="2372" y="3184"/>
                    <a:pt x="2568" y="3184"/>
                  </a:cubicBezTo>
                  <a:cubicBezTo>
                    <a:pt x="2633" y="3184"/>
                    <a:pt x="2699" y="3172"/>
                    <a:pt x="2775" y="3162"/>
                  </a:cubicBezTo>
                  <a:lnTo>
                    <a:pt x="3700" y="2976"/>
                  </a:lnTo>
                  <a:cubicBezTo>
                    <a:pt x="3983" y="2911"/>
                    <a:pt x="4234" y="2802"/>
                    <a:pt x="4451" y="2639"/>
                  </a:cubicBezTo>
                  <a:lnTo>
                    <a:pt x="4712" y="3945"/>
                  </a:lnTo>
                  <a:lnTo>
                    <a:pt x="4788" y="4315"/>
                  </a:lnTo>
                  <a:cubicBezTo>
                    <a:pt x="4930" y="5033"/>
                    <a:pt x="4473" y="5730"/>
                    <a:pt x="3755" y="5871"/>
                  </a:cubicBezTo>
                  <a:lnTo>
                    <a:pt x="2710" y="6089"/>
                  </a:lnTo>
                  <a:cubicBezTo>
                    <a:pt x="2625" y="6105"/>
                    <a:pt x="2539" y="6113"/>
                    <a:pt x="2453" y="6113"/>
                  </a:cubicBezTo>
                  <a:cubicBezTo>
                    <a:pt x="2200" y="6113"/>
                    <a:pt x="1950" y="6042"/>
                    <a:pt x="1731" y="5904"/>
                  </a:cubicBezTo>
                  <a:cubicBezTo>
                    <a:pt x="1714" y="5892"/>
                    <a:pt x="1693" y="5885"/>
                    <a:pt x="1672" y="5885"/>
                  </a:cubicBezTo>
                  <a:cubicBezTo>
                    <a:pt x="1636" y="5885"/>
                    <a:pt x="1598" y="5903"/>
                    <a:pt x="1578" y="5936"/>
                  </a:cubicBezTo>
                  <a:cubicBezTo>
                    <a:pt x="1557" y="5991"/>
                    <a:pt x="1567" y="6056"/>
                    <a:pt x="1622" y="6089"/>
                  </a:cubicBezTo>
                  <a:cubicBezTo>
                    <a:pt x="1719" y="6154"/>
                    <a:pt x="1840" y="6209"/>
                    <a:pt x="1948" y="6252"/>
                  </a:cubicBezTo>
                  <a:cubicBezTo>
                    <a:pt x="1709" y="6383"/>
                    <a:pt x="1535" y="6611"/>
                    <a:pt x="1480" y="6894"/>
                  </a:cubicBezTo>
                  <a:lnTo>
                    <a:pt x="1393" y="7297"/>
                  </a:lnTo>
                  <a:cubicBezTo>
                    <a:pt x="1393" y="7329"/>
                    <a:pt x="1393" y="7362"/>
                    <a:pt x="1415" y="7384"/>
                  </a:cubicBezTo>
                  <a:cubicBezTo>
                    <a:pt x="1436" y="7416"/>
                    <a:pt x="1470" y="7428"/>
                    <a:pt x="1502" y="7428"/>
                  </a:cubicBezTo>
                  <a:lnTo>
                    <a:pt x="4908" y="7428"/>
                  </a:lnTo>
                  <a:cubicBezTo>
                    <a:pt x="4940" y="7428"/>
                    <a:pt x="4974" y="7416"/>
                    <a:pt x="4995" y="7384"/>
                  </a:cubicBezTo>
                  <a:cubicBezTo>
                    <a:pt x="5017" y="7362"/>
                    <a:pt x="5017" y="7329"/>
                    <a:pt x="5017" y="7297"/>
                  </a:cubicBezTo>
                  <a:lnTo>
                    <a:pt x="4930" y="6894"/>
                  </a:lnTo>
                  <a:cubicBezTo>
                    <a:pt x="4853" y="6524"/>
                    <a:pt x="4570" y="6231"/>
                    <a:pt x="4200" y="6154"/>
                  </a:cubicBezTo>
                  <a:cubicBezTo>
                    <a:pt x="4135" y="6143"/>
                    <a:pt x="4070" y="6132"/>
                    <a:pt x="3994" y="6132"/>
                  </a:cubicBezTo>
                  <a:lnTo>
                    <a:pt x="3787" y="6132"/>
                  </a:lnTo>
                  <a:lnTo>
                    <a:pt x="3787" y="6089"/>
                  </a:lnTo>
                  <a:lnTo>
                    <a:pt x="3798" y="6089"/>
                  </a:lnTo>
                  <a:cubicBezTo>
                    <a:pt x="4495" y="5948"/>
                    <a:pt x="4984" y="5360"/>
                    <a:pt x="5028" y="4685"/>
                  </a:cubicBezTo>
                  <a:cubicBezTo>
                    <a:pt x="5387" y="4587"/>
                    <a:pt x="5615" y="4217"/>
                    <a:pt x="5550" y="3847"/>
                  </a:cubicBezTo>
                  <a:cubicBezTo>
                    <a:pt x="5539" y="3793"/>
                    <a:pt x="5518" y="3738"/>
                    <a:pt x="5496" y="3695"/>
                  </a:cubicBezTo>
                  <a:cubicBezTo>
                    <a:pt x="5428" y="3534"/>
                    <a:pt x="5287" y="3445"/>
                    <a:pt x="5130" y="3445"/>
                  </a:cubicBezTo>
                  <a:cubicBezTo>
                    <a:pt x="5086" y="3445"/>
                    <a:pt x="5041" y="3452"/>
                    <a:pt x="4995" y="3466"/>
                  </a:cubicBezTo>
                  <a:cubicBezTo>
                    <a:pt x="4940" y="3488"/>
                    <a:pt x="4897" y="3510"/>
                    <a:pt x="4853" y="3542"/>
                  </a:cubicBezTo>
                  <a:lnTo>
                    <a:pt x="4647" y="2487"/>
                  </a:lnTo>
                  <a:cubicBezTo>
                    <a:pt x="5115" y="2040"/>
                    <a:pt x="5354" y="1377"/>
                    <a:pt x="5223" y="691"/>
                  </a:cubicBezTo>
                  <a:lnTo>
                    <a:pt x="5093" y="82"/>
                  </a:lnTo>
                  <a:cubicBezTo>
                    <a:pt x="5084" y="37"/>
                    <a:pt x="5046" y="0"/>
                    <a:pt x="50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7">
              <a:extLst>
                <a:ext uri="{FF2B5EF4-FFF2-40B4-BE49-F238E27FC236}">
                  <a16:creationId xmlns:a16="http://schemas.microsoft.com/office/drawing/2014/main" id="{CA121C27-5E30-7650-5F53-CC7DBE0362C2}"/>
                </a:ext>
              </a:extLst>
            </p:cNvPr>
            <p:cNvSpPr/>
            <p:nvPr/>
          </p:nvSpPr>
          <p:spPr>
            <a:xfrm>
              <a:off x="3510038" y="2909522"/>
              <a:ext cx="38106" cy="18225"/>
            </a:xfrm>
            <a:custGeom>
              <a:avLst/>
              <a:gdLst/>
              <a:ahLst/>
              <a:cxnLst/>
              <a:rect l="l" t="t" r="r" b="b"/>
              <a:pathLst>
                <a:path w="621" h="297" extrusionOk="0">
                  <a:moveTo>
                    <a:pt x="500" y="1"/>
                  </a:moveTo>
                  <a:cubicBezTo>
                    <a:pt x="493" y="1"/>
                    <a:pt x="486" y="1"/>
                    <a:pt x="479" y="3"/>
                  </a:cubicBezTo>
                  <a:lnTo>
                    <a:pt x="99" y="78"/>
                  </a:lnTo>
                  <a:cubicBezTo>
                    <a:pt x="44" y="90"/>
                    <a:pt x="0" y="155"/>
                    <a:pt x="12" y="209"/>
                  </a:cubicBezTo>
                  <a:cubicBezTo>
                    <a:pt x="22" y="264"/>
                    <a:pt x="66" y="296"/>
                    <a:pt x="120" y="296"/>
                  </a:cubicBezTo>
                  <a:lnTo>
                    <a:pt x="142" y="296"/>
                  </a:lnTo>
                  <a:lnTo>
                    <a:pt x="523" y="220"/>
                  </a:lnTo>
                  <a:cubicBezTo>
                    <a:pt x="588" y="209"/>
                    <a:pt x="621" y="144"/>
                    <a:pt x="610" y="90"/>
                  </a:cubicBezTo>
                  <a:cubicBezTo>
                    <a:pt x="600" y="41"/>
                    <a:pt x="556" y="1"/>
                    <a:pt x="5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7">
              <a:extLst>
                <a:ext uri="{FF2B5EF4-FFF2-40B4-BE49-F238E27FC236}">
                  <a16:creationId xmlns:a16="http://schemas.microsoft.com/office/drawing/2014/main" id="{1F1C38AE-8BE6-B18A-504A-6E91C9817FA0}"/>
                </a:ext>
              </a:extLst>
            </p:cNvPr>
            <p:cNvSpPr/>
            <p:nvPr/>
          </p:nvSpPr>
          <p:spPr>
            <a:xfrm>
              <a:off x="3433272" y="2877490"/>
              <a:ext cx="48783" cy="48906"/>
            </a:xfrm>
            <a:custGeom>
              <a:avLst/>
              <a:gdLst/>
              <a:ahLst/>
              <a:cxnLst/>
              <a:rect l="l" t="t" r="r" b="b"/>
              <a:pathLst>
                <a:path w="795" h="797" extrusionOk="0">
                  <a:moveTo>
                    <a:pt x="674" y="1"/>
                  </a:moveTo>
                  <a:cubicBezTo>
                    <a:pt x="667" y="1"/>
                    <a:pt x="660" y="1"/>
                    <a:pt x="653" y="2"/>
                  </a:cubicBezTo>
                  <a:lnTo>
                    <a:pt x="98" y="100"/>
                  </a:lnTo>
                  <a:cubicBezTo>
                    <a:pt x="44" y="111"/>
                    <a:pt x="0" y="165"/>
                    <a:pt x="11" y="230"/>
                  </a:cubicBezTo>
                  <a:cubicBezTo>
                    <a:pt x="22" y="274"/>
                    <a:pt x="66" y="318"/>
                    <a:pt x="120" y="318"/>
                  </a:cubicBezTo>
                  <a:lnTo>
                    <a:pt x="141" y="318"/>
                  </a:lnTo>
                  <a:lnTo>
                    <a:pt x="337" y="285"/>
                  </a:lnTo>
                  <a:lnTo>
                    <a:pt x="337" y="285"/>
                  </a:lnTo>
                  <a:cubicBezTo>
                    <a:pt x="305" y="339"/>
                    <a:pt x="294" y="426"/>
                    <a:pt x="315" y="525"/>
                  </a:cubicBezTo>
                  <a:cubicBezTo>
                    <a:pt x="349" y="677"/>
                    <a:pt x="446" y="796"/>
                    <a:pt x="533" y="796"/>
                  </a:cubicBezTo>
                  <a:cubicBezTo>
                    <a:pt x="544" y="796"/>
                    <a:pt x="555" y="786"/>
                    <a:pt x="555" y="786"/>
                  </a:cubicBezTo>
                  <a:cubicBezTo>
                    <a:pt x="610" y="775"/>
                    <a:pt x="642" y="742"/>
                    <a:pt x="664" y="677"/>
                  </a:cubicBezTo>
                  <a:cubicBezTo>
                    <a:pt x="685" y="612"/>
                    <a:pt x="697" y="535"/>
                    <a:pt x="675" y="448"/>
                  </a:cubicBezTo>
                  <a:cubicBezTo>
                    <a:pt x="664" y="372"/>
                    <a:pt x="631" y="296"/>
                    <a:pt x="588" y="252"/>
                  </a:cubicBezTo>
                  <a:lnTo>
                    <a:pt x="577" y="242"/>
                  </a:lnTo>
                  <a:lnTo>
                    <a:pt x="697" y="220"/>
                  </a:lnTo>
                  <a:cubicBezTo>
                    <a:pt x="751" y="209"/>
                    <a:pt x="794" y="155"/>
                    <a:pt x="784" y="89"/>
                  </a:cubicBezTo>
                  <a:cubicBezTo>
                    <a:pt x="774" y="40"/>
                    <a:pt x="730" y="1"/>
                    <a:pt x="6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7">
              <a:extLst>
                <a:ext uri="{FF2B5EF4-FFF2-40B4-BE49-F238E27FC236}">
                  <a16:creationId xmlns:a16="http://schemas.microsoft.com/office/drawing/2014/main" id="{D129142B-1B30-5E6E-95ED-1F7C8D047E64}"/>
                </a:ext>
              </a:extLst>
            </p:cNvPr>
            <p:cNvSpPr/>
            <p:nvPr/>
          </p:nvSpPr>
          <p:spPr>
            <a:xfrm>
              <a:off x="3557472" y="2851779"/>
              <a:ext cx="48108" cy="49949"/>
            </a:xfrm>
            <a:custGeom>
              <a:avLst/>
              <a:gdLst/>
              <a:ahLst/>
              <a:cxnLst/>
              <a:rect l="l" t="t" r="r" b="b"/>
              <a:pathLst>
                <a:path w="784" h="814" extrusionOk="0">
                  <a:moveTo>
                    <a:pt x="667" y="1"/>
                  </a:moveTo>
                  <a:cubicBezTo>
                    <a:pt x="655" y="1"/>
                    <a:pt x="643" y="3"/>
                    <a:pt x="631" y="8"/>
                  </a:cubicBezTo>
                  <a:lnTo>
                    <a:pt x="98" y="182"/>
                  </a:lnTo>
                  <a:cubicBezTo>
                    <a:pt x="33" y="192"/>
                    <a:pt x="0" y="258"/>
                    <a:pt x="22" y="313"/>
                  </a:cubicBezTo>
                  <a:cubicBezTo>
                    <a:pt x="33" y="356"/>
                    <a:pt x="76" y="388"/>
                    <a:pt x="131" y="388"/>
                  </a:cubicBezTo>
                  <a:lnTo>
                    <a:pt x="163" y="388"/>
                  </a:lnTo>
                  <a:lnTo>
                    <a:pt x="272" y="345"/>
                  </a:lnTo>
                  <a:lnTo>
                    <a:pt x="272" y="345"/>
                  </a:lnTo>
                  <a:cubicBezTo>
                    <a:pt x="262" y="410"/>
                    <a:pt x="250" y="475"/>
                    <a:pt x="272" y="541"/>
                  </a:cubicBezTo>
                  <a:cubicBezTo>
                    <a:pt x="305" y="693"/>
                    <a:pt x="392" y="813"/>
                    <a:pt x="490" y="813"/>
                  </a:cubicBezTo>
                  <a:lnTo>
                    <a:pt x="511" y="813"/>
                  </a:lnTo>
                  <a:cubicBezTo>
                    <a:pt x="566" y="802"/>
                    <a:pt x="598" y="758"/>
                    <a:pt x="620" y="693"/>
                  </a:cubicBezTo>
                  <a:cubicBezTo>
                    <a:pt x="642" y="628"/>
                    <a:pt x="653" y="552"/>
                    <a:pt x="631" y="475"/>
                  </a:cubicBezTo>
                  <a:cubicBezTo>
                    <a:pt x="620" y="388"/>
                    <a:pt x="577" y="313"/>
                    <a:pt x="533" y="269"/>
                  </a:cubicBezTo>
                  <a:lnTo>
                    <a:pt x="697" y="214"/>
                  </a:lnTo>
                  <a:cubicBezTo>
                    <a:pt x="751" y="192"/>
                    <a:pt x="784" y="138"/>
                    <a:pt x="762" y="73"/>
                  </a:cubicBezTo>
                  <a:cubicBezTo>
                    <a:pt x="753" y="30"/>
                    <a:pt x="711" y="1"/>
                    <a:pt x="6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7">
              <a:extLst>
                <a:ext uri="{FF2B5EF4-FFF2-40B4-BE49-F238E27FC236}">
                  <a16:creationId xmlns:a16="http://schemas.microsoft.com/office/drawing/2014/main" id="{BDBA3BD0-2769-6C33-213D-1312538DF854}"/>
                </a:ext>
              </a:extLst>
            </p:cNvPr>
            <p:cNvSpPr/>
            <p:nvPr/>
          </p:nvSpPr>
          <p:spPr>
            <a:xfrm>
              <a:off x="3488009" y="2973095"/>
              <a:ext cx="32093" cy="13377"/>
            </a:xfrm>
            <a:custGeom>
              <a:avLst/>
              <a:gdLst/>
              <a:ahLst/>
              <a:cxnLst/>
              <a:rect l="l" t="t" r="r" b="b"/>
              <a:pathLst>
                <a:path w="523" h="218" extrusionOk="0">
                  <a:moveTo>
                    <a:pt x="109" y="0"/>
                  </a:moveTo>
                  <a:cubicBezTo>
                    <a:pt x="44" y="0"/>
                    <a:pt x="1" y="44"/>
                    <a:pt x="1" y="109"/>
                  </a:cubicBezTo>
                  <a:cubicBezTo>
                    <a:pt x="1" y="164"/>
                    <a:pt x="44" y="218"/>
                    <a:pt x="109" y="218"/>
                  </a:cubicBezTo>
                  <a:lnTo>
                    <a:pt x="414" y="218"/>
                  </a:lnTo>
                  <a:cubicBezTo>
                    <a:pt x="479" y="218"/>
                    <a:pt x="523" y="164"/>
                    <a:pt x="523" y="109"/>
                  </a:cubicBezTo>
                  <a:cubicBezTo>
                    <a:pt x="523" y="44"/>
                    <a:pt x="479" y="0"/>
                    <a:pt x="4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7">
              <a:extLst>
                <a:ext uri="{FF2B5EF4-FFF2-40B4-BE49-F238E27FC236}">
                  <a16:creationId xmlns:a16="http://schemas.microsoft.com/office/drawing/2014/main" id="{7CD93079-455E-3067-EA32-40DB86A55AA4}"/>
                </a:ext>
              </a:extLst>
            </p:cNvPr>
            <p:cNvSpPr/>
            <p:nvPr/>
          </p:nvSpPr>
          <p:spPr>
            <a:xfrm>
              <a:off x="3652279" y="2736661"/>
              <a:ext cx="130948" cy="130948"/>
            </a:xfrm>
            <a:custGeom>
              <a:avLst/>
              <a:gdLst/>
              <a:ahLst/>
              <a:cxnLst/>
              <a:rect l="l" t="t" r="r" b="b"/>
              <a:pathLst>
                <a:path w="2134" h="2134" extrusionOk="0">
                  <a:moveTo>
                    <a:pt x="1067" y="1"/>
                  </a:moveTo>
                  <a:cubicBezTo>
                    <a:pt x="479" y="1"/>
                    <a:pt x="1" y="480"/>
                    <a:pt x="1" y="1067"/>
                  </a:cubicBezTo>
                  <a:cubicBezTo>
                    <a:pt x="1" y="1655"/>
                    <a:pt x="479" y="2134"/>
                    <a:pt x="1067" y="2134"/>
                  </a:cubicBezTo>
                  <a:cubicBezTo>
                    <a:pt x="1273" y="2134"/>
                    <a:pt x="1469" y="2080"/>
                    <a:pt x="1633" y="1971"/>
                  </a:cubicBezTo>
                  <a:cubicBezTo>
                    <a:pt x="1687" y="1938"/>
                    <a:pt x="1698" y="1873"/>
                    <a:pt x="1665" y="1819"/>
                  </a:cubicBezTo>
                  <a:cubicBezTo>
                    <a:pt x="1651" y="1784"/>
                    <a:pt x="1617" y="1767"/>
                    <a:pt x="1582" y="1767"/>
                  </a:cubicBezTo>
                  <a:cubicBezTo>
                    <a:pt x="1561" y="1767"/>
                    <a:pt x="1540" y="1773"/>
                    <a:pt x="1524" y="1785"/>
                  </a:cubicBezTo>
                  <a:cubicBezTo>
                    <a:pt x="1382" y="1873"/>
                    <a:pt x="1230" y="1916"/>
                    <a:pt x="1067" y="1916"/>
                  </a:cubicBezTo>
                  <a:cubicBezTo>
                    <a:pt x="599" y="1916"/>
                    <a:pt x="218" y="1536"/>
                    <a:pt x="218" y="1067"/>
                  </a:cubicBezTo>
                  <a:cubicBezTo>
                    <a:pt x="218" y="600"/>
                    <a:pt x="599" y="218"/>
                    <a:pt x="1067" y="218"/>
                  </a:cubicBezTo>
                  <a:cubicBezTo>
                    <a:pt x="1535" y="218"/>
                    <a:pt x="1916" y="600"/>
                    <a:pt x="1916" y="1067"/>
                  </a:cubicBezTo>
                  <a:cubicBezTo>
                    <a:pt x="1916" y="1220"/>
                    <a:pt x="1872" y="1372"/>
                    <a:pt x="1796" y="1514"/>
                  </a:cubicBezTo>
                  <a:cubicBezTo>
                    <a:pt x="1763" y="1557"/>
                    <a:pt x="1774" y="1633"/>
                    <a:pt x="1829" y="1655"/>
                  </a:cubicBezTo>
                  <a:cubicBezTo>
                    <a:pt x="1849" y="1667"/>
                    <a:pt x="1871" y="1673"/>
                    <a:pt x="1892" y="1673"/>
                  </a:cubicBezTo>
                  <a:cubicBezTo>
                    <a:pt x="1927" y="1673"/>
                    <a:pt x="1960" y="1656"/>
                    <a:pt x="1981" y="1623"/>
                  </a:cubicBezTo>
                  <a:cubicBezTo>
                    <a:pt x="2079" y="1459"/>
                    <a:pt x="2133" y="1263"/>
                    <a:pt x="2133" y="1067"/>
                  </a:cubicBezTo>
                  <a:cubicBezTo>
                    <a:pt x="2133" y="480"/>
                    <a:pt x="1655" y="1"/>
                    <a:pt x="10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7">
              <a:extLst>
                <a:ext uri="{FF2B5EF4-FFF2-40B4-BE49-F238E27FC236}">
                  <a16:creationId xmlns:a16="http://schemas.microsoft.com/office/drawing/2014/main" id="{B4DA624C-7D59-21C2-FADF-E4324B14289E}"/>
                </a:ext>
              </a:extLst>
            </p:cNvPr>
            <p:cNvSpPr/>
            <p:nvPr/>
          </p:nvSpPr>
          <p:spPr>
            <a:xfrm>
              <a:off x="3711065" y="2760715"/>
              <a:ext cx="30743" cy="48170"/>
            </a:xfrm>
            <a:custGeom>
              <a:avLst/>
              <a:gdLst/>
              <a:ahLst/>
              <a:cxnLst/>
              <a:rect l="l" t="t" r="r" b="b"/>
              <a:pathLst>
                <a:path w="501" h="785" extrusionOk="0">
                  <a:moveTo>
                    <a:pt x="109" y="1"/>
                  </a:moveTo>
                  <a:cubicBezTo>
                    <a:pt x="54" y="1"/>
                    <a:pt x="0" y="44"/>
                    <a:pt x="0" y="109"/>
                  </a:cubicBezTo>
                  <a:lnTo>
                    <a:pt x="0" y="675"/>
                  </a:lnTo>
                  <a:cubicBezTo>
                    <a:pt x="0" y="741"/>
                    <a:pt x="54" y="784"/>
                    <a:pt x="109" y="784"/>
                  </a:cubicBezTo>
                  <a:lnTo>
                    <a:pt x="392" y="784"/>
                  </a:lnTo>
                  <a:cubicBezTo>
                    <a:pt x="446" y="784"/>
                    <a:pt x="501" y="741"/>
                    <a:pt x="501" y="675"/>
                  </a:cubicBezTo>
                  <a:cubicBezTo>
                    <a:pt x="501" y="610"/>
                    <a:pt x="446" y="566"/>
                    <a:pt x="392" y="566"/>
                  </a:cubicBezTo>
                  <a:lnTo>
                    <a:pt x="218" y="566"/>
                  </a:lnTo>
                  <a:lnTo>
                    <a:pt x="218" y="109"/>
                  </a:lnTo>
                  <a:cubicBezTo>
                    <a:pt x="218" y="44"/>
                    <a:pt x="174" y="1"/>
                    <a:pt x="1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76364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/>
          <p:nvPr/>
        </p:nvSpPr>
        <p:spPr>
          <a:xfrm>
            <a:off x="4833990" y="1420333"/>
            <a:ext cx="1352700" cy="1352700"/>
          </a:xfrm>
          <a:prstGeom prst="pie">
            <a:avLst>
              <a:gd name="adj1" fmla="val 6590883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8"/>
          <p:cNvSpPr/>
          <p:nvPr/>
        </p:nvSpPr>
        <p:spPr>
          <a:xfrm>
            <a:off x="4833990" y="3145270"/>
            <a:ext cx="1352700" cy="1352700"/>
          </a:xfrm>
          <a:prstGeom prst="pie">
            <a:avLst>
              <a:gd name="adj1" fmla="val 2397897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8"/>
          <p:cNvSpPr/>
          <p:nvPr/>
        </p:nvSpPr>
        <p:spPr>
          <a:xfrm>
            <a:off x="1033690" y="3145270"/>
            <a:ext cx="1352700" cy="1352700"/>
          </a:xfrm>
          <a:prstGeom prst="pie">
            <a:avLst>
              <a:gd name="adj1" fmla="val 3472954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4" name="Google Shape;414;p18"/>
          <p:cNvGrpSpPr/>
          <p:nvPr/>
        </p:nvGrpSpPr>
        <p:grpSpPr>
          <a:xfrm>
            <a:off x="4987855" y="1683795"/>
            <a:ext cx="926181" cy="849427"/>
            <a:chOff x="1045598" y="1053156"/>
            <a:chExt cx="926181" cy="849427"/>
          </a:xfrm>
        </p:grpSpPr>
        <p:sp>
          <p:nvSpPr>
            <p:cNvPr id="415" name="Google Shape;415;p18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1172675" y="1108200"/>
              <a:ext cx="745500" cy="745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8"/>
          <p:cNvGrpSpPr/>
          <p:nvPr/>
        </p:nvGrpSpPr>
        <p:grpSpPr>
          <a:xfrm>
            <a:off x="1200649" y="3404170"/>
            <a:ext cx="926181" cy="849427"/>
            <a:chOff x="1045598" y="1053156"/>
            <a:chExt cx="926181" cy="849427"/>
          </a:xfrm>
        </p:grpSpPr>
        <p:sp>
          <p:nvSpPr>
            <p:cNvPr id="418" name="Google Shape;418;p18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1172675" y="1108200"/>
              <a:ext cx="745500" cy="745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18"/>
          <p:cNvGrpSpPr/>
          <p:nvPr/>
        </p:nvGrpSpPr>
        <p:grpSpPr>
          <a:xfrm>
            <a:off x="4987855" y="3404170"/>
            <a:ext cx="926181" cy="849427"/>
            <a:chOff x="1045598" y="1053156"/>
            <a:chExt cx="926181" cy="849427"/>
          </a:xfrm>
        </p:grpSpPr>
        <p:sp>
          <p:nvSpPr>
            <p:cNvPr id="421" name="Google Shape;421;p18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1172675" y="1108200"/>
              <a:ext cx="745500" cy="745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3" name="Google Shape;423;p18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Bullying Infographics</a:t>
            </a:r>
            <a:endParaRPr/>
          </a:p>
        </p:txBody>
      </p:sp>
      <p:sp>
        <p:nvSpPr>
          <p:cNvPr id="424" name="Google Shape;424;p18"/>
          <p:cNvSpPr/>
          <p:nvPr/>
        </p:nvSpPr>
        <p:spPr>
          <a:xfrm>
            <a:off x="1033677" y="1420333"/>
            <a:ext cx="1352700" cy="1352700"/>
          </a:xfrm>
          <a:prstGeom prst="pie">
            <a:avLst>
              <a:gd name="adj1" fmla="val 21577490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" name="Google Shape;425;p18"/>
          <p:cNvGrpSpPr/>
          <p:nvPr/>
        </p:nvGrpSpPr>
        <p:grpSpPr>
          <a:xfrm>
            <a:off x="1200649" y="1683795"/>
            <a:ext cx="926181" cy="849427"/>
            <a:chOff x="1045598" y="1053156"/>
            <a:chExt cx="926181" cy="849427"/>
          </a:xfrm>
        </p:grpSpPr>
        <p:sp>
          <p:nvSpPr>
            <p:cNvPr id="426" name="Google Shape;426;p18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8"/>
            <p:cNvSpPr/>
            <p:nvPr/>
          </p:nvSpPr>
          <p:spPr>
            <a:xfrm>
              <a:off x="1172675" y="1108200"/>
              <a:ext cx="745500" cy="745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" name="Google Shape;428;p18"/>
          <p:cNvGrpSpPr/>
          <p:nvPr/>
        </p:nvGrpSpPr>
        <p:grpSpPr>
          <a:xfrm>
            <a:off x="1498696" y="1856440"/>
            <a:ext cx="422665" cy="485764"/>
            <a:chOff x="1442946" y="1893174"/>
            <a:chExt cx="422665" cy="485764"/>
          </a:xfrm>
        </p:grpSpPr>
        <p:sp>
          <p:nvSpPr>
            <p:cNvPr id="429" name="Google Shape;429;p18"/>
            <p:cNvSpPr/>
            <p:nvPr/>
          </p:nvSpPr>
          <p:spPr>
            <a:xfrm>
              <a:off x="1474201" y="2023815"/>
              <a:ext cx="35636" cy="34198"/>
            </a:xfrm>
            <a:custGeom>
              <a:avLst/>
              <a:gdLst/>
              <a:ahLst/>
              <a:cxnLst/>
              <a:rect l="l" t="t" r="r" b="b"/>
              <a:pathLst>
                <a:path w="545" h="523" extrusionOk="0">
                  <a:moveTo>
                    <a:pt x="121" y="0"/>
                  </a:moveTo>
                  <a:cubicBezTo>
                    <a:pt x="93" y="0"/>
                    <a:pt x="66" y="11"/>
                    <a:pt x="44" y="33"/>
                  </a:cubicBezTo>
                  <a:cubicBezTo>
                    <a:pt x="1" y="76"/>
                    <a:pt x="1" y="142"/>
                    <a:pt x="44" y="185"/>
                  </a:cubicBezTo>
                  <a:lnTo>
                    <a:pt x="349" y="500"/>
                  </a:lnTo>
                  <a:cubicBezTo>
                    <a:pt x="371" y="512"/>
                    <a:pt x="393" y="522"/>
                    <a:pt x="426" y="522"/>
                  </a:cubicBezTo>
                  <a:cubicBezTo>
                    <a:pt x="447" y="522"/>
                    <a:pt x="480" y="522"/>
                    <a:pt x="501" y="500"/>
                  </a:cubicBezTo>
                  <a:cubicBezTo>
                    <a:pt x="545" y="457"/>
                    <a:pt x="545" y="381"/>
                    <a:pt x="501" y="338"/>
                  </a:cubicBezTo>
                  <a:lnTo>
                    <a:pt x="197" y="33"/>
                  </a:lnTo>
                  <a:cubicBezTo>
                    <a:pt x="175" y="11"/>
                    <a:pt x="148" y="0"/>
                    <a:pt x="1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1506305" y="2010411"/>
              <a:ext cx="24193" cy="34067"/>
            </a:xfrm>
            <a:custGeom>
              <a:avLst/>
              <a:gdLst/>
              <a:ahLst/>
              <a:cxnLst/>
              <a:rect l="l" t="t" r="r" b="b"/>
              <a:pathLst>
                <a:path w="370" h="521" extrusionOk="0">
                  <a:moveTo>
                    <a:pt x="130" y="1"/>
                  </a:moveTo>
                  <a:cubicBezTo>
                    <a:pt x="116" y="1"/>
                    <a:pt x="101" y="3"/>
                    <a:pt x="87" y="9"/>
                  </a:cubicBezTo>
                  <a:cubicBezTo>
                    <a:pt x="32" y="31"/>
                    <a:pt x="0" y="86"/>
                    <a:pt x="22" y="151"/>
                  </a:cubicBezTo>
                  <a:lnTo>
                    <a:pt x="141" y="456"/>
                  </a:lnTo>
                  <a:cubicBezTo>
                    <a:pt x="163" y="499"/>
                    <a:pt x="206" y="521"/>
                    <a:pt x="250" y="521"/>
                  </a:cubicBezTo>
                  <a:lnTo>
                    <a:pt x="283" y="521"/>
                  </a:lnTo>
                  <a:cubicBezTo>
                    <a:pt x="337" y="499"/>
                    <a:pt x="370" y="434"/>
                    <a:pt x="348" y="379"/>
                  </a:cubicBezTo>
                  <a:lnTo>
                    <a:pt x="228" y="64"/>
                  </a:lnTo>
                  <a:cubicBezTo>
                    <a:pt x="212" y="23"/>
                    <a:pt x="172" y="1"/>
                    <a:pt x="1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1460012" y="2056770"/>
              <a:ext cx="36355" cy="21905"/>
            </a:xfrm>
            <a:custGeom>
              <a:avLst/>
              <a:gdLst/>
              <a:ahLst/>
              <a:cxnLst/>
              <a:rect l="l" t="t" r="r" b="b"/>
              <a:pathLst>
                <a:path w="556" h="335" extrusionOk="0">
                  <a:moveTo>
                    <a:pt x="128" y="1"/>
                  </a:moveTo>
                  <a:cubicBezTo>
                    <a:pt x="83" y="1"/>
                    <a:pt x="39" y="30"/>
                    <a:pt x="22" y="73"/>
                  </a:cubicBezTo>
                  <a:cubicBezTo>
                    <a:pt x="0" y="127"/>
                    <a:pt x="33" y="192"/>
                    <a:pt x="87" y="214"/>
                  </a:cubicBezTo>
                  <a:lnTo>
                    <a:pt x="392" y="323"/>
                  </a:lnTo>
                  <a:cubicBezTo>
                    <a:pt x="403" y="334"/>
                    <a:pt x="414" y="334"/>
                    <a:pt x="436" y="334"/>
                  </a:cubicBezTo>
                  <a:cubicBezTo>
                    <a:pt x="479" y="334"/>
                    <a:pt x="512" y="312"/>
                    <a:pt x="534" y="269"/>
                  </a:cubicBezTo>
                  <a:cubicBezTo>
                    <a:pt x="556" y="214"/>
                    <a:pt x="523" y="149"/>
                    <a:pt x="469" y="127"/>
                  </a:cubicBezTo>
                  <a:lnTo>
                    <a:pt x="164" y="8"/>
                  </a:lnTo>
                  <a:cubicBezTo>
                    <a:pt x="152" y="3"/>
                    <a:pt x="140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2" name="Google Shape;432;p18"/>
            <p:cNvGrpSpPr/>
            <p:nvPr/>
          </p:nvGrpSpPr>
          <p:grpSpPr>
            <a:xfrm>
              <a:off x="1442946" y="1893174"/>
              <a:ext cx="422665" cy="485764"/>
              <a:chOff x="1442946" y="1893174"/>
              <a:chExt cx="422665" cy="485764"/>
            </a:xfrm>
          </p:grpSpPr>
          <p:sp>
            <p:nvSpPr>
              <p:cNvPr id="433" name="Google Shape;433;p18"/>
              <p:cNvSpPr/>
              <p:nvPr/>
            </p:nvSpPr>
            <p:spPr>
              <a:xfrm>
                <a:off x="1450008" y="2104894"/>
                <a:ext cx="408541" cy="199301"/>
              </a:xfrm>
              <a:custGeom>
                <a:avLst/>
                <a:gdLst/>
                <a:ahLst/>
                <a:cxnLst/>
                <a:rect l="l" t="t" r="r" b="b"/>
                <a:pathLst>
                  <a:path w="6248" h="3048" extrusionOk="0">
                    <a:moveTo>
                      <a:pt x="719" y="0"/>
                    </a:moveTo>
                    <a:lnTo>
                      <a:pt x="719" y="1937"/>
                    </a:lnTo>
                    <a:lnTo>
                      <a:pt x="556" y="1937"/>
                    </a:lnTo>
                    <a:cubicBezTo>
                      <a:pt x="252" y="1937"/>
                      <a:pt x="1" y="2188"/>
                      <a:pt x="1" y="2493"/>
                    </a:cubicBezTo>
                    <a:cubicBezTo>
                      <a:pt x="1" y="2645"/>
                      <a:pt x="56" y="2786"/>
                      <a:pt x="165" y="2885"/>
                    </a:cubicBezTo>
                    <a:cubicBezTo>
                      <a:pt x="262" y="2993"/>
                      <a:pt x="404" y="3047"/>
                      <a:pt x="556" y="3047"/>
                    </a:cubicBezTo>
                    <a:lnTo>
                      <a:pt x="5693" y="3047"/>
                    </a:lnTo>
                    <a:cubicBezTo>
                      <a:pt x="5997" y="3047"/>
                      <a:pt x="6247" y="2797"/>
                      <a:pt x="6247" y="2493"/>
                    </a:cubicBezTo>
                    <a:cubicBezTo>
                      <a:pt x="6247" y="2340"/>
                      <a:pt x="6182" y="2210"/>
                      <a:pt x="6084" y="2101"/>
                    </a:cubicBezTo>
                    <a:cubicBezTo>
                      <a:pt x="5986" y="2003"/>
                      <a:pt x="5845" y="1937"/>
                      <a:pt x="5693" y="1937"/>
                    </a:cubicBezTo>
                    <a:lnTo>
                      <a:pt x="5529" y="1937"/>
                    </a:lnTo>
                    <a:lnTo>
                      <a:pt x="55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8"/>
              <p:cNvSpPr/>
              <p:nvPr/>
            </p:nvSpPr>
            <p:spPr>
              <a:xfrm>
                <a:off x="1450008" y="2104894"/>
                <a:ext cx="234872" cy="199301"/>
              </a:xfrm>
              <a:custGeom>
                <a:avLst/>
                <a:gdLst/>
                <a:ahLst/>
                <a:cxnLst/>
                <a:rect l="l" t="t" r="r" b="b"/>
                <a:pathLst>
                  <a:path w="3592" h="3048" extrusionOk="0">
                    <a:moveTo>
                      <a:pt x="719" y="0"/>
                    </a:moveTo>
                    <a:lnTo>
                      <a:pt x="719" y="1937"/>
                    </a:lnTo>
                    <a:lnTo>
                      <a:pt x="556" y="1937"/>
                    </a:lnTo>
                    <a:cubicBezTo>
                      <a:pt x="252" y="1937"/>
                      <a:pt x="1" y="2188"/>
                      <a:pt x="1" y="2493"/>
                    </a:cubicBezTo>
                    <a:cubicBezTo>
                      <a:pt x="1" y="2645"/>
                      <a:pt x="56" y="2786"/>
                      <a:pt x="165" y="2885"/>
                    </a:cubicBezTo>
                    <a:cubicBezTo>
                      <a:pt x="262" y="2993"/>
                      <a:pt x="404" y="3047"/>
                      <a:pt x="556" y="3047"/>
                    </a:cubicBezTo>
                    <a:lnTo>
                      <a:pt x="3592" y="3047"/>
                    </a:lnTo>
                    <a:lnTo>
                      <a:pt x="2025" y="1023"/>
                    </a:lnTo>
                    <a:lnTo>
                      <a:pt x="202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8"/>
              <p:cNvSpPr/>
              <p:nvPr/>
            </p:nvSpPr>
            <p:spPr>
              <a:xfrm>
                <a:off x="1537560" y="2297719"/>
                <a:ext cx="233499" cy="74084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1133" extrusionOk="0">
                    <a:moveTo>
                      <a:pt x="947" y="1"/>
                    </a:moveTo>
                    <a:cubicBezTo>
                      <a:pt x="882" y="1"/>
                      <a:pt x="828" y="11"/>
                      <a:pt x="763" y="23"/>
                    </a:cubicBezTo>
                    <a:cubicBezTo>
                      <a:pt x="425" y="98"/>
                      <a:pt x="153" y="359"/>
                      <a:pt x="88" y="708"/>
                    </a:cubicBezTo>
                    <a:lnTo>
                      <a:pt x="1" y="1133"/>
                    </a:lnTo>
                    <a:lnTo>
                      <a:pt x="3570" y="1133"/>
                    </a:lnTo>
                    <a:lnTo>
                      <a:pt x="3483" y="708"/>
                    </a:lnTo>
                    <a:cubicBezTo>
                      <a:pt x="3406" y="359"/>
                      <a:pt x="3135" y="98"/>
                      <a:pt x="2797" y="23"/>
                    </a:cubicBezTo>
                    <a:cubicBezTo>
                      <a:pt x="2743" y="11"/>
                      <a:pt x="2678" y="1"/>
                      <a:pt x="26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8"/>
              <p:cNvSpPr/>
              <p:nvPr/>
            </p:nvSpPr>
            <p:spPr>
              <a:xfrm>
                <a:off x="1537560" y="2297719"/>
                <a:ext cx="84023" cy="74084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133" extrusionOk="0">
                    <a:moveTo>
                      <a:pt x="947" y="1"/>
                    </a:moveTo>
                    <a:cubicBezTo>
                      <a:pt x="882" y="1"/>
                      <a:pt x="828" y="11"/>
                      <a:pt x="763" y="23"/>
                    </a:cubicBezTo>
                    <a:cubicBezTo>
                      <a:pt x="425" y="98"/>
                      <a:pt x="153" y="359"/>
                      <a:pt x="88" y="708"/>
                    </a:cubicBezTo>
                    <a:lnTo>
                      <a:pt x="1" y="1133"/>
                    </a:lnTo>
                    <a:lnTo>
                      <a:pt x="719" y="1133"/>
                    </a:lnTo>
                    <a:lnTo>
                      <a:pt x="773" y="708"/>
                    </a:lnTo>
                    <a:cubicBezTo>
                      <a:pt x="817" y="359"/>
                      <a:pt x="980" y="98"/>
                      <a:pt x="1176" y="23"/>
                    </a:cubicBezTo>
                    <a:cubicBezTo>
                      <a:pt x="1208" y="11"/>
                      <a:pt x="1252" y="1"/>
                      <a:pt x="1285" y="1"/>
                    </a:cubicBezTo>
                    <a:close/>
                  </a:path>
                </a:pathLst>
              </a:custGeom>
              <a:solidFill>
                <a:srgbClr val="3B3155">
                  <a:alpha val="410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8"/>
              <p:cNvSpPr/>
              <p:nvPr/>
            </p:nvSpPr>
            <p:spPr>
              <a:xfrm>
                <a:off x="1621516" y="2243644"/>
                <a:ext cx="64799" cy="86900"/>
              </a:xfrm>
              <a:custGeom>
                <a:avLst/>
                <a:gdLst/>
                <a:ahLst/>
                <a:cxnLst/>
                <a:rect l="l" t="t" r="r" b="b"/>
                <a:pathLst>
                  <a:path w="991" h="1329" extrusionOk="0">
                    <a:moveTo>
                      <a:pt x="1" y="1"/>
                    </a:moveTo>
                    <a:lnTo>
                      <a:pt x="1" y="828"/>
                    </a:lnTo>
                    <a:cubicBezTo>
                      <a:pt x="1" y="1099"/>
                      <a:pt x="229" y="1328"/>
                      <a:pt x="501" y="1328"/>
                    </a:cubicBezTo>
                    <a:cubicBezTo>
                      <a:pt x="773" y="1328"/>
                      <a:pt x="991" y="1099"/>
                      <a:pt x="991" y="828"/>
                    </a:cubicBezTo>
                    <a:lnTo>
                      <a:pt x="991" y="1"/>
                    </a:lnTo>
                    <a:close/>
                  </a:path>
                </a:pathLst>
              </a:custGeom>
              <a:solidFill>
                <a:srgbClr val="FFCB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8"/>
              <p:cNvSpPr/>
              <p:nvPr/>
            </p:nvSpPr>
            <p:spPr>
              <a:xfrm>
                <a:off x="1621516" y="2243644"/>
                <a:ext cx="43483" cy="86900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329" extrusionOk="0">
                    <a:moveTo>
                      <a:pt x="1" y="1"/>
                    </a:moveTo>
                    <a:lnTo>
                      <a:pt x="1" y="828"/>
                    </a:lnTo>
                    <a:cubicBezTo>
                      <a:pt x="1" y="1099"/>
                      <a:pt x="229" y="1328"/>
                      <a:pt x="501" y="1328"/>
                    </a:cubicBezTo>
                    <a:cubicBezTo>
                      <a:pt x="555" y="1328"/>
                      <a:pt x="610" y="1317"/>
                      <a:pt x="664" y="1295"/>
                    </a:cubicBezTo>
                    <a:cubicBezTo>
                      <a:pt x="468" y="1230"/>
                      <a:pt x="327" y="1045"/>
                      <a:pt x="327" y="828"/>
                    </a:cubicBezTo>
                    <a:lnTo>
                      <a:pt x="327" y="1"/>
                    </a:lnTo>
                    <a:close/>
                  </a:path>
                </a:pathLst>
              </a:custGeom>
              <a:solidFill>
                <a:srgbClr val="EAA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8"/>
              <p:cNvSpPr/>
              <p:nvPr/>
            </p:nvSpPr>
            <p:spPr>
              <a:xfrm>
                <a:off x="1477078" y="2131180"/>
                <a:ext cx="354400" cy="67676"/>
              </a:xfrm>
              <a:custGeom>
                <a:avLst/>
                <a:gdLst/>
                <a:ahLst/>
                <a:cxnLst/>
                <a:rect l="l" t="t" r="r" b="b"/>
                <a:pathLst>
                  <a:path w="5420" h="1035" extrusionOk="0">
                    <a:moveTo>
                      <a:pt x="325" y="1"/>
                    </a:moveTo>
                    <a:cubicBezTo>
                      <a:pt x="189" y="1"/>
                      <a:pt x="52" y="81"/>
                      <a:pt x="12" y="251"/>
                    </a:cubicBezTo>
                    <a:cubicBezTo>
                      <a:pt x="0" y="295"/>
                      <a:pt x="0" y="338"/>
                      <a:pt x="0" y="393"/>
                    </a:cubicBezTo>
                    <a:cubicBezTo>
                      <a:pt x="0" y="752"/>
                      <a:pt x="283" y="1035"/>
                      <a:pt x="643" y="1035"/>
                    </a:cubicBezTo>
                    <a:lnTo>
                      <a:pt x="4767" y="1035"/>
                    </a:lnTo>
                    <a:cubicBezTo>
                      <a:pt x="5126" y="1035"/>
                      <a:pt x="5420" y="752"/>
                      <a:pt x="5420" y="393"/>
                    </a:cubicBezTo>
                    <a:cubicBezTo>
                      <a:pt x="5420" y="338"/>
                      <a:pt x="5409" y="295"/>
                      <a:pt x="5398" y="251"/>
                    </a:cubicBezTo>
                    <a:cubicBezTo>
                      <a:pt x="5363" y="81"/>
                      <a:pt x="5227" y="1"/>
                      <a:pt x="5089" y="1"/>
                    </a:cubicBezTo>
                    <a:cubicBezTo>
                      <a:pt x="4929" y="1"/>
                      <a:pt x="4767" y="111"/>
                      <a:pt x="4767" y="317"/>
                    </a:cubicBezTo>
                    <a:lnTo>
                      <a:pt x="643" y="317"/>
                    </a:lnTo>
                    <a:cubicBezTo>
                      <a:pt x="643" y="111"/>
                      <a:pt x="484" y="1"/>
                      <a:pt x="325" y="1"/>
                    </a:cubicBezTo>
                    <a:close/>
                  </a:path>
                </a:pathLst>
              </a:custGeom>
              <a:solidFill>
                <a:srgbClr val="EAA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8"/>
              <p:cNvSpPr/>
              <p:nvPr/>
            </p:nvSpPr>
            <p:spPr>
              <a:xfrm>
                <a:off x="1621516" y="2243644"/>
                <a:ext cx="64799" cy="49891"/>
              </a:xfrm>
              <a:custGeom>
                <a:avLst/>
                <a:gdLst/>
                <a:ahLst/>
                <a:cxnLst/>
                <a:rect l="l" t="t" r="r" b="b"/>
                <a:pathLst>
                  <a:path w="991" h="763" extrusionOk="0">
                    <a:moveTo>
                      <a:pt x="1" y="1"/>
                    </a:moveTo>
                    <a:lnTo>
                      <a:pt x="1" y="763"/>
                    </a:lnTo>
                    <a:lnTo>
                      <a:pt x="991" y="763"/>
                    </a:lnTo>
                    <a:lnTo>
                      <a:pt x="991" y="1"/>
                    </a:lnTo>
                    <a:close/>
                  </a:path>
                </a:pathLst>
              </a:custGeom>
              <a:solidFill>
                <a:srgbClr val="EAA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8"/>
              <p:cNvSpPr/>
              <p:nvPr/>
            </p:nvSpPr>
            <p:spPr>
              <a:xfrm>
                <a:off x="1519056" y="2104894"/>
                <a:ext cx="269723" cy="171577"/>
              </a:xfrm>
              <a:custGeom>
                <a:avLst/>
                <a:gdLst/>
                <a:ahLst/>
                <a:cxnLst/>
                <a:rect l="l" t="t" r="r" b="b"/>
                <a:pathLst>
                  <a:path w="4125" h="2624" extrusionOk="0">
                    <a:moveTo>
                      <a:pt x="1" y="0"/>
                    </a:moveTo>
                    <a:lnTo>
                      <a:pt x="1" y="1122"/>
                    </a:lnTo>
                    <a:cubicBezTo>
                      <a:pt x="1" y="1949"/>
                      <a:pt x="676" y="2623"/>
                      <a:pt x="1503" y="2623"/>
                    </a:cubicBezTo>
                    <a:lnTo>
                      <a:pt x="2623" y="2623"/>
                    </a:lnTo>
                    <a:cubicBezTo>
                      <a:pt x="3461" y="2623"/>
                      <a:pt x="4125" y="1949"/>
                      <a:pt x="4125" y="1122"/>
                    </a:cubicBezTo>
                    <a:lnTo>
                      <a:pt x="4125" y="0"/>
                    </a:lnTo>
                    <a:close/>
                  </a:path>
                </a:pathLst>
              </a:custGeom>
              <a:solidFill>
                <a:srgbClr val="FFCB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8"/>
              <p:cNvSpPr/>
              <p:nvPr/>
            </p:nvSpPr>
            <p:spPr>
              <a:xfrm>
                <a:off x="1519056" y="2104894"/>
                <a:ext cx="163011" cy="171577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624" extrusionOk="0">
                    <a:moveTo>
                      <a:pt x="1" y="0"/>
                    </a:moveTo>
                    <a:lnTo>
                      <a:pt x="1" y="1122"/>
                    </a:lnTo>
                    <a:cubicBezTo>
                      <a:pt x="1" y="1949"/>
                      <a:pt x="676" y="2623"/>
                      <a:pt x="1503" y="2623"/>
                    </a:cubicBezTo>
                    <a:lnTo>
                      <a:pt x="2492" y="2623"/>
                    </a:lnTo>
                    <a:cubicBezTo>
                      <a:pt x="1665" y="2623"/>
                      <a:pt x="991" y="1949"/>
                      <a:pt x="991" y="1122"/>
                    </a:cubicBezTo>
                    <a:lnTo>
                      <a:pt x="991" y="0"/>
                    </a:lnTo>
                    <a:close/>
                  </a:path>
                </a:pathLst>
              </a:custGeom>
              <a:solidFill>
                <a:srgbClr val="3B3155">
                  <a:alpha val="410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>
                <a:off x="1711226" y="2171785"/>
                <a:ext cx="44856" cy="2707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14" extrusionOk="0">
                    <a:moveTo>
                      <a:pt x="348" y="0"/>
                    </a:moveTo>
                    <a:cubicBezTo>
                      <a:pt x="152" y="0"/>
                      <a:pt x="0" y="87"/>
                      <a:pt x="0" y="207"/>
                    </a:cubicBezTo>
                    <a:cubicBezTo>
                      <a:pt x="0" y="316"/>
                      <a:pt x="152" y="414"/>
                      <a:pt x="348" y="414"/>
                    </a:cubicBezTo>
                    <a:cubicBezTo>
                      <a:pt x="533" y="414"/>
                      <a:pt x="685" y="316"/>
                      <a:pt x="685" y="207"/>
                    </a:cubicBezTo>
                    <a:cubicBezTo>
                      <a:pt x="685" y="87"/>
                      <a:pt x="533" y="0"/>
                      <a:pt x="3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8"/>
              <p:cNvSpPr/>
              <p:nvPr/>
            </p:nvSpPr>
            <p:spPr>
              <a:xfrm>
                <a:off x="1552468" y="2171785"/>
                <a:ext cx="44202" cy="2707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414" extrusionOk="0">
                    <a:moveTo>
                      <a:pt x="339" y="0"/>
                    </a:moveTo>
                    <a:cubicBezTo>
                      <a:pt x="153" y="0"/>
                      <a:pt x="1" y="87"/>
                      <a:pt x="1" y="207"/>
                    </a:cubicBezTo>
                    <a:cubicBezTo>
                      <a:pt x="1" y="316"/>
                      <a:pt x="153" y="414"/>
                      <a:pt x="339" y="414"/>
                    </a:cubicBezTo>
                    <a:cubicBezTo>
                      <a:pt x="523" y="414"/>
                      <a:pt x="676" y="316"/>
                      <a:pt x="676" y="207"/>
                    </a:cubicBezTo>
                    <a:cubicBezTo>
                      <a:pt x="676" y="87"/>
                      <a:pt x="523" y="0"/>
                      <a:pt x="3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8"/>
              <p:cNvSpPr/>
              <p:nvPr/>
            </p:nvSpPr>
            <p:spPr>
              <a:xfrm>
                <a:off x="1545406" y="1900301"/>
                <a:ext cx="226895" cy="124302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1901" extrusionOk="0">
                    <a:moveTo>
                      <a:pt x="1440" y="1"/>
                    </a:moveTo>
                    <a:cubicBezTo>
                      <a:pt x="1253" y="1"/>
                      <a:pt x="1046" y="33"/>
                      <a:pt x="838" y="126"/>
                    </a:cubicBezTo>
                    <a:cubicBezTo>
                      <a:pt x="0" y="485"/>
                      <a:pt x="261" y="1465"/>
                      <a:pt x="360" y="1900"/>
                    </a:cubicBezTo>
                    <a:lnTo>
                      <a:pt x="2993" y="1900"/>
                    </a:lnTo>
                    <a:cubicBezTo>
                      <a:pt x="3470" y="307"/>
                      <a:pt x="2681" y="134"/>
                      <a:pt x="2315" y="134"/>
                    </a:cubicBezTo>
                    <a:cubicBezTo>
                      <a:pt x="2213" y="134"/>
                      <a:pt x="2144" y="148"/>
                      <a:pt x="2144" y="148"/>
                    </a:cubicBezTo>
                    <a:cubicBezTo>
                      <a:pt x="2144" y="148"/>
                      <a:pt x="1840" y="1"/>
                      <a:pt x="14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8"/>
              <p:cNvSpPr/>
              <p:nvPr/>
            </p:nvSpPr>
            <p:spPr>
              <a:xfrm>
                <a:off x="1545406" y="1900301"/>
                <a:ext cx="140256" cy="124302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1901" extrusionOk="0">
                    <a:moveTo>
                      <a:pt x="1440" y="1"/>
                    </a:moveTo>
                    <a:cubicBezTo>
                      <a:pt x="1253" y="1"/>
                      <a:pt x="1046" y="33"/>
                      <a:pt x="838" y="126"/>
                    </a:cubicBezTo>
                    <a:cubicBezTo>
                      <a:pt x="0" y="485"/>
                      <a:pt x="261" y="1465"/>
                      <a:pt x="360" y="1900"/>
                    </a:cubicBezTo>
                    <a:lnTo>
                      <a:pt x="1165" y="1900"/>
                    </a:lnTo>
                    <a:lnTo>
                      <a:pt x="1067" y="1628"/>
                    </a:lnTo>
                    <a:cubicBezTo>
                      <a:pt x="860" y="1192"/>
                      <a:pt x="936" y="148"/>
                      <a:pt x="2144" y="148"/>
                    </a:cubicBezTo>
                    <a:cubicBezTo>
                      <a:pt x="2144" y="148"/>
                      <a:pt x="1840" y="1"/>
                      <a:pt x="1440" y="1"/>
                    </a:cubicBezTo>
                    <a:close/>
                  </a:path>
                </a:pathLst>
              </a:custGeom>
              <a:solidFill>
                <a:srgbClr val="3B3155">
                  <a:alpha val="410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8"/>
              <p:cNvSpPr/>
              <p:nvPr/>
            </p:nvSpPr>
            <p:spPr>
              <a:xfrm>
                <a:off x="1556064" y="2024600"/>
                <a:ext cx="196489" cy="37663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76" extrusionOk="0">
                    <a:moveTo>
                      <a:pt x="182" y="1"/>
                    </a:moveTo>
                    <a:cubicBezTo>
                      <a:pt x="107" y="1"/>
                      <a:pt x="31" y="45"/>
                      <a:pt x="11" y="140"/>
                    </a:cubicBezTo>
                    <a:cubicBezTo>
                      <a:pt x="1" y="162"/>
                      <a:pt x="1" y="184"/>
                      <a:pt x="1" y="217"/>
                    </a:cubicBezTo>
                    <a:cubicBezTo>
                      <a:pt x="1" y="413"/>
                      <a:pt x="164" y="575"/>
                      <a:pt x="359" y="575"/>
                    </a:cubicBezTo>
                    <a:lnTo>
                      <a:pt x="2645" y="575"/>
                    </a:lnTo>
                    <a:cubicBezTo>
                      <a:pt x="2841" y="575"/>
                      <a:pt x="3004" y="413"/>
                      <a:pt x="3004" y="217"/>
                    </a:cubicBezTo>
                    <a:cubicBezTo>
                      <a:pt x="3004" y="184"/>
                      <a:pt x="2993" y="162"/>
                      <a:pt x="2993" y="140"/>
                    </a:cubicBezTo>
                    <a:cubicBezTo>
                      <a:pt x="2968" y="45"/>
                      <a:pt x="2892" y="1"/>
                      <a:pt x="2818" y="1"/>
                    </a:cubicBezTo>
                    <a:cubicBezTo>
                      <a:pt x="2730" y="1"/>
                      <a:pt x="2645" y="61"/>
                      <a:pt x="2645" y="173"/>
                    </a:cubicBezTo>
                    <a:lnTo>
                      <a:pt x="359" y="173"/>
                    </a:lnTo>
                    <a:cubicBezTo>
                      <a:pt x="359" y="61"/>
                      <a:pt x="271" y="1"/>
                      <a:pt x="182" y="1"/>
                    </a:cubicBezTo>
                    <a:close/>
                  </a:path>
                </a:pathLst>
              </a:custGeom>
              <a:solidFill>
                <a:srgbClr val="EAA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8"/>
              <p:cNvSpPr/>
              <p:nvPr/>
            </p:nvSpPr>
            <p:spPr>
              <a:xfrm>
                <a:off x="1579538" y="1973272"/>
                <a:ext cx="149476" cy="13169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2014" extrusionOk="0">
                    <a:moveTo>
                      <a:pt x="1688" y="1"/>
                    </a:moveTo>
                    <a:cubicBezTo>
                      <a:pt x="1437" y="250"/>
                      <a:pt x="991" y="414"/>
                      <a:pt x="545" y="512"/>
                    </a:cubicBezTo>
                    <a:cubicBezTo>
                      <a:pt x="360" y="555"/>
                      <a:pt x="175" y="588"/>
                      <a:pt x="0" y="610"/>
                    </a:cubicBezTo>
                    <a:lnTo>
                      <a:pt x="0" y="1176"/>
                    </a:lnTo>
                    <a:cubicBezTo>
                      <a:pt x="0" y="1643"/>
                      <a:pt x="370" y="2013"/>
                      <a:pt x="827" y="2013"/>
                    </a:cubicBezTo>
                    <a:lnTo>
                      <a:pt x="1448" y="2013"/>
                    </a:lnTo>
                    <a:cubicBezTo>
                      <a:pt x="1905" y="2013"/>
                      <a:pt x="2286" y="1643"/>
                      <a:pt x="2286" y="1176"/>
                    </a:cubicBezTo>
                    <a:lnTo>
                      <a:pt x="2286" y="599"/>
                    </a:lnTo>
                    <a:cubicBezTo>
                      <a:pt x="1840" y="533"/>
                      <a:pt x="1688" y="1"/>
                      <a:pt x="1688" y="1"/>
                    </a:cubicBezTo>
                    <a:close/>
                  </a:path>
                </a:pathLst>
              </a:custGeom>
              <a:solidFill>
                <a:srgbClr val="FFCB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8"/>
              <p:cNvSpPr/>
              <p:nvPr/>
            </p:nvSpPr>
            <p:spPr>
              <a:xfrm>
                <a:off x="1579538" y="2006684"/>
                <a:ext cx="90431" cy="98277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1503" extrusionOk="0">
                    <a:moveTo>
                      <a:pt x="545" y="1"/>
                    </a:moveTo>
                    <a:cubicBezTo>
                      <a:pt x="360" y="44"/>
                      <a:pt x="175" y="77"/>
                      <a:pt x="0" y="99"/>
                    </a:cubicBezTo>
                    <a:lnTo>
                      <a:pt x="0" y="665"/>
                    </a:lnTo>
                    <a:cubicBezTo>
                      <a:pt x="0" y="1132"/>
                      <a:pt x="370" y="1502"/>
                      <a:pt x="827" y="1502"/>
                    </a:cubicBezTo>
                    <a:lnTo>
                      <a:pt x="1383" y="1502"/>
                    </a:lnTo>
                    <a:cubicBezTo>
                      <a:pt x="915" y="1502"/>
                      <a:pt x="545" y="1132"/>
                      <a:pt x="545" y="665"/>
                    </a:cubicBezTo>
                    <a:lnTo>
                      <a:pt x="545" y="1"/>
                    </a:lnTo>
                    <a:close/>
                  </a:path>
                </a:pathLst>
              </a:custGeom>
              <a:solidFill>
                <a:srgbClr val="EAA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8"/>
              <p:cNvSpPr/>
              <p:nvPr/>
            </p:nvSpPr>
            <p:spPr>
              <a:xfrm>
                <a:off x="1685595" y="2046570"/>
                <a:ext cx="24913" cy="14974"/>
              </a:xfrm>
              <a:custGeom>
                <a:avLst/>
                <a:gdLst/>
                <a:ahLst/>
                <a:cxnLst/>
                <a:rect l="l" t="t" r="r" b="b"/>
                <a:pathLst>
                  <a:path w="381" h="229" extrusionOk="0">
                    <a:moveTo>
                      <a:pt x="196" y="0"/>
                    </a:moveTo>
                    <a:cubicBezTo>
                      <a:pt x="87" y="0"/>
                      <a:pt x="0" y="55"/>
                      <a:pt x="0" y="120"/>
                    </a:cubicBezTo>
                    <a:cubicBezTo>
                      <a:pt x="0" y="185"/>
                      <a:pt x="87" y="229"/>
                      <a:pt x="196" y="229"/>
                    </a:cubicBezTo>
                    <a:cubicBezTo>
                      <a:pt x="294" y="229"/>
                      <a:pt x="381" y="185"/>
                      <a:pt x="381" y="120"/>
                    </a:cubicBezTo>
                    <a:cubicBezTo>
                      <a:pt x="381" y="55"/>
                      <a:pt x="294" y="0"/>
                      <a:pt x="1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8"/>
              <p:cNvSpPr/>
              <p:nvPr/>
            </p:nvSpPr>
            <p:spPr>
              <a:xfrm>
                <a:off x="1598042" y="2046570"/>
                <a:ext cx="24259" cy="14974"/>
              </a:xfrm>
              <a:custGeom>
                <a:avLst/>
                <a:gdLst/>
                <a:ahLst/>
                <a:cxnLst/>
                <a:rect l="l" t="t" r="r" b="b"/>
                <a:pathLst>
                  <a:path w="371" h="229" extrusionOk="0">
                    <a:moveTo>
                      <a:pt x="186" y="0"/>
                    </a:moveTo>
                    <a:cubicBezTo>
                      <a:pt x="77" y="0"/>
                      <a:pt x="0" y="55"/>
                      <a:pt x="0" y="120"/>
                    </a:cubicBezTo>
                    <a:cubicBezTo>
                      <a:pt x="0" y="185"/>
                      <a:pt x="77" y="229"/>
                      <a:pt x="186" y="229"/>
                    </a:cubicBezTo>
                    <a:cubicBezTo>
                      <a:pt x="283" y="229"/>
                      <a:pt x="370" y="185"/>
                      <a:pt x="370" y="120"/>
                    </a:cubicBezTo>
                    <a:cubicBezTo>
                      <a:pt x="370" y="55"/>
                      <a:pt x="283" y="0"/>
                      <a:pt x="1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8"/>
              <p:cNvSpPr/>
              <p:nvPr/>
            </p:nvSpPr>
            <p:spPr>
              <a:xfrm>
                <a:off x="1620143" y="2189047"/>
                <a:ext cx="67611" cy="31190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477" extrusionOk="0">
                    <a:moveTo>
                      <a:pt x="130" y="0"/>
                    </a:moveTo>
                    <a:cubicBezTo>
                      <a:pt x="116" y="0"/>
                      <a:pt x="101" y="3"/>
                      <a:pt x="87" y="9"/>
                    </a:cubicBezTo>
                    <a:cubicBezTo>
                      <a:pt x="32" y="30"/>
                      <a:pt x="0" y="96"/>
                      <a:pt x="32" y="150"/>
                    </a:cubicBezTo>
                    <a:cubicBezTo>
                      <a:pt x="109" y="346"/>
                      <a:pt x="305" y="476"/>
                      <a:pt x="522" y="476"/>
                    </a:cubicBezTo>
                    <a:cubicBezTo>
                      <a:pt x="740" y="476"/>
                      <a:pt x="925" y="346"/>
                      <a:pt x="1012" y="150"/>
                    </a:cubicBezTo>
                    <a:cubicBezTo>
                      <a:pt x="1033" y="96"/>
                      <a:pt x="1012" y="30"/>
                      <a:pt x="958" y="9"/>
                    </a:cubicBezTo>
                    <a:cubicBezTo>
                      <a:pt x="944" y="3"/>
                      <a:pt x="929" y="0"/>
                      <a:pt x="914" y="0"/>
                    </a:cubicBezTo>
                    <a:cubicBezTo>
                      <a:pt x="872" y="0"/>
                      <a:pt x="832" y="23"/>
                      <a:pt x="816" y="63"/>
                    </a:cubicBezTo>
                    <a:cubicBezTo>
                      <a:pt x="762" y="183"/>
                      <a:pt x="642" y="259"/>
                      <a:pt x="522" y="259"/>
                    </a:cubicBezTo>
                    <a:cubicBezTo>
                      <a:pt x="392" y="259"/>
                      <a:pt x="283" y="183"/>
                      <a:pt x="228" y="63"/>
                    </a:cubicBezTo>
                    <a:cubicBezTo>
                      <a:pt x="212" y="23"/>
                      <a:pt x="172" y="0"/>
                      <a:pt x="1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8"/>
              <p:cNvSpPr/>
              <p:nvPr/>
            </p:nvSpPr>
            <p:spPr>
              <a:xfrm>
                <a:off x="1633613" y="2155438"/>
                <a:ext cx="40671" cy="14320"/>
              </a:xfrm>
              <a:custGeom>
                <a:avLst/>
                <a:gdLst/>
                <a:ahLst/>
                <a:cxnLst/>
                <a:rect l="l" t="t" r="r" b="b"/>
                <a:pathLst>
                  <a:path w="622" h="219" extrusionOk="0">
                    <a:moveTo>
                      <a:pt x="109" y="0"/>
                    </a:moveTo>
                    <a:cubicBezTo>
                      <a:pt x="55" y="0"/>
                      <a:pt x="0" y="54"/>
                      <a:pt x="0" y="109"/>
                    </a:cubicBezTo>
                    <a:cubicBezTo>
                      <a:pt x="0" y="175"/>
                      <a:pt x="55" y="218"/>
                      <a:pt x="109" y="218"/>
                    </a:cubicBezTo>
                    <a:lnTo>
                      <a:pt x="512" y="218"/>
                    </a:lnTo>
                    <a:cubicBezTo>
                      <a:pt x="578" y="218"/>
                      <a:pt x="621" y="175"/>
                      <a:pt x="621" y="109"/>
                    </a:cubicBezTo>
                    <a:cubicBezTo>
                      <a:pt x="621" y="54"/>
                      <a:pt x="578" y="0"/>
                      <a:pt x="5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8"/>
              <p:cNvSpPr/>
              <p:nvPr/>
            </p:nvSpPr>
            <p:spPr>
              <a:xfrm>
                <a:off x="1561034" y="2122679"/>
                <a:ext cx="36355" cy="42763"/>
              </a:xfrm>
              <a:custGeom>
                <a:avLst/>
                <a:gdLst/>
                <a:ahLst/>
                <a:cxnLst/>
                <a:rect l="l" t="t" r="r" b="b"/>
                <a:pathLst>
                  <a:path w="556" h="654" extrusionOk="0">
                    <a:moveTo>
                      <a:pt x="121" y="1"/>
                    </a:moveTo>
                    <a:cubicBezTo>
                      <a:pt x="55" y="1"/>
                      <a:pt x="0" y="55"/>
                      <a:pt x="0" y="120"/>
                    </a:cubicBezTo>
                    <a:cubicBezTo>
                      <a:pt x="0" y="185"/>
                      <a:pt x="55" y="240"/>
                      <a:pt x="121" y="240"/>
                    </a:cubicBezTo>
                    <a:lnTo>
                      <a:pt x="175" y="240"/>
                    </a:lnTo>
                    <a:cubicBezTo>
                      <a:pt x="175" y="262"/>
                      <a:pt x="164" y="294"/>
                      <a:pt x="164" y="327"/>
                    </a:cubicBezTo>
                    <a:cubicBezTo>
                      <a:pt x="164" y="512"/>
                      <a:pt x="251" y="654"/>
                      <a:pt x="360" y="654"/>
                    </a:cubicBezTo>
                    <a:cubicBezTo>
                      <a:pt x="469" y="654"/>
                      <a:pt x="556" y="512"/>
                      <a:pt x="556" y="327"/>
                    </a:cubicBezTo>
                    <a:cubicBezTo>
                      <a:pt x="556" y="153"/>
                      <a:pt x="469" y="1"/>
                      <a:pt x="3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8"/>
              <p:cNvSpPr/>
              <p:nvPr/>
            </p:nvSpPr>
            <p:spPr>
              <a:xfrm>
                <a:off x="1710442" y="2122679"/>
                <a:ext cx="37075" cy="42763"/>
              </a:xfrm>
              <a:custGeom>
                <a:avLst/>
                <a:gdLst/>
                <a:ahLst/>
                <a:cxnLst/>
                <a:rect l="l" t="t" r="r" b="b"/>
                <a:pathLst>
                  <a:path w="567" h="654" extrusionOk="0">
                    <a:moveTo>
                      <a:pt x="197" y="1"/>
                    </a:moveTo>
                    <a:cubicBezTo>
                      <a:pt x="88" y="1"/>
                      <a:pt x="1" y="153"/>
                      <a:pt x="1" y="327"/>
                    </a:cubicBezTo>
                    <a:cubicBezTo>
                      <a:pt x="1" y="512"/>
                      <a:pt x="88" y="654"/>
                      <a:pt x="197" y="654"/>
                    </a:cubicBezTo>
                    <a:cubicBezTo>
                      <a:pt x="305" y="654"/>
                      <a:pt x="392" y="512"/>
                      <a:pt x="392" y="327"/>
                    </a:cubicBezTo>
                    <a:cubicBezTo>
                      <a:pt x="392" y="294"/>
                      <a:pt x="392" y="262"/>
                      <a:pt x="382" y="240"/>
                    </a:cubicBezTo>
                    <a:lnTo>
                      <a:pt x="458" y="240"/>
                    </a:lnTo>
                    <a:cubicBezTo>
                      <a:pt x="523" y="240"/>
                      <a:pt x="567" y="185"/>
                      <a:pt x="567" y="120"/>
                    </a:cubicBezTo>
                    <a:cubicBezTo>
                      <a:pt x="567" y="55"/>
                      <a:pt x="523" y="1"/>
                      <a:pt x="4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8"/>
              <p:cNvSpPr/>
              <p:nvPr/>
            </p:nvSpPr>
            <p:spPr>
              <a:xfrm>
                <a:off x="1442946" y="1893174"/>
                <a:ext cx="422665" cy="485764"/>
              </a:xfrm>
              <a:custGeom>
                <a:avLst/>
                <a:gdLst/>
                <a:ahLst/>
                <a:cxnLst/>
                <a:rect l="l" t="t" r="r" b="b"/>
                <a:pathLst>
                  <a:path w="6464" h="7429" extrusionOk="0">
                    <a:moveTo>
                      <a:pt x="3000" y="223"/>
                    </a:moveTo>
                    <a:cubicBezTo>
                      <a:pt x="3372" y="223"/>
                      <a:pt x="3660" y="355"/>
                      <a:pt x="3668" y="355"/>
                    </a:cubicBezTo>
                    <a:cubicBezTo>
                      <a:pt x="3690" y="365"/>
                      <a:pt x="3711" y="365"/>
                      <a:pt x="3733" y="365"/>
                    </a:cubicBezTo>
                    <a:cubicBezTo>
                      <a:pt x="3737" y="365"/>
                      <a:pt x="3804" y="352"/>
                      <a:pt x="3899" y="352"/>
                    </a:cubicBezTo>
                    <a:cubicBezTo>
                      <a:pt x="4048" y="352"/>
                      <a:pt x="4266" y="385"/>
                      <a:pt x="4418" y="551"/>
                    </a:cubicBezTo>
                    <a:cubicBezTo>
                      <a:pt x="4636" y="790"/>
                      <a:pt x="4658" y="1258"/>
                      <a:pt x="4483" y="1889"/>
                    </a:cubicBezTo>
                    <a:lnTo>
                      <a:pt x="4483" y="1824"/>
                    </a:lnTo>
                    <a:cubicBezTo>
                      <a:pt x="4483" y="1770"/>
                      <a:pt x="4440" y="1726"/>
                      <a:pt x="4386" y="1715"/>
                    </a:cubicBezTo>
                    <a:cubicBezTo>
                      <a:pt x="4016" y="1661"/>
                      <a:pt x="3874" y="1204"/>
                      <a:pt x="3874" y="1204"/>
                    </a:cubicBezTo>
                    <a:cubicBezTo>
                      <a:pt x="3864" y="1160"/>
                      <a:pt x="3831" y="1139"/>
                      <a:pt x="3798" y="1127"/>
                    </a:cubicBezTo>
                    <a:cubicBezTo>
                      <a:pt x="3790" y="1124"/>
                      <a:pt x="3780" y="1123"/>
                      <a:pt x="3770" y="1123"/>
                    </a:cubicBezTo>
                    <a:cubicBezTo>
                      <a:pt x="3743" y="1123"/>
                      <a:pt x="3713" y="1133"/>
                      <a:pt x="3690" y="1149"/>
                    </a:cubicBezTo>
                    <a:cubicBezTo>
                      <a:pt x="3428" y="1421"/>
                      <a:pt x="2851" y="1628"/>
                      <a:pt x="2068" y="1737"/>
                    </a:cubicBezTo>
                    <a:cubicBezTo>
                      <a:pt x="2035" y="1737"/>
                      <a:pt x="2002" y="1758"/>
                      <a:pt x="1992" y="1791"/>
                    </a:cubicBezTo>
                    <a:cubicBezTo>
                      <a:pt x="1948" y="1584"/>
                      <a:pt x="1905" y="1334"/>
                      <a:pt x="1927" y="1084"/>
                    </a:cubicBezTo>
                    <a:cubicBezTo>
                      <a:pt x="1959" y="714"/>
                      <a:pt x="2133" y="474"/>
                      <a:pt x="2449" y="333"/>
                    </a:cubicBezTo>
                    <a:cubicBezTo>
                      <a:pt x="2638" y="251"/>
                      <a:pt x="2828" y="223"/>
                      <a:pt x="3000" y="223"/>
                    </a:cubicBezTo>
                    <a:close/>
                    <a:moveTo>
                      <a:pt x="1915" y="2118"/>
                    </a:moveTo>
                    <a:cubicBezTo>
                      <a:pt x="1937" y="2118"/>
                      <a:pt x="1981" y="2128"/>
                      <a:pt x="1981" y="2183"/>
                    </a:cubicBezTo>
                    <a:lnTo>
                      <a:pt x="1981" y="2401"/>
                    </a:lnTo>
                    <a:lnTo>
                      <a:pt x="1981" y="2444"/>
                    </a:lnTo>
                    <a:cubicBezTo>
                      <a:pt x="1894" y="2411"/>
                      <a:pt x="1840" y="2324"/>
                      <a:pt x="1840" y="2227"/>
                    </a:cubicBezTo>
                    <a:cubicBezTo>
                      <a:pt x="1840" y="2205"/>
                      <a:pt x="1840" y="2183"/>
                      <a:pt x="1850" y="2172"/>
                    </a:cubicBezTo>
                    <a:cubicBezTo>
                      <a:pt x="1861" y="2118"/>
                      <a:pt x="1905" y="2118"/>
                      <a:pt x="1915" y="2118"/>
                    </a:cubicBezTo>
                    <a:close/>
                    <a:moveTo>
                      <a:pt x="4538" y="2118"/>
                    </a:moveTo>
                    <a:cubicBezTo>
                      <a:pt x="4560" y="2118"/>
                      <a:pt x="4604" y="2118"/>
                      <a:pt x="4614" y="2172"/>
                    </a:cubicBezTo>
                    <a:cubicBezTo>
                      <a:pt x="4614" y="2183"/>
                      <a:pt x="4625" y="2205"/>
                      <a:pt x="4625" y="2227"/>
                    </a:cubicBezTo>
                    <a:cubicBezTo>
                      <a:pt x="4625" y="2324"/>
                      <a:pt x="4560" y="2411"/>
                      <a:pt x="4483" y="2444"/>
                    </a:cubicBezTo>
                    <a:lnTo>
                      <a:pt x="4483" y="2401"/>
                    </a:lnTo>
                    <a:lnTo>
                      <a:pt x="4483" y="2183"/>
                    </a:lnTo>
                    <a:cubicBezTo>
                      <a:pt x="4483" y="2128"/>
                      <a:pt x="4527" y="2118"/>
                      <a:pt x="4538" y="2118"/>
                    </a:cubicBezTo>
                    <a:close/>
                    <a:moveTo>
                      <a:pt x="3733" y="1410"/>
                    </a:moveTo>
                    <a:cubicBezTo>
                      <a:pt x="3755" y="1454"/>
                      <a:pt x="3777" y="1509"/>
                      <a:pt x="3820" y="1562"/>
                    </a:cubicBezTo>
                    <a:cubicBezTo>
                      <a:pt x="3939" y="1737"/>
                      <a:pt x="4092" y="1857"/>
                      <a:pt x="4266" y="1911"/>
                    </a:cubicBezTo>
                    <a:lnTo>
                      <a:pt x="4266" y="2401"/>
                    </a:lnTo>
                    <a:cubicBezTo>
                      <a:pt x="4266" y="2803"/>
                      <a:pt x="3939" y="3130"/>
                      <a:pt x="3537" y="3130"/>
                    </a:cubicBezTo>
                    <a:lnTo>
                      <a:pt x="2916" y="3130"/>
                    </a:lnTo>
                    <a:cubicBezTo>
                      <a:pt x="2525" y="3130"/>
                      <a:pt x="2198" y="2803"/>
                      <a:pt x="2198" y="2401"/>
                    </a:cubicBezTo>
                    <a:lnTo>
                      <a:pt x="2198" y="2183"/>
                    </a:lnTo>
                    <a:lnTo>
                      <a:pt x="2198" y="1932"/>
                    </a:lnTo>
                    <a:cubicBezTo>
                      <a:pt x="2710" y="1857"/>
                      <a:pt x="3341" y="1704"/>
                      <a:pt x="3733" y="1410"/>
                    </a:cubicBezTo>
                    <a:close/>
                    <a:moveTo>
                      <a:pt x="1056" y="3347"/>
                    </a:moveTo>
                    <a:lnTo>
                      <a:pt x="1056" y="3587"/>
                    </a:lnTo>
                    <a:cubicBezTo>
                      <a:pt x="1023" y="3565"/>
                      <a:pt x="979" y="3554"/>
                      <a:pt x="936" y="3543"/>
                    </a:cubicBezTo>
                    <a:lnTo>
                      <a:pt x="936" y="3347"/>
                    </a:lnTo>
                    <a:close/>
                    <a:moveTo>
                      <a:pt x="5528" y="3347"/>
                    </a:moveTo>
                    <a:lnTo>
                      <a:pt x="5528" y="3543"/>
                    </a:lnTo>
                    <a:cubicBezTo>
                      <a:pt x="5485" y="3554"/>
                      <a:pt x="5441" y="3565"/>
                      <a:pt x="5398" y="3587"/>
                    </a:cubicBezTo>
                    <a:lnTo>
                      <a:pt x="5398" y="3347"/>
                    </a:lnTo>
                    <a:close/>
                    <a:moveTo>
                      <a:pt x="844" y="3749"/>
                    </a:moveTo>
                    <a:cubicBezTo>
                      <a:pt x="853" y="3749"/>
                      <a:pt x="862" y="3749"/>
                      <a:pt x="871" y="3750"/>
                    </a:cubicBezTo>
                    <a:cubicBezTo>
                      <a:pt x="947" y="3761"/>
                      <a:pt x="1045" y="3816"/>
                      <a:pt x="1056" y="3935"/>
                    </a:cubicBezTo>
                    <a:cubicBezTo>
                      <a:pt x="1010" y="3912"/>
                      <a:pt x="960" y="3901"/>
                      <a:pt x="910" y="3901"/>
                    </a:cubicBezTo>
                    <a:cubicBezTo>
                      <a:pt x="867" y="3901"/>
                      <a:pt x="824" y="3909"/>
                      <a:pt x="784" y="3924"/>
                    </a:cubicBezTo>
                    <a:cubicBezTo>
                      <a:pt x="730" y="3946"/>
                      <a:pt x="697" y="4011"/>
                      <a:pt x="718" y="4065"/>
                    </a:cubicBezTo>
                    <a:cubicBezTo>
                      <a:pt x="735" y="4108"/>
                      <a:pt x="779" y="4138"/>
                      <a:pt x="824" y="4138"/>
                    </a:cubicBezTo>
                    <a:cubicBezTo>
                      <a:pt x="836" y="4138"/>
                      <a:pt x="848" y="4135"/>
                      <a:pt x="860" y="4131"/>
                    </a:cubicBezTo>
                    <a:cubicBezTo>
                      <a:pt x="876" y="4125"/>
                      <a:pt x="892" y="4122"/>
                      <a:pt x="907" y="4122"/>
                    </a:cubicBezTo>
                    <a:cubicBezTo>
                      <a:pt x="974" y="4122"/>
                      <a:pt x="1029" y="4172"/>
                      <a:pt x="1056" y="4207"/>
                    </a:cubicBezTo>
                    <a:lnTo>
                      <a:pt x="1056" y="4360"/>
                    </a:lnTo>
                    <a:cubicBezTo>
                      <a:pt x="1056" y="4425"/>
                      <a:pt x="1056" y="4490"/>
                      <a:pt x="1067" y="4555"/>
                    </a:cubicBezTo>
                    <a:cubicBezTo>
                      <a:pt x="817" y="4512"/>
                      <a:pt x="631" y="4294"/>
                      <a:pt x="631" y="4033"/>
                    </a:cubicBezTo>
                    <a:cubicBezTo>
                      <a:pt x="631" y="3990"/>
                      <a:pt x="631" y="3957"/>
                      <a:pt x="643" y="3913"/>
                    </a:cubicBezTo>
                    <a:cubicBezTo>
                      <a:pt x="672" y="3796"/>
                      <a:pt x="763" y="3749"/>
                      <a:pt x="844" y="3749"/>
                    </a:cubicBezTo>
                    <a:close/>
                    <a:moveTo>
                      <a:pt x="5620" y="3749"/>
                    </a:moveTo>
                    <a:cubicBezTo>
                      <a:pt x="5702" y="3749"/>
                      <a:pt x="5793" y="3796"/>
                      <a:pt x="5822" y="3913"/>
                    </a:cubicBezTo>
                    <a:cubicBezTo>
                      <a:pt x="5822" y="3957"/>
                      <a:pt x="5833" y="3990"/>
                      <a:pt x="5833" y="4033"/>
                    </a:cubicBezTo>
                    <a:cubicBezTo>
                      <a:pt x="5833" y="4294"/>
                      <a:pt x="5637" y="4512"/>
                      <a:pt x="5387" y="4555"/>
                    </a:cubicBezTo>
                    <a:cubicBezTo>
                      <a:pt x="5398" y="4490"/>
                      <a:pt x="5398" y="4425"/>
                      <a:pt x="5398" y="4360"/>
                    </a:cubicBezTo>
                    <a:lnTo>
                      <a:pt x="5398" y="4207"/>
                    </a:lnTo>
                    <a:cubicBezTo>
                      <a:pt x="5433" y="4172"/>
                      <a:pt x="5490" y="4122"/>
                      <a:pt x="5551" y="4122"/>
                    </a:cubicBezTo>
                    <a:cubicBezTo>
                      <a:pt x="5565" y="4122"/>
                      <a:pt x="5579" y="4125"/>
                      <a:pt x="5593" y="4131"/>
                    </a:cubicBezTo>
                    <a:cubicBezTo>
                      <a:pt x="5605" y="4135"/>
                      <a:pt x="5618" y="4138"/>
                      <a:pt x="5630" y="4138"/>
                    </a:cubicBezTo>
                    <a:cubicBezTo>
                      <a:pt x="5674" y="4138"/>
                      <a:pt x="5718" y="4108"/>
                      <a:pt x="5735" y="4065"/>
                    </a:cubicBezTo>
                    <a:cubicBezTo>
                      <a:pt x="5757" y="4011"/>
                      <a:pt x="5735" y="3946"/>
                      <a:pt x="5680" y="3924"/>
                    </a:cubicBezTo>
                    <a:cubicBezTo>
                      <a:pt x="5640" y="3909"/>
                      <a:pt x="5597" y="3901"/>
                      <a:pt x="5554" y="3901"/>
                    </a:cubicBezTo>
                    <a:cubicBezTo>
                      <a:pt x="5505" y="3901"/>
                      <a:pt x="5455" y="3912"/>
                      <a:pt x="5409" y="3935"/>
                    </a:cubicBezTo>
                    <a:cubicBezTo>
                      <a:pt x="5419" y="3816"/>
                      <a:pt x="5506" y="3761"/>
                      <a:pt x="5593" y="3750"/>
                    </a:cubicBezTo>
                    <a:cubicBezTo>
                      <a:pt x="5602" y="3749"/>
                      <a:pt x="5611" y="3749"/>
                      <a:pt x="5620" y="3749"/>
                    </a:cubicBezTo>
                    <a:close/>
                    <a:moveTo>
                      <a:pt x="936" y="4751"/>
                    </a:moveTo>
                    <a:cubicBezTo>
                      <a:pt x="991" y="4773"/>
                      <a:pt x="1045" y="4784"/>
                      <a:pt x="1110" y="4784"/>
                    </a:cubicBezTo>
                    <a:cubicBezTo>
                      <a:pt x="1295" y="5458"/>
                      <a:pt x="1905" y="5948"/>
                      <a:pt x="2623" y="5970"/>
                    </a:cubicBezTo>
                    <a:lnTo>
                      <a:pt x="2623" y="6079"/>
                    </a:lnTo>
                    <a:lnTo>
                      <a:pt x="2394" y="6079"/>
                    </a:lnTo>
                    <a:cubicBezTo>
                      <a:pt x="2242" y="6079"/>
                      <a:pt x="2101" y="6111"/>
                      <a:pt x="1970" y="6176"/>
                    </a:cubicBezTo>
                    <a:lnTo>
                      <a:pt x="664" y="6176"/>
                    </a:lnTo>
                    <a:cubicBezTo>
                      <a:pt x="544" y="6176"/>
                      <a:pt x="425" y="6133"/>
                      <a:pt x="348" y="6046"/>
                    </a:cubicBezTo>
                    <a:cubicBezTo>
                      <a:pt x="261" y="5970"/>
                      <a:pt x="218" y="5850"/>
                      <a:pt x="218" y="5731"/>
                    </a:cubicBezTo>
                    <a:cubicBezTo>
                      <a:pt x="218" y="5491"/>
                      <a:pt x="414" y="5284"/>
                      <a:pt x="664" y="5284"/>
                    </a:cubicBezTo>
                    <a:lnTo>
                      <a:pt x="827" y="5284"/>
                    </a:lnTo>
                    <a:cubicBezTo>
                      <a:pt x="882" y="5284"/>
                      <a:pt x="936" y="5241"/>
                      <a:pt x="936" y="5175"/>
                    </a:cubicBezTo>
                    <a:lnTo>
                      <a:pt x="936" y="4751"/>
                    </a:lnTo>
                    <a:close/>
                    <a:moveTo>
                      <a:pt x="3613" y="5970"/>
                    </a:moveTo>
                    <a:lnTo>
                      <a:pt x="3613" y="6188"/>
                    </a:lnTo>
                    <a:cubicBezTo>
                      <a:pt x="3613" y="6405"/>
                      <a:pt x="3439" y="6580"/>
                      <a:pt x="3232" y="6580"/>
                    </a:cubicBezTo>
                    <a:cubicBezTo>
                      <a:pt x="3015" y="6580"/>
                      <a:pt x="2841" y="6405"/>
                      <a:pt x="2841" y="6188"/>
                    </a:cubicBezTo>
                    <a:lnTo>
                      <a:pt x="2841" y="5970"/>
                    </a:lnTo>
                    <a:close/>
                    <a:moveTo>
                      <a:pt x="4060" y="6297"/>
                    </a:moveTo>
                    <a:cubicBezTo>
                      <a:pt x="4429" y="6297"/>
                      <a:pt x="4745" y="6558"/>
                      <a:pt x="4821" y="6916"/>
                    </a:cubicBezTo>
                    <a:lnTo>
                      <a:pt x="4887" y="7211"/>
                    </a:lnTo>
                    <a:lnTo>
                      <a:pt x="1578" y="7211"/>
                    </a:lnTo>
                    <a:lnTo>
                      <a:pt x="1632" y="6916"/>
                    </a:lnTo>
                    <a:cubicBezTo>
                      <a:pt x="1709" y="6558"/>
                      <a:pt x="2035" y="6297"/>
                      <a:pt x="2394" y="6297"/>
                    </a:cubicBezTo>
                    <a:lnTo>
                      <a:pt x="2634" y="6297"/>
                    </a:lnTo>
                    <a:cubicBezTo>
                      <a:pt x="2688" y="6580"/>
                      <a:pt x="2938" y="6797"/>
                      <a:pt x="3232" y="6797"/>
                    </a:cubicBezTo>
                    <a:cubicBezTo>
                      <a:pt x="3526" y="6797"/>
                      <a:pt x="3777" y="6580"/>
                      <a:pt x="3820" y="6297"/>
                    </a:cubicBezTo>
                    <a:close/>
                    <a:moveTo>
                      <a:pt x="2993" y="1"/>
                    </a:moveTo>
                    <a:cubicBezTo>
                      <a:pt x="2796" y="1"/>
                      <a:pt x="2579" y="33"/>
                      <a:pt x="2362" y="126"/>
                    </a:cubicBezTo>
                    <a:cubicBezTo>
                      <a:pt x="1513" y="507"/>
                      <a:pt x="1687" y="1443"/>
                      <a:pt x="1796" y="1922"/>
                    </a:cubicBezTo>
                    <a:cubicBezTo>
                      <a:pt x="1719" y="1954"/>
                      <a:pt x="1654" y="2031"/>
                      <a:pt x="1632" y="2118"/>
                    </a:cubicBezTo>
                    <a:cubicBezTo>
                      <a:pt x="1622" y="2150"/>
                      <a:pt x="1622" y="2194"/>
                      <a:pt x="1622" y="2227"/>
                    </a:cubicBezTo>
                    <a:cubicBezTo>
                      <a:pt x="1622" y="2455"/>
                      <a:pt x="1796" y="2651"/>
                      <a:pt x="2024" y="2684"/>
                    </a:cubicBezTo>
                    <a:cubicBezTo>
                      <a:pt x="2079" y="2858"/>
                      <a:pt x="2176" y="3010"/>
                      <a:pt x="2318" y="3130"/>
                    </a:cubicBezTo>
                    <a:lnTo>
                      <a:pt x="1937" y="3130"/>
                    </a:lnTo>
                    <a:cubicBezTo>
                      <a:pt x="1872" y="3130"/>
                      <a:pt x="1828" y="3173"/>
                      <a:pt x="1828" y="3238"/>
                    </a:cubicBezTo>
                    <a:cubicBezTo>
                      <a:pt x="1828" y="3293"/>
                      <a:pt x="1872" y="3347"/>
                      <a:pt x="1937" y="3347"/>
                    </a:cubicBezTo>
                    <a:lnTo>
                      <a:pt x="5180" y="3347"/>
                    </a:lnTo>
                    <a:lnTo>
                      <a:pt x="5180" y="4360"/>
                    </a:lnTo>
                    <a:cubicBezTo>
                      <a:pt x="5180" y="5132"/>
                      <a:pt x="4560" y="5753"/>
                      <a:pt x="3787" y="5753"/>
                    </a:cubicBezTo>
                    <a:lnTo>
                      <a:pt x="2667" y="5753"/>
                    </a:lnTo>
                    <a:cubicBezTo>
                      <a:pt x="1905" y="5753"/>
                      <a:pt x="1274" y="5132"/>
                      <a:pt x="1274" y="4360"/>
                    </a:cubicBezTo>
                    <a:lnTo>
                      <a:pt x="1274" y="3347"/>
                    </a:lnTo>
                    <a:lnTo>
                      <a:pt x="1502" y="3347"/>
                    </a:lnTo>
                    <a:cubicBezTo>
                      <a:pt x="1557" y="3347"/>
                      <a:pt x="1611" y="3293"/>
                      <a:pt x="1611" y="3238"/>
                    </a:cubicBezTo>
                    <a:cubicBezTo>
                      <a:pt x="1611" y="3173"/>
                      <a:pt x="1557" y="3130"/>
                      <a:pt x="1502" y="3130"/>
                    </a:cubicBezTo>
                    <a:lnTo>
                      <a:pt x="827" y="3130"/>
                    </a:lnTo>
                    <a:cubicBezTo>
                      <a:pt x="795" y="3130"/>
                      <a:pt x="762" y="3141"/>
                      <a:pt x="751" y="3163"/>
                    </a:cubicBezTo>
                    <a:cubicBezTo>
                      <a:pt x="730" y="3184"/>
                      <a:pt x="718" y="3206"/>
                      <a:pt x="718" y="3238"/>
                    </a:cubicBezTo>
                    <a:lnTo>
                      <a:pt x="718" y="3554"/>
                    </a:lnTo>
                    <a:cubicBezTo>
                      <a:pt x="577" y="3598"/>
                      <a:pt x="468" y="3707"/>
                      <a:pt x="425" y="3869"/>
                    </a:cubicBezTo>
                    <a:cubicBezTo>
                      <a:pt x="414" y="3924"/>
                      <a:pt x="414" y="3978"/>
                      <a:pt x="414" y="4033"/>
                    </a:cubicBezTo>
                    <a:cubicBezTo>
                      <a:pt x="414" y="4283"/>
                      <a:pt x="534" y="4501"/>
                      <a:pt x="718" y="4643"/>
                    </a:cubicBezTo>
                    <a:lnTo>
                      <a:pt x="718" y="5067"/>
                    </a:lnTo>
                    <a:lnTo>
                      <a:pt x="664" y="5067"/>
                    </a:lnTo>
                    <a:cubicBezTo>
                      <a:pt x="294" y="5067"/>
                      <a:pt x="0" y="5371"/>
                      <a:pt x="0" y="5731"/>
                    </a:cubicBezTo>
                    <a:cubicBezTo>
                      <a:pt x="0" y="5915"/>
                      <a:pt x="65" y="6079"/>
                      <a:pt x="196" y="6198"/>
                    </a:cubicBezTo>
                    <a:cubicBezTo>
                      <a:pt x="316" y="6329"/>
                      <a:pt x="479" y="6394"/>
                      <a:pt x="664" y="6394"/>
                    </a:cubicBezTo>
                    <a:lnTo>
                      <a:pt x="1676" y="6394"/>
                    </a:lnTo>
                    <a:cubicBezTo>
                      <a:pt x="1545" y="6525"/>
                      <a:pt x="1458" y="6688"/>
                      <a:pt x="1426" y="6873"/>
                    </a:cubicBezTo>
                    <a:lnTo>
                      <a:pt x="1339" y="7298"/>
                    </a:lnTo>
                    <a:cubicBezTo>
                      <a:pt x="1328" y="7330"/>
                      <a:pt x="1339" y="7363"/>
                      <a:pt x="1361" y="7385"/>
                    </a:cubicBezTo>
                    <a:cubicBezTo>
                      <a:pt x="1383" y="7417"/>
                      <a:pt x="1415" y="7428"/>
                      <a:pt x="1448" y="7428"/>
                    </a:cubicBezTo>
                    <a:lnTo>
                      <a:pt x="5017" y="7428"/>
                    </a:lnTo>
                    <a:cubicBezTo>
                      <a:pt x="5049" y="7428"/>
                      <a:pt x="5082" y="7417"/>
                      <a:pt x="5104" y="7385"/>
                    </a:cubicBezTo>
                    <a:cubicBezTo>
                      <a:pt x="5126" y="7363"/>
                      <a:pt x="5126" y="7330"/>
                      <a:pt x="5126" y="7298"/>
                    </a:cubicBezTo>
                    <a:lnTo>
                      <a:pt x="5039" y="6873"/>
                    </a:lnTo>
                    <a:cubicBezTo>
                      <a:pt x="4995" y="6688"/>
                      <a:pt x="4908" y="6525"/>
                      <a:pt x="4788" y="6394"/>
                    </a:cubicBezTo>
                    <a:lnTo>
                      <a:pt x="5365" y="6394"/>
                    </a:lnTo>
                    <a:cubicBezTo>
                      <a:pt x="5419" y="6394"/>
                      <a:pt x="5474" y="6351"/>
                      <a:pt x="5474" y="6285"/>
                    </a:cubicBezTo>
                    <a:cubicBezTo>
                      <a:pt x="5474" y="6231"/>
                      <a:pt x="5419" y="6176"/>
                      <a:pt x="5365" y="6176"/>
                    </a:cubicBezTo>
                    <a:lnTo>
                      <a:pt x="4495" y="6176"/>
                    </a:lnTo>
                    <a:cubicBezTo>
                      <a:pt x="4364" y="6111"/>
                      <a:pt x="4212" y="6079"/>
                      <a:pt x="4060" y="6079"/>
                    </a:cubicBezTo>
                    <a:lnTo>
                      <a:pt x="3831" y="6079"/>
                    </a:lnTo>
                    <a:lnTo>
                      <a:pt x="3831" y="5970"/>
                    </a:lnTo>
                    <a:cubicBezTo>
                      <a:pt x="4560" y="5948"/>
                      <a:pt x="5158" y="5458"/>
                      <a:pt x="5344" y="4784"/>
                    </a:cubicBezTo>
                    <a:cubicBezTo>
                      <a:pt x="5409" y="4784"/>
                      <a:pt x="5474" y="4773"/>
                      <a:pt x="5528" y="4751"/>
                    </a:cubicBezTo>
                    <a:lnTo>
                      <a:pt x="5528" y="5175"/>
                    </a:lnTo>
                    <a:cubicBezTo>
                      <a:pt x="5528" y="5241"/>
                      <a:pt x="5572" y="5284"/>
                      <a:pt x="5637" y="5284"/>
                    </a:cubicBezTo>
                    <a:lnTo>
                      <a:pt x="5801" y="5284"/>
                    </a:lnTo>
                    <a:cubicBezTo>
                      <a:pt x="5920" y="5284"/>
                      <a:pt x="6029" y="5339"/>
                      <a:pt x="6116" y="5415"/>
                    </a:cubicBezTo>
                    <a:cubicBezTo>
                      <a:pt x="6192" y="5502"/>
                      <a:pt x="6246" y="5611"/>
                      <a:pt x="6246" y="5731"/>
                    </a:cubicBezTo>
                    <a:cubicBezTo>
                      <a:pt x="6246" y="5981"/>
                      <a:pt x="6040" y="6176"/>
                      <a:pt x="5801" y="6176"/>
                    </a:cubicBezTo>
                    <a:cubicBezTo>
                      <a:pt x="5735" y="6176"/>
                      <a:pt x="5692" y="6231"/>
                      <a:pt x="5692" y="6285"/>
                    </a:cubicBezTo>
                    <a:cubicBezTo>
                      <a:pt x="5692" y="6351"/>
                      <a:pt x="5735" y="6394"/>
                      <a:pt x="5801" y="6394"/>
                    </a:cubicBezTo>
                    <a:cubicBezTo>
                      <a:pt x="6159" y="6394"/>
                      <a:pt x="6464" y="6101"/>
                      <a:pt x="6464" y="5731"/>
                    </a:cubicBezTo>
                    <a:cubicBezTo>
                      <a:pt x="6464" y="5557"/>
                      <a:pt x="6388" y="5393"/>
                      <a:pt x="6268" y="5262"/>
                    </a:cubicBezTo>
                    <a:cubicBezTo>
                      <a:pt x="6138" y="5143"/>
                      <a:pt x="5975" y="5067"/>
                      <a:pt x="5801" y="5067"/>
                    </a:cubicBezTo>
                    <a:lnTo>
                      <a:pt x="5746" y="5067"/>
                    </a:lnTo>
                    <a:lnTo>
                      <a:pt x="5746" y="4643"/>
                    </a:lnTo>
                    <a:cubicBezTo>
                      <a:pt x="5931" y="4501"/>
                      <a:pt x="6050" y="4283"/>
                      <a:pt x="6050" y="4033"/>
                    </a:cubicBezTo>
                    <a:cubicBezTo>
                      <a:pt x="6050" y="3978"/>
                      <a:pt x="6040" y="3924"/>
                      <a:pt x="6029" y="3869"/>
                    </a:cubicBezTo>
                    <a:cubicBezTo>
                      <a:pt x="5997" y="3707"/>
                      <a:pt x="5888" y="3598"/>
                      <a:pt x="5746" y="3554"/>
                    </a:cubicBezTo>
                    <a:lnTo>
                      <a:pt x="5746" y="3238"/>
                    </a:lnTo>
                    <a:cubicBezTo>
                      <a:pt x="5746" y="3173"/>
                      <a:pt x="5692" y="3130"/>
                      <a:pt x="5637" y="3130"/>
                    </a:cubicBezTo>
                    <a:lnTo>
                      <a:pt x="4135" y="3130"/>
                    </a:lnTo>
                    <a:cubicBezTo>
                      <a:pt x="4277" y="3010"/>
                      <a:pt x="4386" y="2858"/>
                      <a:pt x="4440" y="2684"/>
                    </a:cubicBezTo>
                    <a:cubicBezTo>
                      <a:pt x="4669" y="2651"/>
                      <a:pt x="4843" y="2455"/>
                      <a:pt x="4843" y="2227"/>
                    </a:cubicBezTo>
                    <a:cubicBezTo>
                      <a:pt x="4843" y="2194"/>
                      <a:pt x="4832" y="2150"/>
                      <a:pt x="4821" y="2118"/>
                    </a:cubicBezTo>
                    <a:cubicBezTo>
                      <a:pt x="4810" y="2041"/>
                      <a:pt x="4756" y="1976"/>
                      <a:pt x="4691" y="1932"/>
                    </a:cubicBezTo>
                    <a:cubicBezTo>
                      <a:pt x="4887" y="1226"/>
                      <a:pt x="4853" y="714"/>
                      <a:pt x="4582" y="409"/>
                    </a:cubicBezTo>
                    <a:cubicBezTo>
                      <a:pt x="4377" y="181"/>
                      <a:pt x="4088" y="135"/>
                      <a:pt x="3897" y="135"/>
                    </a:cubicBezTo>
                    <a:cubicBezTo>
                      <a:pt x="3824" y="135"/>
                      <a:pt x="3766" y="142"/>
                      <a:pt x="3733" y="148"/>
                    </a:cubicBezTo>
                    <a:cubicBezTo>
                      <a:pt x="3635" y="106"/>
                      <a:pt x="3348" y="1"/>
                      <a:pt x="29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8"/>
              <p:cNvSpPr/>
              <p:nvPr/>
            </p:nvSpPr>
            <p:spPr>
              <a:xfrm>
                <a:off x="1608766" y="2019500"/>
                <a:ext cx="14254" cy="2360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361" extrusionOk="0">
                    <a:moveTo>
                      <a:pt x="109" y="0"/>
                    </a:moveTo>
                    <a:cubicBezTo>
                      <a:pt x="44" y="0"/>
                      <a:pt x="0" y="88"/>
                      <a:pt x="0" y="186"/>
                    </a:cubicBezTo>
                    <a:cubicBezTo>
                      <a:pt x="0" y="283"/>
                      <a:pt x="44" y="360"/>
                      <a:pt x="109" y="360"/>
                    </a:cubicBezTo>
                    <a:cubicBezTo>
                      <a:pt x="163" y="360"/>
                      <a:pt x="218" y="283"/>
                      <a:pt x="218" y="186"/>
                    </a:cubicBezTo>
                    <a:cubicBezTo>
                      <a:pt x="218" y="88"/>
                      <a:pt x="163" y="0"/>
                      <a:pt x="1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8"/>
              <p:cNvSpPr/>
              <p:nvPr/>
            </p:nvSpPr>
            <p:spPr>
              <a:xfrm>
                <a:off x="1685595" y="2019500"/>
                <a:ext cx="14254" cy="2360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361" extrusionOk="0">
                    <a:moveTo>
                      <a:pt x="109" y="0"/>
                    </a:moveTo>
                    <a:cubicBezTo>
                      <a:pt x="44" y="0"/>
                      <a:pt x="0" y="88"/>
                      <a:pt x="0" y="186"/>
                    </a:cubicBezTo>
                    <a:cubicBezTo>
                      <a:pt x="0" y="283"/>
                      <a:pt x="44" y="360"/>
                      <a:pt x="109" y="360"/>
                    </a:cubicBezTo>
                    <a:cubicBezTo>
                      <a:pt x="163" y="360"/>
                      <a:pt x="218" y="283"/>
                      <a:pt x="218" y="186"/>
                    </a:cubicBezTo>
                    <a:cubicBezTo>
                      <a:pt x="218" y="88"/>
                      <a:pt x="163" y="0"/>
                      <a:pt x="1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8"/>
              <p:cNvSpPr/>
              <p:nvPr/>
            </p:nvSpPr>
            <p:spPr>
              <a:xfrm>
                <a:off x="1633613" y="2051343"/>
                <a:ext cx="41325" cy="20859"/>
              </a:xfrm>
              <a:custGeom>
                <a:avLst/>
                <a:gdLst/>
                <a:ahLst/>
                <a:cxnLst/>
                <a:rect l="l" t="t" r="r" b="b"/>
                <a:pathLst>
                  <a:path w="632" h="319" extrusionOk="0">
                    <a:moveTo>
                      <a:pt x="89" y="1"/>
                    </a:moveTo>
                    <a:cubicBezTo>
                      <a:pt x="81" y="1"/>
                      <a:pt x="73" y="2"/>
                      <a:pt x="66" y="4"/>
                    </a:cubicBezTo>
                    <a:cubicBezTo>
                      <a:pt x="22" y="25"/>
                      <a:pt x="0" y="79"/>
                      <a:pt x="12" y="123"/>
                    </a:cubicBezTo>
                    <a:cubicBezTo>
                      <a:pt x="66" y="243"/>
                      <a:pt x="186" y="319"/>
                      <a:pt x="316" y="319"/>
                    </a:cubicBezTo>
                    <a:cubicBezTo>
                      <a:pt x="447" y="319"/>
                      <a:pt x="556" y="243"/>
                      <a:pt x="610" y="123"/>
                    </a:cubicBezTo>
                    <a:cubicBezTo>
                      <a:pt x="632" y="79"/>
                      <a:pt x="610" y="25"/>
                      <a:pt x="566" y="4"/>
                    </a:cubicBezTo>
                    <a:cubicBezTo>
                      <a:pt x="559" y="2"/>
                      <a:pt x="551" y="1"/>
                      <a:pt x="543" y="1"/>
                    </a:cubicBezTo>
                    <a:cubicBezTo>
                      <a:pt x="505" y="1"/>
                      <a:pt x="465" y="22"/>
                      <a:pt x="447" y="58"/>
                    </a:cubicBezTo>
                    <a:cubicBezTo>
                      <a:pt x="425" y="112"/>
                      <a:pt x="370" y="145"/>
                      <a:pt x="316" y="145"/>
                    </a:cubicBezTo>
                    <a:cubicBezTo>
                      <a:pt x="251" y="145"/>
                      <a:pt x="196" y="112"/>
                      <a:pt x="175" y="58"/>
                    </a:cubicBezTo>
                    <a:cubicBezTo>
                      <a:pt x="157" y="22"/>
                      <a:pt x="124" y="1"/>
                      <a:pt x="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8"/>
              <p:cNvSpPr/>
              <p:nvPr/>
            </p:nvSpPr>
            <p:spPr>
              <a:xfrm>
                <a:off x="1641459" y="2036566"/>
                <a:ext cx="25697" cy="11443"/>
              </a:xfrm>
              <a:custGeom>
                <a:avLst/>
                <a:gdLst/>
                <a:ahLst/>
                <a:cxnLst/>
                <a:rect l="l" t="t" r="r" b="b"/>
                <a:pathLst>
                  <a:path w="393" h="175" extrusionOk="0">
                    <a:moveTo>
                      <a:pt x="88" y="1"/>
                    </a:moveTo>
                    <a:cubicBezTo>
                      <a:pt x="33" y="1"/>
                      <a:pt x="1" y="34"/>
                      <a:pt x="1" y="88"/>
                    </a:cubicBezTo>
                    <a:cubicBezTo>
                      <a:pt x="1" y="131"/>
                      <a:pt x="33" y="175"/>
                      <a:pt x="88" y="175"/>
                    </a:cubicBezTo>
                    <a:lnTo>
                      <a:pt x="305" y="175"/>
                    </a:lnTo>
                    <a:cubicBezTo>
                      <a:pt x="349" y="175"/>
                      <a:pt x="392" y="131"/>
                      <a:pt x="392" y="88"/>
                    </a:cubicBezTo>
                    <a:cubicBezTo>
                      <a:pt x="392" y="34"/>
                      <a:pt x="349" y="1"/>
                      <a:pt x="3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8"/>
              <p:cNvSpPr/>
              <p:nvPr/>
            </p:nvSpPr>
            <p:spPr>
              <a:xfrm>
                <a:off x="1798713" y="2023815"/>
                <a:ext cx="35636" cy="34198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3" extrusionOk="0">
                    <a:moveTo>
                      <a:pt x="424" y="0"/>
                    </a:moveTo>
                    <a:cubicBezTo>
                      <a:pt x="397" y="0"/>
                      <a:pt x="370" y="11"/>
                      <a:pt x="348" y="33"/>
                    </a:cubicBezTo>
                    <a:lnTo>
                      <a:pt x="44" y="338"/>
                    </a:lnTo>
                    <a:cubicBezTo>
                      <a:pt x="0" y="381"/>
                      <a:pt x="0" y="457"/>
                      <a:pt x="44" y="500"/>
                    </a:cubicBezTo>
                    <a:cubicBezTo>
                      <a:pt x="55" y="512"/>
                      <a:pt x="87" y="522"/>
                      <a:pt x="120" y="522"/>
                    </a:cubicBezTo>
                    <a:cubicBezTo>
                      <a:pt x="142" y="522"/>
                      <a:pt x="174" y="522"/>
                      <a:pt x="196" y="500"/>
                    </a:cubicBezTo>
                    <a:lnTo>
                      <a:pt x="501" y="185"/>
                    </a:lnTo>
                    <a:cubicBezTo>
                      <a:pt x="544" y="142"/>
                      <a:pt x="544" y="76"/>
                      <a:pt x="501" y="33"/>
                    </a:cubicBezTo>
                    <a:cubicBezTo>
                      <a:pt x="479" y="11"/>
                      <a:pt x="452" y="0"/>
                      <a:pt x="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8"/>
              <p:cNvSpPr/>
              <p:nvPr/>
            </p:nvSpPr>
            <p:spPr>
              <a:xfrm>
                <a:off x="1778051" y="2010411"/>
                <a:ext cx="23540" cy="3406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521" extrusionOk="0">
                    <a:moveTo>
                      <a:pt x="229" y="1"/>
                    </a:moveTo>
                    <a:cubicBezTo>
                      <a:pt x="188" y="1"/>
                      <a:pt x="148" y="23"/>
                      <a:pt x="132" y="64"/>
                    </a:cubicBezTo>
                    <a:lnTo>
                      <a:pt x="23" y="379"/>
                    </a:lnTo>
                    <a:cubicBezTo>
                      <a:pt x="1" y="434"/>
                      <a:pt x="23" y="499"/>
                      <a:pt x="77" y="521"/>
                    </a:cubicBezTo>
                    <a:lnTo>
                      <a:pt x="120" y="521"/>
                    </a:lnTo>
                    <a:cubicBezTo>
                      <a:pt x="164" y="521"/>
                      <a:pt x="207" y="499"/>
                      <a:pt x="219" y="456"/>
                    </a:cubicBezTo>
                    <a:lnTo>
                      <a:pt x="338" y="151"/>
                    </a:lnTo>
                    <a:cubicBezTo>
                      <a:pt x="360" y="86"/>
                      <a:pt x="338" y="31"/>
                      <a:pt x="273" y="9"/>
                    </a:cubicBezTo>
                    <a:cubicBezTo>
                      <a:pt x="259" y="3"/>
                      <a:pt x="244" y="1"/>
                      <a:pt x="2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8"/>
              <p:cNvSpPr/>
              <p:nvPr/>
            </p:nvSpPr>
            <p:spPr>
              <a:xfrm>
                <a:off x="1812248" y="2056770"/>
                <a:ext cx="35636" cy="21905"/>
              </a:xfrm>
              <a:custGeom>
                <a:avLst/>
                <a:gdLst/>
                <a:ahLst/>
                <a:cxnLst/>
                <a:rect l="l" t="t" r="r" b="b"/>
                <a:pathLst>
                  <a:path w="545" h="335" extrusionOk="0">
                    <a:moveTo>
                      <a:pt x="421" y="1"/>
                    </a:moveTo>
                    <a:cubicBezTo>
                      <a:pt x="408" y="1"/>
                      <a:pt x="395" y="3"/>
                      <a:pt x="381" y="8"/>
                    </a:cubicBezTo>
                    <a:lnTo>
                      <a:pt x="76" y="127"/>
                    </a:lnTo>
                    <a:cubicBezTo>
                      <a:pt x="22" y="149"/>
                      <a:pt x="0" y="214"/>
                      <a:pt x="22" y="269"/>
                    </a:cubicBezTo>
                    <a:cubicBezTo>
                      <a:pt x="32" y="312"/>
                      <a:pt x="76" y="334"/>
                      <a:pt x="120" y="334"/>
                    </a:cubicBezTo>
                    <a:cubicBezTo>
                      <a:pt x="131" y="334"/>
                      <a:pt x="141" y="334"/>
                      <a:pt x="153" y="323"/>
                    </a:cubicBezTo>
                    <a:lnTo>
                      <a:pt x="468" y="214"/>
                    </a:lnTo>
                    <a:cubicBezTo>
                      <a:pt x="523" y="192"/>
                      <a:pt x="544" y="127"/>
                      <a:pt x="523" y="73"/>
                    </a:cubicBezTo>
                    <a:cubicBezTo>
                      <a:pt x="506" y="30"/>
                      <a:pt x="468" y="1"/>
                      <a:pt x="4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4" name="Google Shape;464;p18"/>
          <p:cNvGrpSpPr/>
          <p:nvPr/>
        </p:nvGrpSpPr>
        <p:grpSpPr>
          <a:xfrm>
            <a:off x="1466974" y="3585846"/>
            <a:ext cx="485371" cy="486087"/>
            <a:chOff x="1411224" y="3567471"/>
            <a:chExt cx="485371" cy="486087"/>
          </a:xfrm>
        </p:grpSpPr>
        <p:sp>
          <p:nvSpPr>
            <p:cNvPr id="465" name="Google Shape;465;p18"/>
            <p:cNvSpPr/>
            <p:nvPr/>
          </p:nvSpPr>
          <p:spPr>
            <a:xfrm>
              <a:off x="1729983" y="3642927"/>
              <a:ext cx="159480" cy="259065"/>
            </a:xfrm>
            <a:custGeom>
              <a:avLst/>
              <a:gdLst/>
              <a:ahLst/>
              <a:cxnLst/>
              <a:rect l="l" t="t" r="r" b="b"/>
              <a:pathLst>
                <a:path w="2439" h="3962" extrusionOk="0">
                  <a:moveTo>
                    <a:pt x="926" y="0"/>
                  </a:moveTo>
                  <a:cubicBezTo>
                    <a:pt x="741" y="0"/>
                    <a:pt x="578" y="164"/>
                    <a:pt x="578" y="349"/>
                  </a:cubicBezTo>
                  <a:lnTo>
                    <a:pt x="578" y="817"/>
                  </a:lnTo>
                  <a:cubicBezTo>
                    <a:pt x="578" y="1013"/>
                    <a:pt x="675" y="1176"/>
                    <a:pt x="817" y="1285"/>
                  </a:cubicBezTo>
                  <a:lnTo>
                    <a:pt x="817" y="1480"/>
                  </a:lnTo>
                  <a:cubicBezTo>
                    <a:pt x="817" y="1579"/>
                    <a:pt x="752" y="1666"/>
                    <a:pt x="665" y="1698"/>
                  </a:cubicBezTo>
                  <a:lnTo>
                    <a:pt x="349" y="1818"/>
                  </a:lnTo>
                  <a:lnTo>
                    <a:pt x="1" y="1753"/>
                  </a:lnTo>
                  <a:lnTo>
                    <a:pt x="1" y="3961"/>
                  </a:lnTo>
                  <a:lnTo>
                    <a:pt x="2438" y="3961"/>
                  </a:lnTo>
                  <a:lnTo>
                    <a:pt x="2438" y="2232"/>
                  </a:lnTo>
                  <a:cubicBezTo>
                    <a:pt x="2438" y="2079"/>
                    <a:pt x="2351" y="1949"/>
                    <a:pt x="2210" y="1894"/>
                  </a:cubicBezTo>
                  <a:lnTo>
                    <a:pt x="1666" y="1698"/>
                  </a:lnTo>
                  <a:cubicBezTo>
                    <a:pt x="1568" y="1666"/>
                    <a:pt x="1514" y="1579"/>
                    <a:pt x="1514" y="1480"/>
                  </a:cubicBezTo>
                  <a:lnTo>
                    <a:pt x="1514" y="1285"/>
                  </a:lnTo>
                  <a:cubicBezTo>
                    <a:pt x="1655" y="1176"/>
                    <a:pt x="1742" y="1013"/>
                    <a:pt x="1742" y="817"/>
                  </a:cubicBezTo>
                  <a:lnTo>
                    <a:pt x="1742" y="349"/>
                  </a:lnTo>
                  <a:cubicBezTo>
                    <a:pt x="1742" y="164"/>
                    <a:pt x="1589" y="0"/>
                    <a:pt x="13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1418351" y="3642927"/>
              <a:ext cx="167327" cy="259065"/>
            </a:xfrm>
            <a:custGeom>
              <a:avLst/>
              <a:gdLst/>
              <a:ahLst/>
              <a:cxnLst/>
              <a:rect l="l" t="t" r="r" b="b"/>
              <a:pathLst>
                <a:path w="2559" h="3962" extrusionOk="0">
                  <a:moveTo>
                    <a:pt x="1045" y="0"/>
                  </a:moveTo>
                  <a:cubicBezTo>
                    <a:pt x="849" y="0"/>
                    <a:pt x="697" y="164"/>
                    <a:pt x="697" y="349"/>
                  </a:cubicBezTo>
                  <a:lnTo>
                    <a:pt x="697" y="817"/>
                  </a:lnTo>
                  <a:cubicBezTo>
                    <a:pt x="697" y="1013"/>
                    <a:pt x="784" y="1176"/>
                    <a:pt x="926" y="1285"/>
                  </a:cubicBezTo>
                  <a:lnTo>
                    <a:pt x="926" y="1480"/>
                  </a:lnTo>
                  <a:cubicBezTo>
                    <a:pt x="926" y="1579"/>
                    <a:pt x="860" y="1666"/>
                    <a:pt x="773" y="1698"/>
                  </a:cubicBezTo>
                  <a:lnTo>
                    <a:pt x="229" y="1894"/>
                  </a:lnTo>
                  <a:cubicBezTo>
                    <a:pt x="87" y="1949"/>
                    <a:pt x="0" y="2079"/>
                    <a:pt x="0" y="2232"/>
                  </a:cubicBezTo>
                  <a:lnTo>
                    <a:pt x="0" y="3961"/>
                  </a:lnTo>
                  <a:lnTo>
                    <a:pt x="2438" y="3961"/>
                  </a:lnTo>
                  <a:lnTo>
                    <a:pt x="2558" y="1981"/>
                  </a:lnTo>
                  <a:lnTo>
                    <a:pt x="2319" y="1753"/>
                  </a:lnTo>
                  <a:lnTo>
                    <a:pt x="2090" y="1818"/>
                  </a:lnTo>
                  <a:lnTo>
                    <a:pt x="1775" y="1698"/>
                  </a:lnTo>
                  <a:cubicBezTo>
                    <a:pt x="1688" y="1666"/>
                    <a:pt x="1622" y="1579"/>
                    <a:pt x="1622" y="1480"/>
                  </a:cubicBezTo>
                  <a:lnTo>
                    <a:pt x="1622" y="1285"/>
                  </a:lnTo>
                  <a:cubicBezTo>
                    <a:pt x="1763" y="1176"/>
                    <a:pt x="1862" y="1013"/>
                    <a:pt x="1862" y="817"/>
                  </a:cubicBezTo>
                  <a:lnTo>
                    <a:pt x="1862" y="349"/>
                  </a:lnTo>
                  <a:cubicBezTo>
                    <a:pt x="1862" y="164"/>
                    <a:pt x="1698" y="0"/>
                    <a:pt x="1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1569917" y="3574598"/>
              <a:ext cx="167261" cy="266193"/>
            </a:xfrm>
            <a:custGeom>
              <a:avLst/>
              <a:gdLst/>
              <a:ahLst/>
              <a:cxnLst/>
              <a:rect l="l" t="t" r="r" b="b"/>
              <a:pathLst>
                <a:path w="2558" h="4071" extrusionOk="0">
                  <a:moveTo>
                    <a:pt x="1056" y="1"/>
                  </a:moveTo>
                  <a:cubicBezTo>
                    <a:pt x="860" y="1"/>
                    <a:pt x="697" y="164"/>
                    <a:pt x="697" y="349"/>
                  </a:cubicBezTo>
                  <a:lnTo>
                    <a:pt x="697" y="817"/>
                  </a:lnTo>
                  <a:cubicBezTo>
                    <a:pt x="697" y="1002"/>
                    <a:pt x="795" y="1176"/>
                    <a:pt x="937" y="1274"/>
                  </a:cubicBezTo>
                  <a:lnTo>
                    <a:pt x="937" y="1481"/>
                  </a:lnTo>
                  <a:cubicBezTo>
                    <a:pt x="937" y="1579"/>
                    <a:pt x="871" y="1666"/>
                    <a:pt x="784" y="1698"/>
                  </a:cubicBezTo>
                  <a:lnTo>
                    <a:pt x="229" y="1894"/>
                  </a:lnTo>
                  <a:cubicBezTo>
                    <a:pt x="98" y="1949"/>
                    <a:pt x="1" y="2080"/>
                    <a:pt x="1" y="2221"/>
                  </a:cubicBezTo>
                  <a:lnTo>
                    <a:pt x="1" y="4071"/>
                  </a:lnTo>
                  <a:lnTo>
                    <a:pt x="2558" y="4071"/>
                  </a:lnTo>
                  <a:lnTo>
                    <a:pt x="2558" y="2221"/>
                  </a:lnTo>
                  <a:cubicBezTo>
                    <a:pt x="2558" y="2080"/>
                    <a:pt x="2470" y="1949"/>
                    <a:pt x="2329" y="1894"/>
                  </a:cubicBezTo>
                  <a:lnTo>
                    <a:pt x="1785" y="1698"/>
                  </a:lnTo>
                  <a:cubicBezTo>
                    <a:pt x="1698" y="1666"/>
                    <a:pt x="1633" y="1579"/>
                    <a:pt x="1633" y="1481"/>
                  </a:cubicBezTo>
                  <a:lnTo>
                    <a:pt x="1633" y="1274"/>
                  </a:lnTo>
                  <a:cubicBezTo>
                    <a:pt x="1774" y="1176"/>
                    <a:pt x="1861" y="1002"/>
                    <a:pt x="1861" y="817"/>
                  </a:cubicBezTo>
                  <a:lnTo>
                    <a:pt x="1861" y="349"/>
                  </a:lnTo>
                  <a:cubicBezTo>
                    <a:pt x="1861" y="164"/>
                    <a:pt x="1709" y="1"/>
                    <a:pt x="1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1559259" y="3757484"/>
              <a:ext cx="189297" cy="197928"/>
            </a:xfrm>
            <a:custGeom>
              <a:avLst/>
              <a:gdLst/>
              <a:ahLst/>
              <a:cxnLst/>
              <a:rect l="l" t="t" r="r" b="b"/>
              <a:pathLst>
                <a:path w="2895" h="3027" extrusionOk="0">
                  <a:moveTo>
                    <a:pt x="1219" y="1"/>
                  </a:moveTo>
                  <a:cubicBezTo>
                    <a:pt x="631" y="1"/>
                    <a:pt x="164" y="468"/>
                    <a:pt x="164" y="1046"/>
                  </a:cubicBezTo>
                  <a:lnTo>
                    <a:pt x="164" y="1742"/>
                  </a:lnTo>
                  <a:cubicBezTo>
                    <a:pt x="164" y="2025"/>
                    <a:pt x="109" y="2231"/>
                    <a:pt x="55" y="2362"/>
                  </a:cubicBezTo>
                  <a:cubicBezTo>
                    <a:pt x="0" y="2482"/>
                    <a:pt x="55" y="2613"/>
                    <a:pt x="174" y="2667"/>
                  </a:cubicBezTo>
                  <a:lnTo>
                    <a:pt x="979" y="3026"/>
                  </a:lnTo>
                  <a:lnTo>
                    <a:pt x="2024" y="3026"/>
                  </a:lnTo>
                  <a:lnTo>
                    <a:pt x="2732" y="2667"/>
                  </a:lnTo>
                  <a:cubicBezTo>
                    <a:pt x="2841" y="2613"/>
                    <a:pt x="2895" y="2482"/>
                    <a:pt x="2841" y="2362"/>
                  </a:cubicBezTo>
                  <a:cubicBezTo>
                    <a:pt x="2786" y="2231"/>
                    <a:pt x="2721" y="2035"/>
                    <a:pt x="2721" y="1742"/>
                  </a:cubicBezTo>
                  <a:lnTo>
                    <a:pt x="2721" y="1046"/>
                  </a:lnTo>
                  <a:cubicBezTo>
                    <a:pt x="2721" y="468"/>
                    <a:pt x="2253" y="1"/>
                    <a:pt x="1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1562790" y="3886295"/>
              <a:ext cx="182235" cy="114624"/>
            </a:xfrm>
            <a:custGeom>
              <a:avLst/>
              <a:gdLst/>
              <a:ahLst/>
              <a:cxnLst/>
              <a:rect l="l" t="t" r="r" b="b"/>
              <a:pathLst>
                <a:path w="2787" h="1753" extrusionOk="0">
                  <a:moveTo>
                    <a:pt x="806" y="0"/>
                  </a:moveTo>
                  <a:lnTo>
                    <a:pt x="806" y="653"/>
                  </a:lnTo>
                  <a:cubicBezTo>
                    <a:pt x="806" y="751"/>
                    <a:pt x="751" y="838"/>
                    <a:pt x="654" y="871"/>
                  </a:cubicBezTo>
                  <a:lnTo>
                    <a:pt x="1" y="1110"/>
                  </a:lnTo>
                  <a:lnTo>
                    <a:pt x="1" y="1753"/>
                  </a:lnTo>
                  <a:lnTo>
                    <a:pt x="2787" y="1753"/>
                  </a:lnTo>
                  <a:lnTo>
                    <a:pt x="2787" y="1110"/>
                  </a:lnTo>
                  <a:lnTo>
                    <a:pt x="2122" y="871"/>
                  </a:lnTo>
                  <a:cubicBezTo>
                    <a:pt x="2035" y="838"/>
                    <a:pt x="1970" y="751"/>
                    <a:pt x="1970" y="653"/>
                  </a:cubicBezTo>
                  <a:lnTo>
                    <a:pt x="1970" y="0"/>
                  </a:lnTo>
                  <a:close/>
                </a:path>
              </a:pathLst>
            </a:custGeom>
            <a:solidFill>
              <a:srgbClr val="D1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1562790" y="3886295"/>
              <a:ext cx="129598" cy="97558"/>
            </a:xfrm>
            <a:custGeom>
              <a:avLst/>
              <a:gdLst/>
              <a:ahLst/>
              <a:cxnLst/>
              <a:rect l="l" t="t" r="r" b="b"/>
              <a:pathLst>
                <a:path w="1982" h="1492" extrusionOk="0">
                  <a:moveTo>
                    <a:pt x="806" y="0"/>
                  </a:moveTo>
                  <a:lnTo>
                    <a:pt x="806" y="653"/>
                  </a:lnTo>
                  <a:cubicBezTo>
                    <a:pt x="806" y="751"/>
                    <a:pt x="751" y="838"/>
                    <a:pt x="654" y="871"/>
                  </a:cubicBezTo>
                  <a:lnTo>
                    <a:pt x="1" y="1110"/>
                  </a:lnTo>
                  <a:lnTo>
                    <a:pt x="1" y="1491"/>
                  </a:lnTo>
                  <a:lnTo>
                    <a:pt x="33" y="1470"/>
                  </a:lnTo>
                  <a:lnTo>
                    <a:pt x="773" y="1197"/>
                  </a:lnTo>
                  <a:cubicBezTo>
                    <a:pt x="937" y="1143"/>
                    <a:pt x="1056" y="1023"/>
                    <a:pt x="1121" y="871"/>
                  </a:cubicBezTo>
                  <a:cubicBezTo>
                    <a:pt x="1133" y="838"/>
                    <a:pt x="1176" y="805"/>
                    <a:pt x="1220" y="805"/>
                  </a:cubicBezTo>
                  <a:lnTo>
                    <a:pt x="1230" y="805"/>
                  </a:lnTo>
                  <a:cubicBezTo>
                    <a:pt x="1285" y="817"/>
                    <a:pt x="1328" y="817"/>
                    <a:pt x="1394" y="817"/>
                  </a:cubicBezTo>
                  <a:cubicBezTo>
                    <a:pt x="1600" y="817"/>
                    <a:pt x="1796" y="762"/>
                    <a:pt x="1981" y="675"/>
                  </a:cubicBezTo>
                  <a:cubicBezTo>
                    <a:pt x="1981" y="664"/>
                    <a:pt x="1970" y="664"/>
                    <a:pt x="1970" y="653"/>
                  </a:cubicBezTo>
                  <a:lnTo>
                    <a:pt x="1970" y="0"/>
                  </a:lnTo>
                  <a:close/>
                </a:path>
              </a:pathLst>
            </a:custGeom>
            <a:solidFill>
              <a:srgbClr val="3B3155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1532189" y="3953120"/>
              <a:ext cx="243438" cy="93308"/>
            </a:xfrm>
            <a:custGeom>
              <a:avLst/>
              <a:gdLst/>
              <a:ahLst/>
              <a:cxnLst/>
              <a:rect l="l" t="t" r="r" b="b"/>
              <a:pathLst>
                <a:path w="3723" h="1427" extrusionOk="0">
                  <a:moveTo>
                    <a:pt x="708" y="1"/>
                  </a:moveTo>
                  <a:lnTo>
                    <a:pt x="382" y="121"/>
                  </a:lnTo>
                  <a:cubicBezTo>
                    <a:pt x="153" y="208"/>
                    <a:pt x="1" y="426"/>
                    <a:pt x="1" y="665"/>
                  </a:cubicBezTo>
                  <a:lnTo>
                    <a:pt x="349" y="1427"/>
                  </a:lnTo>
                  <a:lnTo>
                    <a:pt x="3722" y="1427"/>
                  </a:lnTo>
                  <a:lnTo>
                    <a:pt x="3722" y="665"/>
                  </a:lnTo>
                  <a:cubicBezTo>
                    <a:pt x="3722" y="426"/>
                    <a:pt x="3570" y="208"/>
                    <a:pt x="3342" y="121"/>
                  </a:cubicBezTo>
                  <a:lnTo>
                    <a:pt x="3015" y="1"/>
                  </a:lnTo>
                  <a:cubicBezTo>
                    <a:pt x="2808" y="436"/>
                    <a:pt x="2362" y="731"/>
                    <a:pt x="1862" y="731"/>
                  </a:cubicBezTo>
                  <a:cubicBezTo>
                    <a:pt x="1350" y="731"/>
                    <a:pt x="915" y="436"/>
                    <a:pt x="7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8"/>
            <p:cNvSpPr/>
            <p:nvPr/>
          </p:nvSpPr>
          <p:spPr>
            <a:xfrm>
              <a:off x="1592672" y="3795212"/>
              <a:ext cx="121752" cy="121752"/>
            </a:xfrm>
            <a:custGeom>
              <a:avLst/>
              <a:gdLst/>
              <a:ahLst/>
              <a:cxnLst/>
              <a:rect l="l" t="t" r="r" b="b"/>
              <a:pathLst>
                <a:path w="1862" h="1862" extrusionOk="0">
                  <a:moveTo>
                    <a:pt x="1" y="0"/>
                  </a:moveTo>
                  <a:lnTo>
                    <a:pt x="1" y="936"/>
                  </a:lnTo>
                  <a:cubicBezTo>
                    <a:pt x="1" y="1448"/>
                    <a:pt x="425" y="1861"/>
                    <a:pt x="937" y="1861"/>
                  </a:cubicBezTo>
                  <a:cubicBezTo>
                    <a:pt x="1448" y="1861"/>
                    <a:pt x="1861" y="1448"/>
                    <a:pt x="1861" y="936"/>
                  </a:cubicBezTo>
                  <a:lnTo>
                    <a:pt x="1861" y="0"/>
                  </a:lnTo>
                  <a:close/>
                </a:path>
              </a:pathLst>
            </a:custGeom>
            <a:solidFill>
              <a:srgbClr val="E2A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1592672" y="3795212"/>
              <a:ext cx="121752" cy="121752"/>
            </a:xfrm>
            <a:custGeom>
              <a:avLst/>
              <a:gdLst/>
              <a:ahLst/>
              <a:cxnLst/>
              <a:rect l="l" t="t" r="r" b="b"/>
              <a:pathLst>
                <a:path w="1862" h="1862" extrusionOk="0">
                  <a:moveTo>
                    <a:pt x="1" y="0"/>
                  </a:moveTo>
                  <a:lnTo>
                    <a:pt x="1" y="936"/>
                  </a:lnTo>
                  <a:cubicBezTo>
                    <a:pt x="1" y="1448"/>
                    <a:pt x="425" y="1861"/>
                    <a:pt x="937" y="1861"/>
                  </a:cubicBezTo>
                  <a:cubicBezTo>
                    <a:pt x="1078" y="1861"/>
                    <a:pt x="1208" y="1828"/>
                    <a:pt x="1329" y="1774"/>
                  </a:cubicBezTo>
                  <a:lnTo>
                    <a:pt x="1067" y="1741"/>
                  </a:lnTo>
                  <a:cubicBezTo>
                    <a:pt x="741" y="1698"/>
                    <a:pt x="480" y="1470"/>
                    <a:pt x="393" y="1165"/>
                  </a:cubicBezTo>
                  <a:cubicBezTo>
                    <a:pt x="371" y="1110"/>
                    <a:pt x="393" y="1045"/>
                    <a:pt x="447" y="1023"/>
                  </a:cubicBezTo>
                  <a:cubicBezTo>
                    <a:pt x="969" y="773"/>
                    <a:pt x="1448" y="469"/>
                    <a:pt x="1861" y="120"/>
                  </a:cubicBezTo>
                  <a:lnTo>
                    <a:pt x="1861" y="0"/>
                  </a:lnTo>
                  <a:close/>
                </a:path>
              </a:pathLst>
            </a:custGeom>
            <a:solidFill>
              <a:srgbClr val="3B3155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8"/>
            <p:cNvSpPr/>
            <p:nvPr/>
          </p:nvSpPr>
          <p:spPr>
            <a:xfrm>
              <a:off x="1653873" y="3757484"/>
              <a:ext cx="83304" cy="83304"/>
            </a:xfrm>
            <a:custGeom>
              <a:avLst/>
              <a:gdLst/>
              <a:ahLst/>
              <a:cxnLst/>
              <a:rect l="l" t="t" r="r" b="b"/>
              <a:pathLst>
                <a:path w="1274" h="1274" extrusionOk="0">
                  <a:moveTo>
                    <a:pt x="1" y="1"/>
                  </a:moveTo>
                  <a:cubicBezTo>
                    <a:pt x="66" y="676"/>
                    <a:pt x="599" y="1220"/>
                    <a:pt x="1274" y="1274"/>
                  </a:cubicBezTo>
                  <a:lnTo>
                    <a:pt x="1274" y="1046"/>
                  </a:lnTo>
                  <a:cubicBezTo>
                    <a:pt x="1274" y="468"/>
                    <a:pt x="806" y="1"/>
                    <a:pt x="2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1569917" y="3757484"/>
              <a:ext cx="143068" cy="101808"/>
            </a:xfrm>
            <a:custGeom>
              <a:avLst/>
              <a:gdLst/>
              <a:ahLst/>
              <a:cxnLst/>
              <a:rect l="l" t="t" r="r" b="b"/>
              <a:pathLst>
                <a:path w="2188" h="1557" extrusionOk="0">
                  <a:moveTo>
                    <a:pt x="1056" y="1"/>
                  </a:moveTo>
                  <a:cubicBezTo>
                    <a:pt x="468" y="1"/>
                    <a:pt x="1" y="468"/>
                    <a:pt x="1" y="1046"/>
                  </a:cubicBezTo>
                  <a:lnTo>
                    <a:pt x="1" y="1557"/>
                  </a:lnTo>
                  <a:cubicBezTo>
                    <a:pt x="436" y="1404"/>
                    <a:pt x="1372" y="1012"/>
                    <a:pt x="2188" y="251"/>
                  </a:cubicBezTo>
                  <a:cubicBezTo>
                    <a:pt x="2013" y="88"/>
                    <a:pt x="1774" y="1"/>
                    <a:pt x="15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8"/>
            <p:cNvSpPr/>
            <p:nvPr/>
          </p:nvSpPr>
          <p:spPr>
            <a:xfrm>
              <a:off x="1631119" y="3863475"/>
              <a:ext cx="45575" cy="22886"/>
            </a:xfrm>
            <a:custGeom>
              <a:avLst/>
              <a:gdLst/>
              <a:ahLst/>
              <a:cxnLst/>
              <a:rect l="l" t="t" r="r" b="b"/>
              <a:pathLst>
                <a:path w="697" h="350" extrusionOk="0">
                  <a:moveTo>
                    <a:pt x="349" y="1"/>
                  </a:moveTo>
                  <a:cubicBezTo>
                    <a:pt x="153" y="1"/>
                    <a:pt x="1" y="165"/>
                    <a:pt x="1" y="349"/>
                  </a:cubicBezTo>
                  <a:lnTo>
                    <a:pt x="697" y="349"/>
                  </a:lnTo>
                  <a:cubicBezTo>
                    <a:pt x="697" y="165"/>
                    <a:pt x="545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1532189" y="3953120"/>
              <a:ext cx="59830" cy="93308"/>
            </a:xfrm>
            <a:custGeom>
              <a:avLst/>
              <a:gdLst/>
              <a:ahLst/>
              <a:cxnLst/>
              <a:rect l="l" t="t" r="r" b="b"/>
              <a:pathLst>
                <a:path w="915" h="1427" extrusionOk="0">
                  <a:moveTo>
                    <a:pt x="708" y="1"/>
                  </a:moveTo>
                  <a:lnTo>
                    <a:pt x="382" y="121"/>
                  </a:lnTo>
                  <a:cubicBezTo>
                    <a:pt x="153" y="208"/>
                    <a:pt x="1" y="426"/>
                    <a:pt x="1" y="665"/>
                  </a:cubicBezTo>
                  <a:lnTo>
                    <a:pt x="1" y="1427"/>
                  </a:lnTo>
                  <a:lnTo>
                    <a:pt x="349" y="1427"/>
                  </a:lnTo>
                  <a:lnTo>
                    <a:pt x="349" y="665"/>
                  </a:lnTo>
                  <a:cubicBezTo>
                    <a:pt x="349" y="567"/>
                    <a:pt x="414" y="480"/>
                    <a:pt x="501" y="448"/>
                  </a:cubicBezTo>
                  <a:lnTo>
                    <a:pt x="871" y="317"/>
                  </a:lnTo>
                  <a:lnTo>
                    <a:pt x="915" y="306"/>
                  </a:lnTo>
                  <a:cubicBezTo>
                    <a:pt x="828" y="208"/>
                    <a:pt x="762" y="110"/>
                    <a:pt x="708" y="1"/>
                  </a:cubicBezTo>
                  <a:close/>
                </a:path>
              </a:pathLst>
            </a:custGeom>
            <a:solidFill>
              <a:srgbClr val="3B3155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8"/>
            <p:cNvSpPr/>
            <p:nvPr/>
          </p:nvSpPr>
          <p:spPr>
            <a:xfrm>
              <a:off x="1570636" y="4008633"/>
              <a:ext cx="14254" cy="44921"/>
            </a:xfrm>
            <a:custGeom>
              <a:avLst/>
              <a:gdLst/>
              <a:ahLst/>
              <a:cxnLst/>
              <a:rect l="l" t="t" r="r" b="b"/>
              <a:pathLst>
                <a:path w="218" h="687" extrusionOk="0">
                  <a:moveTo>
                    <a:pt x="109" y="1"/>
                  </a:moveTo>
                  <a:cubicBezTo>
                    <a:pt x="44" y="1"/>
                    <a:pt x="0" y="56"/>
                    <a:pt x="0" y="110"/>
                  </a:cubicBezTo>
                  <a:lnTo>
                    <a:pt x="0" y="578"/>
                  </a:lnTo>
                  <a:cubicBezTo>
                    <a:pt x="0" y="632"/>
                    <a:pt x="44" y="687"/>
                    <a:pt x="109" y="687"/>
                  </a:cubicBezTo>
                  <a:cubicBezTo>
                    <a:pt x="174" y="687"/>
                    <a:pt x="218" y="632"/>
                    <a:pt x="218" y="578"/>
                  </a:cubicBezTo>
                  <a:lnTo>
                    <a:pt x="218" y="110"/>
                  </a:lnTo>
                  <a:cubicBezTo>
                    <a:pt x="218" y="56"/>
                    <a:pt x="174" y="1"/>
                    <a:pt x="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1525062" y="3750422"/>
              <a:ext cx="257627" cy="303136"/>
            </a:xfrm>
            <a:custGeom>
              <a:avLst/>
              <a:gdLst/>
              <a:ahLst/>
              <a:cxnLst/>
              <a:rect l="l" t="t" r="r" b="b"/>
              <a:pathLst>
                <a:path w="3940" h="4636" extrusionOk="0">
                  <a:moveTo>
                    <a:pt x="2199" y="218"/>
                  </a:moveTo>
                  <a:cubicBezTo>
                    <a:pt x="2721" y="218"/>
                    <a:pt x="3135" y="631"/>
                    <a:pt x="3135" y="1154"/>
                  </a:cubicBezTo>
                  <a:lnTo>
                    <a:pt x="3135" y="1262"/>
                  </a:lnTo>
                  <a:cubicBezTo>
                    <a:pt x="2982" y="1241"/>
                    <a:pt x="2667" y="1164"/>
                    <a:pt x="2450" y="903"/>
                  </a:cubicBezTo>
                  <a:cubicBezTo>
                    <a:pt x="2504" y="859"/>
                    <a:pt x="2569" y="816"/>
                    <a:pt x="2624" y="772"/>
                  </a:cubicBezTo>
                  <a:cubicBezTo>
                    <a:pt x="2667" y="729"/>
                    <a:pt x="2678" y="663"/>
                    <a:pt x="2634" y="620"/>
                  </a:cubicBezTo>
                  <a:cubicBezTo>
                    <a:pt x="2611" y="591"/>
                    <a:pt x="2582" y="578"/>
                    <a:pt x="2554" y="578"/>
                  </a:cubicBezTo>
                  <a:cubicBezTo>
                    <a:pt x="2528" y="578"/>
                    <a:pt x="2502" y="589"/>
                    <a:pt x="2482" y="609"/>
                  </a:cubicBezTo>
                  <a:cubicBezTo>
                    <a:pt x="1862" y="1132"/>
                    <a:pt x="1100" y="1393"/>
                    <a:pt x="796" y="1480"/>
                  </a:cubicBezTo>
                  <a:lnTo>
                    <a:pt x="796" y="1154"/>
                  </a:lnTo>
                  <a:cubicBezTo>
                    <a:pt x="796" y="631"/>
                    <a:pt x="1219" y="218"/>
                    <a:pt x="1742" y="218"/>
                  </a:cubicBezTo>
                  <a:close/>
                  <a:moveTo>
                    <a:pt x="2275" y="1033"/>
                  </a:moveTo>
                  <a:cubicBezTo>
                    <a:pt x="2428" y="1219"/>
                    <a:pt x="2624" y="1338"/>
                    <a:pt x="2786" y="1403"/>
                  </a:cubicBezTo>
                  <a:lnTo>
                    <a:pt x="2786" y="1621"/>
                  </a:lnTo>
                  <a:cubicBezTo>
                    <a:pt x="2786" y="2068"/>
                    <a:pt x="2428" y="2438"/>
                    <a:pt x="1971" y="2438"/>
                  </a:cubicBezTo>
                  <a:cubicBezTo>
                    <a:pt x="1514" y="2438"/>
                    <a:pt x="1144" y="2068"/>
                    <a:pt x="1144" y="1621"/>
                  </a:cubicBezTo>
                  <a:lnTo>
                    <a:pt x="1144" y="1589"/>
                  </a:lnTo>
                  <a:cubicBezTo>
                    <a:pt x="1448" y="1490"/>
                    <a:pt x="1862" y="1306"/>
                    <a:pt x="2275" y="1033"/>
                  </a:cubicBezTo>
                  <a:close/>
                  <a:moveTo>
                    <a:pt x="926" y="1665"/>
                  </a:moveTo>
                  <a:cubicBezTo>
                    <a:pt x="948" y="1959"/>
                    <a:pt x="1078" y="2209"/>
                    <a:pt x="1274" y="2394"/>
                  </a:cubicBezTo>
                  <a:lnTo>
                    <a:pt x="1274" y="2731"/>
                  </a:lnTo>
                  <a:cubicBezTo>
                    <a:pt x="1274" y="2786"/>
                    <a:pt x="1241" y="2829"/>
                    <a:pt x="1198" y="2851"/>
                  </a:cubicBezTo>
                  <a:lnTo>
                    <a:pt x="1122" y="2873"/>
                  </a:lnTo>
                  <a:lnTo>
                    <a:pt x="730" y="2677"/>
                  </a:lnTo>
                  <a:cubicBezTo>
                    <a:pt x="675" y="2655"/>
                    <a:pt x="643" y="2579"/>
                    <a:pt x="675" y="2525"/>
                  </a:cubicBezTo>
                  <a:cubicBezTo>
                    <a:pt x="752" y="2329"/>
                    <a:pt x="796" y="2111"/>
                    <a:pt x="796" y="1850"/>
                  </a:cubicBezTo>
                  <a:lnTo>
                    <a:pt x="796" y="1698"/>
                  </a:lnTo>
                  <a:cubicBezTo>
                    <a:pt x="839" y="1698"/>
                    <a:pt x="883" y="1676"/>
                    <a:pt x="926" y="1665"/>
                  </a:cubicBezTo>
                  <a:close/>
                  <a:moveTo>
                    <a:pt x="3004" y="1469"/>
                  </a:moveTo>
                  <a:cubicBezTo>
                    <a:pt x="3059" y="1469"/>
                    <a:pt x="3102" y="1480"/>
                    <a:pt x="3135" y="1490"/>
                  </a:cubicBezTo>
                  <a:lnTo>
                    <a:pt x="3135" y="1850"/>
                  </a:lnTo>
                  <a:cubicBezTo>
                    <a:pt x="3135" y="2111"/>
                    <a:pt x="3178" y="2329"/>
                    <a:pt x="3265" y="2525"/>
                  </a:cubicBezTo>
                  <a:cubicBezTo>
                    <a:pt x="3287" y="2579"/>
                    <a:pt x="3265" y="2655"/>
                    <a:pt x="3200" y="2677"/>
                  </a:cubicBezTo>
                  <a:lnTo>
                    <a:pt x="2808" y="2873"/>
                  </a:lnTo>
                  <a:lnTo>
                    <a:pt x="2743" y="2851"/>
                  </a:lnTo>
                  <a:cubicBezTo>
                    <a:pt x="2689" y="2829"/>
                    <a:pt x="2656" y="2786"/>
                    <a:pt x="2656" y="2731"/>
                  </a:cubicBezTo>
                  <a:lnTo>
                    <a:pt x="2656" y="2394"/>
                  </a:lnTo>
                  <a:cubicBezTo>
                    <a:pt x="2874" y="2198"/>
                    <a:pt x="3004" y="1926"/>
                    <a:pt x="3004" y="1621"/>
                  </a:cubicBezTo>
                  <a:lnTo>
                    <a:pt x="3004" y="1469"/>
                  </a:lnTo>
                  <a:close/>
                  <a:moveTo>
                    <a:pt x="1742" y="0"/>
                  </a:moveTo>
                  <a:cubicBezTo>
                    <a:pt x="1100" y="0"/>
                    <a:pt x="578" y="511"/>
                    <a:pt x="578" y="1154"/>
                  </a:cubicBezTo>
                  <a:lnTo>
                    <a:pt x="578" y="1850"/>
                  </a:lnTo>
                  <a:cubicBezTo>
                    <a:pt x="578" y="2133"/>
                    <a:pt x="523" y="2317"/>
                    <a:pt x="469" y="2426"/>
                  </a:cubicBezTo>
                  <a:cubicBezTo>
                    <a:pt x="404" y="2600"/>
                    <a:pt x="469" y="2796"/>
                    <a:pt x="643" y="2873"/>
                  </a:cubicBezTo>
                  <a:lnTo>
                    <a:pt x="839" y="2982"/>
                  </a:lnTo>
                  <a:lnTo>
                    <a:pt x="458" y="3123"/>
                  </a:lnTo>
                  <a:cubicBezTo>
                    <a:pt x="186" y="3221"/>
                    <a:pt x="1" y="3482"/>
                    <a:pt x="1" y="3765"/>
                  </a:cubicBezTo>
                  <a:lnTo>
                    <a:pt x="1" y="4527"/>
                  </a:lnTo>
                  <a:cubicBezTo>
                    <a:pt x="1" y="4581"/>
                    <a:pt x="44" y="4636"/>
                    <a:pt x="110" y="4636"/>
                  </a:cubicBezTo>
                  <a:cubicBezTo>
                    <a:pt x="164" y="4636"/>
                    <a:pt x="218" y="4581"/>
                    <a:pt x="218" y="4527"/>
                  </a:cubicBezTo>
                  <a:lnTo>
                    <a:pt x="218" y="3765"/>
                  </a:lnTo>
                  <a:cubicBezTo>
                    <a:pt x="218" y="3569"/>
                    <a:pt x="338" y="3395"/>
                    <a:pt x="523" y="3330"/>
                  </a:cubicBezTo>
                  <a:lnTo>
                    <a:pt x="762" y="3243"/>
                  </a:lnTo>
                  <a:cubicBezTo>
                    <a:pt x="849" y="3384"/>
                    <a:pt x="958" y="3515"/>
                    <a:pt x="1089" y="3623"/>
                  </a:cubicBezTo>
                  <a:cubicBezTo>
                    <a:pt x="1111" y="3635"/>
                    <a:pt x="1132" y="3645"/>
                    <a:pt x="1154" y="3645"/>
                  </a:cubicBezTo>
                  <a:cubicBezTo>
                    <a:pt x="1187" y="3645"/>
                    <a:pt x="1219" y="3635"/>
                    <a:pt x="1241" y="3602"/>
                  </a:cubicBezTo>
                  <a:cubicBezTo>
                    <a:pt x="1274" y="3558"/>
                    <a:pt x="1274" y="3493"/>
                    <a:pt x="1219" y="3449"/>
                  </a:cubicBezTo>
                  <a:cubicBezTo>
                    <a:pt x="1122" y="3373"/>
                    <a:pt x="1045" y="3275"/>
                    <a:pt x="970" y="3166"/>
                  </a:cubicBezTo>
                  <a:lnTo>
                    <a:pt x="1274" y="3057"/>
                  </a:lnTo>
                  <a:cubicBezTo>
                    <a:pt x="1405" y="3003"/>
                    <a:pt x="1492" y="2873"/>
                    <a:pt x="1492" y="2731"/>
                  </a:cubicBezTo>
                  <a:lnTo>
                    <a:pt x="1492" y="2546"/>
                  </a:lnTo>
                  <a:cubicBezTo>
                    <a:pt x="1633" y="2612"/>
                    <a:pt x="1797" y="2655"/>
                    <a:pt x="1971" y="2655"/>
                  </a:cubicBezTo>
                  <a:cubicBezTo>
                    <a:pt x="2145" y="2655"/>
                    <a:pt x="2297" y="2612"/>
                    <a:pt x="2438" y="2546"/>
                  </a:cubicBezTo>
                  <a:lnTo>
                    <a:pt x="2438" y="2731"/>
                  </a:lnTo>
                  <a:cubicBezTo>
                    <a:pt x="2438" y="2873"/>
                    <a:pt x="2537" y="3003"/>
                    <a:pt x="2667" y="3057"/>
                  </a:cubicBezTo>
                  <a:lnTo>
                    <a:pt x="2961" y="3166"/>
                  </a:lnTo>
                  <a:cubicBezTo>
                    <a:pt x="2754" y="3504"/>
                    <a:pt x="2384" y="3722"/>
                    <a:pt x="1971" y="3722"/>
                  </a:cubicBezTo>
                  <a:cubicBezTo>
                    <a:pt x="1862" y="3722"/>
                    <a:pt x="1753" y="3700"/>
                    <a:pt x="1655" y="3678"/>
                  </a:cubicBezTo>
                  <a:cubicBezTo>
                    <a:pt x="1641" y="3674"/>
                    <a:pt x="1628" y="3671"/>
                    <a:pt x="1615" y="3671"/>
                  </a:cubicBezTo>
                  <a:cubicBezTo>
                    <a:pt x="1568" y="3671"/>
                    <a:pt x="1531" y="3702"/>
                    <a:pt x="1514" y="3754"/>
                  </a:cubicBezTo>
                  <a:cubicBezTo>
                    <a:pt x="1502" y="3809"/>
                    <a:pt x="1535" y="3863"/>
                    <a:pt x="1589" y="3885"/>
                  </a:cubicBezTo>
                  <a:cubicBezTo>
                    <a:pt x="1710" y="3918"/>
                    <a:pt x="1840" y="3939"/>
                    <a:pt x="1971" y="3939"/>
                  </a:cubicBezTo>
                  <a:cubicBezTo>
                    <a:pt x="2471" y="3939"/>
                    <a:pt x="2928" y="3667"/>
                    <a:pt x="3178" y="3243"/>
                  </a:cubicBezTo>
                  <a:lnTo>
                    <a:pt x="3407" y="3330"/>
                  </a:lnTo>
                  <a:cubicBezTo>
                    <a:pt x="3592" y="3395"/>
                    <a:pt x="3722" y="3569"/>
                    <a:pt x="3722" y="3765"/>
                  </a:cubicBezTo>
                  <a:lnTo>
                    <a:pt x="3722" y="4527"/>
                  </a:lnTo>
                  <a:cubicBezTo>
                    <a:pt x="3722" y="4581"/>
                    <a:pt x="3766" y="4636"/>
                    <a:pt x="3831" y="4636"/>
                  </a:cubicBezTo>
                  <a:cubicBezTo>
                    <a:pt x="3886" y="4636"/>
                    <a:pt x="3940" y="4581"/>
                    <a:pt x="3940" y="4527"/>
                  </a:cubicBezTo>
                  <a:lnTo>
                    <a:pt x="3940" y="3765"/>
                  </a:lnTo>
                  <a:cubicBezTo>
                    <a:pt x="3940" y="3482"/>
                    <a:pt x="3755" y="3221"/>
                    <a:pt x="3483" y="3123"/>
                  </a:cubicBezTo>
                  <a:lnTo>
                    <a:pt x="3091" y="2982"/>
                  </a:lnTo>
                  <a:lnTo>
                    <a:pt x="3298" y="2873"/>
                  </a:lnTo>
                  <a:cubicBezTo>
                    <a:pt x="3461" y="2796"/>
                    <a:pt x="3538" y="2600"/>
                    <a:pt x="3461" y="2426"/>
                  </a:cubicBezTo>
                  <a:cubicBezTo>
                    <a:pt x="3418" y="2317"/>
                    <a:pt x="3352" y="2133"/>
                    <a:pt x="3352" y="1850"/>
                  </a:cubicBezTo>
                  <a:lnTo>
                    <a:pt x="3352" y="1154"/>
                  </a:lnTo>
                  <a:cubicBezTo>
                    <a:pt x="3352" y="511"/>
                    <a:pt x="2841" y="0"/>
                    <a:pt x="21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1722856" y="4008633"/>
              <a:ext cx="14320" cy="44921"/>
            </a:xfrm>
            <a:custGeom>
              <a:avLst/>
              <a:gdLst/>
              <a:ahLst/>
              <a:cxnLst/>
              <a:rect l="l" t="t" r="r" b="b"/>
              <a:pathLst>
                <a:path w="219" h="687" extrusionOk="0">
                  <a:moveTo>
                    <a:pt x="110" y="1"/>
                  </a:moveTo>
                  <a:cubicBezTo>
                    <a:pt x="44" y="1"/>
                    <a:pt x="1" y="56"/>
                    <a:pt x="1" y="110"/>
                  </a:cubicBezTo>
                  <a:lnTo>
                    <a:pt x="1" y="578"/>
                  </a:lnTo>
                  <a:cubicBezTo>
                    <a:pt x="1" y="632"/>
                    <a:pt x="44" y="687"/>
                    <a:pt x="110" y="687"/>
                  </a:cubicBezTo>
                  <a:cubicBezTo>
                    <a:pt x="165" y="687"/>
                    <a:pt x="219" y="632"/>
                    <a:pt x="219" y="578"/>
                  </a:cubicBezTo>
                  <a:lnTo>
                    <a:pt x="219" y="110"/>
                  </a:lnTo>
                  <a:cubicBezTo>
                    <a:pt x="219" y="56"/>
                    <a:pt x="165" y="1"/>
                    <a:pt x="1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1623992" y="3856413"/>
              <a:ext cx="59830" cy="37009"/>
            </a:xfrm>
            <a:custGeom>
              <a:avLst/>
              <a:gdLst/>
              <a:ahLst/>
              <a:cxnLst/>
              <a:rect l="l" t="t" r="r" b="b"/>
              <a:pathLst>
                <a:path w="915" h="566" extrusionOk="0">
                  <a:moveTo>
                    <a:pt x="458" y="218"/>
                  </a:moveTo>
                  <a:cubicBezTo>
                    <a:pt x="545" y="218"/>
                    <a:pt x="632" y="273"/>
                    <a:pt x="675" y="348"/>
                  </a:cubicBezTo>
                  <a:lnTo>
                    <a:pt x="240" y="348"/>
                  </a:lnTo>
                  <a:cubicBezTo>
                    <a:pt x="284" y="273"/>
                    <a:pt x="359" y="218"/>
                    <a:pt x="458" y="218"/>
                  </a:cubicBezTo>
                  <a:close/>
                  <a:moveTo>
                    <a:pt x="458" y="0"/>
                  </a:moveTo>
                  <a:cubicBezTo>
                    <a:pt x="207" y="0"/>
                    <a:pt x="1" y="207"/>
                    <a:pt x="1" y="457"/>
                  </a:cubicBezTo>
                  <a:cubicBezTo>
                    <a:pt x="1" y="522"/>
                    <a:pt x="44" y="566"/>
                    <a:pt x="110" y="566"/>
                  </a:cubicBezTo>
                  <a:lnTo>
                    <a:pt x="806" y="566"/>
                  </a:lnTo>
                  <a:cubicBezTo>
                    <a:pt x="860" y="566"/>
                    <a:pt x="915" y="522"/>
                    <a:pt x="915" y="457"/>
                  </a:cubicBezTo>
                  <a:cubicBezTo>
                    <a:pt x="915" y="207"/>
                    <a:pt x="708" y="0"/>
                    <a:pt x="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1411224" y="3567471"/>
              <a:ext cx="485371" cy="341650"/>
            </a:xfrm>
            <a:custGeom>
              <a:avLst/>
              <a:gdLst/>
              <a:ahLst/>
              <a:cxnLst/>
              <a:rect l="l" t="t" r="r" b="b"/>
              <a:pathLst>
                <a:path w="7423" h="5225" extrusionOk="0">
                  <a:moveTo>
                    <a:pt x="3483" y="1"/>
                  </a:moveTo>
                  <a:cubicBezTo>
                    <a:pt x="3222" y="1"/>
                    <a:pt x="3015" y="208"/>
                    <a:pt x="3015" y="458"/>
                  </a:cubicBezTo>
                  <a:lnTo>
                    <a:pt x="3015" y="926"/>
                  </a:lnTo>
                  <a:cubicBezTo>
                    <a:pt x="3015" y="1122"/>
                    <a:pt x="3102" y="1307"/>
                    <a:pt x="3255" y="1437"/>
                  </a:cubicBezTo>
                  <a:lnTo>
                    <a:pt x="3255" y="1590"/>
                  </a:lnTo>
                  <a:cubicBezTo>
                    <a:pt x="3255" y="1645"/>
                    <a:pt x="3222" y="1688"/>
                    <a:pt x="3168" y="1699"/>
                  </a:cubicBezTo>
                  <a:lnTo>
                    <a:pt x="2624" y="1906"/>
                  </a:lnTo>
                  <a:cubicBezTo>
                    <a:pt x="2438" y="1971"/>
                    <a:pt x="2319" y="2145"/>
                    <a:pt x="2319" y="2330"/>
                  </a:cubicBezTo>
                  <a:lnTo>
                    <a:pt x="2319" y="2721"/>
                  </a:lnTo>
                  <a:cubicBezTo>
                    <a:pt x="2319" y="2765"/>
                    <a:pt x="2308" y="2798"/>
                    <a:pt x="2264" y="2820"/>
                  </a:cubicBezTo>
                  <a:cubicBezTo>
                    <a:pt x="2244" y="2833"/>
                    <a:pt x="2224" y="2842"/>
                    <a:pt x="2202" y="2842"/>
                  </a:cubicBezTo>
                  <a:cubicBezTo>
                    <a:pt x="2187" y="2842"/>
                    <a:pt x="2172" y="2839"/>
                    <a:pt x="2155" y="2830"/>
                  </a:cubicBezTo>
                  <a:lnTo>
                    <a:pt x="1927" y="2755"/>
                  </a:lnTo>
                  <a:cubicBezTo>
                    <a:pt x="1872" y="2733"/>
                    <a:pt x="1840" y="2689"/>
                    <a:pt x="1840" y="2634"/>
                  </a:cubicBezTo>
                  <a:lnTo>
                    <a:pt x="1840" y="2482"/>
                  </a:lnTo>
                  <a:cubicBezTo>
                    <a:pt x="1992" y="2351"/>
                    <a:pt x="2079" y="2167"/>
                    <a:pt x="2079" y="1971"/>
                  </a:cubicBezTo>
                  <a:lnTo>
                    <a:pt x="2079" y="1503"/>
                  </a:lnTo>
                  <a:cubicBezTo>
                    <a:pt x="2079" y="1253"/>
                    <a:pt x="1872" y="1046"/>
                    <a:pt x="1611" y="1046"/>
                  </a:cubicBezTo>
                  <a:lnTo>
                    <a:pt x="1154" y="1046"/>
                  </a:lnTo>
                  <a:cubicBezTo>
                    <a:pt x="904" y="1046"/>
                    <a:pt x="697" y="1253"/>
                    <a:pt x="697" y="1503"/>
                  </a:cubicBezTo>
                  <a:lnTo>
                    <a:pt x="697" y="1971"/>
                  </a:lnTo>
                  <a:cubicBezTo>
                    <a:pt x="697" y="2167"/>
                    <a:pt x="774" y="2351"/>
                    <a:pt x="926" y="2482"/>
                  </a:cubicBezTo>
                  <a:lnTo>
                    <a:pt x="926" y="2634"/>
                  </a:lnTo>
                  <a:cubicBezTo>
                    <a:pt x="926" y="2689"/>
                    <a:pt x="893" y="2733"/>
                    <a:pt x="849" y="2755"/>
                  </a:cubicBezTo>
                  <a:lnTo>
                    <a:pt x="295" y="2950"/>
                  </a:lnTo>
                  <a:cubicBezTo>
                    <a:pt x="121" y="3016"/>
                    <a:pt x="1" y="3190"/>
                    <a:pt x="1" y="3386"/>
                  </a:cubicBezTo>
                  <a:lnTo>
                    <a:pt x="1" y="5115"/>
                  </a:lnTo>
                  <a:cubicBezTo>
                    <a:pt x="1" y="5170"/>
                    <a:pt x="44" y="5224"/>
                    <a:pt x="109" y="5224"/>
                  </a:cubicBezTo>
                  <a:cubicBezTo>
                    <a:pt x="164" y="5224"/>
                    <a:pt x="218" y="5170"/>
                    <a:pt x="218" y="5115"/>
                  </a:cubicBezTo>
                  <a:lnTo>
                    <a:pt x="218" y="3386"/>
                  </a:lnTo>
                  <a:cubicBezTo>
                    <a:pt x="218" y="3277"/>
                    <a:pt x="273" y="3190"/>
                    <a:pt x="371" y="3157"/>
                  </a:cubicBezTo>
                  <a:lnTo>
                    <a:pt x="915" y="2950"/>
                  </a:lnTo>
                  <a:cubicBezTo>
                    <a:pt x="1057" y="2907"/>
                    <a:pt x="1144" y="2776"/>
                    <a:pt x="1144" y="2634"/>
                  </a:cubicBezTo>
                  <a:lnTo>
                    <a:pt x="1144" y="2439"/>
                  </a:lnTo>
                  <a:cubicBezTo>
                    <a:pt x="1144" y="2406"/>
                    <a:pt x="1132" y="2373"/>
                    <a:pt x="1100" y="2351"/>
                  </a:cubicBezTo>
                  <a:cubicBezTo>
                    <a:pt x="980" y="2254"/>
                    <a:pt x="915" y="2123"/>
                    <a:pt x="915" y="1971"/>
                  </a:cubicBezTo>
                  <a:lnTo>
                    <a:pt x="915" y="1503"/>
                  </a:lnTo>
                  <a:cubicBezTo>
                    <a:pt x="915" y="1372"/>
                    <a:pt x="1023" y="1263"/>
                    <a:pt x="1154" y="1263"/>
                  </a:cubicBezTo>
                  <a:lnTo>
                    <a:pt x="1611" y="1263"/>
                  </a:lnTo>
                  <a:cubicBezTo>
                    <a:pt x="1753" y="1263"/>
                    <a:pt x="1862" y="1372"/>
                    <a:pt x="1862" y="1503"/>
                  </a:cubicBezTo>
                  <a:lnTo>
                    <a:pt x="1862" y="1971"/>
                  </a:lnTo>
                  <a:cubicBezTo>
                    <a:pt x="1862" y="2123"/>
                    <a:pt x="1785" y="2254"/>
                    <a:pt x="1666" y="2351"/>
                  </a:cubicBezTo>
                  <a:cubicBezTo>
                    <a:pt x="1644" y="2373"/>
                    <a:pt x="1622" y="2406"/>
                    <a:pt x="1622" y="2439"/>
                  </a:cubicBezTo>
                  <a:lnTo>
                    <a:pt x="1622" y="2634"/>
                  </a:lnTo>
                  <a:cubicBezTo>
                    <a:pt x="1622" y="2776"/>
                    <a:pt x="1709" y="2907"/>
                    <a:pt x="1851" y="2950"/>
                  </a:cubicBezTo>
                  <a:lnTo>
                    <a:pt x="2079" y="3037"/>
                  </a:lnTo>
                  <a:cubicBezTo>
                    <a:pt x="2118" y="3053"/>
                    <a:pt x="2158" y="3060"/>
                    <a:pt x="2197" y="3060"/>
                  </a:cubicBezTo>
                  <a:cubicBezTo>
                    <a:pt x="2269" y="3060"/>
                    <a:pt x="2338" y="3036"/>
                    <a:pt x="2395" y="2994"/>
                  </a:cubicBezTo>
                  <a:cubicBezTo>
                    <a:pt x="2482" y="2939"/>
                    <a:pt x="2537" y="2830"/>
                    <a:pt x="2537" y="2721"/>
                  </a:cubicBezTo>
                  <a:lnTo>
                    <a:pt x="2537" y="2330"/>
                  </a:lnTo>
                  <a:cubicBezTo>
                    <a:pt x="2537" y="2232"/>
                    <a:pt x="2602" y="2145"/>
                    <a:pt x="2699" y="2112"/>
                  </a:cubicBezTo>
                  <a:lnTo>
                    <a:pt x="3243" y="1906"/>
                  </a:lnTo>
                  <a:cubicBezTo>
                    <a:pt x="3385" y="1862"/>
                    <a:pt x="3472" y="1732"/>
                    <a:pt x="3472" y="1590"/>
                  </a:cubicBezTo>
                  <a:lnTo>
                    <a:pt x="3472" y="1383"/>
                  </a:lnTo>
                  <a:cubicBezTo>
                    <a:pt x="3472" y="1350"/>
                    <a:pt x="3451" y="1318"/>
                    <a:pt x="3429" y="1307"/>
                  </a:cubicBezTo>
                  <a:cubicBezTo>
                    <a:pt x="3309" y="1209"/>
                    <a:pt x="3233" y="1079"/>
                    <a:pt x="3233" y="926"/>
                  </a:cubicBezTo>
                  <a:lnTo>
                    <a:pt x="3233" y="458"/>
                  </a:lnTo>
                  <a:cubicBezTo>
                    <a:pt x="3233" y="327"/>
                    <a:pt x="3342" y="219"/>
                    <a:pt x="3483" y="219"/>
                  </a:cubicBezTo>
                  <a:lnTo>
                    <a:pt x="3940" y="219"/>
                  </a:lnTo>
                  <a:cubicBezTo>
                    <a:pt x="4070" y="219"/>
                    <a:pt x="4179" y="327"/>
                    <a:pt x="4179" y="458"/>
                  </a:cubicBezTo>
                  <a:lnTo>
                    <a:pt x="4179" y="926"/>
                  </a:lnTo>
                  <a:cubicBezTo>
                    <a:pt x="4179" y="1079"/>
                    <a:pt x="4114" y="1209"/>
                    <a:pt x="3995" y="1307"/>
                  </a:cubicBezTo>
                  <a:cubicBezTo>
                    <a:pt x="3962" y="1318"/>
                    <a:pt x="3951" y="1350"/>
                    <a:pt x="3951" y="1383"/>
                  </a:cubicBezTo>
                  <a:lnTo>
                    <a:pt x="3951" y="1590"/>
                  </a:lnTo>
                  <a:cubicBezTo>
                    <a:pt x="3951" y="1732"/>
                    <a:pt x="4038" y="1862"/>
                    <a:pt x="4179" y="1906"/>
                  </a:cubicBezTo>
                  <a:lnTo>
                    <a:pt x="4723" y="2112"/>
                  </a:lnTo>
                  <a:cubicBezTo>
                    <a:pt x="4822" y="2145"/>
                    <a:pt x="4876" y="2232"/>
                    <a:pt x="4876" y="2330"/>
                  </a:cubicBezTo>
                  <a:lnTo>
                    <a:pt x="4876" y="2721"/>
                  </a:lnTo>
                  <a:cubicBezTo>
                    <a:pt x="4876" y="2830"/>
                    <a:pt x="4931" y="2939"/>
                    <a:pt x="5028" y="2994"/>
                  </a:cubicBezTo>
                  <a:cubicBezTo>
                    <a:pt x="5084" y="3036"/>
                    <a:pt x="5154" y="3060"/>
                    <a:pt x="5226" y="3060"/>
                  </a:cubicBezTo>
                  <a:cubicBezTo>
                    <a:pt x="5266" y="3060"/>
                    <a:pt x="5306" y="3053"/>
                    <a:pt x="5344" y="3037"/>
                  </a:cubicBezTo>
                  <a:lnTo>
                    <a:pt x="5572" y="2950"/>
                  </a:lnTo>
                  <a:cubicBezTo>
                    <a:pt x="5703" y="2907"/>
                    <a:pt x="5801" y="2776"/>
                    <a:pt x="5801" y="2634"/>
                  </a:cubicBezTo>
                  <a:lnTo>
                    <a:pt x="5801" y="2439"/>
                  </a:lnTo>
                  <a:cubicBezTo>
                    <a:pt x="5801" y="2406"/>
                    <a:pt x="5779" y="2373"/>
                    <a:pt x="5758" y="2351"/>
                  </a:cubicBezTo>
                  <a:cubicBezTo>
                    <a:pt x="5637" y="2254"/>
                    <a:pt x="5562" y="2123"/>
                    <a:pt x="5562" y="1971"/>
                  </a:cubicBezTo>
                  <a:lnTo>
                    <a:pt x="5562" y="1503"/>
                  </a:lnTo>
                  <a:cubicBezTo>
                    <a:pt x="5562" y="1372"/>
                    <a:pt x="5671" y="1263"/>
                    <a:pt x="5801" y="1263"/>
                  </a:cubicBezTo>
                  <a:lnTo>
                    <a:pt x="6269" y="1263"/>
                  </a:lnTo>
                  <a:cubicBezTo>
                    <a:pt x="6399" y="1263"/>
                    <a:pt x="6508" y="1372"/>
                    <a:pt x="6508" y="1503"/>
                  </a:cubicBezTo>
                  <a:lnTo>
                    <a:pt x="6508" y="1971"/>
                  </a:lnTo>
                  <a:cubicBezTo>
                    <a:pt x="6508" y="2123"/>
                    <a:pt x="6443" y="2254"/>
                    <a:pt x="6323" y="2351"/>
                  </a:cubicBezTo>
                  <a:cubicBezTo>
                    <a:pt x="6290" y="2373"/>
                    <a:pt x="6280" y="2406"/>
                    <a:pt x="6280" y="2439"/>
                  </a:cubicBezTo>
                  <a:lnTo>
                    <a:pt x="6280" y="2634"/>
                  </a:lnTo>
                  <a:cubicBezTo>
                    <a:pt x="6280" y="2776"/>
                    <a:pt x="6367" y="2907"/>
                    <a:pt x="6498" y="2950"/>
                  </a:cubicBezTo>
                  <a:lnTo>
                    <a:pt x="7052" y="3157"/>
                  </a:lnTo>
                  <a:cubicBezTo>
                    <a:pt x="7139" y="3190"/>
                    <a:pt x="7204" y="3277"/>
                    <a:pt x="7204" y="3386"/>
                  </a:cubicBezTo>
                  <a:lnTo>
                    <a:pt x="7204" y="5115"/>
                  </a:lnTo>
                  <a:cubicBezTo>
                    <a:pt x="7204" y="5170"/>
                    <a:pt x="7259" y="5224"/>
                    <a:pt x="7313" y="5224"/>
                  </a:cubicBezTo>
                  <a:cubicBezTo>
                    <a:pt x="7379" y="5224"/>
                    <a:pt x="7422" y="5170"/>
                    <a:pt x="7422" y="5115"/>
                  </a:cubicBezTo>
                  <a:lnTo>
                    <a:pt x="7422" y="3386"/>
                  </a:lnTo>
                  <a:cubicBezTo>
                    <a:pt x="7422" y="3190"/>
                    <a:pt x="7303" y="3016"/>
                    <a:pt x="7129" y="2950"/>
                  </a:cubicBezTo>
                  <a:lnTo>
                    <a:pt x="6573" y="2755"/>
                  </a:lnTo>
                  <a:cubicBezTo>
                    <a:pt x="6530" y="2733"/>
                    <a:pt x="6498" y="2689"/>
                    <a:pt x="6498" y="2634"/>
                  </a:cubicBezTo>
                  <a:lnTo>
                    <a:pt x="6498" y="2482"/>
                  </a:lnTo>
                  <a:cubicBezTo>
                    <a:pt x="6639" y="2351"/>
                    <a:pt x="6726" y="2167"/>
                    <a:pt x="6726" y="1971"/>
                  </a:cubicBezTo>
                  <a:lnTo>
                    <a:pt x="6726" y="1503"/>
                  </a:lnTo>
                  <a:cubicBezTo>
                    <a:pt x="6726" y="1253"/>
                    <a:pt x="6519" y="1046"/>
                    <a:pt x="6269" y="1046"/>
                  </a:cubicBezTo>
                  <a:lnTo>
                    <a:pt x="5801" y="1046"/>
                  </a:lnTo>
                  <a:cubicBezTo>
                    <a:pt x="5550" y="1046"/>
                    <a:pt x="5344" y="1253"/>
                    <a:pt x="5344" y="1503"/>
                  </a:cubicBezTo>
                  <a:lnTo>
                    <a:pt x="5344" y="1971"/>
                  </a:lnTo>
                  <a:cubicBezTo>
                    <a:pt x="5344" y="2167"/>
                    <a:pt x="5431" y="2351"/>
                    <a:pt x="5583" y="2482"/>
                  </a:cubicBezTo>
                  <a:lnTo>
                    <a:pt x="5583" y="2634"/>
                  </a:lnTo>
                  <a:cubicBezTo>
                    <a:pt x="5583" y="2689"/>
                    <a:pt x="5550" y="2733"/>
                    <a:pt x="5496" y="2755"/>
                  </a:cubicBezTo>
                  <a:lnTo>
                    <a:pt x="5267" y="2830"/>
                  </a:lnTo>
                  <a:cubicBezTo>
                    <a:pt x="5251" y="2839"/>
                    <a:pt x="5234" y="2842"/>
                    <a:pt x="5218" y="2842"/>
                  </a:cubicBezTo>
                  <a:cubicBezTo>
                    <a:pt x="5192" y="2842"/>
                    <a:pt x="5168" y="2833"/>
                    <a:pt x="5148" y="2820"/>
                  </a:cubicBezTo>
                  <a:cubicBezTo>
                    <a:pt x="5115" y="2798"/>
                    <a:pt x="5093" y="2765"/>
                    <a:pt x="5093" y="2721"/>
                  </a:cubicBezTo>
                  <a:lnTo>
                    <a:pt x="5093" y="2330"/>
                  </a:lnTo>
                  <a:cubicBezTo>
                    <a:pt x="5093" y="2145"/>
                    <a:pt x="4974" y="1971"/>
                    <a:pt x="4800" y="1906"/>
                  </a:cubicBezTo>
                  <a:lnTo>
                    <a:pt x="4245" y="1699"/>
                  </a:lnTo>
                  <a:cubicBezTo>
                    <a:pt x="4201" y="1688"/>
                    <a:pt x="4169" y="1645"/>
                    <a:pt x="4169" y="1590"/>
                  </a:cubicBezTo>
                  <a:lnTo>
                    <a:pt x="4169" y="1437"/>
                  </a:lnTo>
                  <a:cubicBezTo>
                    <a:pt x="4321" y="1307"/>
                    <a:pt x="4397" y="1122"/>
                    <a:pt x="4397" y="926"/>
                  </a:cubicBezTo>
                  <a:lnTo>
                    <a:pt x="4397" y="458"/>
                  </a:lnTo>
                  <a:cubicBezTo>
                    <a:pt x="4397" y="208"/>
                    <a:pt x="4191" y="1"/>
                    <a:pt x="39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18"/>
          <p:cNvGrpSpPr/>
          <p:nvPr/>
        </p:nvGrpSpPr>
        <p:grpSpPr>
          <a:xfrm>
            <a:off x="5330674" y="1853672"/>
            <a:ext cx="359370" cy="486025"/>
            <a:chOff x="5274924" y="1893034"/>
            <a:chExt cx="359370" cy="486025"/>
          </a:xfrm>
        </p:grpSpPr>
        <p:sp>
          <p:nvSpPr>
            <p:cNvPr id="484" name="Google Shape;484;p18"/>
            <p:cNvSpPr/>
            <p:nvPr/>
          </p:nvSpPr>
          <p:spPr>
            <a:xfrm>
              <a:off x="5282051" y="1900161"/>
              <a:ext cx="345181" cy="103247"/>
            </a:xfrm>
            <a:custGeom>
              <a:avLst/>
              <a:gdLst/>
              <a:ahLst/>
              <a:cxnLst/>
              <a:rect l="l" t="t" r="r" b="b"/>
              <a:pathLst>
                <a:path w="5279" h="1579" extrusionOk="0">
                  <a:moveTo>
                    <a:pt x="1002" y="1"/>
                  </a:moveTo>
                  <a:cubicBezTo>
                    <a:pt x="446" y="1"/>
                    <a:pt x="1" y="446"/>
                    <a:pt x="1" y="1002"/>
                  </a:cubicBezTo>
                  <a:lnTo>
                    <a:pt x="1" y="1219"/>
                  </a:lnTo>
                  <a:lnTo>
                    <a:pt x="2645" y="1578"/>
                  </a:lnTo>
                  <a:lnTo>
                    <a:pt x="5278" y="1219"/>
                  </a:lnTo>
                  <a:lnTo>
                    <a:pt x="5278" y="1002"/>
                  </a:lnTo>
                  <a:cubicBezTo>
                    <a:pt x="5278" y="446"/>
                    <a:pt x="4832" y="1"/>
                    <a:pt x="4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>
              <a:off x="5282051" y="2264494"/>
              <a:ext cx="345181" cy="107432"/>
            </a:xfrm>
            <a:custGeom>
              <a:avLst/>
              <a:gdLst/>
              <a:ahLst/>
              <a:cxnLst/>
              <a:rect l="l" t="t" r="r" b="b"/>
              <a:pathLst>
                <a:path w="5279" h="1643" extrusionOk="0">
                  <a:moveTo>
                    <a:pt x="2645" y="0"/>
                  </a:moveTo>
                  <a:lnTo>
                    <a:pt x="1" y="414"/>
                  </a:lnTo>
                  <a:lnTo>
                    <a:pt x="1" y="631"/>
                  </a:lnTo>
                  <a:cubicBezTo>
                    <a:pt x="1" y="1186"/>
                    <a:pt x="446" y="1643"/>
                    <a:pt x="1002" y="1643"/>
                  </a:cubicBezTo>
                  <a:lnTo>
                    <a:pt x="4277" y="1643"/>
                  </a:lnTo>
                  <a:cubicBezTo>
                    <a:pt x="4832" y="1643"/>
                    <a:pt x="5278" y="1186"/>
                    <a:pt x="5278" y="631"/>
                  </a:cubicBezTo>
                  <a:lnTo>
                    <a:pt x="5278" y="414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8"/>
            <p:cNvSpPr/>
            <p:nvPr/>
          </p:nvSpPr>
          <p:spPr>
            <a:xfrm>
              <a:off x="5282051" y="2283652"/>
              <a:ext cx="100370" cy="88273"/>
            </a:xfrm>
            <a:custGeom>
              <a:avLst/>
              <a:gdLst/>
              <a:ahLst/>
              <a:cxnLst/>
              <a:rect l="l" t="t" r="r" b="b"/>
              <a:pathLst>
                <a:path w="1535" h="1350" extrusionOk="0">
                  <a:moveTo>
                    <a:pt x="816" y="1"/>
                  </a:moveTo>
                  <a:lnTo>
                    <a:pt x="1" y="121"/>
                  </a:lnTo>
                  <a:lnTo>
                    <a:pt x="1" y="338"/>
                  </a:lnTo>
                  <a:cubicBezTo>
                    <a:pt x="1" y="893"/>
                    <a:pt x="446" y="1350"/>
                    <a:pt x="1002" y="1350"/>
                  </a:cubicBezTo>
                  <a:lnTo>
                    <a:pt x="1535" y="1350"/>
                  </a:lnTo>
                  <a:cubicBezTo>
                    <a:pt x="1230" y="936"/>
                    <a:pt x="991" y="491"/>
                    <a:pt x="816" y="1"/>
                  </a:cubicBezTo>
                  <a:close/>
                </a:path>
              </a:pathLst>
            </a:custGeom>
            <a:solidFill>
              <a:srgbClr val="3B3155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8"/>
            <p:cNvSpPr/>
            <p:nvPr/>
          </p:nvSpPr>
          <p:spPr>
            <a:xfrm>
              <a:off x="5282051" y="1900161"/>
              <a:ext cx="77615" cy="85461"/>
            </a:xfrm>
            <a:custGeom>
              <a:avLst/>
              <a:gdLst/>
              <a:ahLst/>
              <a:cxnLst/>
              <a:rect l="l" t="t" r="r" b="b"/>
              <a:pathLst>
                <a:path w="1187" h="1307" extrusionOk="0">
                  <a:moveTo>
                    <a:pt x="1002" y="1"/>
                  </a:moveTo>
                  <a:cubicBezTo>
                    <a:pt x="446" y="1"/>
                    <a:pt x="1" y="446"/>
                    <a:pt x="1" y="1002"/>
                  </a:cubicBezTo>
                  <a:lnTo>
                    <a:pt x="1" y="1219"/>
                  </a:lnTo>
                  <a:lnTo>
                    <a:pt x="664" y="1306"/>
                  </a:lnTo>
                  <a:cubicBezTo>
                    <a:pt x="784" y="838"/>
                    <a:pt x="958" y="392"/>
                    <a:pt x="1186" y="1"/>
                  </a:cubicBezTo>
                  <a:close/>
                </a:path>
              </a:pathLst>
            </a:custGeom>
            <a:solidFill>
              <a:srgbClr val="3B3155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8"/>
            <p:cNvSpPr/>
            <p:nvPr/>
          </p:nvSpPr>
          <p:spPr>
            <a:xfrm>
              <a:off x="5282051" y="1979867"/>
              <a:ext cx="345181" cy="311702"/>
            </a:xfrm>
            <a:custGeom>
              <a:avLst/>
              <a:gdLst/>
              <a:ahLst/>
              <a:cxnLst/>
              <a:rect l="l" t="t" r="r" b="b"/>
              <a:pathLst>
                <a:path w="5279" h="4767" extrusionOk="0">
                  <a:moveTo>
                    <a:pt x="1" y="0"/>
                  </a:moveTo>
                  <a:lnTo>
                    <a:pt x="1" y="4767"/>
                  </a:lnTo>
                  <a:lnTo>
                    <a:pt x="5278" y="4767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5438586" y="2315691"/>
              <a:ext cx="32040" cy="3204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51" y="1"/>
                  </a:moveTo>
                  <a:cubicBezTo>
                    <a:pt x="110" y="1"/>
                    <a:pt x="1" y="110"/>
                    <a:pt x="1" y="251"/>
                  </a:cubicBezTo>
                  <a:cubicBezTo>
                    <a:pt x="1" y="381"/>
                    <a:pt x="110" y="490"/>
                    <a:pt x="251" y="490"/>
                  </a:cubicBezTo>
                  <a:cubicBezTo>
                    <a:pt x="381" y="490"/>
                    <a:pt x="490" y="381"/>
                    <a:pt x="490" y="251"/>
                  </a:cubicBezTo>
                  <a:cubicBezTo>
                    <a:pt x="490" y="110"/>
                    <a:pt x="381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5339657" y="2165564"/>
              <a:ext cx="140256" cy="126002"/>
            </a:xfrm>
            <a:custGeom>
              <a:avLst/>
              <a:gdLst/>
              <a:ahLst/>
              <a:cxnLst/>
              <a:rect l="l" t="t" r="r" b="b"/>
              <a:pathLst>
                <a:path w="2145" h="1927" extrusionOk="0">
                  <a:moveTo>
                    <a:pt x="1764" y="0"/>
                  </a:moveTo>
                  <a:lnTo>
                    <a:pt x="56" y="348"/>
                  </a:lnTo>
                  <a:cubicBezTo>
                    <a:pt x="1" y="751"/>
                    <a:pt x="66" y="1241"/>
                    <a:pt x="436" y="1927"/>
                  </a:cubicBezTo>
                  <a:lnTo>
                    <a:pt x="1764" y="1927"/>
                  </a:lnTo>
                  <a:lnTo>
                    <a:pt x="2145" y="1448"/>
                  </a:lnTo>
                  <a:lnTo>
                    <a:pt x="1764" y="1013"/>
                  </a:lnTo>
                  <a:lnTo>
                    <a:pt x="1764" y="0"/>
                  </a:lnTo>
                  <a:close/>
                </a:path>
              </a:pathLst>
            </a:custGeom>
            <a:solidFill>
              <a:srgbClr val="FFD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5454933" y="2165564"/>
              <a:ext cx="115344" cy="126002"/>
            </a:xfrm>
            <a:custGeom>
              <a:avLst/>
              <a:gdLst/>
              <a:ahLst/>
              <a:cxnLst/>
              <a:rect l="l" t="t" r="r" b="b"/>
              <a:pathLst>
                <a:path w="1764" h="1927" extrusionOk="0">
                  <a:moveTo>
                    <a:pt x="1" y="0"/>
                  </a:moveTo>
                  <a:lnTo>
                    <a:pt x="1" y="1013"/>
                  </a:lnTo>
                  <a:lnTo>
                    <a:pt x="1" y="1927"/>
                  </a:lnTo>
                  <a:lnTo>
                    <a:pt x="1318" y="1927"/>
                  </a:lnTo>
                  <a:cubicBezTo>
                    <a:pt x="1698" y="1241"/>
                    <a:pt x="1763" y="751"/>
                    <a:pt x="1698" y="3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351818" y="1979867"/>
              <a:ext cx="205644" cy="185766"/>
            </a:xfrm>
            <a:custGeom>
              <a:avLst/>
              <a:gdLst/>
              <a:ahLst/>
              <a:cxnLst/>
              <a:rect l="l" t="t" r="r" b="b"/>
              <a:pathLst>
                <a:path w="3145" h="2841" extrusionOk="0">
                  <a:moveTo>
                    <a:pt x="0" y="0"/>
                  </a:moveTo>
                  <a:cubicBezTo>
                    <a:pt x="576" y="1273"/>
                    <a:pt x="315" y="1894"/>
                    <a:pt x="76" y="2514"/>
                  </a:cubicBezTo>
                  <a:lnTo>
                    <a:pt x="1578" y="2840"/>
                  </a:lnTo>
                  <a:lnTo>
                    <a:pt x="3069" y="2514"/>
                  </a:lnTo>
                  <a:cubicBezTo>
                    <a:pt x="2840" y="1894"/>
                    <a:pt x="2568" y="1273"/>
                    <a:pt x="3145" y="0"/>
                  </a:cubicBezTo>
                  <a:close/>
                </a:path>
              </a:pathLst>
            </a:custGeom>
            <a:solidFill>
              <a:srgbClr val="FFD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5351818" y="1979867"/>
              <a:ext cx="79707" cy="171511"/>
            </a:xfrm>
            <a:custGeom>
              <a:avLst/>
              <a:gdLst/>
              <a:ahLst/>
              <a:cxnLst/>
              <a:rect l="l" t="t" r="r" b="b"/>
              <a:pathLst>
                <a:path w="1219" h="2623" extrusionOk="0">
                  <a:moveTo>
                    <a:pt x="0" y="0"/>
                  </a:moveTo>
                  <a:cubicBezTo>
                    <a:pt x="576" y="1273"/>
                    <a:pt x="315" y="1894"/>
                    <a:pt x="76" y="2514"/>
                  </a:cubicBezTo>
                  <a:lnTo>
                    <a:pt x="566" y="2623"/>
                  </a:lnTo>
                  <a:cubicBezTo>
                    <a:pt x="588" y="1742"/>
                    <a:pt x="805" y="784"/>
                    <a:pt x="1219" y="0"/>
                  </a:cubicBezTo>
                  <a:close/>
                </a:path>
              </a:pathLst>
            </a:custGeom>
            <a:solidFill>
              <a:srgbClr val="3B3155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5350380" y="1979867"/>
              <a:ext cx="208521" cy="59110"/>
            </a:xfrm>
            <a:custGeom>
              <a:avLst/>
              <a:gdLst/>
              <a:ahLst/>
              <a:cxnLst/>
              <a:rect l="l" t="t" r="r" b="b"/>
              <a:pathLst>
                <a:path w="3189" h="904" extrusionOk="0">
                  <a:moveTo>
                    <a:pt x="11" y="0"/>
                  </a:moveTo>
                  <a:lnTo>
                    <a:pt x="11" y="66"/>
                  </a:lnTo>
                  <a:cubicBezTo>
                    <a:pt x="0" y="523"/>
                    <a:pt x="381" y="903"/>
                    <a:pt x="838" y="903"/>
                  </a:cubicBezTo>
                  <a:cubicBezTo>
                    <a:pt x="1056" y="903"/>
                    <a:pt x="1251" y="816"/>
                    <a:pt x="1404" y="675"/>
                  </a:cubicBezTo>
                  <a:cubicBezTo>
                    <a:pt x="1458" y="626"/>
                    <a:pt x="1526" y="601"/>
                    <a:pt x="1596" y="601"/>
                  </a:cubicBezTo>
                  <a:cubicBezTo>
                    <a:pt x="1665" y="601"/>
                    <a:pt x="1736" y="626"/>
                    <a:pt x="1795" y="675"/>
                  </a:cubicBezTo>
                  <a:cubicBezTo>
                    <a:pt x="1937" y="816"/>
                    <a:pt x="2133" y="903"/>
                    <a:pt x="2351" y="903"/>
                  </a:cubicBezTo>
                  <a:cubicBezTo>
                    <a:pt x="2818" y="903"/>
                    <a:pt x="3188" y="523"/>
                    <a:pt x="3178" y="66"/>
                  </a:cubicBezTo>
                  <a:lnTo>
                    <a:pt x="31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5339657" y="2178380"/>
              <a:ext cx="79773" cy="113186"/>
            </a:xfrm>
            <a:custGeom>
              <a:avLst/>
              <a:gdLst/>
              <a:ahLst/>
              <a:cxnLst/>
              <a:rect l="l" t="t" r="r" b="b"/>
              <a:pathLst>
                <a:path w="1220" h="1731" extrusionOk="0">
                  <a:moveTo>
                    <a:pt x="762" y="0"/>
                  </a:moveTo>
                  <a:lnTo>
                    <a:pt x="56" y="152"/>
                  </a:lnTo>
                  <a:cubicBezTo>
                    <a:pt x="1" y="555"/>
                    <a:pt x="66" y="1045"/>
                    <a:pt x="436" y="1731"/>
                  </a:cubicBezTo>
                  <a:lnTo>
                    <a:pt x="1220" y="1731"/>
                  </a:lnTo>
                  <a:cubicBezTo>
                    <a:pt x="958" y="1230"/>
                    <a:pt x="796" y="643"/>
                    <a:pt x="762" y="0"/>
                  </a:cubicBezTo>
                  <a:close/>
                </a:path>
              </a:pathLst>
            </a:custGeom>
            <a:solidFill>
              <a:srgbClr val="3B3155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5343253" y="2144183"/>
              <a:ext cx="222775" cy="87619"/>
            </a:xfrm>
            <a:custGeom>
              <a:avLst/>
              <a:gdLst/>
              <a:ahLst/>
              <a:cxnLst/>
              <a:rect l="l" t="t" r="r" b="b"/>
              <a:pathLst>
                <a:path w="3407" h="1340" extrusionOk="0">
                  <a:moveTo>
                    <a:pt x="207" y="1"/>
                  </a:moveTo>
                  <a:cubicBezTo>
                    <a:pt x="120" y="218"/>
                    <a:pt x="44" y="426"/>
                    <a:pt x="1" y="675"/>
                  </a:cubicBezTo>
                  <a:cubicBezTo>
                    <a:pt x="7" y="672"/>
                    <a:pt x="99" y="656"/>
                    <a:pt x="243" y="656"/>
                  </a:cubicBezTo>
                  <a:cubicBezTo>
                    <a:pt x="587" y="656"/>
                    <a:pt x="1226" y="749"/>
                    <a:pt x="1709" y="1340"/>
                  </a:cubicBezTo>
                  <a:cubicBezTo>
                    <a:pt x="2184" y="749"/>
                    <a:pt x="2826" y="656"/>
                    <a:pt x="3169" y="656"/>
                  </a:cubicBezTo>
                  <a:cubicBezTo>
                    <a:pt x="3312" y="656"/>
                    <a:pt x="3403" y="672"/>
                    <a:pt x="3406" y="675"/>
                  </a:cubicBezTo>
                  <a:cubicBezTo>
                    <a:pt x="3374" y="426"/>
                    <a:pt x="3287" y="218"/>
                    <a:pt x="3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5343253" y="2144183"/>
              <a:ext cx="47014" cy="47014"/>
            </a:xfrm>
            <a:custGeom>
              <a:avLst/>
              <a:gdLst/>
              <a:ahLst/>
              <a:cxnLst/>
              <a:rect l="l" t="t" r="r" b="b"/>
              <a:pathLst>
                <a:path w="719" h="719" extrusionOk="0">
                  <a:moveTo>
                    <a:pt x="207" y="1"/>
                  </a:moveTo>
                  <a:cubicBezTo>
                    <a:pt x="120" y="218"/>
                    <a:pt x="44" y="426"/>
                    <a:pt x="1" y="675"/>
                  </a:cubicBezTo>
                  <a:cubicBezTo>
                    <a:pt x="6" y="670"/>
                    <a:pt x="87" y="657"/>
                    <a:pt x="217" y="657"/>
                  </a:cubicBezTo>
                  <a:cubicBezTo>
                    <a:pt x="346" y="657"/>
                    <a:pt x="523" y="670"/>
                    <a:pt x="719" y="719"/>
                  </a:cubicBezTo>
                  <a:cubicBezTo>
                    <a:pt x="707" y="567"/>
                    <a:pt x="697" y="414"/>
                    <a:pt x="697" y="262"/>
                  </a:cubicBezTo>
                  <a:cubicBezTo>
                    <a:pt x="697" y="175"/>
                    <a:pt x="697" y="88"/>
                    <a:pt x="707" y="1"/>
                  </a:cubicBezTo>
                  <a:close/>
                </a:path>
              </a:pathLst>
            </a:custGeom>
            <a:solidFill>
              <a:srgbClr val="3B3155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350380" y="1979867"/>
              <a:ext cx="81146" cy="59110"/>
            </a:xfrm>
            <a:custGeom>
              <a:avLst/>
              <a:gdLst/>
              <a:ahLst/>
              <a:cxnLst/>
              <a:rect l="l" t="t" r="r" b="b"/>
              <a:pathLst>
                <a:path w="1241" h="904" extrusionOk="0">
                  <a:moveTo>
                    <a:pt x="11" y="0"/>
                  </a:moveTo>
                  <a:lnTo>
                    <a:pt x="11" y="66"/>
                  </a:lnTo>
                  <a:cubicBezTo>
                    <a:pt x="0" y="523"/>
                    <a:pt x="381" y="903"/>
                    <a:pt x="838" y="903"/>
                  </a:cubicBezTo>
                  <a:lnTo>
                    <a:pt x="871" y="903"/>
                  </a:lnTo>
                  <a:cubicBezTo>
                    <a:pt x="968" y="588"/>
                    <a:pt x="1099" y="283"/>
                    <a:pt x="1241" y="0"/>
                  </a:cubicBezTo>
                  <a:close/>
                </a:path>
              </a:pathLst>
            </a:custGeom>
            <a:solidFill>
              <a:srgbClr val="3B3155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5282051" y="1979867"/>
              <a:ext cx="56233" cy="311702"/>
            </a:xfrm>
            <a:custGeom>
              <a:avLst/>
              <a:gdLst/>
              <a:ahLst/>
              <a:cxnLst/>
              <a:rect l="l" t="t" r="r" b="b"/>
              <a:pathLst>
                <a:path w="860" h="4767" extrusionOk="0">
                  <a:moveTo>
                    <a:pt x="1" y="0"/>
                  </a:moveTo>
                  <a:lnTo>
                    <a:pt x="1" y="4767"/>
                  </a:lnTo>
                  <a:lnTo>
                    <a:pt x="860" y="4767"/>
                  </a:lnTo>
                  <a:cubicBezTo>
                    <a:pt x="577" y="4027"/>
                    <a:pt x="436" y="3200"/>
                    <a:pt x="436" y="2318"/>
                  </a:cubicBezTo>
                  <a:cubicBezTo>
                    <a:pt x="436" y="1491"/>
                    <a:pt x="501" y="707"/>
                    <a:pt x="686" y="0"/>
                  </a:cubicBezTo>
                  <a:close/>
                </a:path>
              </a:pathLst>
            </a:custGeom>
            <a:solidFill>
              <a:srgbClr val="3B3155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5417270" y="1932920"/>
              <a:ext cx="74738" cy="14254"/>
            </a:xfrm>
            <a:custGeom>
              <a:avLst/>
              <a:gdLst/>
              <a:ahLst/>
              <a:cxnLst/>
              <a:rect l="l" t="t" r="r" b="b"/>
              <a:pathLst>
                <a:path w="1143" h="218" extrusionOk="0">
                  <a:moveTo>
                    <a:pt x="109" y="0"/>
                  </a:moveTo>
                  <a:cubicBezTo>
                    <a:pt x="44" y="0"/>
                    <a:pt x="0" y="44"/>
                    <a:pt x="0" y="109"/>
                  </a:cubicBezTo>
                  <a:cubicBezTo>
                    <a:pt x="0" y="163"/>
                    <a:pt x="44" y="218"/>
                    <a:pt x="109" y="218"/>
                  </a:cubicBezTo>
                  <a:lnTo>
                    <a:pt x="1034" y="218"/>
                  </a:lnTo>
                  <a:cubicBezTo>
                    <a:pt x="1099" y="218"/>
                    <a:pt x="1142" y="163"/>
                    <a:pt x="1142" y="109"/>
                  </a:cubicBezTo>
                  <a:cubicBezTo>
                    <a:pt x="1142" y="44"/>
                    <a:pt x="1099" y="0"/>
                    <a:pt x="10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5447806" y="2101486"/>
              <a:ext cx="14320" cy="24259"/>
            </a:xfrm>
            <a:custGeom>
              <a:avLst/>
              <a:gdLst/>
              <a:ahLst/>
              <a:cxnLst/>
              <a:rect l="l" t="t" r="r" b="b"/>
              <a:pathLst>
                <a:path w="219" h="371" extrusionOk="0">
                  <a:moveTo>
                    <a:pt x="110" y="1"/>
                  </a:moveTo>
                  <a:cubicBezTo>
                    <a:pt x="44" y="1"/>
                    <a:pt x="1" y="44"/>
                    <a:pt x="1" y="110"/>
                  </a:cubicBezTo>
                  <a:lnTo>
                    <a:pt x="1" y="262"/>
                  </a:lnTo>
                  <a:cubicBezTo>
                    <a:pt x="1" y="317"/>
                    <a:pt x="44" y="371"/>
                    <a:pt x="110" y="371"/>
                  </a:cubicBezTo>
                  <a:cubicBezTo>
                    <a:pt x="164" y="371"/>
                    <a:pt x="218" y="317"/>
                    <a:pt x="218" y="262"/>
                  </a:cubicBezTo>
                  <a:lnTo>
                    <a:pt x="218" y="110"/>
                  </a:lnTo>
                  <a:cubicBezTo>
                    <a:pt x="218" y="44"/>
                    <a:pt x="164" y="1"/>
                    <a:pt x="1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5274924" y="1893034"/>
              <a:ext cx="359370" cy="486025"/>
            </a:xfrm>
            <a:custGeom>
              <a:avLst/>
              <a:gdLst/>
              <a:ahLst/>
              <a:cxnLst/>
              <a:rect l="l" t="t" r="r" b="b"/>
              <a:pathLst>
                <a:path w="5496" h="7433" extrusionOk="0">
                  <a:moveTo>
                    <a:pt x="4386" y="218"/>
                  </a:moveTo>
                  <a:cubicBezTo>
                    <a:pt x="4876" y="218"/>
                    <a:pt x="5278" y="621"/>
                    <a:pt x="5278" y="1111"/>
                  </a:cubicBezTo>
                  <a:lnTo>
                    <a:pt x="5278" y="1220"/>
                  </a:lnTo>
                  <a:lnTo>
                    <a:pt x="219" y="1220"/>
                  </a:lnTo>
                  <a:lnTo>
                    <a:pt x="219" y="1111"/>
                  </a:lnTo>
                  <a:cubicBezTo>
                    <a:pt x="219" y="621"/>
                    <a:pt x="621" y="218"/>
                    <a:pt x="1111" y="218"/>
                  </a:cubicBezTo>
                  <a:close/>
                  <a:moveTo>
                    <a:pt x="4223" y="1437"/>
                  </a:moveTo>
                  <a:cubicBezTo>
                    <a:pt x="4212" y="1818"/>
                    <a:pt x="3885" y="2122"/>
                    <a:pt x="3505" y="2122"/>
                  </a:cubicBezTo>
                  <a:cubicBezTo>
                    <a:pt x="3331" y="2122"/>
                    <a:pt x="3157" y="2057"/>
                    <a:pt x="3026" y="1926"/>
                  </a:cubicBezTo>
                  <a:cubicBezTo>
                    <a:pt x="2944" y="1856"/>
                    <a:pt x="2846" y="1821"/>
                    <a:pt x="2750" y="1821"/>
                  </a:cubicBezTo>
                  <a:cubicBezTo>
                    <a:pt x="2653" y="1821"/>
                    <a:pt x="2558" y="1856"/>
                    <a:pt x="2482" y="1926"/>
                  </a:cubicBezTo>
                  <a:cubicBezTo>
                    <a:pt x="2351" y="2047"/>
                    <a:pt x="2177" y="2122"/>
                    <a:pt x="1992" y="2122"/>
                  </a:cubicBezTo>
                  <a:cubicBezTo>
                    <a:pt x="1611" y="2122"/>
                    <a:pt x="1295" y="1818"/>
                    <a:pt x="1274" y="1437"/>
                  </a:cubicBezTo>
                  <a:close/>
                  <a:moveTo>
                    <a:pt x="2748" y="2041"/>
                  </a:moveTo>
                  <a:cubicBezTo>
                    <a:pt x="2792" y="2041"/>
                    <a:pt x="2835" y="2057"/>
                    <a:pt x="2874" y="2090"/>
                  </a:cubicBezTo>
                  <a:cubicBezTo>
                    <a:pt x="3048" y="2253"/>
                    <a:pt x="3276" y="2340"/>
                    <a:pt x="3505" y="2340"/>
                  </a:cubicBezTo>
                  <a:cubicBezTo>
                    <a:pt x="3646" y="2340"/>
                    <a:pt x="3777" y="2308"/>
                    <a:pt x="3907" y="2253"/>
                  </a:cubicBezTo>
                  <a:lnTo>
                    <a:pt x="3907" y="2253"/>
                  </a:lnTo>
                  <a:cubicBezTo>
                    <a:pt x="3798" y="2884"/>
                    <a:pt x="3929" y="3319"/>
                    <a:pt x="4093" y="3733"/>
                  </a:cubicBezTo>
                  <a:lnTo>
                    <a:pt x="1404" y="3733"/>
                  </a:lnTo>
                  <a:cubicBezTo>
                    <a:pt x="1568" y="3319"/>
                    <a:pt x="1709" y="2884"/>
                    <a:pt x="1590" y="2253"/>
                  </a:cubicBezTo>
                  <a:lnTo>
                    <a:pt x="1590" y="2253"/>
                  </a:lnTo>
                  <a:cubicBezTo>
                    <a:pt x="1720" y="2308"/>
                    <a:pt x="1851" y="2340"/>
                    <a:pt x="1992" y="2340"/>
                  </a:cubicBezTo>
                  <a:cubicBezTo>
                    <a:pt x="2231" y="2340"/>
                    <a:pt x="2449" y="2253"/>
                    <a:pt x="2623" y="2090"/>
                  </a:cubicBezTo>
                  <a:cubicBezTo>
                    <a:pt x="2661" y="2057"/>
                    <a:pt x="2705" y="2041"/>
                    <a:pt x="2748" y="2041"/>
                  </a:cubicBezTo>
                  <a:close/>
                  <a:moveTo>
                    <a:pt x="4180" y="3951"/>
                  </a:moveTo>
                  <a:cubicBezTo>
                    <a:pt x="4234" y="4092"/>
                    <a:pt x="4277" y="4245"/>
                    <a:pt x="4321" y="4386"/>
                  </a:cubicBezTo>
                  <a:cubicBezTo>
                    <a:pt x="4294" y="4385"/>
                    <a:pt x="4267" y="4384"/>
                    <a:pt x="4240" y="4384"/>
                  </a:cubicBezTo>
                  <a:cubicBezTo>
                    <a:pt x="3681" y="4384"/>
                    <a:pt x="3138" y="4602"/>
                    <a:pt x="2754" y="5017"/>
                  </a:cubicBezTo>
                  <a:cubicBezTo>
                    <a:pt x="2360" y="4592"/>
                    <a:pt x="1818" y="4384"/>
                    <a:pt x="1269" y="4384"/>
                  </a:cubicBezTo>
                  <a:cubicBezTo>
                    <a:pt x="1241" y="4384"/>
                    <a:pt x="1214" y="4385"/>
                    <a:pt x="1187" y="4386"/>
                  </a:cubicBezTo>
                  <a:cubicBezTo>
                    <a:pt x="1220" y="4245"/>
                    <a:pt x="1263" y="4092"/>
                    <a:pt x="1328" y="3951"/>
                  </a:cubicBezTo>
                  <a:close/>
                  <a:moveTo>
                    <a:pt x="1291" y="4609"/>
                  </a:moveTo>
                  <a:cubicBezTo>
                    <a:pt x="1805" y="4609"/>
                    <a:pt x="2298" y="4817"/>
                    <a:pt x="2645" y="5224"/>
                  </a:cubicBezTo>
                  <a:lnTo>
                    <a:pt x="2645" y="5986"/>
                  </a:lnTo>
                  <a:lnTo>
                    <a:pt x="1491" y="5986"/>
                  </a:lnTo>
                  <a:cubicBezTo>
                    <a:pt x="1208" y="5464"/>
                    <a:pt x="1100" y="5028"/>
                    <a:pt x="1143" y="4615"/>
                  </a:cubicBezTo>
                  <a:cubicBezTo>
                    <a:pt x="1192" y="4611"/>
                    <a:pt x="1242" y="4609"/>
                    <a:pt x="1291" y="4609"/>
                  </a:cubicBezTo>
                  <a:close/>
                  <a:moveTo>
                    <a:pt x="4196" y="4607"/>
                  </a:moveTo>
                  <a:cubicBezTo>
                    <a:pt x="4249" y="4607"/>
                    <a:pt x="4301" y="4609"/>
                    <a:pt x="4354" y="4615"/>
                  </a:cubicBezTo>
                  <a:cubicBezTo>
                    <a:pt x="4397" y="5028"/>
                    <a:pt x="4288" y="5464"/>
                    <a:pt x="4005" y="5986"/>
                  </a:cubicBezTo>
                  <a:lnTo>
                    <a:pt x="2862" y="5986"/>
                  </a:lnTo>
                  <a:lnTo>
                    <a:pt x="2862" y="5224"/>
                  </a:lnTo>
                  <a:cubicBezTo>
                    <a:pt x="3196" y="4832"/>
                    <a:pt x="3707" y="4607"/>
                    <a:pt x="4196" y="4607"/>
                  </a:cubicBezTo>
                  <a:close/>
                  <a:moveTo>
                    <a:pt x="5278" y="6204"/>
                  </a:moveTo>
                  <a:lnTo>
                    <a:pt x="5278" y="6312"/>
                  </a:lnTo>
                  <a:cubicBezTo>
                    <a:pt x="5278" y="6802"/>
                    <a:pt x="4876" y="7215"/>
                    <a:pt x="4386" y="7215"/>
                  </a:cubicBezTo>
                  <a:lnTo>
                    <a:pt x="1111" y="7215"/>
                  </a:lnTo>
                  <a:cubicBezTo>
                    <a:pt x="621" y="7215"/>
                    <a:pt x="219" y="6802"/>
                    <a:pt x="219" y="6312"/>
                  </a:cubicBezTo>
                  <a:lnTo>
                    <a:pt x="219" y="6204"/>
                  </a:lnTo>
                  <a:close/>
                  <a:moveTo>
                    <a:pt x="1111" y="1"/>
                  </a:moveTo>
                  <a:cubicBezTo>
                    <a:pt x="501" y="1"/>
                    <a:pt x="1" y="501"/>
                    <a:pt x="1" y="1111"/>
                  </a:cubicBezTo>
                  <a:lnTo>
                    <a:pt x="1" y="4560"/>
                  </a:lnTo>
                  <a:cubicBezTo>
                    <a:pt x="1" y="4615"/>
                    <a:pt x="44" y="4669"/>
                    <a:pt x="110" y="4669"/>
                  </a:cubicBezTo>
                  <a:cubicBezTo>
                    <a:pt x="164" y="4669"/>
                    <a:pt x="219" y="4615"/>
                    <a:pt x="219" y="4560"/>
                  </a:cubicBezTo>
                  <a:lnTo>
                    <a:pt x="219" y="1437"/>
                  </a:lnTo>
                  <a:lnTo>
                    <a:pt x="1056" y="1437"/>
                  </a:lnTo>
                  <a:cubicBezTo>
                    <a:pt x="1067" y="1665"/>
                    <a:pt x="1154" y="1894"/>
                    <a:pt x="1328" y="2057"/>
                  </a:cubicBezTo>
                  <a:lnTo>
                    <a:pt x="1328" y="2068"/>
                  </a:lnTo>
                  <a:cubicBezTo>
                    <a:pt x="1426" y="2438"/>
                    <a:pt x="1524" y="2841"/>
                    <a:pt x="1165" y="3755"/>
                  </a:cubicBezTo>
                  <a:cubicBezTo>
                    <a:pt x="1165" y="3755"/>
                    <a:pt x="1143" y="3798"/>
                    <a:pt x="1154" y="3798"/>
                  </a:cubicBezTo>
                  <a:cubicBezTo>
                    <a:pt x="915" y="4397"/>
                    <a:pt x="741" y="4963"/>
                    <a:pt x="1252" y="5986"/>
                  </a:cubicBezTo>
                  <a:lnTo>
                    <a:pt x="219" y="5986"/>
                  </a:lnTo>
                  <a:lnTo>
                    <a:pt x="219" y="4995"/>
                  </a:lnTo>
                  <a:cubicBezTo>
                    <a:pt x="219" y="4930"/>
                    <a:pt x="164" y="4886"/>
                    <a:pt x="110" y="4886"/>
                  </a:cubicBezTo>
                  <a:cubicBezTo>
                    <a:pt x="44" y="4886"/>
                    <a:pt x="1" y="4930"/>
                    <a:pt x="1" y="4995"/>
                  </a:cubicBezTo>
                  <a:lnTo>
                    <a:pt x="1" y="6312"/>
                  </a:lnTo>
                  <a:cubicBezTo>
                    <a:pt x="1" y="6922"/>
                    <a:pt x="501" y="7433"/>
                    <a:pt x="1111" y="7433"/>
                  </a:cubicBezTo>
                  <a:lnTo>
                    <a:pt x="4386" y="7433"/>
                  </a:lnTo>
                  <a:cubicBezTo>
                    <a:pt x="4995" y="7433"/>
                    <a:pt x="5496" y="6922"/>
                    <a:pt x="5496" y="6312"/>
                  </a:cubicBezTo>
                  <a:lnTo>
                    <a:pt x="5496" y="2928"/>
                  </a:lnTo>
                  <a:cubicBezTo>
                    <a:pt x="5496" y="2862"/>
                    <a:pt x="5452" y="2819"/>
                    <a:pt x="5387" y="2819"/>
                  </a:cubicBezTo>
                  <a:cubicBezTo>
                    <a:pt x="5333" y="2819"/>
                    <a:pt x="5278" y="2862"/>
                    <a:pt x="5278" y="2928"/>
                  </a:cubicBezTo>
                  <a:lnTo>
                    <a:pt x="5278" y="5986"/>
                  </a:lnTo>
                  <a:lnTo>
                    <a:pt x="4245" y="5986"/>
                  </a:lnTo>
                  <a:cubicBezTo>
                    <a:pt x="4473" y="5529"/>
                    <a:pt x="4647" y="4995"/>
                    <a:pt x="4560" y="4495"/>
                  </a:cubicBezTo>
                  <a:cubicBezTo>
                    <a:pt x="4516" y="4245"/>
                    <a:pt x="4441" y="4027"/>
                    <a:pt x="4354" y="3798"/>
                  </a:cubicBezTo>
                  <a:cubicBezTo>
                    <a:pt x="4342" y="3788"/>
                    <a:pt x="4332" y="3755"/>
                    <a:pt x="4332" y="3755"/>
                  </a:cubicBezTo>
                  <a:cubicBezTo>
                    <a:pt x="4158" y="3298"/>
                    <a:pt x="3972" y="2830"/>
                    <a:pt x="4168" y="2068"/>
                  </a:cubicBezTo>
                  <a:cubicBezTo>
                    <a:pt x="4168" y="2057"/>
                    <a:pt x="4180" y="2057"/>
                    <a:pt x="4180" y="2057"/>
                  </a:cubicBezTo>
                  <a:cubicBezTo>
                    <a:pt x="4342" y="1894"/>
                    <a:pt x="4441" y="1665"/>
                    <a:pt x="4441" y="1437"/>
                  </a:cubicBezTo>
                  <a:lnTo>
                    <a:pt x="5278" y="1437"/>
                  </a:lnTo>
                  <a:lnTo>
                    <a:pt x="5278" y="2492"/>
                  </a:lnTo>
                  <a:cubicBezTo>
                    <a:pt x="5278" y="2547"/>
                    <a:pt x="5333" y="2601"/>
                    <a:pt x="5387" y="2601"/>
                  </a:cubicBezTo>
                  <a:cubicBezTo>
                    <a:pt x="5452" y="2601"/>
                    <a:pt x="5496" y="2547"/>
                    <a:pt x="5496" y="2492"/>
                  </a:cubicBezTo>
                  <a:lnTo>
                    <a:pt x="5496" y="1111"/>
                  </a:lnTo>
                  <a:cubicBezTo>
                    <a:pt x="5496" y="501"/>
                    <a:pt x="4995" y="1"/>
                    <a:pt x="43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5431459" y="2308564"/>
              <a:ext cx="46294" cy="4629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60" y="219"/>
                  </a:moveTo>
                  <a:cubicBezTo>
                    <a:pt x="436" y="219"/>
                    <a:pt x="490" y="284"/>
                    <a:pt x="490" y="360"/>
                  </a:cubicBezTo>
                  <a:cubicBezTo>
                    <a:pt x="490" y="425"/>
                    <a:pt x="436" y="490"/>
                    <a:pt x="360" y="490"/>
                  </a:cubicBezTo>
                  <a:cubicBezTo>
                    <a:pt x="284" y="490"/>
                    <a:pt x="219" y="425"/>
                    <a:pt x="219" y="360"/>
                  </a:cubicBezTo>
                  <a:cubicBezTo>
                    <a:pt x="219" y="284"/>
                    <a:pt x="284" y="219"/>
                    <a:pt x="360" y="219"/>
                  </a:cubicBezTo>
                  <a:close/>
                  <a:moveTo>
                    <a:pt x="360" y="1"/>
                  </a:moveTo>
                  <a:cubicBezTo>
                    <a:pt x="164" y="1"/>
                    <a:pt x="1" y="153"/>
                    <a:pt x="1" y="360"/>
                  </a:cubicBezTo>
                  <a:cubicBezTo>
                    <a:pt x="1" y="555"/>
                    <a:pt x="164" y="708"/>
                    <a:pt x="360" y="708"/>
                  </a:cubicBezTo>
                  <a:cubicBezTo>
                    <a:pt x="555" y="708"/>
                    <a:pt x="708" y="555"/>
                    <a:pt x="708" y="360"/>
                  </a:cubicBezTo>
                  <a:cubicBezTo>
                    <a:pt x="708" y="153"/>
                    <a:pt x="555" y="1"/>
                    <a:pt x="3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5339657" y="2324911"/>
              <a:ext cx="54141" cy="14320"/>
            </a:xfrm>
            <a:custGeom>
              <a:avLst/>
              <a:gdLst/>
              <a:ahLst/>
              <a:cxnLst/>
              <a:rect l="l" t="t" r="r" b="b"/>
              <a:pathLst>
                <a:path w="828" h="219" extrusionOk="0">
                  <a:moveTo>
                    <a:pt x="110" y="1"/>
                  </a:moveTo>
                  <a:cubicBezTo>
                    <a:pt x="44" y="1"/>
                    <a:pt x="1" y="44"/>
                    <a:pt x="1" y="110"/>
                  </a:cubicBezTo>
                  <a:cubicBezTo>
                    <a:pt x="1" y="164"/>
                    <a:pt x="44" y="218"/>
                    <a:pt x="110" y="218"/>
                  </a:cubicBezTo>
                  <a:lnTo>
                    <a:pt x="719" y="218"/>
                  </a:lnTo>
                  <a:cubicBezTo>
                    <a:pt x="774" y="218"/>
                    <a:pt x="828" y="164"/>
                    <a:pt x="828" y="110"/>
                  </a:cubicBezTo>
                  <a:cubicBezTo>
                    <a:pt x="828" y="44"/>
                    <a:pt x="774" y="1"/>
                    <a:pt x="7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5516134" y="2324911"/>
              <a:ext cx="54141" cy="14320"/>
            </a:xfrm>
            <a:custGeom>
              <a:avLst/>
              <a:gdLst/>
              <a:ahLst/>
              <a:cxnLst/>
              <a:rect l="l" t="t" r="r" b="b"/>
              <a:pathLst>
                <a:path w="828" h="219" extrusionOk="0">
                  <a:moveTo>
                    <a:pt x="109" y="1"/>
                  </a:moveTo>
                  <a:cubicBezTo>
                    <a:pt x="44" y="1"/>
                    <a:pt x="0" y="44"/>
                    <a:pt x="0" y="110"/>
                  </a:cubicBezTo>
                  <a:cubicBezTo>
                    <a:pt x="0" y="164"/>
                    <a:pt x="44" y="218"/>
                    <a:pt x="109" y="218"/>
                  </a:cubicBezTo>
                  <a:lnTo>
                    <a:pt x="719" y="218"/>
                  </a:lnTo>
                  <a:cubicBezTo>
                    <a:pt x="774" y="218"/>
                    <a:pt x="827" y="164"/>
                    <a:pt x="827" y="110"/>
                  </a:cubicBezTo>
                  <a:cubicBezTo>
                    <a:pt x="827" y="44"/>
                    <a:pt x="774" y="1"/>
                    <a:pt x="7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18"/>
          <p:cNvGrpSpPr/>
          <p:nvPr/>
        </p:nvGrpSpPr>
        <p:grpSpPr>
          <a:xfrm>
            <a:off x="5267661" y="3666130"/>
            <a:ext cx="486091" cy="310983"/>
            <a:chOff x="5211911" y="3647755"/>
            <a:chExt cx="486091" cy="310983"/>
          </a:xfrm>
        </p:grpSpPr>
        <p:sp>
          <p:nvSpPr>
            <p:cNvPr id="507" name="Google Shape;507;p18"/>
            <p:cNvSpPr/>
            <p:nvPr/>
          </p:nvSpPr>
          <p:spPr>
            <a:xfrm>
              <a:off x="5249705" y="3654882"/>
              <a:ext cx="410568" cy="281101"/>
            </a:xfrm>
            <a:custGeom>
              <a:avLst/>
              <a:gdLst/>
              <a:ahLst/>
              <a:cxnLst/>
              <a:rect l="l" t="t" r="r" b="b"/>
              <a:pathLst>
                <a:path w="6279" h="4299" extrusionOk="0">
                  <a:moveTo>
                    <a:pt x="468" y="0"/>
                  </a:moveTo>
                  <a:cubicBezTo>
                    <a:pt x="206" y="0"/>
                    <a:pt x="0" y="207"/>
                    <a:pt x="0" y="468"/>
                  </a:cubicBezTo>
                  <a:lnTo>
                    <a:pt x="0" y="4298"/>
                  </a:lnTo>
                  <a:lnTo>
                    <a:pt x="6279" y="4298"/>
                  </a:lnTo>
                  <a:lnTo>
                    <a:pt x="6279" y="468"/>
                  </a:lnTo>
                  <a:cubicBezTo>
                    <a:pt x="6279" y="207"/>
                    <a:pt x="6072" y="0"/>
                    <a:pt x="5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5280240" y="3685417"/>
              <a:ext cx="350150" cy="204990"/>
            </a:xfrm>
            <a:custGeom>
              <a:avLst/>
              <a:gdLst/>
              <a:ahLst/>
              <a:cxnLst/>
              <a:rect l="l" t="t" r="r" b="b"/>
              <a:pathLst>
                <a:path w="5355" h="3135" extrusionOk="0">
                  <a:moveTo>
                    <a:pt x="1" y="1"/>
                  </a:moveTo>
                  <a:lnTo>
                    <a:pt x="1" y="3135"/>
                  </a:lnTo>
                  <a:lnTo>
                    <a:pt x="5355" y="3135"/>
                  </a:lnTo>
                  <a:lnTo>
                    <a:pt x="5355" y="1"/>
                  </a:lnTo>
                  <a:close/>
                </a:path>
              </a:pathLst>
            </a:custGeom>
            <a:solidFill>
              <a:srgbClr val="3B3155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5302995" y="3708172"/>
              <a:ext cx="304640" cy="159480"/>
            </a:xfrm>
            <a:custGeom>
              <a:avLst/>
              <a:gdLst/>
              <a:ahLst/>
              <a:cxnLst/>
              <a:rect l="l" t="t" r="r" b="b"/>
              <a:pathLst>
                <a:path w="4659" h="2439" extrusionOk="0">
                  <a:moveTo>
                    <a:pt x="230" y="1"/>
                  </a:moveTo>
                  <a:cubicBezTo>
                    <a:pt x="110" y="1"/>
                    <a:pt x="1" y="99"/>
                    <a:pt x="1" y="230"/>
                  </a:cubicBezTo>
                  <a:lnTo>
                    <a:pt x="1" y="2210"/>
                  </a:lnTo>
                  <a:cubicBezTo>
                    <a:pt x="1" y="2341"/>
                    <a:pt x="110" y="2438"/>
                    <a:pt x="230" y="2438"/>
                  </a:cubicBezTo>
                  <a:lnTo>
                    <a:pt x="4419" y="2438"/>
                  </a:lnTo>
                  <a:cubicBezTo>
                    <a:pt x="4550" y="2438"/>
                    <a:pt x="4658" y="2341"/>
                    <a:pt x="4658" y="2210"/>
                  </a:cubicBezTo>
                  <a:lnTo>
                    <a:pt x="4658" y="230"/>
                  </a:lnTo>
                  <a:cubicBezTo>
                    <a:pt x="4658" y="99"/>
                    <a:pt x="4550" y="1"/>
                    <a:pt x="44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5249705" y="3655536"/>
              <a:ext cx="410568" cy="280447"/>
            </a:xfrm>
            <a:custGeom>
              <a:avLst/>
              <a:gdLst/>
              <a:ahLst/>
              <a:cxnLst/>
              <a:rect l="l" t="t" r="r" b="b"/>
              <a:pathLst>
                <a:path w="6279" h="4289" extrusionOk="0">
                  <a:moveTo>
                    <a:pt x="359" y="1"/>
                  </a:moveTo>
                  <a:cubicBezTo>
                    <a:pt x="163" y="55"/>
                    <a:pt x="0" y="240"/>
                    <a:pt x="0" y="458"/>
                  </a:cubicBezTo>
                  <a:lnTo>
                    <a:pt x="0" y="4288"/>
                  </a:lnTo>
                  <a:lnTo>
                    <a:pt x="6279" y="4288"/>
                  </a:lnTo>
                  <a:lnTo>
                    <a:pt x="6279" y="3701"/>
                  </a:lnTo>
                  <a:lnTo>
                    <a:pt x="588" y="3701"/>
                  </a:lnTo>
                  <a:cubicBezTo>
                    <a:pt x="468" y="3701"/>
                    <a:pt x="359" y="3603"/>
                    <a:pt x="359" y="3472"/>
                  </a:cubicBezTo>
                  <a:lnTo>
                    <a:pt x="3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5219039" y="3921004"/>
              <a:ext cx="471836" cy="30601"/>
            </a:xfrm>
            <a:custGeom>
              <a:avLst/>
              <a:gdLst/>
              <a:ahLst/>
              <a:cxnLst/>
              <a:rect l="l" t="t" r="r" b="b"/>
              <a:pathLst>
                <a:path w="7216" h="468" extrusionOk="0">
                  <a:moveTo>
                    <a:pt x="1" y="0"/>
                  </a:moveTo>
                  <a:cubicBezTo>
                    <a:pt x="1" y="261"/>
                    <a:pt x="218" y="468"/>
                    <a:pt x="469" y="468"/>
                  </a:cubicBezTo>
                  <a:lnTo>
                    <a:pt x="6748" y="468"/>
                  </a:lnTo>
                  <a:cubicBezTo>
                    <a:pt x="7009" y="468"/>
                    <a:pt x="7216" y="261"/>
                    <a:pt x="7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5211911" y="3647755"/>
              <a:ext cx="486091" cy="310983"/>
            </a:xfrm>
            <a:custGeom>
              <a:avLst/>
              <a:gdLst/>
              <a:ahLst/>
              <a:cxnLst/>
              <a:rect l="l" t="t" r="r" b="b"/>
              <a:pathLst>
                <a:path w="7434" h="4756" extrusionOk="0">
                  <a:moveTo>
                    <a:pt x="6400" y="218"/>
                  </a:moveTo>
                  <a:cubicBezTo>
                    <a:pt x="6595" y="218"/>
                    <a:pt x="6748" y="381"/>
                    <a:pt x="6748" y="577"/>
                  </a:cubicBezTo>
                  <a:lnTo>
                    <a:pt x="6748" y="4070"/>
                  </a:lnTo>
                  <a:lnTo>
                    <a:pt x="1514" y="4070"/>
                  </a:lnTo>
                  <a:cubicBezTo>
                    <a:pt x="1449" y="4070"/>
                    <a:pt x="1405" y="4124"/>
                    <a:pt x="1405" y="4179"/>
                  </a:cubicBezTo>
                  <a:cubicBezTo>
                    <a:pt x="1405" y="4244"/>
                    <a:pt x="1449" y="4288"/>
                    <a:pt x="1514" y="4288"/>
                  </a:cubicBezTo>
                  <a:lnTo>
                    <a:pt x="7205" y="4288"/>
                  </a:lnTo>
                  <a:cubicBezTo>
                    <a:pt x="7151" y="4429"/>
                    <a:pt x="7020" y="4538"/>
                    <a:pt x="6857" y="4538"/>
                  </a:cubicBezTo>
                  <a:lnTo>
                    <a:pt x="578" y="4538"/>
                  </a:lnTo>
                  <a:cubicBezTo>
                    <a:pt x="426" y="4538"/>
                    <a:pt x="284" y="4429"/>
                    <a:pt x="240" y="4288"/>
                  </a:cubicBezTo>
                  <a:lnTo>
                    <a:pt x="1046" y="4288"/>
                  </a:lnTo>
                  <a:cubicBezTo>
                    <a:pt x="1111" y="4288"/>
                    <a:pt x="1154" y="4244"/>
                    <a:pt x="1154" y="4179"/>
                  </a:cubicBezTo>
                  <a:cubicBezTo>
                    <a:pt x="1154" y="4124"/>
                    <a:pt x="1111" y="4070"/>
                    <a:pt x="1046" y="4070"/>
                  </a:cubicBezTo>
                  <a:lnTo>
                    <a:pt x="687" y="4070"/>
                  </a:lnTo>
                  <a:lnTo>
                    <a:pt x="687" y="577"/>
                  </a:lnTo>
                  <a:cubicBezTo>
                    <a:pt x="687" y="381"/>
                    <a:pt x="850" y="218"/>
                    <a:pt x="1046" y="218"/>
                  </a:cubicBezTo>
                  <a:close/>
                  <a:moveTo>
                    <a:pt x="1046" y="0"/>
                  </a:moveTo>
                  <a:cubicBezTo>
                    <a:pt x="730" y="0"/>
                    <a:pt x="469" y="262"/>
                    <a:pt x="469" y="577"/>
                  </a:cubicBezTo>
                  <a:lnTo>
                    <a:pt x="469" y="4070"/>
                  </a:lnTo>
                  <a:lnTo>
                    <a:pt x="110" y="4070"/>
                  </a:lnTo>
                  <a:cubicBezTo>
                    <a:pt x="56" y="4070"/>
                    <a:pt x="1" y="4124"/>
                    <a:pt x="1" y="4179"/>
                  </a:cubicBezTo>
                  <a:cubicBezTo>
                    <a:pt x="1" y="4494"/>
                    <a:pt x="262" y="4755"/>
                    <a:pt x="578" y="4755"/>
                  </a:cubicBezTo>
                  <a:lnTo>
                    <a:pt x="6857" y="4755"/>
                  </a:lnTo>
                  <a:cubicBezTo>
                    <a:pt x="7173" y="4755"/>
                    <a:pt x="7434" y="4494"/>
                    <a:pt x="7434" y="4179"/>
                  </a:cubicBezTo>
                  <a:cubicBezTo>
                    <a:pt x="7434" y="4124"/>
                    <a:pt x="7390" y="4070"/>
                    <a:pt x="7325" y="4070"/>
                  </a:cubicBezTo>
                  <a:lnTo>
                    <a:pt x="6965" y="4070"/>
                  </a:lnTo>
                  <a:lnTo>
                    <a:pt x="6965" y="577"/>
                  </a:lnTo>
                  <a:cubicBezTo>
                    <a:pt x="6965" y="262"/>
                    <a:pt x="6716" y="0"/>
                    <a:pt x="6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5273113" y="3678290"/>
              <a:ext cx="364405" cy="219244"/>
            </a:xfrm>
            <a:custGeom>
              <a:avLst/>
              <a:gdLst/>
              <a:ahLst/>
              <a:cxnLst/>
              <a:rect l="l" t="t" r="r" b="b"/>
              <a:pathLst>
                <a:path w="5573" h="3353" extrusionOk="0">
                  <a:moveTo>
                    <a:pt x="5355" y="218"/>
                  </a:moveTo>
                  <a:lnTo>
                    <a:pt x="5355" y="3135"/>
                  </a:lnTo>
                  <a:lnTo>
                    <a:pt x="218" y="3135"/>
                  </a:lnTo>
                  <a:lnTo>
                    <a:pt x="218" y="218"/>
                  </a:lnTo>
                  <a:close/>
                  <a:moveTo>
                    <a:pt x="110" y="1"/>
                  </a:moveTo>
                  <a:cubicBezTo>
                    <a:pt x="44" y="1"/>
                    <a:pt x="1" y="44"/>
                    <a:pt x="1" y="110"/>
                  </a:cubicBezTo>
                  <a:lnTo>
                    <a:pt x="1" y="3244"/>
                  </a:lnTo>
                  <a:cubicBezTo>
                    <a:pt x="1" y="3309"/>
                    <a:pt x="44" y="3353"/>
                    <a:pt x="110" y="3353"/>
                  </a:cubicBezTo>
                  <a:lnTo>
                    <a:pt x="5464" y="3353"/>
                  </a:lnTo>
                  <a:cubicBezTo>
                    <a:pt x="5518" y="3353"/>
                    <a:pt x="5572" y="3309"/>
                    <a:pt x="5572" y="3244"/>
                  </a:cubicBezTo>
                  <a:lnTo>
                    <a:pt x="5572" y="110"/>
                  </a:lnTo>
                  <a:cubicBezTo>
                    <a:pt x="5572" y="44"/>
                    <a:pt x="5518" y="1"/>
                    <a:pt x="54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5315157" y="3752308"/>
              <a:ext cx="34198" cy="71207"/>
            </a:xfrm>
            <a:custGeom>
              <a:avLst/>
              <a:gdLst/>
              <a:ahLst/>
              <a:cxnLst/>
              <a:rect l="l" t="t" r="r" b="b"/>
              <a:pathLst>
                <a:path w="523" h="1089" extrusionOk="0">
                  <a:moveTo>
                    <a:pt x="109" y="1"/>
                  </a:moveTo>
                  <a:cubicBezTo>
                    <a:pt x="44" y="1"/>
                    <a:pt x="0" y="55"/>
                    <a:pt x="0" y="109"/>
                  </a:cubicBezTo>
                  <a:lnTo>
                    <a:pt x="0" y="970"/>
                  </a:lnTo>
                  <a:cubicBezTo>
                    <a:pt x="0" y="1024"/>
                    <a:pt x="32" y="1078"/>
                    <a:pt x="87" y="1078"/>
                  </a:cubicBezTo>
                  <a:cubicBezTo>
                    <a:pt x="98" y="1078"/>
                    <a:pt x="98" y="1089"/>
                    <a:pt x="196" y="1089"/>
                  </a:cubicBezTo>
                  <a:cubicBezTo>
                    <a:pt x="240" y="1089"/>
                    <a:pt x="315" y="1089"/>
                    <a:pt x="414" y="1078"/>
                  </a:cubicBezTo>
                  <a:cubicBezTo>
                    <a:pt x="468" y="1078"/>
                    <a:pt x="523" y="1035"/>
                    <a:pt x="523" y="970"/>
                  </a:cubicBezTo>
                  <a:cubicBezTo>
                    <a:pt x="511" y="915"/>
                    <a:pt x="468" y="861"/>
                    <a:pt x="402" y="861"/>
                  </a:cubicBezTo>
                  <a:cubicBezTo>
                    <a:pt x="348" y="871"/>
                    <a:pt x="272" y="871"/>
                    <a:pt x="218" y="871"/>
                  </a:cubicBezTo>
                  <a:lnTo>
                    <a:pt x="218" y="109"/>
                  </a:lnTo>
                  <a:cubicBezTo>
                    <a:pt x="218" y="55"/>
                    <a:pt x="163" y="1"/>
                    <a:pt x="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5498696" y="3753027"/>
              <a:ext cx="37794" cy="69834"/>
            </a:xfrm>
            <a:custGeom>
              <a:avLst/>
              <a:gdLst/>
              <a:ahLst/>
              <a:cxnLst/>
              <a:rect l="l" t="t" r="r" b="b"/>
              <a:pathLst>
                <a:path w="578" h="1068" extrusionOk="0">
                  <a:moveTo>
                    <a:pt x="110" y="1"/>
                  </a:moveTo>
                  <a:cubicBezTo>
                    <a:pt x="55" y="1"/>
                    <a:pt x="1" y="44"/>
                    <a:pt x="1" y="110"/>
                  </a:cubicBezTo>
                  <a:lnTo>
                    <a:pt x="1" y="959"/>
                  </a:lnTo>
                  <a:cubicBezTo>
                    <a:pt x="1" y="1024"/>
                    <a:pt x="55" y="1067"/>
                    <a:pt x="110" y="1067"/>
                  </a:cubicBezTo>
                  <a:lnTo>
                    <a:pt x="468" y="1067"/>
                  </a:lnTo>
                  <a:cubicBezTo>
                    <a:pt x="534" y="1067"/>
                    <a:pt x="577" y="1024"/>
                    <a:pt x="577" y="959"/>
                  </a:cubicBezTo>
                  <a:cubicBezTo>
                    <a:pt x="577" y="904"/>
                    <a:pt x="534" y="850"/>
                    <a:pt x="468" y="850"/>
                  </a:cubicBezTo>
                  <a:lnTo>
                    <a:pt x="218" y="850"/>
                  </a:lnTo>
                  <a:lnTo>
                    <a:pt x="218" y="643"/>
                  </a:lnTo>
                  <a:lnTo>
                    <a:pt x="447" y="643"/>
                  </a:lnTo>
                  <a:cubicBezTo>
                    <a:pt x="501" y="643"/>
                    <a:pt x="555" y="589"/>
                    <a:pt x="555" y="534"/>
                  </a:cubicBezTo>
                  <a:cubicBezTo>
                    <a:pt x="555" y="468"/>
                    <a:pt x="501" y="425"/>
                    <a:pt x="447" y="425"/>
                  </a:cubicBezTo>
                  <a:lnTo>
                    <a:pt x="218" y="425"/>
                  </a:lnTo>
                  <a:lnTo>
                    <a:pt x="218" y="219"/>
                  </a:lnTo>
                  <a:lnTo>
                    <a:pt x="468" y="219"/>
                  </a:lnTo>
                  <a:cubicBezTo>
                    <a:pt x="534" y="219"/>
                    <a:pt x="577" y="164"/>
                    <a:pt x="577" y="110"/>
                  </a:cubicBezTo>
                  <a:cubicBezTo>
                    <a:pt x="577" y="44"/>
                    <a:pt x="534" y="1"/>
                    <a:pt x="4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5433964" y="3752438"/>
              <a:ext cx="52702" cy="71076"/>
            </a:xfrm>
            <a:custGeom>
              <a:avLst/>
              <a:gdLst/>
              <a:ahLst/>
              <a:cxnLst/>
              <a:rect l="l" t="t" r="r" b="b"/>
              <a:pathLst>
                <a:path w="806" h="1087" extrusionOk="0">
                  <a:moveTo>
                    <a:pt x="407" y="0"/>
                  </a:moveTo>
                  <a:cubicBezTo>
                    <a:pt x="368" y="0"/>
                    <a:pt x="326" y="6"/>
                    <a:pt x="283" y="20"/>
                  </a:cubicBezTo>
                  <a:cubicBezTo>
                    <a:pt x="164" y="53"/>
                    <a:pt x="77" y="151"/>
                    <a:pt x="55" y="271"/>
                  </a:cubicBezTo>
                  <a:cubicBezTo>
                    <a:pt x="44" y="380"/>
                    <a:pt x="87" y="477"/>
                    <a:pt x="186" y="543"/>
                  </a:cubicBezTo>
                  <a:lnTo>
                    <a:pt x="196" y="543"/>
                  </a:lnTo>
                  <a:cubicBezTo>
                    <a:pt x="207" y="554"/>
                    <a:pt x="327" y="598"/>
                    <a:pt x="457" y="652"/>
                  </a:cubicBezTo>
                  <a:cubicBezTo>
                    <a:pt x="490" y="663"/>
                    <a:pt x="577" y="706"/>
                    <a:pt x="566" y="772"/>
                  </a:cubicBezTo>
                  <a:cubicBezTo>
                    <a:pt x="556" y="815"/>
                    <a:pt x="501" y="869"/>
                    <a:pt x="414" y="869"/>
                  </a:cubicBezTo>
                  <a:cubicBezTo>
                    <a:pt x="338" y="869"/>
                    <a:pt x="251" y="826"/>
                    <a:pt x="196" y="772"/>
                  </a:cubicBezTo>
                  <a:cubicBezTo>
                    <a:pt x="173" y="748"/>
                    <a:pt x="143" y="737"/>
                    <a:pt x="114" y="737"/>
                  </a:cubicBezTo>
                  <a:cubicBezTo>
                    <a:pt x="89" y="737"/>
                    <a:pt x="64" y="745"/>
                    <a:pt x="44" y="760"/>
                  </a:cubicBezTo>
                  <a:cubicBezTo>
                    <a:pt x="0" y="804"/>
                    <a:pt x="0" y="869"/>
                    <a:pt x="33" y="924"/>
                  </a:cubicBezTo>
                  <a:cubicBezTo>
                    <a:pt x="131" y="1022"/>
                    <a:pt x="273" y="1087"/>
                    <a:pt x="414" y="1087"/>
                  </a:cubicBezTo>
                  <a:cubicBezTo>
                    <a:pt x="599" y="1087"/>
                    <a:pt x="751" y="968"/>
                    <a:pt x="784" y="804"/>
                  </a:cubicBezTo>
                  <a:cubicBezTo>
                    <a:pt x="805" y="685"/>
                    <a:pt x="751" y="532"/>
                    <a:pt x="534" y="445"/>
                  </a:cubicBezTo>
                  <a:cubicBezTo>
                    <a:pt x="425" y="412"/>
                    <a:pt x="327" y="369"/>
                    <a:pt x="294" y="347"/>
                  </a:cubicBezTo>
                  <a:cubicBezTo>
                    <a:pt x="273" y="336"/>
                    <a:pt x="273" y="303"/>
                    <a:pt x="273" y="293"/>
                  </a:cubicBezTo>
                  <a:cubicBezTo>
                    <a:pt x="273" y="282"/>
                    <a:pt x="283" y="249"/>
                    <a:pt x="348" y="228"/>
                  </a:cubicBezTo>
                  <a:cubicBezTo>
                    <a:pt x="368" y="222"/>
                    <a:pt x="386" y="220"/>
                    <a:pt x="405" y="220"/>
                  </a:cubicBezTo>
                  <a:cubicBezTo>
                    <a:pt x="500" y="220"/>
                    <a:pt x="577" y="282"/>
                    <a:pt x="577" y="282"/>
                  </a:cubicBezTo>
                  <a:cubicBezTo>
                    <a:pt x="597" y="301"/>
                    <a:pt x="622" y="309"/>
                    <a:pt x="647" y="309"/>
                  </a:cubicBezTo>
                  <a:cubicBezTo>
                    <a:pt x="679" y="309"/>
                    <a:pt x="711" y="295"/>
                    <a:pt x="730" y="271"/>
                  </a:cubicBezTo>
                  <a:cubicBezTo>
                    <a:pt x="773" y="228"/>
                    <a:pt x="762" y="151"/>
                    <a:pt x="718" y="119"/>
                  </a:cubicBezTo>
                  <a:cubicBezTo>
                    <a:pt x="710" y="110"/>
                    <a:pt x="579" y="0"/>
                    <a:pt x="4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5552771" y="3752308"/>
              <a:ext cx="45640" cy="71207"/>
            </a:xfrm>
            <a:custGeom>
              <a:avLst/>
              <a:gdLst/>
              <a:ahLst/>
              <a:cxnLst/>
              <a:rect l="l" t="t" r="r" b="b"/>
              <a:pathLst>
                <a:path w="698" h="1089" extrusionOk="0">
                  <a:moveTo>
                    <a:pt x="338" y="218"/>
                  </a:moveTo>
                  <a:cubicBezTo>
                    <a:pt x="414" y="218"/>
                    <a:pt x="468" y="273"/>
                    <a:pt x="468" y="338"/>
                  </a:cubicBezTo>
                  <a:cubicBezTo>
                    <a:pt x="468" y="404"/>
                    <a:pt x="414" y="458"/>
                    <a:pt x="338" y="458"/>
                  </a:cubicBezTo>
                  <a:lnTo>
                    <a:pt x="219" y="458"/>
                  </a:lnTo>
                  <a:lnTo>
                    <a:pt x="219" y="218"/>
                  </a:lnTo>
                  <a:close/>
                  <a:moveTo>
                    <a:pt x="110" y="1"/>
                  </a:moveTo>
                  <a:cubicBezTo>
                    <a:pt x="88" y="1"/>
                    <a:pt x="55" y="12"/>
                    <a:pt x="33" y="34"/>
                  </a:cubicBezTo>
                  <a:cubicBezTo>
                    <a:pt x="11" y="55"/>
                    <a:pt x="1" y="88"/>
                    <a:pt x="1" y="109"/>
                  </a:cubicBezTo>
                  <a:lnTo>
                    <a:pt x="1" y="980"/>
                  </a:lnTo>
                  <a:cubicBezTo>
                    <a:pt x="1" y="1035"/>
                    <a:pt x="55" y="1089"/>
                    <a:pt x="110" y="1089"/>
                  </a:cubicBezTo>
                  <a:cubicBezTo>
                    <a:pt x="175" y="1089"/>
                    <a:pt x="219" y="1035"/>
                    <a:pt x="219" y="980"/>
                  </a:cubicBezTo>
                  <a:lnTo>
                    <a:pt x="219" y="730"/>
                  </a:lnTo>
                  <a:lnTo>
                    <a:pt x="501" y="1045"/>
                  </a:lnTo>
                  <a:cubicBezTo>
                    <a:pt x="523" y="1067"/>
                    <a:pt x="545" y="1089"/>
                    <a:pt x="577" y="1089"/>
                  </a:cubicBezTo>
                  <a:cubicBezTo>
                    <a:pt x="610" y="1089"/>
                    <a:pt x="632" y="1078"/>
                    <a:pt x="654" y="1057"/>
                  </a:cubicBezTo>
                  <a:cubicBezTo>
                    <a:pt x="697" y="1013"/>
                    <a:pt x="697" y="948"/>
                    <a:pt x="664" y="904"/>
                  </a:cubicBezTo>
                  <a:lnTo>
                    <a:pt x="447" y="654"/>
                  </a:lnTo>
                  <a:cubicBezTo>
                    <a:pt x="588" y="610"/>
                    <a:pt x="686" y="491"/>
                    <a:pt x="686" y="338"/>
                  </a:cubicBezTo>
                  <a:cubicBezTo>
                    <a:pt x="686" y="153"/>
                    <a:pt x="534" y="1"/>
                    <a:pt x="3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5353538" y="3752308"/>
              <a:ext cx="70488" cy="71207"/>
            </a:xfrm>
            <a:custGeom>
              <a:avLst/>
              <a:gdLst/>
              <a:ahLst/>
              <a:cxnLst/>
              <a:rect l="l" t="t" r="r" b="b"/>
              <a:pathLst>
                <a:path w="1078" h="1089" extrusionOk="0">
                  <a:moveTo>
                    <a:pt x="545" y="218"/>
                  </a:moveTo>
                  <a:cubicBezTo>
                    <a:pt x="719" y="218"/>
                    <a:pt x="860" y="371"/>
                    <a:pt x="860" y="545"/>
                  </a:cubicBezTo>
                  <a:cubicBezTo>
                    <a:pt x="860" y="719"/>
                    <a:pt x="719" y="871"/>
                    <a:pt x="545" y="871"/>
                  </a:cubicBezTo>
                  <a:cubicBezTo>
                    <a:pt x="360" y="871"/>
                    <a:pt x="219" y="719"/>
                    <a:pt x="219" y="545"/>
                  </a:cubicBezTo>
                  <a:cubicBezTo>
                    <a:pt x="219" y="371"/>
                    <a:pt x="360" y="218"/>
                    <a:pt x="545" y="218"/>
                  </a:cubicBezTo>
                  <a:close/>
                  <a:moveTo>
                    <a:pt x="545" y="1"/>
                  </a:moveTo>
                  <a:cubicBezTo>
                    <a:pt x="240" y="1"/>
                    <a:pt x="1" y="251"/>
                    <a:pt x="1" y="545"/>
                  </a:cubicBezTo>
                  <a:cubicBezTo>
                    <a:pt x="1" y="839"/>
                    <a:pt x="240" y="1089"/>
                    <a:pt x="545" y="1089"/>
                  </a:cubicBezTo>
                  <a:cubicBezTo>
                    <a:pt x="838" y="1089"/>
                    <a:pt x="1078" y="839"/>
                    <a:pt x="1078" y="545"/>
                  </a:cubicBezTo>
                  <a:cubicBezTo>
                    <a:pt x="1078" y="251"/>
                    <a:pt x="838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18"/>
          <p:cNvGrpSpPr/>
          <p:nvPr/>
        </p:nvGrpSpPr>
        <p:grpSpPr>
          <a:xfrm>
            <a:off x="2538769" y="1525016"/>
            <a:ext cx="1771206" cy="1185659"/>
            <a:chOff x="2436319" y="1506641"/>
            <a:chExt cx="1771206" cy="1185659"/>
          </a:xfrm>
        </p:grpSpPr>
        <p:grpSp>
          <p:nvGrpSpPr>
            <p:cNvPr id="520" name="Google Shape;520;p18"/>
            <p:cNvGrpSpPr/>
            <p:nvPr/>
          </p:nvGrpSpPr>
          <p:grpSpPr>
            <a:xfrm>
              <a:off x="2436319" y="1745923"/>
              <a:ext cx="1771200" cy="946377"/>
              <a:chOff x="2436319" y="1745923"/>
              <a:chExt cx="1771200" cy="946377"/>
            </a:xfrm>
          </p:grpSpPr>
          <p:sp>
            <p:nvSpPr>
              <p:cNvPr id="521" name="Google Shape;521;p18"/>
              <p:cNvSpPr txBox="1"/>
              <p:nvPr/>
            </p:nvSpPr>
            <p:spPr>
              <a:xfrm>
                <a:off x="2436319" y="1745923"/>
                <a:ext cx="17712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22" name="Google Shape;522;p18"/>
              <p:cNvSpPr txBox="1"/>
              <p:nvPr/>
            </p:nvSpPr>
            <p:spPr>
              <a:xfrm>
                <a:off x="2436319" y="2138200"/>
                <a:ext cx="17712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Venus is the second planet from the Sun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523" name="Google Shape;523;p18"/>
            <p:cNvSpPr txBox="1"/>
            <p:nvPr/>
          </p:nvSpPr>
          <p:spPr>
            <a:xfrm>
              <a:off x="2436325" y="1506641"/>
              <a:ext cx="1771200" cy="31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75%</a:t>
              </a:r>
              <a:endParaRPr sz="20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24" name="Google Shape;524;p18"/>
          <p:cNvGrpSpPr/>
          <p:nvPr/>
        </p:nvGrpSpPr>
        <p:grpSpPr>
          <a:xfrm>
            <a:off x="2538769" y="3373291"/>
            <a:ext cx="1771206" cy="1265759"/>
            <a:chOff x="2436319" y="3354916"/>
            <a:chExt cx="1771206" cy="1265759"/>
          </a:xfrm>
        </p:grpSpPr>
        <p:grpSp>
          <p:nvGrpSpPr>
            <p:cNvPr id="525" name="Google Shape;525;p18"/>
            <p:cNvGrpSpPr/>
            <p:nvPr/>
          </p:nvGrpSpPr>
          <p:grpSpPr>
            <a:xfrm>
              <a:off x="2436319" y="3641555"/>
              <a:ext cx="1771196" cy="979120"/>
              <a:chOff x="2862475" y="4524655"/>
              <a:chExt cx="2027700" cy="979120"/>
            </a:xfrm>
          </p:grpSpPr>
          <p:sp>
            <p:nvSpPr>
              <p:cNvPr id="526" name="Google Shape;526;p18"/>
              <p:cNvSpPr txBox="1"/>
              <p:nvPr/>
            </p:nvSpPr>
            <p:spPr>
              <a:xfrm>
                <a:off x="2862475" y="4524655"/>
                <a:ext cx="20277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27" name="Google Shape;527;p18"/>
              <p:cNvSpPr txBox="1"/>
              <p:nvPr/>
            </p:nvSpPr>
            <p:spPr>
              <a:xfrm>
                <a:off x="2862475" y="4949675"/>
                <a:ext cx="20277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528" name="Google Shape;528;p18"/>
            <p:cNvSpPr txBox="1"/>
            <p:nvPr/>
          </p:nvSpPr>
          <p:spPr>
            <a:xfrm>
              <a:off x="2436325" y="3354916"/>
              <a:ext cx="1771200" cy="31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45%</a:t>
              </a:r>
              <a:endParaRPr sz="20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29" name="Google Shape;529;p18"/>
          <p:cNvGrpSpPr/>
          <p:nvPr/>
        </p:nvGrpSpPr>
        <p:grpSpPr>
          <a:xfrm>
            <a:off x="6339094" y="1525016"/>
            <a:ext cx="1771206" cy="1261859"/>
            <a:chOff x="6226419" y="1506641"/>
            <a:chExt cx="1771206" cy="1261859"/>
          </a:xfrm>
        </p:grpSpPr>
        <p:grpSp>
          <p:nvGrpSpPr>
            <p:cNvPr id="530" name="Google Shape;530;p18"/>
            <p:cNvGrpSpPr/>
            <p:nvPr/>
          </p:nvGrpSpPr>
          <p:grpSpPr>
            <a:xfrm>
              <a:off x="6226419" y="1789380"/>
              <a:ext cx="1771196" cy="979120"/>
              <a:chOff x="2862475" y="4524655"/>
              <a:chExt cx="2027700" cy="979120"/>
            </a:xfrm>
          </p:grpSpPr>
          <p:sp>
            <p:nvSpPr>
              <p:cNvPr id="531" name="Google Shape;531;p18"/>
              <p:cNvSpPr txBox="1"/>
              <p:nvPr/>
            </p:nvSpPr>
            <p:spPr>
              <a:xfrm>
                <a:off x="2862475" y="4524655"/>
                <a:ext cx="20277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32" name="Google Shape;532;p18"/>
              <p:cNvSpPr txBox="1"/>
              <p:nvPr/>
            </p:nvSpPr>
            <p:spPr>
              <a:xfrm>
                <a:off x="2862475" y="4949675"/>
                <a:ext cx="20277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It’s a gas giant and the biggest planet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533" name="Google Shape;533;p18"/>
            <p:cNvSpPr txBox="1"/>
            <p:nvPr/>
          </p:nvSpPr>
          <p:spPr>
            <a:xfrm>
              <a:off x="6226425" y="1506641"/>
              <a:ext cx="1771200" cy="31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65%</a:t>
              </a:r>
              <a:endParaRPr sz="2000" b="1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34" name="Google Shape;534;p18"/>
          <p:cNvGrpSpPr/>
          <p:nvPr/>
        </p:nvGrpSpPr>
        <p:grpSpPr>
          <a:xfrm>
            <a:off x="6339094" y="3373291"/>
            <a:ext cx="1771206" cy="1265759"/>
            <a:chOff x="6226419" y="3354916"/>
            <a:chExt cx="1771206" cy="1265759"/>
          </a:xfrm>
        </p:grpSpPr>
        <p:grpSp>
          <p:nvGrpSpPr>
            <p:cNvPr id="535" name="Google Shape;535;p18"/>
            <p:cNvGrpSpPr/>
            <p:nvPr/>
          </p:nvGrpSpPr>
          <p:grpSpPr>
            <a:xfrm>
              <a:off x="6226419" y="3641555"/>
              <a:ext cx="1771196" cy="979120"/>
              <a:chOff x="2862475" y="4524655"/>
              <a:chExt cx="2027700" cy="979120"/>
            </a:xfrm>
          </p:grpSpPr>
          <p:sp>
            <p:nvSpPr>
              <p:cNvPr id="536" name="Google Shape;536;p18"/>
              <p:cNvSpPr txBox="1"/>
              <p:nvPr/>
            </p:nvSpPr>
            <p:spPr>
              <a:xfrm>
                <a:off x="2862475" y="4524655"/>
                <a:ext cx="20277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Neptune</a:t>
                </a:r>
                <a:endParaRPr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37" name="Google Shape;537;p18"/>
              <p:cNvSpPr txBox="1"/>
              <p:nvPr/>
            </p:nvSpPr>
            <p:spPr>
              <a:xfrm>
                <a:off x="2862475" y="4949675"/>
                <a:ext cx="20277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It’s the farthest planet from the Sun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538" name="Google Shape;538;p18"/>
            <p:cNvSpPr txBox="1"/>
            <p:nvPr/>
          </p:nvSpPr>
          <p:spPr>
            <a:xfrm>
              <a:off x="6226425" y="3354916"/>
              <a:ext cx="1771200" cy="31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35%</a:t>
              </a:r>
              <a:endParaRPr sz="20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9"/>
          <p:cNvSpPr/>
          <p:nvPr/>
        </p:nvSpPr>
        <p:spPr>
          <a:xfrm>
            <a:off x="5592175" y="1456625"/>
            <a:ext cx="183300" cy="183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19"/>
          <p:cNvSpPr/>
          <p:nvPr/>
        </p:nvSpPr>
        <p:spPr>
          <a:xfrm>
            <a:off x="3537925" y="2606250"/>
            <a:ext cx="183300" cy="183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19"/>
          <p:cNvSpPr/>
          <p:nvPr/>
        </p:nvSpPr>
        <p:spPr>
          <a:xfrm>
            <a:off x="5666713" y="2422950"/>
            <a:ext cx="183300" cy="183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19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Bullying Infographics</a:t>
            </a:r>
            <a:endParaRPr/>
          </a:p>
        </p:txBody>
      </p:sp>
      <p:grpSp>
        <p:nvGrpSpPr>
          <p:cNvPr id="547" name="Google Shape;547;p19"/>
          <p:cNvGrpSpPr/>
          <p:nvPr/>
        </p:nvGrpSpPr>
        <p:grpSpPr>
          <a:xfrm>
            <a:off x="765684" y="1703045"/>
            <a:ext cx="1771196" cy="931683"/>
            <a:chOff x="2862475" y="4524655"/>
            <a:chExt cx="2027700" cy="1048720"/>
          </a:xfrm>
        </p:grpSpPr>
        <p:sp>
          <p:nvSpPr>
            <p:cNvPr id="548" name="Google Shape;548;p19"/>
            <p:cNvSpPr txBox="1"/>
            <p:nvPr/>
          </p:nvSpPr>
          <p:spPr>
            <a:xfrm>
              <a:off x="2862475" y="4524655"/>
              <a:ext cx="2027700" cy="55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9" name="Google Shape;549;p19"/>
            <p:cNvSpPr txBox="1"/>
            <p:nvPr/>
          </p:nvSpPr>
          <p:spPr>
            <a:xfrm>
              <a:off x="2862475" y="4949675"/>
              <a:ext cx="2027700" cy="62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50" name="Google Shape;550;p19"/>
          <p:cNvGrpSpPr/>
          <p:nvPr/>
        </p:nvGrpSpPr>
        <p:grpSpPr>
          <a:xfrm>
            <a:off x="765684" y="3151493"/>
            <a:ext cx="1771196" cy="931683"/>
            <a:chOff x="2862475" y="4524655"/>
            <a:chExt cx="2027700" cy="1048720"/>
          </a:xfrm>
        </p:grpSpPr>
        <p:sp>
          <p:nvSpPr>
            <p:cNvPr id="551" name="Google Shape;551;p19"/>
            <p:cNvSpPr txBox="1"/>
            <p:nvPr/>
          </p:nvSpPr>
          <p:spPr>
            <a:xfrm>
              <a:off x="2862475" y="4524655"/>
              <a:ext cx="2027700" cy="55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52" name="Google Shape;552;p19"/>
            <p:cNvSpPr txBox="1"/>
            <p:nvPr/>
          </p:nvSpPr>
          <p:spPr>
            <a:xfrm>
              <a:off x="2862475" y="4949675"/>
              <a:ext cx="2027700" cy="62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53" name="Google Shape;553;p19"/>
          <p:cNvGrpSpPr/>
          <p:nvPr/>
        </p:nvGrpSpPr>
        <p:grpSpPr>
          <a:xfrm>
            <a:off x="6607229" y="3151493"/>
            <a:ext cx="1771196" cy="931683"/>
            <a:chOff x="2862475" y="4524655"/>
            <a:chExt cx="2027700" cy="1048720"/>
          </a:xfrm>
        </p:grpSpPr>
        <p:sp>
          <p:nvSpPr>
            <p:cNvPr id="554" name="Google Shape;554;p19"/>
            <p:cNvSpPr txBox="1"/>
            <p:nvPr/>
          </p:nvSpPr>
          <p:spPr>
            <a:xfrm>
              <a:off x="2862475" y="4524655"/>
              <a:ext cx="2027700" cy="55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55" name="Google Shape;555;p19"/>
            <p:cNvSpPr txBox="1"/>
            <p:nvPr/>
          </p:nvSpPr>
          <p:spPr>
            <a:xfrm>
              <a:off x="2862475" y="4949675"/>
              <a:ext cx="2027700" cy="62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56" name="Google Shape;556;p19"/>
          <p:cNvGrpSpPr/>
          <p:nvPr/>
        </p:nvGrpSpPr>
        <p:grpSpPr>
          <a:xfrm>
            <a:off x="6607229" y="1703045"/>
            <a:ext cx="1771196" cy="931683"/>
            <a:chOff x="2862475" y="4524655"/>
            <a:chExt cx="2027700" cy="1048720"/>
          </a:xfrm>
        </p:grpSpPr>
        <p:sp>
          <p:nvSpPr>
            <p:cNvPr id="557" name="Google Shape;557;p19"/>
            <p:cNvSpPr txBox="1"/>
            <p:nvPr/>
          </p:nvSpPr>
          <p:spPr>
            <a:xfrm>
              <a:off x="2862475" y="4524655"/>
              <a:ext cx="2027700" cy="55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58" name="Google Shape;558;p19"/>
            <p:cNvSpPr txBox="1"/>
            <p:nvPr/>
          </p:nvSpPr>
          <p:spPr>
            <a:xfrm>
              <a:off x="2862475" y="4949675"/>
              <a:ext cx="2027700" cy="62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59" name="Google Shape;559;p19"/>
          <p:cNvGrpSpPr/>
          <p:nvPr/>
        </p:nvGrpSpPr>
        <p:grpSpPr>
          <a:xfrm>
            <a:off x="3281851" y="1366427"/>
            <a:ext cx="2864994" cy="2580408"/>
            <a:chOff x="3281851" y="1366427"/>
            <a:chExt cx="2864994" cy="2580408"/>
          </a:xfrm>
        </p:grpSpPr>
        <p:grpSp>
          <p:nvGrpSpPr>
            <p:cNvPr id="560" name="Google Shape;560;p19"/>
            <p:cNvGrpSpPr/>
            <p:nvPr/>
          </p:nvGrpSpPr>
          <p:grpSpPr>
            <a:xfrm>
              <a:off x="3281851" y="1366427"/>
              <a:ext cx="2727406" cy="2580408"/>
              <a:chOff x="3281851" y="1366427"/>
              <a:chExt cx="2727406" cy="2580408"/>
            </a:xfrm>
          </p:grpSpPr>
          <p:sp>
            <p:nvSpPr>
              <p:cNvPr id="561" name="Google Shape;561;p19"/>
              <p:cNvSpPr/>
              <p:nvPr/>
            </p:nvSpPr>
            <p:spPr>
              <a:xfrm>
                <a:off x="4675318" y="3240219"/>
                <a:ext cx="255179" cy="154751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3333" extrusionOk="0">
                    <a:moveTo>
                      <a:pt x="4141" y="0"/>
                    </a:moveTo>
                    <a:cubicBezTo>
                      <a:pt x="3921" y="0"/>
                      <a:pt x="3688" y="113"/>
                      <a:pt x="3450" y="405"/>
                    </a:cubicBezTo>
                    <a:cubicBezTo>
                      <a:pt x="3161" y="756"/>
                      <a:pt x="2792" y="872"/>
                      <a:pt x="2406" y="872"/>
                    </a:cubicBezTo>
                    <a:cubicBezTo>
                      <a:pt x="1660" y="872"/>
                      <a:pt x="849" y="440"/>
                      <a:pt x="420" y="440"/>
                    </a:cubicBezTo>
                    <a:cubicBezTo>
                      <a:pt x="254" y="440"/>
                      <a:pt x="145" y="505"/>
                      <a:pt x="120" y="688"/>
                    </a:cubicBezTo>
                    <a:cubicBezTo>
                      <a:pt x="1" y="1580"/>
                      <a:pt x="2884" y="3311"/>
                      <a:pt x="3309" y="3332"/>
                    </a:cubicBezTo>
                    <a:cubicBezTo>
                      <a:pt x="3311" y="3332"/>
                      <a:pt x="3313" y="3332"/>
                      <a:pt x="3316" y="3332"/>
                    </a:cubicBezTo>
                    <a:cubicBezTo>
                      <a:pt x="3742" y="3332"/>
                      <a:pt x="5496" y="1374"/>
                      <a:pt x="5496" y="1374"/>
                    </a:cubicBezTo>
                    <a:cubicBezTo>
                      <a:pt x="5496" y="1374"/>
                      <a:pt x="4905" y="0"/>
                      <a:pt x="4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9"/>
              <p:cNvSpPr/>
              <p:nvPr/>
            </p:nvSpPr>
            <p:spPr>
              <a:xfrm>
                <a:off x="4773332" y="2371784"/>
                <a:ext cx="974984" cy="998988"/>
              </a:xfrm>
              <a:custGeom>
                <a:avLst/>
                <a:gdLst/>
                <a:ahLst/>
                <a:cxnLst/>
                <a:rect l="l" t="t" r="r" b="b"/>
                <a:pathLst>
                  <a:path w="20999" h="21516" extrusionOk="0">
                    <a:moveTo>
                      <a:pt x="15642" y="0"/>
                    </a:moveTo>
                    <a:cubicBezTo>
                      <a:pt x="13525" y="0"/>
                      <a:pt x="7778" y="5679"/>
                      <a:pt x="4865" y="9598"/>
                    </a:cubicBezTo>
                    <a:cubicBezTo>
                      <a:pt x="3178" y="11872"/>
                      <a:pt x="1" y="18042"/>
                      <a:pt x="1" y="18042"/>
                    </a:cubicBezTo>
                    <a:cubicBezTo>
                      <a:pt x="1" y="18042"/>
                      <a:pt x="2915" y="21516"/>
                      <a:pt x="4875" y="21516"/>
                    </a:cubicBezTo>
                    <a:cubicBezTo>
                      <a:pt x="5051" y="21516"/>
                      <a:pt x="5219" y="21488"/>
                      <a:pt x="5377" y="21427"/>
                    </a:cubicBezTo>
                    <a:cubicBezTo>
                      <a:pt x="7281" y="20697"/>
                      <a:pt x="10469" y="12884"/>
                      <a:pt x="12776" y="11208"/>
                    </a:cubicBezTo>
                    <a:cubicBezTo>
                      <a:pt x="15052" y="9552"/>
                      <a:pt x="18715" y="6373"/>
                      <a:pt x="19897" y="6373"/>
                    </a:cubicBezTo>
                    <a:cubicBezTo>
                      <a:pt x="19918" y="6373"/>
                      <a:pt x="19939" y="6374"/>
                      <a:pt x="19959" y="6377"/>
                    </a:cubicBezTo>
                    <a:cubicBezTo>
                      <a:pt x="19970" y="6378"/>
                      <a:pt x="19981" y="6378"/>
                      <a:pt x="19992" y="6378"/>
                    </a:cubicBezTo>
                    <a:cubicBezTo>
                      <a:pt x="20999" y="6378"/>
                      <a:pt x="17720" y="819"/>
                      <a:pt x="15986" y="65"/>
                    </a:cubicBezTo>
                    <a:cubicBezTo>
                      <a:pt x="15886" y="21"/>
                      <a:pt x="15771" y="0"/>
                      <a:pt x="156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9"/>
              <p:cNvSpPr/>
              <p:nvPr/>
            </p:nvSpPr>
            <p:spPr>
              <a:xfrm>
                <a:off x="5649937" y="3508633"/>
                <a:ext cx="230989" cy="184234"/>
              </a:xfrm>
              <a:custGeom>
                <a:avLst/>
                <a:gdLst/>
                <a:ahLst/>
                <a:cxnLst/>
                <a:rect l="l" t="t" r="r" b="b"/>
                <a:pathLst>
                  <a:path w="4975" h="3968" extrusionOk="0">
                    <a:moveTo>
                      <a:pt x="3592" y="1"/>
                    </a:moveTo>
                    <a:cubicBezTo>
                      <a:pt x="3020" y="1"/>
                      <a:pt x="2462" y="208"/>
                      <a:pt x="2591" y="1066"/>
                    </a:cubicBezTo>
                    <a:cubicBezTo>
                      <a:pt x="2852" y="2731"/>
                      <a:pt x="1" y="3046"/>
                      <a:pt x="578" y="3732"/>
                    </a:cubicBezTo>
                    <a:cubicBezTo>
                      <a:pt x="723" y="3901"/>
                      <a:pt x="1027" y="3967"/>
                      <a:pt x="1408" y="3967"/>
                    </a:cubicBezTo>
                    <a:cubicBezTo>
                      <a:pt x="2574" y="3967"/>
                      <a:pt x="4459" y="3344"/>
                      <a:pt x="4680" y="3123"/>
                    </a:cubicBezTo>
                    <a:cubicBezTo>
                      <a:pt x="4974" y="2829"/>
                      <a:pt x="4680" y="185"/>
                      <a:pt x="4680" y="185"/>
                    </a:cubicBezTo>
                    <a:cubicBezTo>
                      <a:pt x="4680" y="185"/>
                      <a:pt x="4130" y="1"/>
                      <a:pt x="35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9"/>
              <p:cNvSpPr/>
              <p:nvPr/>
            </p:nvSpPr>
            <p:spPr>
              <a:xfrm>
                <a:off x="5485248" y="2449927"/>
                <a:ext cx="524009" cy="1091012"/>
              </a:xfrm>
              <a:custGeom>
                <a:avLst/>
                <a:gdLst/>
                <a:ahLst/>
                <a:cxnLst/>
                <a:rect l="l" t="t" r="r" b="b"/>
                <a:pathLst>
                  <a:path w="11286" h="23498" extrusionOk="0">
                    <a:moveTo>
                      <a:pt x="3448" y="0"/>
                    </a:moveTo>
                    <a:cubicBezTo>
                      <a:pt x="2731" y="0"/>
                      <a:pt x="2115" y="75"/>
                      <a:pt x="1731" y="254"/>
                    </a:cubicBezTo>
                    <a:cubicBezTo>
                      <a:pt x="0" y="1049"/>
                      <a:pt x="370" y="9819"/>
                      <a:pt x="1415" y="14891"/>
                    </a:cubicBezTo>
                    <a:cubicBezTo>
                      <a:pt x="1981" y="17665"/>
                      <a:pt x="4462" y="23128"/>
                      <a:pt x="4462" y="23128"/>
                    </a:cubicBezTo>
                    <a:cubicBezTo>
                      <a:pt x="4462" y="23128"/>
                      <a:pt x="6121" y="23497"/>
                      <a:pt x="7721" y="23497"/>
                    </a:cubicBezTo>
                    <a:cubicBezTo>
                      <a:pt x="9001" y="23497"/>
                      <a:pt x="10243" y="23261"/>
                      <a:pt x="10567" y="22410"/>
                    </a:cubicBezTo>
                    <a:cubicBezTo>
                      <a:pt x="11285" y="20506"/>
                      <a:pt x="7607" y="12920"/>
                      <a:pt x="7890" y="10069"/>
                    </a:cubicBezTo>
                    <a:cubicBezTo>
                      <a:pt x="8184" y="7230"/>
                      <a:pt x="8249" y="2246"/>
                      <a:pt x="9087" y="1506"/>
                    </a:cubicBezTo>
                    <a:cubicBezTo>
                      <a:pt x="9731" y="921"/>
                      <a:pt x="5965" y="0"/>
                      <a:pt x="34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9"/>
              <p:cNvSpPr/>
              <p:nvPr/>
            </p:nvSpPr>
            <p:spPr>
              <a:xfrm>
                <a:off x="5263497" y="1804916"/>
                <a:ext cx="702347" cy="692921"/>
              </a:xfrm>
              <a:custGeom>
                <a:avLst/>
                <a:gdLst/>
                <a:ahLst/>
                <a:cxnLst/>
                <a:rect l="l" t="t" r="r" b="b"/>
                <a:pathLst>
                  <a:path w="15127" h="14924" extrusionOk="0">
                    <a:moveTo>
                      <a:pt x="9395" y="1"/>
                    </a:moveTo>
                    <a:cubicBezTo>
                      <a:pt x="3080" y="1"/>
                      <a:pt x="108" y="1839"/>
                      <a:pt x="108" y="1839"/>
                    </a:cubicBezTo>
                    <a:cubicBezTo>
                      <a:pt x="108" y="1839"/>
                      <a:pt x="1" y="14169"/>
                      <a:pt x="1852" y="14169"/>
                    </a:cubicBezTo>
                    <a:cubicBezTo>
                      <a:pt x="1862" y="14169"/>
                      <a:pt x="1872" y="14168"/>
                      <a:pt x="1882" y="14167"/>
                    </a:cubicBezTo>
                    <a:cubicBezTo>
                      <a:pt x="1923" y="14165"/>
                      <a:pt x="1969" y="14164"/>
                      <a:pt x="2019" y="14164"/>
                    </a:cubicBezTo>
                    <a:cubicBezTo>
                      <a:pt x="3260" y="14164"/>
                      <a:pt x="7213" y="14924"/>
                      <a:pt x="10413" y="14924"/>
                    </a:cubicBezTo>
                    <a:cubicBezTo>
                      <a:pt x="13020" y="14924"/>
                      <a:pt x="15127" y="14420"/>
                      <a:pt x="14864" y="12590"/>
                    </a:cubicBezTo>
                    <a:cubicBezTo>
                      <a:pt x="14265" y="8433"/>
                      <a:pt x="14799" y="282"/>
                      <a:pt x="11654" y="76"/>
                    </a:cubicBezTo>
                    <a:cubicBezTo>
                      <a:pt x="10858" y="24"/>
                      <a:pt x="10105" y="1"/>
                      <a:pt x="93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9"/>
              <p:cNvSpPr/>
              <p:nvPr/>
            </p:nvSpPr>
            <p:spPr>
              <a:xfrm>
                <a:off x="5348836" y="1427437"/>
                <a:ext cx="282480" cy="249422"/>
              </a:xfrm>
              <a:custGeom>
                <a:avLst/>
                <a:gdLst/>
                <a:ahLst/>
                <a:cxnLst/>
                <a:rect l="l" t="t" r="r" b="b"/>
                <a:pathLst>
                  <a:path w="6084" h="5372" extrusionOk="0">
                    <a:moveTo>
                      <a:pt x="2516" y="0"/>
                    </a:moveTo>
                    <a:cubicBezTo>
                      <a:pt x="2121" y="0"/>
                      <a:pt x="1933" y="315"/>
                      <a:pt x="1121" y="697"/>
                    </a:cubicBezTo>
                    <a:cubicBezTo>
                      <a:pt x="44" y="1208"/>
                      <a:pt x="0" y="1469"/>
                      <a:pt x="44" y="2982"/>
                    </a:cubicBezTo>
                    <a:cubicBezTo>
                      <a:pt x="77" y="4494"/>
                      <a:pt x="273" y="4342"/>
                      <a:pt x="283" y="4397"/>
                    </a:cubicBezTo>
                    <a:cubicBezTo>
                      <a:pt x="283" y="4397"/>
                      <a:pt x="4288" y="5300"/>
                      <a:pt x="4647" y="5365"/>
                    </a:cubicBezTo>
                    <a:cubicBezTo>
                      <a:pt x="4677" y="5370"/>
                      <a:pt x="4705" y="5372"/>
                      <a:pt x="4730" y="5372"/>
                    </a:cubicBezTo>
                    <a:cubicBezTo>
                      <a:pt x="5008" y="5372"/>
                      <a:pt x="5080" y="5108"/>
                      <a:pt x="5289" y="4690"/>
                    </a:cubicBezTo>
                    <a:cubicBezTo>
                      <a:pt x="5528" y="4245"/>
                      <a:pt x="5267" y="4027"/>
                      <a:pt x="5452" y="3396"/>
                    </a:cubicBezTo>
                    <a:cubicBezTo>
                      <a:pt x="6084" y="1208"/>
                      <a:pt x="3874" y="458"/>
                      <a:pt x="3025" y="120"/>
                    </a:cubicBezTo>
                    <a:cubicBezTo>
                      <a:pt x="2810" y="37"/>
                      <a:pt x="2651" y="0"/>
                      <a:pt x="251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9"/>
              <p:cNvSpPr/>
              <p:nvPr/>
            </p:nvSpPr>
            <p:spPr>
              <a:xfrm>
                <a:off x="5336671" y="1520065"/>
                <a:ext cx="261494" cy="341864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7363" extrusionOk="0">
                    <a:moveTo>
                      <a:pt x="2520" y="0"/>
                    </a:moveTo>
                    <a:cubicBezTo>
                      <a:pt x="2133" y="0"/>
                      <a:pt x="1691" y="98"/>
                      <a:pt x="1220" y="378"/>
                    </a:cubicBezTo>
                    <a:cubicBezTo>
                      <a:pt x="1" y="1096"/>
                      <a:pt x="186" y="3447"/>
                      <a:pt x="622" y="4154"/>
                    </a:cubicBezTo>
                    <a:cubicBezTo>
                      <a:pt x="1079" y="4895"/>
                      <a:pt x="1461" y="5059"/>
                      <a:pt x="1755" y="5059"/>
                    </a:cubicBezTo>
                    <a:cubicBezTo>
                      <a:pt x="1990" y="5059"/>
                      <a:pt x="2168" y="4954"/>
                      <a:pt x="2283" y="4954"/>
                    </a:cubicBezTo>
                    <a:cubicBezTo>
                      <a:pt x="2349" y="4954"/>
                      <a:pt x="2394" y="4989"/>
                      <a:pt x="2417" y="5101"/>
                    </a:cubicBezTo>
                    <a:cubicBezTo>
                      <a:pt x="2460" y="5297"/>
                      <a:pt x="2755" y="5710"/>
                      <a:pt x="2460" y="6907"/>
                    </a:cubicBezTo>
                    <a:cubicBezTo>
                      <a:pt x="2384" y="7223"/>
                      <a:pt x="2784" y="7362"/>
                      <a:pt x="3303" y="7362"/>
                    </a:cubicBezTo>
                    <a:cubicBezTo>
                      <a:pt x="4264" y="7362"/>
                      <a:pt x="5632" y="6885"/>
                      <a:pt x="5115" y="6178"/>
                    </a:cubicBezTo>
                    <a:cubicBezTo>
                      <a:pt x="4322" y="5101"/>
                      <a:pt x="5551" y="2097"/>
                      <a:pt x="4017" y="519"/>
                    </a:cubicBezTo>
                    <a:cubicBezTo>
                      <a:pt x="4017" y="519"/>
                      <a:pt x="3413" y="0"/>
                      <a:pt x="2520" y="0"/>
                    </a:cubicBezTo>
                    <a:close/>
                  </a:path>
                </a:pathLst>
              </a:custGeom>
              <a:solidFill>
                <a:srgbClr val="E3B1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9"/>
              <p:cNvSpPr/>
              <p:nvPr/>
            </p:nvSpPr>
            <p:spPr>
              <a:xfrm>
                <a:off x="5413513" y="1670918"/>
                <a:ext cx="53116" cy="4058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874" extrusionOk="0">
                    <a:moveTo>
                      <a:pt x="992" y="0"/>
                    </a:moveTo>
                    <a:cubicBezTo>
                      <a:pt x="828" y="0"/>
                      <a:pt x="487" y="62"/>
                      <a:pt x="251" y="111"/>
                    </a:cubicBezTo>
                    <a:cubicBezTo>
                      <a:pt x="109" y="132"/>
                      <a:pt x="0" y="165"/>
                      <a:pt x="0" y="165"/>
                    </a:cubicBezTo>
                    <a:cubicBezTo>
                      <a:pt x="0" y="165"/>
                      <a:pt x="0" y="873"/>
                      <a:pt x="510" y="873"/>
                    </a:cubicBezTo>
                    <a:cubicBezTo>
                      <a:pt x="521" y="873"/>
                      <a:pt x="533" y="873"/>
                      <a:pt x="544" y="872"/>
                    </a:cubicBezTo>
                    <a:cubicBezTo>
                      <a:pt x="1088" y="829"/>
                      <a:pt x="1143" y="121"/>
                      <a:pt x="1088" y="24"/>
                    </a:cubicBezTo>
                    <a:cubicBezTo>
                      <a:pt x="1083" y="7"/>
                      <a:pt x="1047" y="0"/>
                      <a:pt x="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9"/>
              <p:cNvSpPr/>
              <p:nvPr/>
            </p:nvSpPr>
            <p:spPr>
              <a:xfrm>
                <a:off x="5472805" y="1587946"/>
                <a:ext cx="138222" cy="100010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2154" extrusionOk="0">
                    <a:moveTo>
                      <a:pt x="1656" y="1"/>
                    </a:moveTo>
                    <a:cubicBezTo>
                      <a:pt x="1640" y="1"/>
                      <a:pt x="1624" y="2"/>
                      <a:pt x="1607" y="4"/>
                    </a:cubicBezTo>
                    <a:cubicBezTo>
                      <a:pt x="878" y="113"/>
                      <a:pt x="867" y="875"/>
                      <a:pt x="867" y="875"/>
                    </a:cubicBezTo>
                    <a:cubicBezTo>
                      <a:pt x="867" y="875"/>
                      <a:pt x="1" y="2154"/>
                      <a:pt x="1311" y="2154"/>
                    </a:cubicBezTo>
                    <a:cubicBezTo>
                      <a:pt x="1363" y="2154"/>
                      <a:pt x="1418" y="2152"/>
                      <a:pt x="1477" y="2147"/>
                    </a:cubicBezTo>
                    <a:cubicBezTo>
                      <a:pt x="2976" y="2052"/>
                      <a:pt x="2365" y="1"/>
                      <a:pt x="1656" y="1"/>
                    </a:cubicBezTo>
                    <a:close/>
                  </a:path>
                </a:pathLst>
              </a:custGeom>
              <a:solidFill>
                <a:srgbClr val="E3B1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19"/>
              <p:cNvSpPr/>
              <p:nvPr/>
            </p:nvSpPr>
            <p:spPr>
              <a:xfrm>
                <a:off x="5453908" y="1516351"/>
                <a:ext cx="172348" cy="199649"/>
              </a:xfrm>
              <a:custGeom>
                <a:avLst/>
                <a:gdLst/>
                <a:ahLst/>
                <a:cxnLst/>
                <a:rect l="l" t="t" r="r" b="b"/>
                <a:pathLst>
                  <a:path w="3712" h="4300" extrusionOk="0">
                    <a:moveTo>
                      <a:pt x="1" y="1"/>
                    </a:moveTo>
                    <a:cubicBezTo>
                      <a:pt x="1" y="1"/>
                      <a:pt x="447" y="284"/>
                      <a:pt x="653" y="730"/>
                    </a:cubicBezTo>
                    <a:cubicBezTo>
                      <a:pt x="838" y="1150"/>
                      <a:pt x="1186" y="2455"/>
                      <a:pt x="1571" y="2455"/>
                    </a:cubicBezTo>
                    <a:cubicBezTo>
                      <a:pt x="1595" y="2455"/>
                      <a:pt x="1620" y="2449"/>
                      <a:pt x="1644" y="2438"/>
                    </a:cubicBezTo>
                    <a:cubicBezTo>
                      <a:pt x="2007" y="2276"/>
                      <a:pt x="1691" y="1670"/>
                      <a:pt x="2092" y="1670"/>
                    </a:cubicBezTo>
                    <a:cubicBezTo>
                      <a:pt x="2149" y="1670"/>
                      <a:pt x="2219" y="1682"/>
                      <a:pt x="2308" y="1709"/>
                    </a:cubicBezTo>
                    <a:cubicBezTo>
                      <a:pt x="3026" y="1938"/>
                      <a:pt x="2863" y="3505"/>
                      <a:pt x="2046" y="3515"/>
                    </a:cubicBezTo>
                    <a:cubicBezTo>
                      <a:pt x="2046" y="3515"/>
                      <a:pt x="2018" y="4299"/>
                      <a:pt x="2328" y="4299"/>
                    </a:cubicBezTo>
                    <a:cubicBezTo>
                      <a:pt x="2349" y="4299"/>
                      <a:pt x="2371" y="4296"/>
                      <a:pt x="2395" y="4288"/>
                    </a:cubicBezTo>
                    <a:cubicBezTo>
                      <a:pt x="2765" y="4158"/>
                      <a:pt x="3712" y="2035"/>
                      <a:pt x="2242" y="893"/>
                    </a:cubicBezTo>
                    <a:cubicBezTo>
                      <a:pt x="1306" y="164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19"/>
              <p:cNvSpPr/>
              <p:nvPr/>
            </p:nvSpPr>
            <p:spPr>
              <a:xfrm>
                <a:off x="4616212" y="1970069"/>
                <a:ext cx="739723" cy="546481"/>
              </a:xfrm>
              <a:custGeom>
                <a:avLst/>
                <a:gdLst/>
                <a:ahLst/>
                <a:cxnLst/>
                <a:rect l="l" t="t" r="r" b="b"/>
                <a:pathLst>
                  <a:path w="15932" h="11770" extrusionOk="0">
                    <a:moveTo>
                      <a:pt x="13037" y="1"/>
                    </a:moveTo>
                    <a:cubicBezTo>
                      <a:pt x="13037" y="1"/>
                      <a:pt x="9293" y="5561"/>
                      <a:pt x="7705" y="6366"/>
                    </a:cubicBezTo>
                    <a:cubicBezTo>
                      <a:pt x="6127" y="7172"/>
                      <a:pt x="0" y="11089"/>
                      <a:pt x="131" y="11340"/>
                    </a:cubicBezTo>
                    <a:cubicBezTo>
                      <a:pt x="151" y="11379"/>
                      <a:pt x="194" y="11396"/>
                      <a:pt x="253" y="11396"/>
                    </a:cubicBezTo>
                    <a:cubicBezTo>
                      <a:pt x="569" y="11396"/>
                      <a:pt x="1328" y="10915"/>
                      <a:pt x="1328" y="10915"/>
                    </a:cubicBezTo>
                    <a:lnTo>
                      <a:pt x="1698" y="10915"/>
                    </a:lnTo>
                    <a:cubicBezTo>
                      <a:pt x="1698" y="10915"/>
                      <a:pt x="2764" y="11645"/>
                      <a:pt x="3287" y="11764"/>
                    </a:cubicBezTo>
                    <a:cubicBezTo>
                      <a:pt x="3301" y="11768"/>
                      <a:pt x="3318" y="11769"/>
                      <a:pt x="3339" y="11769"/>
                    </a:cubicBezTo>
                    <a:cubicBezTo>
                      <a:pt x="4050" y="11769"/>
                      <a:pt x="8395" y="9614"/>
                      <a:pt x="10077" y="9033"/>
                    </a:cubicBezTo>
                    <a:cubicBezTo>
                      <a:pt x="11808" y="8445"/>
                      <a:pt x="15931" y="2917"/>
                      <a:pt x="15931" y="2917"/>
                    </a:cubicBezTo>
                    <a:lnTo>
                      <a:pt x="13037" y="1"/>
                    </a:lnTo>
                    <a:close/>
                  </a:path>
                </a:pathLst>
              </a:custGeom>
              <a:solidFill>
                <a:srgbClr val="E3B1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19"/>
              <p:cNvSpPr/>
              <p:nvPr/>
            </p:nvSpPr>
            <p:spPr>
              <a:xfrm>
                <a:off x="5051264" y="1844289"/>
                <a:ext cx="382722" cy="469825"/>
              </a:xfrm>
              <a:custGeom>
                <a:avLst/>
                <a:gdLst/>
                <a:ahLst/>
                <a:cxnLst/>
                <a:rect l="l" t="t" r="r" b="b"/>
                <a:pathLst>
                  <a:path w="8243" h="10119" extrusionOk="0">
                    <a:moveTo>
                      <a:pt x="7218" y="1"/>
                    </a:moveTo>
                    <a:cubicBezTo>
                      <a:pt x="7193" y="1"/>
                      <a:pt x="7166" y="4"/>
                      <a:pt x="7139" y="11"/>
                    </a:cubicBezTo>
                    <a:cubicBezTo>
                      <a:pt x="5985" y="316"/>
                      <a:pt x="3417" y="979"/>
                      <a:pt x="0" y="5844"/>
                    </a:cubicBezTo>
                    <a:cubicBezTo>
                      <a:pt x="0" y="5844"/>
                      <a:pt x="2611" y="10118"/>
                      <a:pt x="3573" y="10118"/>
                    </a:cubicBezTo>
                    <a:cubicBezTo>
                      <a:pt x="3611" y="10118"/>
                      <a:pt x="3646" y="10112"/>
                      <a:pt x="3678" y="10098"/>
                    </a:cubicBezTo>
                    <a:cubicBezTo>
                      <a:pt x="4527" y="9728"/>
                      <a:pt x="7879" y="6997"/>
                      <a:pt x="7683" y="6323"/>
                    </a:cubicBezTo>
                    <a:cubicBezTo>
                      <a:pt x="7481" y="5653"/>
                      <a:pt x="8242" y="1"/>
                      <a:pt x="72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19"/>
              <p:cNvSpPr/>
              <p:nvPr/>
            </p:nvSpPr>
            <p:spPr>
              <a:xfrm>
                <a:off x="5283137" y="1366427"/>
                <a:ext cx="231964" cy="238929"/>
              </a:xfrm>
              <a:custGeom>
                <a:avLst/>
                <a:gdLst/>
                <a:ahLst/>
                <a:cxnLst/>
                <a:rect l="l" t="t" r="r" b="b"/>
                <a:pathLst>
                  <a:path w="4996" h="5146" extrusionOk="0">
                    <a:moveTo>
                      <a:pt x="2327" y="0"/>
                    </a:moveTo>
                    <a:cubicBezTo>
                      <a:pt x="2268" y="0"/>
                      <a:pt x="2214" y="39"/>
                      <a:pt x="2177" y="128"/>
                    </a:cubicBezTo>
                    <a:cubicBezTo>
                      <a:pt x="1992" y="585"/>
                      <a:pt x="904" y="1543"/>
                      <a:pt x="447" y="3034"/>
                    </a:cubicBezTo>
                    <a:cubicBezTo>
                      <a:pt x="0" y="4524"/>
                      <a:pt x="1448" y="5145"/>
                      <a:pt x="1448" y="5145"/>
                    </a:cubicBezTo>
                    <a:cubicBezTo>
                      <a:pt x="2416" y="1847"/>
                      <a:pt x="4865" y="1968"/>
                      <a:pt x="4365" y="1315"/>
                    </a:cubicBezTo>
                    <a:cubicBezTo>
                      <a:pt x="3853" y="662"/>
                      <a:pt x="4996" y="955"/>
                      <a:pt x="4212" y="422"/>
                    </a:cubicBezTo>
                    <a:cubicBezTo>
                      <a:pt x="4059" y="318"/>
                      <a:pt x="3906" y="276"/>
                      <a:pt x="3758" y="276"/>
                    </a:cubicBezTo>
                    <a:cubicBezTo>
                      <a:pt x="3149" y="276"/>
                      <a:pt x="2634" y="988"/>
                      <a:pt x="2634" y="988"/>
                    </a:cubicBezTo>
                    <a:cubicBezTo>
                      <a:pt x="2886" y="605"/>
                      <a:pt x="2562" y="0"/>
                      <a:pt x="23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9"/>
              <p:cNvSpPr/>
              <p:nvPr/>
            </p:nvSpPr>
            <p:spPr>
              <a:xfrm>
                <a:off x="5440304" y="2529369"/>
                <a:ext cx="89424" cy="184513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3974" extrusionOk="0">
                    <a:moveTo>
                      <a:pt x="337" y="1"/>
                    </a:moveTo>
                    <a:lnTo>
                      <a:pt x="337" y="1"/>
                    </a:lnTo>
                    <a:cubicBezTo>
                      <a:pt x="0" y="992"/>
                      <a:pt x="489" y="2439"/>
                      <a:pt x="772" y="3309"/>
                    </a:cubicBezTo>
                    <a:cubicBezTo>
                      <a:pt x="849" y="3527"/>
                      <a:pt x="914" y="3712"/>
                      <a:pt x="925" y="3810"/>
                    </a:cubicBezTo>
                    <a:cubicBezTo>
                      <a:pt x="958" y="3952"/>
                      <a:pt x="1067" y="3973"/>
                      <a:pt x="1099" y="3973"/>
                    </a:cubicBezTo>
                    <a:lnTo>
                      <a:pt x="1110" y="3973"/>
                    </a:lnTo>
                    <a:cubicBezTo>
                      <a:pt x="1251" y="3962"/>
                      <a:pt x="1382" y="3962"/>
                      <a:pt x="1926" y="469"/>
                    </a:cubicBezTo>
                    <a:lnTo>
                      <a:pt x="1621" y="426"/>
                    </a:lnTo>
                    <a:cubicBezTo>
                      <a:pt x="1480" y="1383"/>
                      <a:pt x="1251" y="2689"/>
                      <a:pt x="1099" y="3342"/>
                    </a:cubicBezTo>
                    <a:cubicBezTo>
                      <a:pt x="1088" y="3299"/>
                      <a:pt x="1077" y="3255"/>
                      <a:pt x="1055" y="3212"/>
                    </a:cubicBezTo>
                    <a:cubicBezTo>
                      <a:pt x="805" y="2439"/>
                      <a:pt x="315" y="992"/>
                      <a:pt x="620" y="99"/>
                    </a:cubicBezTo>
                    <a:lnTo>
                      <a:pt x="3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9"/>
              <p:cNvSpPr/>
              <p:nvPr/>
            </p:nvSpPr>
            <p:spPr>
              <a:xfrm>
                <a:off x="4817302" y="3152372"/>
                <a:ext cx="198628" cy="171837"/>
              </a:xfrm>
              <a:custGeom>
                <a:avLst/>
                <a:gdLst/>
                <a:ahLst/>
                <a:cxnLst/>
                <a:rect l="l" t="t" r="r" b="b"/>
                <a:pathLst>
                  <a:path w="4278" h="3701" extrusionOk="0">
                    <a:moveTo>
                      <a:pt x="240" y="1"/>
                    </a:moveTo>
                    <a:lnTo>
                      <a:pt x="0" y="185"/>
                    </a:lnTo>
                    <a:cubicBezTo>
                      <a:pt x="99" y="316"/>
                      <a:pt x="2372" y="3331"/>
                      <a:pt x="4222" y="3701"/>
                    </a:cubicBezTo>
                    <a:lnTo>
                      <a:pt x="4277" y="3407"/>
                    </a:lnTo>
                    <a:cubicBezTo>
                      <a:pt x="2547" y="3058"/>
                      <a:pt x="261" y="33"/>
                      <a:pt x="2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19"/>
              <p:cNvSpPr/>
              <p:nvPr/>
            </p:nvSpPr>
            <p:spPr>
              <a:xfrm>
                <a:off x="5709553" y="3411547"/>
                <a:ext cx="246125" cy="59709"/>
              </a:xfrm>
              <a:custGeom>
                <a:avLst/>
                <a:gdLst/>
                <a:ahLst/>
                <a:cxnLst/>
                <a:rect l="l" t="t" r="r" b="b"/>
                <a:pathLst>
                  <a:path w="5301" h="1286" extrusionOk="0">
                    <a:moveTo>
                      <a:pt x="5202" y="1"/>
                    </a:moveTo>
                    <a:cubicBezTo>
                      <a:pt x="3265" y="687"/>
                      <a:pt x="34" y="980"/>
                      <a:pt x="1" y="980"/>
                    </a:cubicBezTo>
                    <a:lnTo>
                      <a:pt x="34" y="1285"/>
                    </a:lnTo>
                    <a:cubicBezTo>
                      <a:pt x="66" y="1275"/>
                      <a:pt x="3331" y="992"/>
                      <a:pt x="5301" y="284"/>
                    </a:cubicBezTo>
                    <a:lnTo>
                      <a:pt x="52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19"/>
              <p:cNvSpPr/>
              <p:nvPr/>
            </p:nvSpPr>
            <p:spPr>
              <a:xfrm>
                <a:off x="5259876" y="1968072"/>
                <a:ext cx="47080" cy="276398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5953" extrusionOk="0">
                    <a:moveTo>
                      <a:pt x="719" y="0"/>
                    </a:moveTo>
                    <a:cubicBezTo>
                      <a:pt x="709" y="22"/>
                      <a:pt x="1" y="2448"/>
                      <a:pt x="447" y="5952"/>
                    </a:cubicBezTo>
                    <a:lnTo>
                      <a:pt x="752" y="5909"/>
                    </a:lnTo>
                    <a:cubicBezTo>
                      <a:pt x="306" y="2482"/>
                      <a:pt x="1002" y="109"/>
                      <a:pt x="1013" y="87"/>
                    </a:cubicBezTo>
                    <a:lnTo>
                      <a:pt x="7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9"/>
              <p:cNvSpPr/>
              <p:nvPr/>
            </p:nvSpPr>
            <p:spPr>
              <a:xfrm>
                <a:off x="4636549" y="3508725"/>
                <a:ext cx="277326" cy="188877"/>
              </a:xfrm>
              <a:custGeom>
                <a:avLst/>
                <a:gdLst/>
                <a:ahLst/>
                <a:cxnLst/>
                <a:rect l="l" t="t" r="r" b="b"/>
                <a:pathLst>
                  <a:path w="5973" h="4068" extrusionOk="0">
                    <a:moveTo>
                      <a:pt x="2830" y="0"/>
                    </a:moveTo>
                    <a:cubicBezTo>
                      <a:pt x="2160" y="0"/>
                      <a:pt x="85" y="846"/>
                      <a:pt x="85" y="846"/>
                    </a:cubicBezTo>
                    <a:cubicBezTo>
                      <a:pt x="85" y="846"/>
                      <a:pt x="1" y="2802"/>
                      <a:pt x="1035" y="2802"/>
                    </a:cubicBezTo>
                    <a:cubicBezTo>
                      <a:pt x="1181" y="2802"/>
                      <a:pt x="1349" y="2763"/>
                      <a:pt x="1543" y="2674"/>
                    </a:cubicBezTo>
                    <a:cubicBezTo>
                      <a:pt x="1730" y="2588"/>
                      <a:pt x="1920" y="2551"/>
                      <a:pt x="2111" y="2551"/>
                    </a:cubicBezTo>
                    <a:cubicBezTo>
                      <a:pt x="3332" y="2551"/>
                      <a:pt x="4589" y="4067"/>
                      <a:pt x="5207" y="4067"/>
                    </a:cubicBezTo>
                    <a:cubicBezTo>
                      <a:pt x="5310" y="4067"/>
                      <a:pt x="5396" y="4025"/>
                      <a:pt x="5460" y="3926"/>
                    </a:cubicBezTo>
                    <a:cubicBezTo>
                      <a:pt x="5972" y="3153"/>
                      <a:pt x="3360" y="237"/>
                      <a:pt x="2990" y="30"/>
                    </a:cubicBezTo>
                    <a:cubicBezTo>
                      <a:pt x="2955" y="10"/>
                      <a:pt x="2900" y="0"/>
                      <a:pt x="28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19"/>
              <p:cNvSpPr/>
              <p:nvPr/>
            </p:nvSpPr>
            <p:spPr>
              <a:xfrm>
                <a:off x="4051852" y="3464013"/>
                <a:ext cx="624483" cy="321110"/>
              </a:xfrm>
              <a:custGeom>
                <a:avLst/>
                <a:gdLst/>
                <a:ahLst/>
                <a:cxnLst/>
                <a:rect l="l" t="t" r="r" b="b"/>
                <a:pathLst>
                  <a:path w="13450" h="6916" extrusionOk="0">
                    <a:moveTo>
                      <a:pt x="11460" y="1"/>
                    </a:moveTo>
                    <a:cubicBezTo>
                      <a:pt x="8226" y="1"/>
                      <a:pt x="969" y="533"/>
                      <a:pt x="511" y="960"/>
                    </a:cubicBezTo>
                    <a:cubicBezTo>
                      <a:pt x="0" y="1429"/>
                      <a:pt x="436" y="4389"/>
                      <a:pt x="337" y="5857"/>
                    </a:cubicBezTo>
                    <a:cubicBezTo>
                      <a:pt x="287" y="6536"/>
                      <a:pt x="3080" y="6915"/>
                      <a:pt x="6100" y="6915"/>
                    </a:cubicBezTo>
                    <a:cubicBezTo>
                      <a:pt x="9616" y="6915"/>
                      <a:pt x="13439" y="6401"/>
                      <a:pt x="13439" y="5248"/>
                    </a:cubicBezTo>
                    <a:cubicBezTo>
                      <a:pt x="13449" y="301"/>
                      <a:pt x="12647" y="20"/>
                      <a:pt x="12464" y="20"/>
                    </a:cubicBezTo>
                    <a:cubicBezTo>
                      <a:pt x="12441" y="20"/>
                      <a:pt x="12428" y="24"/>
                      <a:pt x="12428" y="24"/>
                    </a:cubicBezTo>
                    <a:cubicBezTo>
                      <a:pt x="12175" y="8"/>
                      <a:pt x="11846" y="1"/>
                      <a:pt x="114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19"/>
              <p:cNvSpPr/>
              <p:nvPr/>
            </p:nvSpPr>
            <p:spPr>
              <a:xfrm>
                <a:off x="4711766" y="3728620"/>
                <a:ext cx="277373" cy="188274"/>
              </a:xfrm>
              <a:custGeom>
                <a:avLst/>
                <a:gdLst/>
                <a:ahLst/>
                <a:cxnLst/>
                <a:rect l="l" t="t" r="r" b="b"/>
                <a:pathLst>
                  <a:path w="5974" h="4055" extrusionOk="0">
                    <a:moveTo>
                      <a:pt x="2830" y="1"/>
                    </a:moveTo>
                    <a:cubicBezTo>
                      <a:pt x="2166" y="1"/>
                      <a:pt x="75" y="866"/>
                      <a:pt x="75" y="866"/>
                    </a:cubicBezTo>
                    <a:cubicBezTo>
                      <a:pt x="75" y="866"/>
                      <a:pt x="1" y="2807"/>
                      <a:pt x="1025" y="2807"/>
                    </a:cubicBezTo>
                    <a:cubicBezTo>
                      <a:pt x="1174" y="2807"/>
                      <a:pt x="1346" y="2766"/>
                      <a:pt x="1545" y="2672"/>
                    </a:cubicBezTo>
                    <a:cubicBezTo>
                      <a:pt x="1731" y="2586"/>
                      <a:pt x="1921" y="2548"/>
                      <a:pt x="2113" y="2548"/>
                    </a:cubicBezTo>
                    <a:cubicBezTo>
                      <a:pt x="3329" y="2548"/>
                      <a:pt x="4594" y="4055"/>
                      <a:pt x="5210" y="4055"/>
                    </a:cubicBezTo>
                    <a:cubicBezTo>
                      <a:pt x="5314" y="4055"/>
                      <a:pt x="5399" y="4012"/>
                      <a:pt x="5462" y="3913"/>
                    </a:cubicBezTo>
                    <a:cubicBezTo>
                      <a:pt x="5973" y="3140"/>
                      <a:pt x="3351" y="235"/>
                      <a:pt x="2981" y="28"/>
                    </a:cubicBezTo>
                    <a:cubicBezTo>
                      <a:pt x="2947" y="9"/>
                      <a:pt x="2895" y="1"/>
                      <a:pt x="28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9"/>
              <p:cNvSpPr/>
              <p:nvPr/>
            </p:nvSpPr>
            <p:spPr>
              <a:xfrm>
                <a:off x="3281851" y="2550077"/>
                <a:ext cx="508316" cy="617565"/>
              </a:xfrm>
              <a:custGeom>
                <a:avLst/>
                <a:gdLst/>
                <a:ahLst/>
                <a:cxnLst/>
                <a:rect l="l" t="t" r="r" b="b"/>
                <a:pathLst>
                  <a:path w="10948" h="13301" extrusionOk="0">
                    <a:moveTo>
                      <a:pt x="4743" y="1"/>
                    </a:moveTo>
                    <a:cubicBezTo>
                      <a:pt x="4736" y="1"/>
                      <a:pt x="4730" y="1"/>
                      <a:pt x="4723" y="2"/>
                    </a:cubicBezTo>
                    <a:cubicBezTo>
                      <a:pt x="4179" y="34"/>
                      <a:pt x="0" y="8935"/>
                      <a:pt x="2709" y="12712"/>
                    </a:cubicBezTo>
                    <a:cubicBezTo>
                      <a:pt x="3007" y="13129"/>
                      <a:pt x="3547" y="13300"/>
                      <a:pt x="4208" y="13300"/>
                    </a:cubicBezTo>
                    <a:cubicBezTo>
                      <a:pt x="6394" y="13300"/>
                      <a:pt x="9905" y="11423"/>
                      <a:pt x="10382" y="10328"/>
                    </a:cubicBezTo>
                    <a:cubicBezTo>
                      <a:pt x="10948" y="8989"/>
                      <a:pt x="9798" y="5748"/>
                      <a:pt x="8113" y="5748"/>
                    </a:cubicBezTo>
                    <a:cubicBezTo>
                      <a:pt x="8018" y="5748"/>
                      <a:pt x="7922" y="5758"/>
                      <a:pt x="7824" y="5779"/>
                    </a:cubicBezTo>
                    <a:lnTo>
                      <a:pt x="5550" y="7815"/>
                    </a:lnTo>
                    <a:cubicBezTo>
                      <a:pt x="5550" y="7815"/>
                      <a:pt x="6061" y="2330"/>
                      <a:pt x="6051" y="1165"/>
                    </a:cubicBezTo>
                    <a:cubicBezTo>
                      <a:pt x="6051" y="902"/>
                      <a:pt x="6001" y="800"/>
                      <a:pt x="5924" y="800"/>
                    </a:cubicBezTo>
                    <a:cubicBezTo>
                      <a:pt x="5656" y="800"/>
                      <a:pt x="5060" y="2026"/>
                      <a:pt x="5060" y="2026"/>
                    </a:cubicBezTo>
                    <a:cubicBezTo>
                      <a:pt x="5060" y="2026"/>
                      <a:pt x="5604" y="807"/>
                      <a:pt x="5202" y="807"/>
                    </a:cubicBezTo>
                    <a:cubicBezTo>
                      <a:pt x="5197" y="807"/>
                      <a:pt x="5193" y="807"/>
                      <a:pt x="5189" y="807"/>
                    </a:cubicBezTo>
                    <a:cubicBezTo>
                      <a:pt x="4818" y="807"/>
                      <a:pt x="4552" y="1254"/>
                      <a:pt x="4519" y="1312"/>
                    </a:cubicBezTo>
                    <a:lnTo>
                      <a:pt x="4519" y="1312"/>
                    </a:lnTo>
                    <a:cubicBezTo>
                      <a:pt x="4573" y="1215"/>
                      <a:pt x="5239" y="1"/>
                      <a:pt x="4743" y="1"/>
                    </a:cubicBezTo>
                    <a:close/>
                  </a:path>
                </a:pathLst>
              </a:custGeom>
              <a:solidFill>
                <a:srgbClr val="A454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19"/>
              <p:cNvSpPr/>
              <p:nvPr/>
            </p:nvSpPr>
            <p:spPr>
              <a:xfrm>
                <a:off x="3749683" y="3089459"/>
                <a:ext cx="1069608" cy="857376"/>
              </a:xfrm>
              <a:custGeom>
                <a:avLst/>
                <a:gdLst/>
                <a:ahLst/>
                <a:cxnLst/>
                <a:rect l="l" t="t" r="r" b="b"/>
                <a:pathLst>
                  <a:path w="23037" h="18466" extrusionOk="0">
                    <a:moveTo>
                      <a:pt x="9480" y="1"/>
                    </a:moveTo>
                    <a:cubicBezTo>
                      <a:pt x="7205" y="1"/>
                      <a:pt x="4685" y="779"/>
                      <a:pt x="3440" y="2346"/>
                    </a:cubicBezTo>
                    <a:cubicBezTo>
                      <a:pt x="1633" y="4621"/>
                      <a:pt x="1" y="14860"/>
                      <a:pt x="1002" y="16014"/>
                    </a:cubicBezTo>
                    <a:cubicBezTo>
                      <a:pt x="1789" y="16910"/>
                      <a:pt x="3515" y="17185"/>
                      <a:pt x="5337" y="17185"/>
                    </a:cubicBezTo>
                    <a:cubicBezTo>
                      <a:pt x="5634" y="17185"/>
                      <a:pt x="5934" y="17177"/>
                      <a:pt x="6233" y="17164"/>
                    </a:cubicBezTo>
                    <a:lnTo>
                      <a:pt x="6233" y="17164"/>
                    </a:lnTo>
                    <a:cubicBezTo>
                      <a:pt x="7002" y="18188"/>
                      <a:pt x="8976" y="18466"/>
                      <a:pt x="11428" y="18466"/>
                    </a:cubicBezTo>
                    <a:cubicBezTo>
                      <a:pt x="14329" y="18466"/>
                      <a:pt x="17898" y="18077"/>
                      <a:pt x="20926" y="18077"/>
                    </a:cubicBezTo>
                    <a:cubicBezTo>
                      <a:pt x="21359" y="18077"/>
                      <a:pt x="21781" y="18085"/>
                      <a:pt x="22189" y="18103"/>
                    </a:cubicBezTo>
                    <a:cubicBezTo>
                      <a:pt x="22191" y="18103"/>
                      <a:pt x="22194" y="18103"/>
                      <a:pt x="22196" y="18103"/>
                    </a:cubicBezTo>
                    <a:cubicBezTo>
                      <a:pt x="22886" y="18103"/>
                      <a:pt x="23036" y="13214"/>
                      <a:pt x="22527" y="12161"/>
                    </a:cubicBezTo>
                    <a:cubicBezTo>
                      <a:pt x="21787" y="10616"/>
                      <a:pt x="14637" y="11694"/>
                      <a:pt x="14735" y="10802"/>
                    </a:cubicBezTo>
                    <a:cubicBezTo>
                      <a:pt x="14953" y="8560"/>
                      <a:pt x="14942" y="4805"/>
                      <a:pt x="13973" y="2019"/>
                    </a:cubicBezTo>
                    <a:cubicBezTo>
                      <a:pt x="13506" y="676"/>
                      <a:pt x="11599" y="1"/>
                      <a:pt x="94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19"/>
              <p:cNvSpPr/>
              <p:nvPr/>
            </p:nvSpPr>
            <p:spPr>
              <a:xfrm>
                <a:off x="3568837" y="2619491"/>
                <a:ext cx="858026" cy="725747"/>
              </a:xfrm>
              <a:custGeom>
                <a:avLst/>
                <a:gdLst/>
                <a:ahLst/>
                <a:cxnLst/>
                <a:rect l="l" t="t" r="r" b="b"/>
                <a:pathLst>
                  <a:path w="18480" h="15631" extrusionOk="0">
                    <a:moveTo>
                      <a:pt x="7862" y="0"/>
                    </a:moveTo>
                    <a:cubicBezTo>
                      <a:pt x="7144" y="0"/>
                      <a:pt x="6594" y="252"/>
                      <a:pt x="5920" y="422"/>
                    </a:cubicBezTo>
                    <a:cubicBezTo>
                      <a:pt x="2721" y="1227"/>
                      <a:pt x="522" y="6080"/>
                      <a:pt x="1251" y="7788"/>
                    </a:cubicBezTo>
                    <a:cubicBezTo>
                      <a:pt x="1251" y="7788"/>
                      <a:pt x="0" y="10204"/>
                      <a:pt x="2601" y="11043"/>
                    </a:cubicBezTo>
                    <a:cubicBezTo>
                      <a:pt x="5190" y="11891"/>
                      <a:pt x="4581" y="12620"/>
                      <a:pt x="5985" y="15374"/>
                    </a:cubicBezTo>
                    <a:cubicBezTo>
                      <a:pt x="6074" y="15546"/>
                      <a:pt x="6568" y="15631"/>
                      <a:pt x="7308" y="15631"/>
                    </a:cubicBezTo>
                    <a:cubicBezTo>
                      <a:pt x="10540" y="15631"/>
                      <a:pt x="18480" y="14014"/>
                      <a:pt x="17966" y="11021"/>
                    </a:cubicBezTo>
                    <a:cubicBezTo>
                      <a:pt x="17411" y="7810"/>
                      <a:pt x="14941" y="4023"/>
                      <a:pt x="11883" y="1815"/>
                    </a:cubicBezTo>
                    <a:cubicBezTo>
                      <a:pt x="9910" y="390"/>
                      <a:pt x="8756" y="0"/>
                      <a:pt x="78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9"/>
              <p:cNvSpPr/>
              <p:nvPr/>
            </p:nvSpPr>
            <p:spPr>
              <a:xfrm>
                <a:off x="3564798" y="2704551"/>
                <a:ext cx="244733" cy="465182"/>
              </a:xfrm>
              <a:custGeom>
                <a:avLst/>
                <a:gdLst/>
                <a:ahLst/>
                <a:cxnLst/>
                <a:rect l="l" t="t" r="r" b="b"/>
                <a:pathLst>
                  <a:path w="5271" h="10019" extrusionOk="0">
                    <a:moveTo>
                      <a:pt x="3621" y="0"/>
                    </a:moveTo>
                    <a:cubicBezTo>
                      <a:pt x="3608" y="0"/>
                      <a:pt x="3594" y="2"/>
                      <a:pt x="3580" y="4"/>
                    </a:cubicBezTo>
                    <a:cubicBezTo>
                      <a:pt x="2590" y="222"/>
                      <a:pt x="0" y="3867"/>
                      <a:pt x="0" y="3867"/>
                    </a:cubicBezTo>
                    <a:cubicBezTo>
                      <a:pt x="0" y="3867"/>
                      <a:pt x="1123" y="10019"/>
                      <a:pt x="2116" y="10019"/>
                    </a:cubicBezTo>
                    <a:cubicBezTo>
                      <a:pt x="2144" y="10019"/>
                      <a:pt x="2171" y="10014"/>
                      <a:pt x="2198" y="10005"/>
                    </a:cubicBezTo>
                    <a:cubicBezTo>
                      <a:pt x="2949" y="9755"/>
                      <a:pt x="4288" y="9199"/>
                      <a:pt x="4799" y="8101"/>
                    </a:cubicBezTo>
                    <a:cubicBezTo>
                      <a:pt x="5271" y="7071"/>
                      <a:pt x="4590" y="0"/>
                      <a:pt x="36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19"/>
              <p:cNvSpPr/>
              <p:nvPr/>
            </p:nvSpPr>
            <p:spPr>
              <a:xfrm>
                <a:off x="3458147" y="2403032"/>
                <a:ext cx="296131" cy="264837"/>
              </a:xfrm>
              <a:custGeom>
                <a:avLst/>
                <a:gdLst/>
                <a:ahLst/>
                <a:cxnLst/>
                <a:rect l="l" t="t" r="r" b="b"/>
                <a:pathLst>
                  <a:path w="6378" h="5704" extrusionOk="0">
                    <a:moveTo>
                      <a:pt x="3359" y="1"/>
                    </a:moveTo>
                    <a:cubicBezTo>
                      <a:pt x="2441" y="1"/>
                      <a:pt x="1709" y="808"/>
                      <a:pt x="861" y="1667"/>
                    </a:cubicBezTo>
                    <a:cubicBezTo>
                      <a:pt x="1" y="2548"/>
                      <a:pt x="44" y="2809"/>
                      <a:pt x="632" y="4257"/>
                    </a:cubicBezTo>
                    <a:cubicBezTo>
                      <a:pt x="1209" y="5704"/>
                      <a:pt x="1328" y="5486"/>
                      <a:pt x="1361" y="5541"/>
                    </a:cubicBezTo>
                    <a:cubicBezTo>
                      <a:pt x="1361" y="5541"/>
                      <a:pt x="5562" y="4985"/>
                      <a:pt x="5920" y="4920"/>
                    </a:cubicBezTo>
                    <a:cubicBezTo>
                      <a:pt x="6280" y="4844"/>
                      <a:pt x="6236" y="4561"/>
                      <a:pt x="6312" y="4039"/>
                    </a:cubicBezTo>
                    <a:cubicBezTo>
                      <a:pt x="6377" y="3517"/>
                      <a:pt x="5801" y="3386"/>
                      <a:pt x="5997" y="2733"/>
                    </a:cubicBezTo>
                    <a:cubicBezTo>
                      <a:pt x="6182" y="2080"/>
                      <a:pt x="5671" y="1210"/>
                      <a:pt x="5006" y="1198"/>
                    </a:cubicBezTo>
                    <a:cubicBezTo>
                      <a:pt x="4343" y="1188"/>
                      <a:pt x="4332" y="23"/>
                      <a:pt x="3396" y="1"/>
                    </a:cubicBezTo>
                    <a:cubicBezTo>
                      <a:pt x="3384" y="1"/>
                      <a:pt x="3371" y="1"/>
                      <a:pt x="33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19"/>
              <p:cNvSpPr/>
              <p:nvPr/>
            </p:nvSpPr>
            <p:spPr>
              <a:xfrm>
                <a:off x="3475837" y="2512840"/>
                <a:ext cx="366565" cy="316513"/>
              </a:xfrm>
              <a:custGeom>
                <a:avLst/>
                <a:gdLst/>
                <a:ahLst/>
                <a:cxnLst/>
                <a:rect l="l" t="t" r="r" b="b"/>
                <a:pathLst>
                  <a:path w="7895" h="6817" extrusionOk="0">
                    <a:moveTo>
                      <a:pt x="2901" y="0"/>
                    </a:moveTo>
                    <a:cubicBezTo>
                      <a:pt x="2340" y="0"/>
                      <a:pt x="1566" y="181"/>
                      <a:pt x="915" y="988"/>
                    </a:cubicBezTo>
                    <a:cubicBezTo>
                      <a:pt x="1" y="2109"/>
                      <a:pt x="1012" y="4308"/>
                      <a:pt x="1687" y="4840"/>
                    </a:cubicBezTo>
                    <a:cubicBezTo>
                      <a:pt x="2238" y="5274"/>
                      <a:pt x="2631" y="5407"/>
                      <a:pt x="2917" y="5407"/>
                    </a:cubicBezTo>
                    <a:cubicBezTo>
                      <a:pt x="3371" y="5407"/>
                      <a:pt x="3559" y="5073"/>
                      <a:pt x="3687" y="5073"/>
                    </a:cubicBezTo>
                    <a:cubicBezTo>
                      <a:pt x="3711" y="5073"/>
                      <a:pt x="3733" y="5085"/>
                      <a:pt x="3755" y="5113"/>
                    </a:cubicBezTo>
                    <a:cubicBezTo>
                      <a:pt x="3755" y="5113"/>
                      <a:pt x="4321" y="5189"/>
                      <a:pt x="4908" y="6320"/>
                    </a:cubicBezTo>
                    <a:cubicBezTo>
                      <a:pt x="5094" y="6673"/>
                      <a:pt x="5347" y="6816"/>
                      <a:pt x="5620" y="6816"/>
                    </a:cubicBezTo>
                    <a:cubicBezTo>
                      <a:pt x="6626" y="6816"/>
                      <a:pt x="7895" y="4863"/>
                      <a:pt x="6987" y="4264"/>
                    </a:cubicBezTo>
                    <a:cubicBezTo>
                      <a:pt x="5834" y="3502"/>
                      <a:pt x="5703" y="1097"/>
                      <a:pt x="3668" y="118"/>
                    </a:cubicBezTo>
                    <a:cubicBezTo>
                      <a:pt x="3668" y="118"/>
                      <a:pt x="3353" y="0"/>
                      <a:pt x="2901" y="0"/>
                    </a:cubicBezTo>
                    <a:close/>
                  </a:path>
                </a:pathLst>
              </a:custGeom>
              <a:solidFill>
                <a:srgbClr val="8F4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9"/>
              <p:cNvSpPr/>
              <p:nvPr/>
            </p:nvSpPr>
            <p:spPr>
              <a:xfrm>
                <a:off x="3652876" y="2550124"/>
                <a:ext cx="123457" cy="107578"/>
              </a:xfrm>
              <a:custGeom>
                <a:avLst/>
                <a:gdLst/>
                <a:ahLst/>
                <a:cxnLst/>
                <a:rect l="l" t="t" r="r" b="b"/>
                <a:pathLst>
                  <a:path w="2659" h="2317" extrusionOk="0">
                    <a:moveTo>
                      <a:pt x="888" y="0"/>
                    </a:moveTo>
                    <a:cubicBezTo>
                      <a:pt x="823" y="0"/>
                      <a:pt x="760" y="14"/>
                      <a:pt x="703" y="44"/>
                    </a:cubicBezTo>
                    <a:cubicBezTo>
                      <a:pt x="29" y="403"/>
                      <a:pt x="290" y="1143"/>
                      <a:pt x="290" y="1143"/>
                    </a:cubicBezTo>
                    <a:cubicBezTo>
                      <a:pt x="290" y="1143"/>
                      <a:pt x="0" y="2317"/>
                      <a:pt x="761" y="2317"/>
                    </a:cubicBezTo>
                    <a:cubicBezTo>
                      <a:pt x="909" y="2317"/>
                      <a:pt x="1097" y="2272"/>
                      <a:pt x="1335" y="2166"/>
                    </a:cubicBezTo>
                    <a:cubicBezTo>
                      <a:pt x="2658" y="1579"/>
                      <a:pt x="1589" y="0"/>
                      <a:pt x="888" y="0"/>
                    </a:cubicBezTo>
                    <a:close/>
                  </a:path>
                </a:pathLst>
              </a:custGeom>
              <a:solidFill>
                <a:srgbClr val="8F4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19"/>
              <p:cNvSpPr/>
              <p:nvPr/>
            </p:nvSpPr>
            <p:spPr>
              <a:xfrm>
                <a:off x="3569301" y="2510936"/>
                <a:ext cx="202156" cy="145604"/>
              </a:xfrm>
              <a:custGeom>
                <a:avLst/>
                <a:gdLst/>
                <a:ahLst/>
                <a:cxnLst/>
                <a:rect l="l" t="t" r="r" b="b"/>
                <a:pathLst>
                  <a:path w="4354" h="3136" extrusionOk="0">
                    <a:moveTo>
                      <a:pt x="1204" y="1"/>
                    </a:moveTo>
                    <a:cubicBezTo>
                      <a:pt x="525" y="1"/>
                      <a:pt x="1" y="126"/>
                      <a:pt x="1" y="126"/>
                    </a:cubicBezTo>
                    <a:cubicBezTo>
                      <a:pt x="1" y="126"/>
                      <a:pt x="534" y="235"/>
                      <a:pt x="882" y="583"/>
                    </a:cubicBezTo>
                    <a:cubicBezTo>
                      <a:pt x="1201" y="902"/>
                      <a:pt x="1932" y="1942"/>
                      <a:pt x="2321" y="1942"/>
                    </a:cubicBezTo>
                    <a:cubicBezTo>
                      <a:pt x="2370" y="1942"/>
                      <a:pt x="2413" y="1926"/>
                      <a:pt x="2449" y="1889"/>
                    </a:cubicBezTo>
                    <a:cubicBezTo>
                      <a:pt x="2786" y="1551"/>
                      <a:pt x="2068" y="986"/>
                      <a:pt x="2841" y="942"/>
                    </a:cubicBezTo>
                    <a:cubicBezTo>
                      <a:pt x="2849" y="942"/>
                      <a:pt x="2857" y="942"/>
                      <a:pt x="2865" y="942"/>
                    </a:cubicBezTo>
                    <a:cubicBezTo>
                      <a:pt x="3621" y="942"/>
                      <a:pt x="3997" y="2480"/>
                      <a:pt x="3222" y="2782"/>
                    </a:cubicBezTo>
                    <a:cubicBezTo>
                      <a:pt x="3222" y="2782"/>
                      <a:pt x="3540" y="3135"/>
                      <a:pt x="3835" y="3135"/>
                    </a:cubicBezTo>
                    <a:cubicBezTo>
                      <a:pt x="3906" y="3135"/>
                      <a:pt x="3975" y="3115"/>
                      <a:pt x="4038" y="3064"/>
                    </a:cubicBezTo>
                    <a:cubicBezTo>
                      <a:pt x="4353" y="2814"/>
                      <a:pt x="4310" y="757"/>
                      <a:pt x="2482" y="180"/>
                    </a:cubicBezTo>
                    <a:cubicBezTo>
                      <a:pt x="2052" y="44"/>
                      <a:pt x="1601" y="1"/>
                      <a:pt x="12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19"/>
              <p:cNvSpPr/>
              <p:nvPr/>
            </p:nvSpPr>
            <p:spPr>
              <a:xfrm>
                <a:off x="3787570" y="2637041"/>
                <a:ext cx="314656" cy="303559"/>
              </a:xfrm>
              <a:custGeom>
                <a:avLst/>
                <a:gdLst/>
                <a:ahLst/>
                <a:cxnLst/>
                <a:rect l="l" t="t" r="r" b="b"/>
                <a:pathLst>
                  <a:path w="6777" h="6538" extrusionOk="0">
                    <a:moveTo>
                      <a:pt x="2218" y="0"/>
                    </a:moveTo>
                    <a:cubicBezTo>
                      <a:pt x="2114" y="0"/>
                      <a:pt x="2006" y="4"/>
                      <a:pt x="1894" y="11"/>
                    </a:cubicBezTo>
                    <a:cubicBezTo>
                      <a:pt x="600" y="87"/>
                      <a:pt x="55" y="2318"/>
                      <a:pt x="1" y="3548"/>
                    </a:cubicBezTo>
                    <a:cubicBezTo>
                      <a:pt x="1" y="3548"/>
                      <a:pt x="3473" y="6537"/>
                      <a:pt x="4299" y="6537"/>
                    </a:cubicBezTo>
                    <a:cubicBezTo>
                      <a:pt x="4324" y="6537"/>
                      <a:pt x="4345" y="6535"/>
                      <a:pt x="4365" y="6529"/>
                    </a:cubicBezTo>
                    <a:cubicBezTo>
                      <a:pt x="5046" y="6338"/>
                      <a:pt x="6776" y="0"/>
                      <a:pt x="22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9"/>
              <p:cNvSpPr/>
              <p:nvPr/>
            </p:nvSpPr>
            <p:spPr>
              <a:xfrm>
                <a:off x="3643961" y="2497564"/>
                <a:ext cx="346275" cy="659399"/>
              </a:xfrm>
              <a:custGeom>
                <a:avLst/>
                <a:gdLst/>
                <a:ahLst/>
                <a:cxnLst/>
                <a:rect l="l" t="t" r="r" b="b"/>
                <a:pathLst>
                  <a:path w="7458" h="14202" extrusionOk="0">
                    <a:moveTo>
                      <a:pt x="1081" y="1"/>
                    </a:moveTo>
                    <a:cubicBezTo>
                      <a:pt x="740" y="1"/>
                      <a:pt x="1481" y="816"/>
                      <a:pt x="1853" y="1204"/>
                    </a:cubicBezTo>
                    <a:lnTo>
                      <a:pt x="1853" y="1204"/>
                    </a:lnTo>
                    <a:cubicBezTo>
                      <a:pt x="1604" y="965"/>
                      <a:pt x="1142" y="574"/>
                      <a:pt x="613" y="371"/>
                    </a:cubicBezTo>
                    <a:cubicBezTo>
                      <a:pt x="543" y="343"/>
                      <a:pt x="492" y="330"/>
                      <a:pt x="457" y="330"/>
                    </a:cubicBezTo>
                    <a:cubicBezTo>
                      <a:pt x="95" y="330"/>
                      <a:pt x="1396" y="1677"/>
                      <a:pt x="1396" y="1677"/>
                    </a:cubicBezTo>
                    <a:cubicBezTo>
                      <a:pt x="1396" y="1677"/>
                      <a:pt x="351" y="772"/>
                      <a:pt x="88" y="772"/>
                    </a:cubicBezTo>
                    <a:cubicBezTo>
                      <a:pt x="1" y="772"/>
                      <a:pt x="0" y="873"/>
                      <a:pt x="155" y="1143"/>
                    </a:cubicBezTo>
                    <a:cubicBezTo>
                      <a:pt x="232" y="1285"/>
                      <a:pt x="646" y="1742"/>
                      <a:pt x="656" y="2166"/>
                    </a:cubicBezTo>
                    <a:cubicBezTo>
                      <a:pt x="754" y="5082"/>
                      <a:pt x="547" y="12232"/>
                      <a:pt x="2974" y="13712"/>
                    </a:cubicBezTo>
                    <a:cubicBezTo>
                      <a:pt x="3540" y="14055"/>
                      <a:pt x="4037" y="14201"/>
                      <a:pt x="4473" y="14201"/>
                    </a:cubicBezTo>
                    <a:cubicBezTo>
                      <a:pt x="6939" y="14201"/>
                      <a:pt x="7458" y="9533"/>
                      <a:pt x="7458" y="9533"/>
                    </a:cubicBezTo>
                    <a:lnTo>
                      <a:pt x="5027" y="8103"/>
                    </a:lnTo>
                    <a:lnTo>
                      <a:pt x="5027" y="8103"/>
                    </a:lnTo>
                    <a:cubicBezTo>
                      <a:pt x="4418" y="5988"/>
                      <a:pt x="3199" y="2275"/>
                      <a:pt x="3094" y="1861"/>
                    </a:cubicBezTo>
                    <a:cubicBezTo>
                      <a:pt x="2745" y="534"/>
                      <a:pt x="1494" y="11"/>
                      <a:pt x="1091" y="1"/>
                    </a:cubicBezTo>
                    <a:cubicBezTo>
                      <a:pt x="1088" y="1"/>
                      <a:pt x="1084" y="1"/>
                      <a:pt x="1081" y="1"/>
                    </a:cubicBezTo>
                    <a:close/>
                  </a:path>
                </a:pathLst>
              </a:custGeom>
              <a:solidFill>
                <a:srgbClr val="A454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19"/>
              <p:cNvSpPr/>
              <p:nvPr/>
            </p:nvSpPr>
            <p:spPr>
              <a:xfrm>
                <a:off x="3930065" y="3511140"/>
                <a:ext cx="104653" cy="369351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7955" extrusionOk="0">
                    <a:moveTo>
                      <a:pt x="305" y="0"/>
                    </a:moveTo>
                    <a:lnTo>
                      <a:pt x="0" y="11"/>
                    </a:lnTo>
                    <a:cubicBezTo>
                      <a:pt x="12" y="305"/>
                      <a:pt x="251" y="7161"/>
                      <a:pt x="2133" y="7955"/>
                    </a:cubicBezTo>
                    <a:lnTo>
                      <a:pt x="2253" y="7683"/>
                    </a:lnTo>
                    <a:cubicBezTo>
                      <a:pt x="839" y="7084"/>
                      <a:pt x="370" y="1937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19"/>
              <p:cNvSpPr/>
              <p:nvPr/>
            </p:nvSpPr>
            <p:spPr>
              <a:xfrm>
                <a:off x="4025061" y="2728973"/>
                <a:ext cx="53116" cy="210235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4528" extrusionOk="0">
                    <a:moveTo>
                      <a:pt x="980" y="1"/>
                    </a:moveTo>
                    <a:lnTo>
                      <a:pt x="686" y="33"/>
                    </a:lnTo>
                    <a:cubicBezTo>
                      <a:pt x="839" y="1459"/>
                      <a:pt x="12" y="4419"/>
                      <a:pt x="0" y="4441"/>
                    </a:cubicBezTo>
                    <a:lnTo>
                      <a:pt x="283" y="4528"/>
                    </a:lnTo>
                    <a:cubicBezTo>
                      <a:pt x="327" y="4408"/>
                      <a:pt x="1143" y="1491"/>
                      <a:pt x="9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9"/>
              <p:cNvSpPr/>
              <p:nvPr/>
            </p:nvSpPr>
            <p:spPr>
              <a:xfrm>
                <a:off x="3859305" y="3368645"/>
                <a:ext cx="71827" cy="104142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2243" extrusionOk="0">
                    <a:moveTo>
                      <a:pt x="284" y="0"/>
                    </a:moveTo>
                    <a:lnTo>
                      <a:pt x="1" y="98"/>
                    </a:lnTo>
                    <a:cubicBezTo>
                      <a:pt x="56" y="272"/>
                      <a:pt x="600" y="1839"/>
                      <a:pt x="980" y="2166"/>
                    </a:cubicBezTo>
                    <a:cubicBezTo>
                      <a:pt x="1046" y="2220"/>
                      <a:pt x="1100" y="2242"/>
                      <a:pt x="1144" y="2242"/>
                    </a:cubicBezTo>
                    <a:cubicBezTo>
                      <a:pt x="1187" y="2242"/>
                      <a:pt x="1220" y="2220"/>
                      <a:pt x="1241" y="2209"/>
                    </a:cubicBezTo>
                    <a:cubicBezTo>
                      <a:pt x="1328" y="2166"/>
                      <a:pt x="1546" y="2046"/>
                      <a:pt x="1231" y="22"/>
                    </a:cubicBezTo>
                    <a:lnTo>
                      <a:pt x="937" y="76"/>
                    </a:lnTo>
                    <a:cubicBezTo>
                      <a:pt x="1035" y="740"/>
                      <a:pt x="1111" y="1513"/>
                      <a:pt x="1089" y="1839"/>
                    </a:cubicBezTo>
                    <a:cubicBezTo>
                      <a:pt x="839" y="1491"/>
                      <a:pt x="480" y="566"/>
                      <a:pt x="2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19"/>
              <p:cNvSpPr/>
              <p:nvPr/>
            </p:nvSpPr>
            <p:spPr>
              <a:xfrm>
                <a:off x="4703083" y="3627819"/>
                <a:ext cx="36448" cy="247147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323" extrusionOk="0">
                    <a:moveTo>
                      <a:pt x="219" y="1"/>
                    </a:moveTo>
                    <a:lnTo>
                      <a:pt x="1" y="208"/>
                    </a:lnTo>
                    <a:cubicBezTo>
                      <a:pt x="600" y="882"/>
                      <a:pt x="491" y="4114"/>
                      <a:pt x="393" y="5289"/>
                    </a:cubicBezTo>
                    <a:lnTo>
                      <a:pt x="697" y="5322"/>
                    </a:lnTo>
                    <a:cubicBezTo>
                      <a:pt x="697" y="5311"/>
                      <a:pt x="784" y="4212"/>
                      <a:pt x="774" y="3037"/>
                    </a:cubicBezTo>
                    <a:cubicBezTo>
                      <a:pt x="763" y="1415"/>
                      <a:pt x="578" y="404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5" name="Google Shape;595;p19"/>
            <p:cNvSpPr/>
            <p:nvPr/>
          </p:nvSpPr>
          <p:spPr>
            <a:xfrm rot="-9273964">
              <a:off x="5665251" y="2152988"/>
              <a:ext cx="393804" cy="497697"/>
            </a:xfrm>
            <a:custGeom>
              <a:avLst/>
              <a:gdLst/>
              <a:ahLst/>
              <a:cxnLst/>
              <a:rect l="l" t="t" r="r" b="b"/>
              <a:pathLst>
                <a:path w="9173" h="11593" extrusionOk="0">
                  <a:moveTo>
                    <a:pt x="1090" y="1"/>
                  </a:moveTo>
                  <a:cubicBezTo>
                    <a:pt x="1012" y="1"/>
                    <a:pt x="932" y="8"/>
                    <a:pt x="849" y="24"/>
                  </a:cubicBezTo>
                  <a:cubicBezTo>
                    <a:pt x="386" y="110"/>
                    <a:pt x="941" y="483"/>
                    <a:pt x="1381" y="732"/>
                  </a:cubicBezTo>
                  <a:lnTo>
                    <a:pt x="1381" y="732"/>
                  </a:lnTo>
                  <a:cubicBezTo>
                    <a:pt x="1104" y="600"/>
                    <a:pt x="754" y="460"/>
                    <a:pt x="512" y="460"/>
                  </a:cubicBezTo>
                  <a:cubicBezTo>
                    <a:pt x="438" y="460"/>
                    <a:pt x="375" y="473"/>
                    <a:pt x="326" y="503"/>
                  </a:cubicBezTo>
                  <a:cubicBezTo>
                    <a:pt x="3" y="705"/>
                    <a:pt x="1201" y="1574"/>
                    <a:pt x="1136" y="1574"/>
                  </a:cubicBezTo>
                  <a:cubicBezTo>
                    <a:pt x="1132" y="1574"/>
                    <a:pt x="1119" y="1569"/>
                    <a:pt x="1098" y="1558"/>
                  </a:cubicBezTo>
                  <a:cubicBezTo>
                    <a:pt x="830" y="1421"/>
                    <a:pt x="310" y="1119"/>
                    <a:pt x="133" y="1119"/>
                  </a:cubicBezTo>
                  <a:cubicBezTo>
                    <a:pt x="1" y="1119"/>
                    <a:pt x="57" y="1285"/>
                    <a:pt x="544" y="1809"/>
                  </a:cubicBezTo>
                  <a:cubicBezTo>
                    <a:pt x="1670" y="3043"/>
                    <a:pt x="3927" y="11592"/>
                    <a:pt x="5900" y="11592"/>
                  </a:cubicBezTo>
                  <a:cubicBezTo>
                    <a:pt x="5910" y="11592"/>
                    <a:pt x="5920" y="11592"/>
                    <a:pt x="5930" y="11592"/>
                  </a:cubicBezTo>
                  <a:cubicBezTo>
                    <a:pt x="9173" y="11439"/>
                    <a:pt x="8346" y="7522"/>
                    <a:pt x="8346" y="7522"/>
                  </a:cubicBezTo>
                  <a:cubicBezTo>
                    <a:pt x="8389" y="6194"/>
                    <a:pt x="4058" y="1972"/>
                    <a:pt x="3384" y="1776"/>
                  </a:cubicBezTo>
                  <a:cubicBezTo>
                    <a:pt x="2753" y="1583"/>
                    <a:pt x="2208" y="1"/>
                    <a:pt x="1090" y="1"/>
                  </a:cubicBezTo>
                  <a:close/>
                </a:path>
              </a:pathLst>
            </a:custGeom>
            <a:solidFill>
              <a:srgbClr val="E3B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6" name="Google Shape;596;p19"/>
          <p:cNvCxnSpPr>
            <a:stCxn id="548" idx="3"/>
            <a:endCxn id="597" idx="2"/>
          </p:cNvCxnSpPr>
          <p:nvPr/>
        </p:nvCxnSpPr>
        <p:spPr>
          <a:xfrm>
            <a:off x="2536880" y="1949310"/>
            <a:ext cx="699900" cy="5652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98" name="Google Shape;598;p19"/>
          <p:cNvCxnSpPr>
            <a:stCxn id="551" idx="3"/>
            <a:endCxn id="599" idx="2"/>
          </p:cNvCxnSpPr>
          <p:nvPr/>
        </p:nvCxnSpPr>
        <p:spPr>
          <a:xfrm>
            <a:off x="2536880" y="3397757"/>
            <a:ext cx="1047000" cy="332400"/>
          </a:xfrm>
          <a:prstGeom prst="curvedConnector3">
            <a:avLst>
              <a:gd name="adj1" fmla="val 4999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00" name="Google Shape;600;p19"/>
          <p:cNvCxnSpPr>
            <a:stCxn id="557" idx="1"/>
            <a:endCxn id="543" idx="6"/>
          </p:cNvCxnSpPr>
          <p:nvPr/>
        </p:nvCxnSpPr>
        <p:spPr>
          <a:xfrm rot="10800000">
            <a:off x="5775329" y="1548210"/>
            <a:ext cx="831900" cy="401100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01" name="Google Shape;601;p19"/>
          <p:cNvCxnSpPr>
            <a:stCxn id="554" idx="1"/>
            <a:endCxn id="602" idx="6"/>
          </p:cNvCxnSpPr>
          <p:nvPr/>
        </p:nvCxnSpPr>
        <p:spPr>
          <a:xfrm flipH="1">
            <a:off x="6146729" y="3397757"/>
            <a:ext cx="460500" cy="219600"/>
          </a:xfrm>
          <a:prstGeom prst="curvedConnector3">
            <a:avLst>
              <a:gd name="adj1" fmla="val 4998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02" name="Google Shape;602;p19"/>
          <p:cNvSpPr/>
          <p:nvPr/>
        </p:nvSpPr>
        <p:spPr>
          <a:xfrm>
            <a:off x="5963550" y="3525688"/>
            <a:ext cx="183300" cy="183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19"/>
          <p:cNvSpPr/>
          <p:nvPr/>
        </p:nvSpPr>
        <p:spPr>
          <a:xfrm>
            <a:off x="3236775" y="2422950"/>
            <a:ext cx="183300" cy="183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19"/>
          <p:cNvSpPr/>
          <p:nvPr/>
        </p:nvSpPr>
        <p:spPr>
          <a:xfrm>
            <a:off x="3583825" y="3638650"/>
            <a:ext cx="183300" cy="183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0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Bullying Infographics</a:t>
            </a:r>
            <a:endParaRPr/>
          </a:p>
        </p:txBody>
      </p:sp>
      <p:grpSp>
        <p:nvGrpSpPr>
          <p:cNvPr id="608" name="Google Shape;608;p20"/>
          <p:cNvGrpSpPr/>
          <p:nvPr/>
        </p:nvGrpSpPr>
        <p:grpSpPr>
          <a:xfrm>
            <a:off x="457202" y="1273177"/>
            <a:ext cx="2716326" cy="738900"/>
            <a:chOff x="457202" y="1273177"/>
            <a:chExt cx="2716326" cy="738900"/>
          </a:xfrm>
        </p:grpSpPr>
        <p:sp>
          <p:nvSpPr>
            <p:cNvPr id="609" name="Google Shape;609;p20"/>
            <p:cNvSpPr txBox="1"/>
            <p:nvPr/>
          </p:nvSpPr>
          <p:spPr>
            <a:xfrm>
              <a:off x="457202" y="1273177"/>
              <a:ext cx="13581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0" name="Google Shape;610;p20"/>
            <p:cNvSpPr txBox="1"/>
            <p:nvPr/>
          </p:nvSpPr>
          <p:spPr>
            <a:xfrm>
              <a:off x="1901228" y="1396327"/>
              <a:ext cx="1272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11" name="Google Shape;611;p20"/>
          <p:cNvGrpSpPr/>
          <p:nvPr/>
        </p:nvGrpSpPr>
        <p:grpSpPr>
          <a:xfrm>
            <a:off x="457113" y="2436413"/>
            <a:ext cx="2716415" cy="738900"/>
            <a:chOff x="457113" y="2436413"/>
            <a:chExt cx="2716415" cy="738900"/>
          </a:xfrm>
        </p:grpSpPr>
        <p:sp>
          <p:nvSpPr>
            <p:cNvPr id="612" name="Google Shape;612;p20"/>
            <p:cNvSpPr txBox="1"/>
            <p:nvPr/>
          </p:nvSpPr>
          <p:spPr>
            <a:xfrm>
              <a:off x="457113" y="2436413"/>
              <a:ext cx="13581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3" name="Google Shape;613;p20"/>
            <p:cNvSpPr txBox="1"/>
            <p:nvPr/>
          </p:nvSpPr>
          <p:spPr>
            <a:xfrm>
              <a:off x="1901228" y="2559563"/>
              <a:ext cx="1272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14" name="Google Shape;614;p20"/>
          <p:cNvGrpSpPr/>
          <p:nvPr/>
        </p:nvGrpSpPr>
        <p:grpSpPr>
          <a:xfrm>
            <a:off x="457175" y="3777734"/>
            <a:ext cx="2716352" cy="738900"/>
            <a:chOff x="457175" y="3777734"/>
            <a:chExt cx="2716352" cy="738900"/>
          </a:xfrm>
        </p:grpSpPr>
        <p:sp>
          <p:nvSpPr>
            <p:cNvPr id="615" name="Google Shape;615;p20"/>
            <p:cNvSpPr txBox="1"/>
            <p:nvPr/>
          </p:nvSpPr>
          <p:spPr>
            <a:xfrm>
              <a:off x="457175" y="3777734"/>
              <a:ext cx="13581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6" name="Google Shape;616;p20"/>
            <p:cNvSpPr txBox="1"/>
            <p:nvPr/>
          </p:nvSpPr>
          <p:spPr>
            <a:xfrm>
              <a:off x="1901228" y="3900884"/>
              <a:ext cx="1272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17" name="Google Shape;617;p20"/>
          <p:cNvGrpSpPr/>
          <p:nvPr/>
        </p:nvGrpSpPr>
        <p:grpSpPr>
          <a:xfrm>
            <a:off x="5970728" y="1273187"/>
            <a:ext cx="2716186" cy="738900"/>
            <a:chOff x="5970728" y="1273187"/>
            <a:chExt cx="2716186" cy="738900"/>
          </a:xfrm>
        </p:grpSpPr>
        <p:sp>
          <p:nvSpPr>
            <p:cNvPr id="618" name="Google Shape;618;p20"/>
            <p:cNvSpPr txBox="1"/>
            <p:nvPr/>
          </p:nvSpPr>
          <p:spPr>
            <a:xfrm>
              <a:off x="7328814" y="1273187"/>
              <a:ext cx="13581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9" name="Google Shape;619;p20"/>
            <p:cNvSpPr txBox="1"/>
            <p:nvPr/>
          </p:nvSpPr>
          <p:spPr>
            <a:xfrm>
              <a:off x="5970728" y="1396337"/>
              <a:ext cx="1272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20" name="Google Shape;620;p20"/>
          <p:cNvGrpSpPr/>
          <p:nvPr/>
        </p:nvGrpSpPr>
        <p:grpSpPr>
          <a:xfrm>
            <a:off x="5970728" y="2436413"/>
            <a:ext cx="2716148" cy="738900"/>
            <a:chOff x="5970728" y="2436413"/>
            <a:chExt cx="2716148" cy="738900"/>
          </a:xfrm>
        </p:grpSpPr>
        <p:sp>
          <p:nvSpPr>
            <p:cNvPr id="621" name="Google Shape;621;p20"/>
            <p:cNvSpPr txBox="1"/>
            <p:nvPr/>
          </p:nvSpPr>
          <p:spPr>
            <a:xfrm>
              <a:off x="7328775" y="2436413"/>
              <a:ext cx="13581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2" name="Google Shape;622;p20"/>
            <p:cNvSpPr txBox="1"/>
            <p:nvPr/>
          </p:nvSpPr>
          <p:spPr>
            <a:xfrm>
              <a:off x="5970728" y="2559563"/>
              <a:ext cx="1272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23" name="Google Shape;623;p20"/>
          <p:cNvGrpSpPr/>
          <p:nvPr/>
        </p:nvGrpSpPr>
        <p:grpSpPr>
          <a:xfrm>
            <a:off x="5970728" y="3777734"/>
            <a:ext cx="2716197" cy="738900"/>
            <a:chOff x="5970728" y="3777734"/>
            <a:chExt cx="2716197" cy="738900"/>
          </a:xfrm>
        </p:grpSpPr>
        <p:sp>
          <p:nvSpPr>
            <p:cNvPr id="624" name="Google Shape;624;p20"/>
            <p:cNvSpPr txBox="1"/>
            <p:nvPr/>
          </p:nvSpPr>
          <p:spPr>
            <a:xfrm>
              <a:off x="7328825" y="3777734"/>
              <a:ext cx="13581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5" name="Google Shape;625;p20"/>
            <p:cNvSpPr txBox="1"/>
            <p:nvPr/>
          </p:nvSpPr>
          <p:spPr>
            <a:xfrm>
              <a:off x="5970728" y="3900884"/>
              <a:ext cx="1272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26" name="Google Shape;626;p20"/>
          <p:cNvGrpSpPr/>
          <p:nvPr/>
        </p:nvGrpSpPr>
        <p:grpSpPr>
          <a:xfrm>
            <a:off x="3419527" y="1904167"/>
            <a:ext cx="2305285" cy="1893139"/>
            <a:chOff x="1122475" y="4574875"/>
            <a:chExt cx="466950" cy="383475"/>
          </a:xfrm>
        </p:grpSpPr>
        <p:sp>
          <p:nvSpPr>
            <p:cNvPr id="627" name="Google Shape;627;p20"/>
            <p:cNvSpPr/>
            <p:nvPr/>
          </p:nvSpPr>
          <p:spPr>
            <a:xfrm>
              <a:off x="1177950" y="4670100"/>
              <a:ext cx="378200" cy="288250"/>
            </a:xfrm>
            <a:custGeom>
              <a:avLst/>
              <a:gdLst/>
              <a:ahLst/>
              <a:cxnLst/>
              <a:rect l="l" t="t" r="r" b="b"/>
              <a:pathLst>
                <a:path w="15128" h="11530" extrusionOk="0">
                  <a:moveTo>
                    <a:pt x="10600" y="1"/>
                  </a:moveTo>
                  <a:cubicBezTo>
                    <a:pt x="10600" y="1"/>
                    <a:pt x="393" y="1535"/>
                    <a:pt x="197" y="1981"/>
                  </a:cubicBezTo>
                  <a:cubicBezTo>
                    <a:pt x="1" y="2439"/>
                    <a:pt x="1492" y="8576"/>
                    <a:pt x="1601" y="8630"/>
                  </a:cubicBezTo>
                  <a:cubicBezTo>
                    <a:pt x="1707" y="8684"/>
                    <a:pt x="3713" y="11530"/>
                    <a:pt x="4415" y="11530"/>
                  </a:cubicBezTo>
                  <a:cubicBezTo>
                    <a:pt x="4431" y="11530"/>
                    <a:pt x="4447" y="11528"/>
                    <a:pt x="4463" y="11525"/>
                  </a:cubicBezTo>
                  <a:cubicBezTo>
                    <a:pt x="5116" y="11394"/>
                    <a:pt x="15127" y="9490"/>
                    <a:pt x="14725" y="8456"/>
                  </a:cubicBezTo>
                  <a:cubicBezTo>
                    <a:pt x="14333" y="7411"/>
                    <a:pt x="11895" y="6214"/>
                    <a:pt x="11939" y="5507"/>
                  </a:cubicBezTo>
                  <a:cubicBezTo>
                    <a:pt x="11993" y="4789"/>
                    <a:pt x="10600" y="1"/>
                    <a:pt x="10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1204075" y="4691500"/>
              <a:ext cx="254125" cy="165025"/>
            </a:xfrm>
            <a:custGeom>
              <a:avLst/>
              <a:gdLst/>
              <a:ahLst/>
              <a:cxnLst/>
              <a:rect l="l" t="t" r="r" b="b"/>
              <a:pathLst>
                <a:path w="10165" h="6601" extrusionOk="0">
                  <a:moveTo>
                    <a:pt x="8732" y="0"/>
                  </a:moveTo>
                  <a:cubicBezTo>
                    <a:pt x="7533" y="0"/>
                    <a:pt x="429" y="1552"/>
                    <a:pt x="218" y="1702"/>
                  </a:cubicBezTo>
                  <a:cubicBezTo>
                    <a:pt x="1" y="1854"/>
                    <a:pt x="1089" y="6555"/>
                    <a:pt x="1241" y="6599"/>
                  </a:cubicBezTo>
                  <a:cubicBezTo>
                    <a:pt x="1244" y="6600"/>
                    <a:pt x="1248" y="6600"/>
                    <a:pt x="1255" y="6600"/>
                  </a:cubicBezTo>
                  <a:cubicBezTo>
                    <a:pt x="1663" y="6600"/>
                    <a:pt x="9905" y="4963"/>
                    <a:pt x="10034" y="4771"/>
                  </a:cubicBezTo>
                  <a:cubicBezTo>
                    <a:pt x="10164" y="4586"/>
                    <a:pt x="8902" y="37"/>
                    <a:pt x="8902" y="37"/>
                  </a:cubicBezTo>
                  <a:cubicBezTo>
                    <a:pt x="8895" y="12"/>
                    <a:pt x="8836" y="0"/>
                    <a:pt x="87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1241700" y="4828950"/>
              <a:ext cx="275550" cy="110550"/>
            </a:xfrm>
            <a:custGeom>
              <a:avLst/>
              <a:gdLst/>
              <a:ahLst/>
              <a:cxnLst/>
              <a:rect l="l" t="t" r="r" b="b"/>
              <a:pathLst>
                <a:path w="11022" h="4422" extrusionOk="0">
                  <a:moveTo>
                    <a:pt x="8739" y="0"/>
                  </a:moveTo>
                  <a:cubicBezTo>
                    <a:pt x="8734" y="0"/>
                    <a:pt x="8729" y="1"/>
                    <a:pt x="8725" y="2"/>
                  </a:cubicBezTo>
                  <a:cubicBezTo>
                    <a:pt x="8725" y="2"/>
                    <a:pt x="400" y="1678"/>
                    <a:pt x="248" y="1765"/>
                  </a:cubicBezTo>
                  <a:cubicBezTo>
                    <a:pt x="0" y="1883"/>
                    <a:pt x="2396" y="4421"/>
                    <a:pt x="2665" y="4421"/>
                  </a:cubicBezTo>
                  <a:cubicBezTo>
                    <a:pt x="2669" y="4421"/>
                    <a:pt x="2672" y="4421"/>
                    <a:pt x="2674" y="4420"/>
                  </a:cubicBezTo>
                  <a:cubicBezTo>
                    <a:pt x="2882" y="4365"/>
                    <a:pt x="11021" y="2407"/>
                    <a:pt x="10988" y="2157"/>
                  </a:cubicBezTo>
                  <a:cubicBezTo>
                    <a:pt x="10957" y="1910"/>
                    <a:pt x="9050" y="0"/>
                    <a:pt x="8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1273725" y="4840125"/>
              <a:ext cx="215775" cy="87150"/>
            </a:xfrm>
            <a:custGeom>
              <a:avLst/>
              <a:gdLst/>
              <a:ahLst/>
              <a:cxnLst/>
              <a:rect l="l" t="t" r="r" b="b"/>
              <a:pathLst>
                <a:path w="8631" h="3486" extrusionOk="0">
                  <a:moveTo>
                    <a:pt x="7117" y="153"/>
                  </a:moveTo>
                  <a:cubicBezTo>
                    <a:pt x="7574" y="632"/>
                    <a:pt x="8239" y="1361"/>
                    <a:pt x="8423" y="1590"/>
                  </a:cubicBezTo>
                  <a:cubicBezTo>
                    <a:pt x="8206" y="1644"/>
                    <a:pt x="7629" y="1785"/>
                    <a:pt x="6693" y="2025"/>
                  </a:cubicBezTo>
                  <a:cubicBezTo>
                    <a:pt x="4669" y="2537"/>
                    <a:pt x="1601" y="3298"/>
                    <a:pt x="1393" y="3342"/>
                  </a:cubicBezTo>
                  <a:cubicBezTo>
                    <a:pt x="1390" y="3343"/>
                    <a:pt x="1386" y="3343"/>
                    <a:pt x="1382" y="3343"/>
                  </a:cubicBezTo>
                  <a:cubicBezTo>
                    <a:pt x="1158" y="3343"/>
                    <a:pt x="303" y="2107"/>
                    <a:pt x="196" y="1797"/>
                  </a:cubicBezTo>
                  <a:cubicBezTo>
                    <a:pt x="566" y="1568"/>
                    <a:pt x="4484" y="697"/>
                    <a:pt x="7117" y="153"/>
                  </a:cubicBezTo>
                  <a:close/>
                  <a:moveTo>
                    <a:pt x="7172" y="1"/>
                  </a:moveTo>
                  <a:lnTo>
                    <a:pt x="7129" y="12"/>
                  </a:lnTo>
                  <a:cubicBezTo>
                    <a:pt x="7117" y="12"/>
                    <a:pt x="5344" y="382"/>
                    <a:pt x="3592" y="774"/>
                  </a:cubicBezTo>
                  <a:cubicBezTo>
                    <a:pt x="0" y="1579"/>
                    <a:pt x="22" y="1688"/>
                    <a:pt x="44" y="1797"/>
                  </a:cubicBezTo>
                  <a:cubicBezTo>
                    <a:pt x="98" y="2019"/>
                    <a:pt x="1000" y="3486"/>
                    <a:pt x="1398" y="3486"/>
                  </a:cubicBezTo>
                  <a:cubicBezTo>
                    <a:pt x="1408" y="3486"/>
                    <a:pt x="1417" y="3485"/>
                    <a:pt x="1426" y="3483"/>
                  </a:cubicBezTo>
                  <a:cubicBezTo>
                    <a:pt x="1633" y="3440"/>
                    <a:pt x="4702" y="2667"/>
                    <a:pt x="6737" y="2167"/>
                  </a:cubicBezTo>
                  <a:cubicBezTo>
                    <a:pt x="7727" y="1916"/>
                    <a:pt x="8510" y="1720"/>
                    <a:pt x="8543" y="1710"/>
                  </a:cubicBezTo>
                  <a:lnTo>
                    <a:pt x="8587" y="1698"/>
                  </a:lnTo>
                  <a:lnTo>
                    <a:pt x="8597" y="1655"/>
                  </a:lnTo>
                  <a:cubicBezTo>
                    <a:pt x="8619" y="1611"/>
                    <a:pt x="8630" y="1546"/>
                    <a:pt x="7194" y="23"/>
                  </a:cubicBezTo>
                  <a:lnTo>
                    <a:pt x="7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1281625" y="4852100"/>
              <a:ext cx="181475" cy="47900"/>
            </a:xfrm>
            <a:custGeom>
              <a:avLst/>
              <a:gdLst/>
              <a:ahLst/>
              <a:cxnLst/>
              <a:rect l="l" t="t" r="r" b="b"/>
              <a:pathLst>
                <a:path w="7259" h="1916" extrusionOk="0">
                  <a:moveTo>
                    <a:pt x="7226" y="1"/>
                  </a:moveTo>
                  <a:lnTo>
                    <a:pt x="0" y="1775"/>
                  </a:lnTo>
                  <a:lnTo>
                    <a:pt x="33" y="1916"/>
                  </a:lnTo>
                  <a:lnTo>
                    <a:pt x="7258" y="142"/>
                  </a:lnTo>
                  <a:lnTo>
                    <a:pt x="72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1291125" y="4865150"/>
              <a:ext cx="182300" cy="47925"/>
            </a:xfrm>
            <a:custGeom>
              <a:avLst/>
              <a:gdLst/>
              <a:ahLst/>
              <a:cxnLst/>
              <a:rect l="l" t="t" r="r" b="b"/>
              <a:pathLst>
                <a:path w="7292" h="1917" extrusionOk="0">
                  <a:moveTo>
                    <a:pt x="7260" y="1"/>
                  </a:moveTo>
                  <a:lnTo>
                    <a:pt x="1" y="1786"/>
                  </a:lnTo>
                  <a:lnTo>
                    <a:pt x="34" y="1916"/>
                  </a:lnTo>
                  <a:lnTo>
                    <a:pt x="7292" y="132"/>
                  </a:lnTo>
                  <a:lnTo>
                    <a:pt x="7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1312900" y="4870600"/>
              <a:ext cx="31875" cy="48200"/>
            </a:xfrm>
            <a:custGeom>
              <a:avLst/>
              <a:gdLst/>
              <a:ahLst/>
              <a:cxnLst/>
              <a:rect l="l" t="t" r="r" b="b"/>
              <a:pathLst>
                <a:path w="1275" h="1928" extrusionOk="0">
                  <a:moveTo>
                    <a:pt x="121" y="1"/>
                  </a:moveTo>
                  <a:lnTo>
                    <a:pt x="0" y="77"/>
                  </a:lnTo>
                  <a:lnTo>
                    <a:pt x="1154" y="1927"/>
                  </a:lnTo>
                  <a:lnTo>
                    <a:pt x="1274" y="185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1429075" y="4847200"/>
              <a:ext cx="27225" cy="42200"/>
            </a:xfrm>
            <a:custGeom>
              <a:avLst/>
              <a:gdLst/>
              <a:ahLst/>
              <a:cxnLst/>
              <a:rect l="l" t="t" r="r" b="b"/>
              <a:pathLst>
                <a:path w="1089" h="1688" extrusionOk="0">
                  <a:moveTo>
                    <a:pt x="120" y="1"/>
                  </a:moveTo>
                  <a:lnTo>
                    <a:pt x="1" y="77"/>
                  </a:lnTo>
                  <a:lnTo>
                    <a:pt x="969" y="1688"/>
                  </a:lnTo>
                  <a:lnTo>
                    <a:pt x="1089" y="161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1396975" y="4852650"/>
              <a:ext cx="17700" cy="28850"/>
            </a:xfrm>
            <a:custGeom>
              <a:avLst/>
              <a:gdLst/>
              <a:ahLst/>
              <a:cxnLst/>
              <a:rect l="l" t="t" r="r" b="b"/>
              <a:pathLst>
                <a:path w="708" h="1154" extrusionOk="0">
                  <a:moveTo>
                    <a:pt x="131" y="0"/>
                  </a:moveTo>
                  <a:lnTo>
                    <a:pt x="0" y="66"/>
                  </a:lnTo>
                  <a:lnTo>
                    <a:pt x="588" y="1154"/>
                  </a:lnTo>
                  <a:lnTo>
                    <a:pt x="707" y="1089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1371125" y="4856450"/>
              <a:ext cx="19050" cy="32950"/>
            </a:xfrm>
            <a:custGeom>
              <a:avLst/>
              <a:gdLst/>
              <a:ahLst/>
              <a:cxnLst/>
              <a:rect l="l" t="t" r="r" b="b"/>
              <a:pathLst>
                <a:path w="762" h="1318" extrusionOk="0">
                  <a:moveTo>
                    <a:pt x="120" y="1"/>
                  </a:moveTo>
                  <a:lnTo>
                    <a:pt x="0" y="77"/>
                  </a:lnTo>
                  <a:lnTo>
                    <a:pt x="643" y="1318"/>
                  </a:lnTo>
                  <a:lnTo>
                    <a:pt x="762" y="1253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1343100" y="4864625"/>
              <a:ext cx="18525" cy="32125"/>
            </a:xfrm>
            <a:custGeom>
              <a:avLst/>
              <a:gdLst/>
              <a:ahLst/>
              <a:cxnLst/>
              <a:rect l="l" t="t" r="r" b="b"/>
              <a:pathLst>
                <a:path w="741" h="1285" extrusionOk="0">
                  <a:moveTo>
                    <a:pt x="131" y="0"/>
                  </a:moveTo>
                  <a:lnTo>
                    <a:pt x="1" y="55"/>
                  </a:lnTo>
                  <a:lnTo>
                    <a:pt x="610" y="1284"/>
                  </a:lnTo>
                  <a:lnTo>
                    <a:pt x="741" y="1219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1274550" y="4722100"/>
              <a:ext cx="123800" cy="99075"/>
            </a:xfrm>
            <a:custGeom>
              <a:avLst/>
              <a:gdLst/>
              <a:ahLst/>
              <a:cxnLst/>
              <a:rect l="l" t="t" r="r" b="b"/>
              <a:pathLst>
                <a:path w="4952" h="3963" extrusionOk="0">
                  <a:moveTo>
                    <a:pt x="3133" y="0"/>
                  </a:moveTo>
                  <a:cubicBezTo>
                    <a:pt x="2658" y="0"/>
                    <a:pt x="2092" y="133"/>
                    <a:pt x="1459" y="391"/>
                  </a:cubicBezTo>
                  <a:cubicBezTo>
                    <a:pt x="1" y="990"/>
                    <a:pt x="262" y="2654"/>
                    <a:pt x="795" y="3036"/>
                  </a:cubicBezTo>
                  <a:cubicBezTo>
                    <a:pt x="1196" y="3317"/>
                    <a:pt x="1545" y="3378"/>
                    <a:pt x="1730" y="3378"/>
                  </a:cubicBezTo>
                  <a:cubicBezTo>
                    <a:pt x="1796" y="3378"/>
                    <a:pt x="1841" y="3370"/>
                    <a:pt x="1861" y="3362"/>
                  </a:cubicBezTo>
                  <a:cubicBezTo>
                    <a:pt x="1886" y="3352"/>
                    <a:pt x="1911" y="3348"/>
                    <a:pt x="1935" y="3348"/>
                  </a:cubicBezTo>
                  <a:cubicBezTo>
                    <a:pt x="2211" y="3348"/>
                    <a:pt x="2412" y="3930"/>
                    <a:pt x="2743" y="3960"/>
                  </a:cubicBezTo>
                  <a:cubicBezTo>
                    <a:pt x="2755" y="3962"/>
                    <a:pt x="2766" y="3962"/>
                    <a:pt x="2777" y="3962"/>
                  </a:cubicBezTo>
                  <a:cubicBezTo>
                    <a:pt x="3063" y="3962"/>
                    <a:pt x="2690" y="3404"/>
                    <a:pt x="2743" y="3372"/>
                  </a:cubicBezTo>
                  <a:cubicBezTo>
                    <a:pt x="2759" y="3363"/>
                    <a:pt x="2775" y="3359"/>
                    <a:pt x="2790" y="3359"/>
                  </a:cubicBezTo>
                  <a:cubicBezTo>
                    <a:pt x="2945" y="3359"/>
                    <a:pt x="3052" y="3819"/>
                    <a:pt x="3343" y="3819"/>
                  </a:cubicBezTo>
                  <a:cubicBezTo>
                    <a:pt x="3346" y="3819"/>
                    <a:pt x="3349" y="3819"/>
                    <a:pt x="3352" y="3819"/>
                  </a:cubicBezTo>
                  <a:cubicBezTo>
                    <a:pt x="3662" y="3819"/>
                    <a:pt x="3393" y="3166"/>
                    <a:pt x="3468" y="3166"/>
                  </a:cubicBezTo>
                  <a:cubicBezTo>
                    <a:pt x="3469" y="3166"/>
                    <a:pt x="3470" y="3166"/>
                    <a:pt x="3471" y="3166"/>
                  </a:cubicBezTo>
                  <a:cubicBezTo>
                    <a:pt x="3537" y="3185"/>
                    <a:pt x="3739" y="3654"/>
                    <a:pt x="3912" y="3654"/>
                  </a:cubicBezTo>
                  <a:cubicBezTo>
                    <a:pt x="3940" y="3654"/>
                    <a:pt x="3968" y="3641"/>
                    <a:pt x="3994" y="3612"/>
                  </a:cubicBezTo>
                  <a:cubicBezTo>
                    <a:pt x="4168" y="3416"/>
                    <a:pt x="3809" y="2840"/>
                    <a:pt x="4245" y="2719"/>
                  </a:cubicBezTo>
                  <a:cubicBezTo>
                    <a:pt x="4680" y="2600"/>
                    <a:pt x="4951" y="1556"/>
                    <a:pt x="4494" y="707"/>
                  </a:cubicBezTo>
                  <a:cubicBezTo>
                    <a:pt x="4229" y="230"/>
                    <a:pt x="3759" y="0"/>
                    <a:pt x="3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1299550" y="4760900"/>
              <a:ext cx="40575" cy="28850"/>
            </a:xfrm>
            <a:custGeom>
              <a:avLst/>
              <a:gdLst/>
              <a:ahLst/>
              <a:cxnLst/>
              <a:rect l="l" t="t" r="r" b="b"/>
              <a:pathLst>
                <a:path w="1623" h="1154" extrusionOk="0">
                  <a:moveTo>
                    <a:pt x="652" y="0"/>
                  </a:moveTo>
                  <a:cubicBezTo>
                    <a:pt x="145" y="0"/>
                    <a:pt x="45" y="482"/>
                    <a:pt x="45" y="482"/>
                  </a:cubicBezTo>
                  <a:cubicBezTo>
                    <a:pt x="1" y="854"/>
                    <a:pt x="230" y="1153"/>
                    <a:pt x="655" y="1153"/>
                  </a:cubicBezTo>
                  <a:cubicBezTo>
                    <a:pt x="754" y="1153"/>
                    <a:pt x="863" y="1137"/>
                    <a:pt x="981" y="1102"/>
                  </a:cubicBezTo>
                  <a:cubicBezTo>
                    <a:pt x="1623" y="906"/>
                    <a:pt x="1460" y="134"/>
                    <a:pt x="807" y="14"/>
                  </a:cubicBezTo>
                  <a:cubicBezTo>
                    <a:pt x="752" y="5"/>
                    <a:pt x="700" y="0"/>
                    <a:pt x="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1343625" y="4745325"/>
              <a:ext cx="40575" cy="28650"/>
            </a:xfrm>
            <a:custGeom>
              <a:avLst/>
              <a:gdLst/>
              <a:ahLst/>
              <a:cxnLst/>
              <a:rect l="l" t="t" r="r" b="b"/>
              <a:pathLst>
                <a:path w="1623" h="1146" extrusionOk="0">
                  <a:moveTo>
                    <a:pt x="647" y="1"/>
                  </a:moveTo>
                  <a:cubicBezTo>
                    <a:pt x="143" y="1"/>
                    <a:pt x="45" y="474"/>
                    <a:pt x="45" y="474"/>
                  </a:cubicBezTo>
                  <a:cubicBezTo>
                    <a:pt x="1" y="852"/>
                    <a:pt x="228" y="1146"/>
                    <a:pt x="656" y="1146"/>
                  </a:cubicBezTo>
                  <a:cubicBezTo>
                    <a:pt x="757" y="1146"/>
                    <a:pt x="869" y="1129"/>
                    <a:pt x="991" y="1094"/>
                  </a:cubicBezTo>
                  <a:cubicBezTo>
                    <a:pt x="1623" y="909"/>
                    <a:pt x="1460" y="136"/>
                    <a:pt x="817" y="17"/>
                  </a:cubicBezTo>
                  <a:cubicBezTo>
                    <a:pt x="756" y="6"/>
                    <a:pt x="699" y="1"/>
                    <a:pt x="6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1338075" y="4777000"/>
              <a:ext cx="22175" cy="17550"/>
            </a:xfrm>
            <a:custGeom>
              <a:avLst/>
              <a:gdLst/>
              <a:ahLst/>
              <a:cxnLst/>
              <a:rect l="l" t="t" r="r" b="b"/>
              <a:pathLst>
                <a:path w="887" h="702" extrusionOk="0">
                  <a:moveTo>
                    <a:pt x="256" y="1"/>
                  </a:moveTo>
                  <a:cubicBezTo>
                    <a:pt x="0" y="1"/>
                    <a:pt x="156" y="701"/>
                    <a:pt x="255" y="701"/>
                  </a:cubicBezTo>
                  <a:cubicBezTo>
                    <a:pt x="259" y="701"/>
                    <a:pt x="263" y="700"/>
                    <a:pt x="267" y="698"/>
                  </a:cubicBezTo>
                  <a:cubicBezTo>
                    <a:pt x="365" y="644"/>
                    <a:pt x="343" y="284"/>
                    <a:pt x="343" y="284"/>
                  </a:cubicBezTo>
                  <a:lnTo>
                    <a:pt x="343" y="284"/>
                  </a:lnTo>
                  <a:cubicBezTo>
                    <a:pt x="343" y="284"/>
                    <a:pt x="444" y="470"/>
                    <a:pt x="599" y="470"/>
                  </a:cubicBezTo>
                  <a:cubicBezTo>
                    <a:pt x="628" y="470"/>
                    <a:pt x="659" y="463"/>
                    <a:pt x="691" y="448"/>
                  </a:cubicBezTo>
                  <a:cubicBezTo>
                    <a:pt x="887" y="349"/>
                    <a:pt x="550" y="23"/>
                    <a:pt x="267" y="1"/>
                  </a:cubicBezTo>
                  <a:cubicBezTo>
                    <a:pt x="263" y="1"/>
                    <a:pt x="259" y="1"/>
                    <a:pt x="2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1122475" y="4814600"/>
              <a:ext cx="196725" cy="115700"/>
            </a:xfrm>
            <a:custGeom>
              <a:avLst/>
              <a:gdLst/>
              <a:ahLst/>
              <a:cxnLst/>
              <a:rect l="l" t="t" r="r" b="b"/>
              <a:pathLst>
                <a:path w="7869" h="4628" extrusionOk="0">
                  <a:moveTo>
                    <a:pt x="4197" y="1"/>
                  </a:moveTo>
                  <a:cubicBezTo>
                    <a:pt x="3049" y="1"/>
                    <a:pt x="1763" y="565"/>
                    <a:pt x="1763" y="565"/>
                  </a:cubicBezTo>
                  <a:cubicBezTo>
                    <a:pt x="0" y="1152"/>
                    <a:pt x="805" y="4145"/>
                    <a:pt x="2384" y="4526"/>
                  </a:cubicBezTo>
                  <a:cubicBezTo>
                    <a:pt x="2694" y="4599"/>
                    <a:pt x="3006" y="4628"/>
                    <a:pt x="3309" y="4628"/>
                  </a:cubicBezTo>
                  <a:cubicBezTo>
                    <a:pt x="4546" y="4628"/>
                    <a:pt x="5630" y="4137"/>
                    <a:pt x="5822" y="4102"/>
                  </a:cubicBezTo>
                  <a:cubicBezTo>
                    <a:pt x="6062" y="4069"/>
                    <a:pt x="7574" y="3819"/>
                    <a:pt x="7716" y="3721"/>
                  </a:cubicBezTo>
                  <a:cubicBezTo>
                    <a:pt x="7868" y="3612"/>
                    <a:pt x="7041" y="3220"/>
                    <a:pt x="6388" y="2992"/>
                  </a:cubicBezTo>
                  <a:cubicBezTo>
                    <a:pt x="5746" y="2752"/>
                    <a:pt x="7302" y="869"/>
                    <a:pt x="4962" y="108"/>
                  </a:cubicBezTo>
                  <a:cubicBezTo>
                    <a:pt x="4727" y="31"/>
                    <a:pt x="4466" y="1"/>
                    <a:pt x="41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1168175" y="4871425"/>
              <a:ext cx="18800" cy="17975"/>
            </a:xfrm>
            <a:custGeom>
              <a:avLst/>
              <a:gdLst/>
              <a:ahLst/>
              <a:cxnLst/>
              <a:rect l="l" t="t" r="r" b="b"/>
              <a:pathLst>
                <a:path w="752" h="719" extrusionOk="0">
                  <a:moveTo>
                    <a:pt x="370" y="1"/>
                  </a:moveTo>
                  <a:cubicBezTo>
                    <a:pt x="164" y="1"/>
                    <a:pt x="0" y="153"/>
                    <a:pt x="0" y="359"/>
                  </a:cubicBezTo>
                  <a:cubicBezTo>
                    <a:pt x="0" y="555"/>
                    <a:pt x="164" y="719"/>
                    <a:pt x="370" y="719"/>
                  </a:cubicBezTo>
                  <a:cubicBezTo>
                    <a:pt x="577" y="719"/>
                    <a:pt x="752" y="555"/>
                    <a:pt x="752" y="359"/>
                  </a:cubicBezTo>
                  <a:cubicBezTo>
                    <a:pt x="752" y="153"/>
                    <a:pt x="577" y="1"/>
                    <a:pt x="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1202175" y="4862175"/>
              <a:ext cx="18800" cy="18250"/>
            </a:xfrm>
            <a:custGeom>
              <a:avLst/>
              <a:gdLst/>
              <a:ahLst/>
              <a:cxnLst/>
              <a:rect l="l" t="t" r="r" b="b"/>
              <a:pathLst>
                <a:path w="752" h="730" extrusionOk="0">
                  <a:moveTo>
                    <a:pt x="371" y="1"/>
                  </a:moveTo>
                  <a:cubicBezTo>
                    <a:pt x="164" y="1"/>
                    <a:pt x="1" y="163"/>
                    <a:pt x="1" y="371"/>
                  </a:cubicBezTo>
                  <a:cubicBezTo>
                    <a:pt x="1" y="567"/>
                    <a:pt x="164" y="729"/>
                    <a:pt x="371" y="729"/>
                  </a:cubicBezTo>
                  <a:cubicBezTo>
                    <a:pt x="577" y="729"/>
                    <a:pt x="751" y="567"/>
                    <a:pt x="751" y="371"/>
                  </a:cubicBezTo>
                  <a:cubicBezTo>
                    <a:pt x="751" y="163"/>
                    <a:pt x="577" y="1"/>
                    <a:pt x="3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1232925" y="4854025"/>
              <a:ext cx="18800" cy="17975"/>
            </a:xfrm>
            <a:custGeom>
              <a:avLst/>
              <a:gdLst/>
              <a:ahLst/>
              <a:cxnLst/>
              <a:rect l="l" t="t" r="r" b="b"/>
              <a:pathLst>
                <a:path w="752" h="719" extrusionOk="0">
                  <a:moveTo>
                    <a:pt x="381" y="0"/>
                  </a:moveTo>
                  <a:cubicBezTo>
                    <a:pt x="174" y="0"/>
                    <a:pt x="0" y="163"/>
                    <a:pt x="0" y="359"/>
                  </a:cubicBezTo>
                  <a:cubicBezTo>
                    <a:pt x="0" y="566"/>
                    <a:pt x="174" y="718"/>
                    <a:pt x="381" y="718"/>
                  </a:cubicBezTo>
                  <a:cubicBezTo>
                    <a:pt x="588" y="718"/>
                    <a:pt x="751" y="566"/>
                    <a:pt x="751" y="359"/>
                  </a:cubicBezTo>
                  <a:cubicBezTo>
                    <a:pt x="751" y="163"/>
                    <a:pt x="588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1384725" y="4574875"/>
              <a:ext cx="204700" cy="151900"/>
            </a:xfrm>
            <a:custGeom>
              <a:avLst/>
              <a:gdLst/>
              <a:ahLst/>
              <a:cxnLst/>
              <a:rect l="l" t="t" r="r" b="b"/>
              <a:pathLst>
                <a:path w="8188" h="6076" extrusionOk="0">
                  <a:moveTo>
                    <a:pt x="5302" y="1"/>
                  </a:moveTo>
                  <a:cubicBezTo>
                    <a:pt x="5291" y="1"/>
                    <a:pt x="5279" y="1"/>
                    <a:pt x="5267" y="1"/>
                  </a:cubicBezTo>
                  <a:cubicBezTo>
                    <a:pt x="5267" y="1"/>
                    <a:pt x="3189" y="142"/>
                    <a:pt x="2090" y="1111"/>
                  </a:cubicBezTo>
                  <a:cubicBezTo>
                    <a:pt x="0" y="2939"/>
                    <a:pt x="2449" y="4202"/>
                    <a:pt x="1883" y="4734"/>
                  </a:cubicBezTo>
                  <a:cubicBezTo>
                    <a:pt x="1317" y="5257"/>
                    <a:pt x="643" y="6030"/>
                    <a:pt x="839" y="6073"/>
                  </a:cubicBezTo>
                  <a:cubicBezTo>
                    <a:pt x="846" y="6075"/>
                    <a:pt x="855" y="6075"/>
                    <a:pt x="867" y="6075"/>
                  </a:cubicBezTo>
                  <a:cubicBezTo>
                    <a:pt x="1158" y="6075"/>
                    <a:pt x="2720" y="5690"/>
                    <a:pt x="2972" y="5638"/>
                  </a:cubicBezTo>
                  <a:cubicBezTo>
                    <a:pt x="3243" y="5573"/>
                    <a:pt x="5245" y="5627"/>
                    <a:pt x="6725" y="4539"/>
                  </a:cubicBezTo>
                  <a:cubicBezTo>
                    <a:pt x="8188" y="3456"/>
                    <a:pt x="7742" y="1"/>
                    <a:pt x="5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1439925" y="4600325"/>
              <a:ext cx="113775" cy="84150"/>
            </a:xfrm>
            <a:custGeom>
              <a:avLst/>
              <a:gdLst/>
              <a:ahLst/>
              <a:cxnLst/>
              <a:rect l="l" t="t" r="r" b="b"/>
              <a:pathLst>
                <a:path w="4551" h="3366" extrusionOk="0">
                  <a:moveTo>
                    <a:pt x="3716" y="0"/>
                  </a:moveTo>
                  <a:cubicBezTo>
                    <a:pt x="3014" y="0"/>
                    <a:pt x="0" y="705"/>
                    <a:pt x="111" y="1116"/>
                  </a:cubicBezTo>
                  <a:cubicBezTo>
                    <a:pt x="111" y="1116"/>
                    <a:pt x="643" y="3151"/>
                    <a:pt x="829" y="3336"/>
                  </a:cubicBezTo>
                  <a:cubicBezTo>
                    <a:pt x="851" y="3356"/>
                    <a:pt x="918" y="3365"/>
                    <a:pt x="1017" y="3365"/>
                  </a:cubicBezTo>
                  <a:cubicBezTo>
                    <a:pt x="1783" y="3365"/>
                    <a:pt x="4520" y="2828"/>
                    <a:pt x="4539" y="2607"/>
                  </a:cubicBezTo>
                  <a:cubicBezTo>
                    <a:pt x="4551" y="2357"/>
                    <a:pt x="4115" y="147"/>
                    <a:pt x="3843" y="17"/>
                  </a:cubicBezTo>
                  <a:cubicBezTo>
                    <a:pt x="3820" y="5"/>
                    <a:pt x="3777" y="0"/>
                    <a:pt x="3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1439500" y="4598800"/>
              <a:ext cx="100850" cy="55075"/>
            </a:xfrm>
            <a:custGeom>
              <a:avLst/>
              <a:gdLst/>
              <a:ahLst/>
              <a:cxnLst/>
              <a:rect l="l" t="t" r="r" b="b"/>
              <a:pathLst>
                <a:path w="4034" h="2203" extrusionOk="0">
                  <a:moveTo>
                    <a:pt x="3498" y="0"/>
                  </a:moveTo>
                  <a:cubicBezTo>
                    <a:pt x="2524" y="0"/>
                    <a:pt x="0" y="631"/>
                    <a:pt x="128" y="1177"/>
                  </a:cubicBezTo>
                  <a:cubicBezTo>
                    <a:pt x="128" y="1177"/>
                    <a:pt x="2036" y="2203"/>
                    <a:pt x="2386" y="2203"/>
                  </a:cubicBezTo>
                  <a:cubicBezTo>
                    <a:pt x="2396" y="2203"/>
                    <a:pt x="2405" y="2202"/>
                    <a:pt x="2413" y="2200"/>
                  </a:cubicBezTo>
                  <a:cubicBezTo>
                    <a:pt x="2684" y="2135"/>
                    <a:pt x="4034" y="307"/>
                    <a:pt x="3860" y="78"/>
                  </a:cubicBezTo>
                  <a:cubicBezTo>
                    <a:pt x="3819" y="24"/>
                    <a:pt x="3688" y="0"/>
                    <a:pt x="34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1143975" y="4576950"/>
              <a:ext cx="197250" cy="138175"/>
            </a:xfrm>
            <a:custGeom>
              <a:avLst/>
              <a:gdLst/>
              <a:ahLst/>
              <a:cxnLst/>
              <a:rect l="l" t="t" r="r" b="b"/>
              <a:pathLst>
                <a:path w="7890" h="5527" extrusionOk="0">
                  <a:moveTo>
                    <a:pt x="4397" y="1"/>
                  </a:moveTo>
                  <a:cubicBezTo>
                    <a:pt x="2876" y="1"/>
                    <a:pt x="1262" y="985"/>
                    <a:pt x="1262" y="985"/>
                  </a:cubicBezTo>
                  <a:cubicBezTo>
                    <a:pt x="0" y="1626"/>
                    <a:pt x="22" y="3270"/>
                    <a:pt x="805" y="4293"/>
                  </a:cubicBezTo>
                  <a:cubicBezTo>
                    <a:pt x="1187" y="4791"/>
                    <a:pt x="1614" y="4938"/>
                    <a:pt x="2047" y="4938"/>
                  </a:cubicBezTo>
                  <a:cubicBezTo>
                    <a:pt x="2503" y="4938"/>
                    <a:pt x="2965" y="4774"/>
                    <a:pt x="3384" y="4685"/>
                  </a:cubicBezTo>
                  <a:cubicBezTo>
                    <a:pt x="3396" y="4682"/>
                    <a:pt x="3408" y="4681"/>
                    <a:pt x="3421" y="4681"/>
                  </a:cubicBezTo>
                  <a:cubicBezTo>
                    <a:pt x="3755" y="4681"/>
                    <a:pt x="4440" y="5526"/>
                    <a:pt x="4710" y="5526"/>
                  </a:cubicBezTo>
                  <a:cubicBezTo>
                    <a:pt x="4737" y="5526"/>
                    <a:pt x="4759" y="5518"/>
                    <a:pt x="4777" y="5500"/>
                  </a:cubicBezTo>
                  <a:cubicBezTo>
                    <a:pt x="4984" y="5283"/>
                    <a:pt x="4820" y="4347"/>
                    <a:pt x="5234" y="4194"/>
                  </a:cubicBezTo>
                  <a:cubicBezTo>
                    <a:pt x="6399" y="3759"/>
                    <a:pt x="7889" y="2008"/>
                    <a:pt x="5920" y="473"/>
                  </a:cubicBezTo>
                  <a:cubicBezTo>
                    <a:pt x="5477" y="128"/>
                    <a:pt x="4943" y="1"/>
                    <a:pt x="43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1188400" y="4598225"/>
              <a:ext cx="98700" cy="74875"/>
            </a:xfrm>
            <a:custGeom>
              <a:avLst/>
              <a:gdLst/>
              <a:ahLst/>
              <a:cxnLst/>
              <a:rect l="l" t="t" r="r" b="b"/>
              <a:pathLst>
                <a:path w="3948" h="2995" extrusionOk="0">
                  <a:moveTo>
                    <a:pt x="1763" y="0"/>
                  </a:moveTo>
                  <a:cubicBezTo>
                    <a:pt x="1489" y="0"/>
                    <a:pt x="942" y="91"/>
                    <a:pt x="541" y="743"/>
                  </a:cubicBezTo>
                  <a:cubicBezTo>
                    <a:pt x="0" y="1605"/>
                    <a:pt x="443" y="2994"/>
                    <a:pt x="1697" y="2994"/>
                  </a:cubicBezTo>
                  <a:cubicBezTo>
                    <a:pt x="1756" y="2994"/>
                    <a:pt x="1817" y="2991"/>
                    <a:pt x="1880" y="2985"/>
                  </a:cubicBezTo>
                  <a:cubicBezTo>
                    <a:pt x="3272" y="2854"/>
                    <a:pt x="3947" y="492"/>
                    <a:pt x="1934" y="14"/>
                  </a:cubicBezTo>
                  <a:cubicBezTo>
                    <a:pt x="1934" y="14"/>
                    <a:pt x="1869" y="0"/>
                    <a:pt x="1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1201000" y="4608900"/>
              <a:ext cx="70575" cy="53500"/>
            </a:xfrm>
            <a:custGeom>
              <a:avLst/>
              <a:gdLst/>
              <a:ahLst/>
              <a:cxnLst/>
              <a:rect l="l" t="t" r="r" b="b"/>
              <a:pathLst>
                <a:path w="2823" h="2140" extrusionOk="0">
                  <a:moveTo>
                    <a:pt x="1256" y="1"/>
                  </a:moveTo>
                  <a:cubicBezTo>
                    <a:pt x="1056" y="1"/>
                    <a:pt x="665" y="67"/>
                    <a:pt x="385" y="534"/>
                  </a:cubicBezTo>
                  <a:cubicBezTo>
                    <a:pt x="0" y="1147"/>
                    <a:pt x="311" y="2139"/>
                    <a:pt x="1214" y="2139"/>
                  </a:cubicBezTo>
                  <a:cubicBezTo>
                    <a:pt x="1256" y="2139"/>
                    <a:pt x="1298" y="2137"/>
                    <a:pt x="1342" y="2133"/>
                  </a:cubicBezTo>
                  <a:cubicBezTo>
                    <a:pt x="2333" y="2035"/>
                    <a:pt x="2822" y="348"/>
                    <a:pt x="1386" y="11"/>
                  </a:cubicBezTo>
                  <a:cubicBezTo>
                    <a:pt x="1386" y="11"/>
                    <a:pt x="1336" y="1"/>
                    <a:pt x="12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1220400" y="4604550"/>
              <a:ext cx="22075" cy="63975"/>
            </a:xfrm>
            <a:custGeom>
              <a:avLst/>
              <a:gdLst/>
              <a:ahLst/>
              <a:cxnLst/>
              <a:rect l="l" t="t" r="r" b="b"/>
              <a:pathLst>
                <a:path w="883" h="2559" extrusionOk="0">
                  <a:moveTo>
                    <a:pt x="634" y="1"/>
                  </a:moveTo>
                  <a:cubicBezTo>
                    <a:pt x="594" y="1"/>
                    <a:pt x="553" y="4"/>
                    <a:pt x="512" y="11"/>
                  </a:cubicBezTo>
                  <a:cubicBezTo>
                    <a:pt x="338" y="33"/>
                    <a:pt x="1" y="2514"/>
                    <a:pt x="1" y="2514"/>
                  </a:cubicBezTo>
                  <a:cubicBezTo>
                    <a:pt x="1" y="2514"/>
                    <a:pt x="326" y="2559"/>
                    <a:pt x="400" y="2559"/>
                  </a:cubicBezTo>
                  <a:cubicBezTo>
                    <a:pt x="407" y="2559"/>
                    <a:pt x="412" y="2559"/>
                    <a:pt x="414" y="2558"/>
                  </a:cubicBezTo>
                  <a:cubicBezTo>
                    <a:pt x="425" y="2546"/>
                    <a:pt x="882" y="33"/>
                    <a:pt x="882" y="33"/>
                  </a:cubicBezTo>
                  <a:cubicBezTo>
                    <a:pt x="882" y="33"/>
                    <a:pt x="767" y="1"/>
                    <a:pt x="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7" name="Google Shape;657;p21"/>
          <p:cNvCxnSpPr>
            <a:stCxn id="658" idx="4"/>
            <a:endCxn id="659" idx="0"/>
          </p:cNvCxnSpPr>
          <p:nvPr/>
        </p:nvCxnSpPr>
        <p:spPr>
          <a:xfrm flipH="1">
            <a:off x="1520451" y="2318888"/>
            <a:ext cx="6600" cy="681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0" name="Google Shape;660;p21"/>
          <p:cNvGrpSpPr/>
          <p:nvPr/>
        </p:nvGrpSpPr>
        <p:grpSpPr>
          <a:xfrm>
            <a:off x="1013111" y="1478931"/>
            <a:ext cx="926181" cy="849427"/>
            <a:chOff x="1045598" y="1053156"/>
            <a:chExt cx="926181" cy="849427"/>
          </a:xfrm>
        </p:grpSpPr>
        <p:sp>
          <p:nvSpPr>
            <p:cNvPr id="661" name="Google Shape;661;p21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2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Bullying Infographics</a:t>
            </a:r>
            <a:endParaRPr/>
          </a:p>
        </p:txBody>
      </p:sp>
      <p:grpSp>
        <p:nvGrpSpPr>
          <p:cNvPr id="663" name="Google Shape;663;p21"/>
          <p:cNvGrpSpPr/>
          <p:nvPr/>
        </p:nvGrpSpPr>
        <p:grpSpPr>
          <a:xfrm>
            <a:off x="634869" y="3000651"/>
            <a:ext cx="1771196" cy="1168174"/>
            <a:chOff x="2862475" y="4520401"/>
            <a:chExt cx="2027700" cy="1168174"/>
          </a:xfrm>
        </p:grpSpPr>
        <p:sp>
          <p:nvSpPr>
            <p:cNvPr id="659" name="Google Shape;659;p21"/>
            <p:cNvSpPr txBox="1"/>
            <p:nvPr/>
          </p:nvSpPr>
          <p:spPr>
            <a:xfrm>
              <a:off x="2862475" y="4520401"/>
              <a:ext cx="2027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64" name="Google Shape;664;p21"/>
            <p:cNvSpPr txBox="1"/>
            <p:nvPr/>
          </p:nvSpPr>
          <p:spPr>
            <a:xfrm>
              <a:off x="2862475" y="4949675"/>
              <a:ext cx="20277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It’s terribly hot, and its atmosphere is extremely poisonous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65" name="Google Shape;665;p21"/>
          <p:cNvGrpSpPr/>
          <p:nvPr/>
        </p:nvGrpSpPr>
        <p:grpSpPr>
          <a:xfrm>
            <a:off x="2669218" y="3000651"/>
            <a:ext cx="1771196" cy="1168174"/>
            <a:chOff x="2862475" y="4520401"/>
            <a:chExt cx="2027700" cy="1168174"/>
          </a:xfrm>
        </p:grpSpPr>
        <p:sp>
          <p:nvSpPr>
            <p:cNvPr id="666" name="Google Shape;666;p21"/>
            <p:cNvSpPr txBox="1"/>
            <p:nvPr/>
          </p:nvSpPr>
          <p:spPr>
            <a:xfrm>
              <a:off x="2862475" y="4520401"/>
              <a:ext cx="2027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67" name="Google Shape;667;p21"/>
            <p:cNvSpPr txBox="1"/>
            <p:nvPr/>
          </p:nvSpPr>
          <p:spPr>
            <a:xfrm>
              <a:off x="2862475" y="4949675"/>
              <a:ext cx="20277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It's full of iron oxide dust, which gives the planet its reddish cast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68" name="Google Shape;668;p21"/>
          <p:cNvGrpSpPr/>
          <p:nvPr/>
        </p:nvGrpSpPr>
        <p:grpSpPr>
          <a:xfrm>
            <a:off x="6737919" y="3000651"/>
            <a:ext cx="1771200" cy="1168174"/>
            <a:chOff x="6737919" y="3229251"/>
            <a:chExt cx="1771200" cy="1168174"/>
          </a:xfrm>
        </p:grpSpPr>
        <p:sp>
          <p:nvSpPr>
            <p:cNvPr id="669" name="Google Shape;669;p21"/>
            <p:cNvSpPr txBox="1"/>
            <p:nvPr/>
          </p:nvSpPr>
          <p:spPr>
            <a:xfrm>
              <a:off x="6737919" y="3229251"/>
              <a:ext cx="1771196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70" name="Google Shape;670;p21"/>
            <p:cNvSpPr txBox="1"/>
            <p:nvPr/>
          </p:nvSpPr>
          <p:spPr>
            <a:xfrm>
              <a:off x="6737919" y="3658525"/>
              <a:ext cx="17712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 was named after the Roman god of wealth and agriculture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71" name="Google Shape;671;p21"/>
          <p:cNvGrpSpPr/>
          <p:nvPr/>
        </p:nvGrpSpPr>
        <p:grpSpPr>
          <a:xfrm>
            <a:off x="4703566" y="3000800"/>
            <a:ext cx="1771200" cy="1168025"/>
            <a:chOff x="4703575" y="3229400"/>
            <a:chExt cx="1771200" cy="1168025"/>
          </a:xfrm>
        </p:grpSpPr>
        <p:sp>
          <p:nvSpPr>
            <p:cNvPr id="672" name="Google Shape;672;p21"/>
            <p:cNvSpPr txBox="1"/>
            <p:nvPr/>
          </p:nvSpPr>
          <p:spPr>
            <a:xfrm>
              <a:off x="4703575" y="3229400"/>
              <a:ext cx="1771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73" name="Google Shape;673;p21"/>
            <p:cNvSpPr txBox="1"/>
            <p:nvPr/>
          </p:nvSpPr>
          <p:spPr>
            <a:xfrm>
              <a:off x="4703575" y="3658525"/>
              <a:ext cx="17712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674" name="Google Shape;674;p21"/>
          <p:cNvCxnSpPr>
            <a:stCxn id="675" idx="4"/>
            <a:endCxn id="666" idx="0"/>
          </p:cNvCxnSpPr>
          <p:nvPr/>
        </p:nvCxnSpPr>
        <p:spPr>
          <a:xfrm>
            <a:off x="3552851" y="2318888"/>
            <a:ext cx="2100" cy="681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6" name="Google Shape;676;p21"/>
          <p:cNvGrpSpPr/>
          <p:nvPr/>
        </p:nvGrpSpPr>
        <p:grpSpPr>
          <a:xfrm>
            <a:off x="3038911" y="1478931"/>
            <a:ext cx="926181" cy="849427"/>
            <a:chOff x="1045598" y="1053156"/>
            <a:chExt cx="926181" cy="849427"/>
          </a:xfrm>
        </p:grpSpPr>
        <p:sp>
          <p:nvSpPr>
            <p:cNvPr id="677" name="Google Shape;677;p21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1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8" name="Google Shape;678;p21"/>
          <p:cNvCxnSpPr>
            <a:stCxn id="679" idx="4"/>
            <a:endCxn id="672" idx="0"/>
          </p:cNvCxnSpPr>
          <p:nvPr/>
        </p:nvCxnSpPr>
        <p:spPr>
          <a:xfrm flipH="1">
            <a:off x="5589155" y="2318888"/>
            <a:ext cx="2700" cy="681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0" name="Google Shape;680;p21"/>
          <p:cNvGrpSpPr/>
          <p:nvPr/>
        </p:nvGrpSpPr>
        <p:grpSpPr>
          <a:xfrm>
            <a:off x="5077915" y="1478931"/>
            <a:ext cx="926181" cy="849427"/>
            <a:chOff x="1045598" y="1053156"/>
            <a:chExt cx="926181" cy="849427"/>
          </a:xfrm>
        </p:grpSpPr>
        <p:sp>
          <p:nvSpPr>
            <p:cNvPr id="681" name="Google Shape;681;p21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82" name="Google Shape;682;p21"/>
          <p:cNvCxnSpPr>
            <a:stCxn id="683" idx="4"/>
            <a:endCxn id="669" idx="0"/>
          </p:cNvCxnSpPr>
          <p:nvPr/>
        </p:nvCxnSpPr>
        <p:spPr>
          <a:xfrm>
            <a:off x="7617655" y="2318888"/>
            <a:ext cx="6000" cy="681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4" name="Google Shape;684;p21"/>
          <p:cNvGrpSpPr/>
          <p:nvPr/>
        </p:nvGrpSpPr>
        <p:grpSpPr>
          <a:xfrm>
            <a:off x="7103715" y="1478931"/>
            <a:ext cx="926181" cy="849427"/>
            <a:chOff x="1045598" y="1053156"/>
            <a:chExt cx="926181" cy="849427"/>
          </a:xfrm>
        </p:grpSpPr>
        <p:sp>
          <p:nvSpPr>
            <p:cNvPr id="685" name="Google Shape;685;p21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6" name="Google Shape;686;p21"/>
          <p:cNvGrpSpPr/>
          <p:nvPr/>
        </p:nvGrpSpPr>
        <p:grpSpPr>
          <a:xfrm>
            <a:off x="3368703" y="1693504"/>
            <a:ext cx="372226" cy="420281"/>
            <a:chOff x="360721" y="3789698"/>
            <a:chExt cx="372226" cy="420281"/>
          </a:xfrm>
        </p:grpSpPr>
        <p:sp>
          <p:nvSpPr>
            <p:cNvPr id="687" name="Google Shape;687;p21"/>
            <p:cNvSpPr/>
            <p:nvPr/>
          </p:nvSpPr>
          <p:spPr>
            <a:xfrm>
              <a:off x="442525" y="4086897"/>
              <a:ext cx="208671" cy="83106"/>
            </a:xfrm>
            <a:custGeom>
              <a:avLst/>
              <a:gdLst/>
              <a:ahLst/>
              <a:cxnLst/>
              <a:rect l="l" t="t" r="r" b="b"/>
              <a:pathLst>
                <a:path w="3691" h="1470" extrusionOk="0">
                  <a:moveTo>
                    <a:pt x="610" y="0"/>
                  </a:moveTo>
                  <a:cubicBezTo>
                    <a:pt x="77" y="403"/>
                    <a:pt x="1" y="1230"/>
                    <a:pt x="1" y="1230"/>
                  </a:cubicBezTo>
                  <a:lnTo>
                    <a:pt x="687" y="1469"/>
                  </a:lnTo>
                  <a:lnTo>
                    <a:pt x="3015" y="1469"/>
                  </a:lnTo>
                  <a:lnTo>
                    <a:pt x="3690" y="1230"/>
                  </a:lnTo>
                  <a:cubicBezTo>
                    <a:pt x="3690" y="1230"/>
                    <a:pt x="3613" y="403"/>
                    <a:pt x="30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374854" y="3795860"/>
              <a:ext cx="344015" cy="172319"/>
            </a:xfrm>
            <a:custGeom>
              <a:avLst/>
              <a:gdLst/>
              <a:ahLst/>
              <a:cxnLst/>
              <a:rect l="l" t="t" r="r" b="b"/>
              <a:pathLst>
                <a:path w="6085" h="3048" extrusionOk="0">
                  <a:moveTo>
                    <a:pt x="3048" y="1"/>
                  </a:moveTo>
                  <a:cubicBezTo>
                    <a:pt x="1361" y="1"/>
                    <a:pt x="1" y="1372"/>
                    <a:pt x="1" y="3048"/>
                  </a:cubicBezTo>
                  <a:lnTo>
                    <a:pt x="6084" y="3048"/>
                  </a:lnTo>
                  <a:cubicBezTo>
                    <a:pt x="6084" y="1372"/>
                    <a:pt x="4723" y="1"/>
                    <a:pt x="3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653566" y="3939230"/>
              <a:ext cx="73269" cy="73891"/>
            </a:xfrm>
            <a:custGeom>
              <a:avLst/>
              <a:gdLst/>
              <a:ahLst/>
              <a:cxnLst/>
              <a:rect l="l" t="t" r="r" b="b"/>
              <a:pathLst>
                <a:path w="1296" h="1307" extrusionOk="0">
                  <a:moveTo>
                    <a:pt x="654" y="1"/>
                  </a:moveTo>
                  <a:cubicBezTo>
                    <a:pt x="284" y="1"/>
                    <a:pt x="1" y="294"/>
                    <a:pt x="1" y="654"/>
                  </a:cubicBezTo>
                  <a:cubicBezTo>
                    <a:pt x="1" y="1012"/>
                    <a:pt x="284" y="1307"/>
                    <a:pt x="654" y="1307"/>
                  </a:cubicBezTo>
                  <a:cubicBezTo>
                    <a:pt x="1012" y="1307"/>
                    <a:pt x="1295" y="1012"/>
                    <a:pt x="1295" y="654"/>
                  </a:cubicBezTo>
                  <a:cubicBezTo>
                    <a:pt x="1295" y="294"/>
                    <a:pt x="1012" y="1"/>
                    <a:pt x="654" y="1"/>
                  </a:cubicBezTo>
                  <a:close/>
                </a:path>
              </a:pathLst>
            </a:custGeom>
            <a:solidFill>
              <a:srgbClr val="FFBD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374854" y="3800213"/>
              <a:ext cx="135401" cy="167965"/>
            </a:xfrm>
            <a:custGeom>
              <a:avLst/>
              <a:gdLst/>
              <a:ahLst/>
              <a:cxnLst/>
              <a:rect l="l" t="t" r="r" b="b"/>
              <a:pathLst>
                <a:path w="2395" h="2971" extrusionOk="0">
                  <a:moveTo>
                    <a:pt x="2395" y="0"/>
                  </a:moveTo>
                  <a:cubicBezTo>
                    <a:pt x="1024" y="294"/>
                    <a:pt x="1" y="1513"/>
                    <a:pt x="1" y="2971"/>
                  </a:cubicBezTo>
                  <a:lnTo>
                    <a:pt x="1057" y="2971"/>
                  </a:lnTo>
                  <a:cubicBezTo>
                    <a:pt x="1089" y="1774"/>
                    <a:pt x="1514" y="544"/>
                    <a:pt x="2395" y="0"/>
                  </a:cubicBezTo>
                  <a:close/>
                </a:path>
              </a:pathLst>
            </a:custGeom>
            <a:solidFill>
              <a:srgbClr val="3B3155">
                <a:alpha val="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403800" y="3872803"/>
              <a:ext cx="286746" cy="230154"/>
            </a:xfrm>
            <a:custGeom>
              <a:avLst/>
              <a:gdLst/>
              <a:ahLst/>
              <a:cxnLst/>
              <a:rect l="l" t="t" r="r" b="b"/>
              <a:pathLst>
                <a:path w="5072" h="4071" extrusionOk="0">
                  <a:moveTo>
                    <a:pt x="1529" y="0"/>
                  </a:moveTo>
                  <a:cubicBezTo>
                    <a:pt x="1478" y="0"/>
                    <a:pt x="1426" y="22"/>
                    <a:pt x="1393" y="66"/>
                  </a:cubicBezTo>
                  <a:lnTo>
                    <a:pt x="1121" y="436"/>
                  </a:lnTo>
                  <a:cubicBezTo>
                    <a:pt x="1077" y="501"/>
                    <a:pt x="1012" y="533"/>
                    <a:pt x="936" y="533"/>
                  </a:cubicBezTo>
                  <a:lnTo>
                    <a:pt x="675" y="533"/>
                  </a:lnTo>
                  <a:cubicBezTo>
                    <a:pt x="414" y="533"/>
                    <a:pt x="175" y="707"/>
                    <a:pt x="109" y="958"/>
                  </a:cubicBezTo>
                  <a:cubicBezTo>
                    <a:pt x="33" y="1186"/>
                    <a:pt x="1" y="1437"/>
                    <a:pt x="1" y="1687"/>
                  </a:cubicBezTo>
                  <a:cubicBezTo>
                    <a:pt x="1" y="3080"/>
                    <a:pt x="1132" y="4070"/>
                    <a:pt x="2536" y="4070"/>
                  </a:cubicBezTo>
                  <a:cubicBezTo>
                    <a:pt x="3929" y="4070"/>
                    <a:pt x="5072" y="3080"/>
                    <a:pt x="5072" y="1687"/>
                  </a:cubicBezTo>
                  <a:cubicBezTo>
                    <a:pt x="5072" y="1437"/>
                    <a:pt x="5028" y="1186"/>
                    <a:pt x="4963" y="958"/>
                  </a:cubicBezTo>
                  <a:cubicBezTo>
                    <a:pt x="4886" y="707"/>
                    <a:pt x="4658" y="533"/>
                    <a:pt x="4397" y="533"/>
                  </a:cubicBezTo>
                  <a:lnTo>
                    <a:pt x="4124" y="533"/>
                  </a:lnTo>
                  <a:cubicBezTo>
                    <a:pt x="4059" y="533"/>
                    <a:pt x="3983" y="501"/>
                    <a:pt x="3940" y="436"/>
                  </a:cubicBezTo>
                  <a:lnTo>
                    <a:pt x="3667" y="66"/>
                  </a:lnTo>
                  <a:cubicBezTo>
                    <a:pt x="3635" y="22"/>
                    <a:pt x="3583" y="0"/>
                    <a:pt x="3532" y="0"/>
                  </a:cubicBezTo>
                  <a:cubicBezTo>
                    <a:pt x="3480" y="0"/>
                    <a:pt x="3428" y="22"/>
                    <a:pt x="3396" y="66"/>
                  </a:cubicBezTo>
                  <a:lnTo>
                    <a:pt x="3135" y="436"/>
                  </a:lnTo>
                  <a:cubicBezTo>
                    <a:pt x="3091" y="501"/>
                    <a:pt x="3014" y="533"/>
                    <a:pt x="2939" y="533"/>
                  </a:cubicBezTo>
                  <a:lnTo>
                    <a:pt x="2122" y="533"/>
                  </a:lnTo>
                  <a:cubicBezTo>
                    <a:pt x="2046" y="533"/>
                    <a:pt x="1981" y="501"/>
                    <a:pt x="1938" y="436"/>
                  </a:cubicBezTo>
                  <a:lnTo>
                    <a:pt x="1665" y="66"/>
                  </a:lnTo>
                  <a:cubicBezTo>
                    <a:pt x="1632" y="22"/>
                    <a:pt x="1581" y="0"/>
                    <a:pt x="1529" y="0"/>
                  </a:cubicBez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1"/>
            <p:cNvSpPr/>
            <p:nvPr/>
          </p:nvSpPr>
          <p:spPr>
            <a:xfrm>
              <a:off x="453606" y="3985362"/>
              <a:ext cx="50486" cy="40083"/>
            </a:xfrm>
            <a:custGeom>
              <a:avLst/>
              <a:gdLst/>
              <a:ahLst/>
              <a:cxnLst/>
              <a:rect l="l" t="t" r="r" b="b"/>
              <a:pathLst>
                <a:path w="893" h="709" extrusionOk="0">
                  <a:moveTo>
                    <a:pt x="447" y="0"/>
                  </a:moveTo>
                  <a:cubicBezTo>
                    <a:pt x="196" y="0"/>
                    <a:pt x="1" y="164"/>
                    <a:pt x="1" y="360"/>
                  </a:cubicBezTo>
                  <a:cubicBezTo>
                    <a:pt x="1" y="556"/>
                    <a:pt x="196" y="708"/>
                    <a:pt x="447" y="708"/>
                  </a:cubicBezTo>
                  <a:cubicBezTo>
                    <a:pt x="687" y="708"/>
                    <a:pt x="893" y="556"/>
                    <a:pt x="893" y="360"/>
                  </a:cubicBezTo>
                  <a:cubicBezTo>
                    <a:pt x="893" y="164"/>
                    <a:pt x="687" y="0"/>
                    <a:pt x="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590191" y="3985362"/>
              <a:ext cx="49920" cy="40083"/>
            </a:xfrm>
            <a:custGeom>
              <a:avLst/>
              <a:gdLst/>
              <a:ahLst/>
              <a:cxnLst/>
              <a:rect l="l" t="t" r="r" b="b"/>
              <a:pathLst>
                <a:path w="883" h="709" extrusionOk="0">
                  <a:moveTo>
                    <a:pt x="436" y="0"/>
                  </a:moveTo>
                  <a:cubicBezTo>
                    <a:pt x="196" y="0"/>
                    <a:pt x="0" y="164"/>
                    <a:pt x="0" y="360"/>
                  </a:cubicBezTo>
                  <a:cubicBezTo>
                    <a:pt x="0" y="556"/>
                    <a:pt x="196" y="708"/>
                    <a:pt x="436" y="708"/>
                  </a:cubicBezTo>
                  <a:cubicBezTo>
                    <a:pt x="686" y="708"/>
                    <a:pt x="882" y="556"/>
                    <a:pt x="882" y="360"/>
                  </a:cubicBezTo>
                  <a:cubicBezTo>
                    <a:pt x="882" y="164"/>
                    <a:pt x="686" y="0"/>
                    <a:pt x="4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1"/>
            <p:cNvSpPr/>
            <p:nvPr/>
          </p:nvSpPr>
          <p:spPr>
            <a:xfrm>
              <a:off x="494197" y="4075194"/>
              <a:ext cx="105890" cy="128617"/>
            </a:xfrm>
            <a:custGeom>
              <a:avLst/>
              <a:gdLst/>
              <a:ahLst/>
              <a:cxnLst/>
              <a:rect l="l" t="t" r="r" b="b"/>
              <a:pathLst>
                <a:path w="1873" h="2275" extrusionOk="0">
                  <a:moveTo>
                    <a:pt x="349" y="0"/>
                  </a:moveTo>
                  <a:cubicBezTo>
                    <a:pt x="153" y="0"/>
                    <a:pt x="1" y="164"/>
                    <a:pt x="1" y="360"/>
                  </a:cubicBezTo>
                  <a:lnTo>
                    <a:pt x="1" y="1915"/>
                  </a:lnTo>
                  <a:cubicBezTo>
                    <a:pt x="1" y="2111"/>
                    <a:pt x="153" y="2275"/>
                    <a:pt x="349" y="2275"/>
                  </a:cubicBezTo>
                  <a:lnTo>
                    <a:pt x="1514" y="2275"/>
                  </a:lnTo>
                  <a:cubicBezTo>
                    <a:pt x="1710" y="2275"/>
                    <a:pt x="1872" y="2111"/>
                    <a:pt x="1872" y="1915"/>
                  </a:cubicBezTo>
                  <a:lnTo>
                    <a:pt x="1872" y="360"/>
                  </a:lnTo>
                  <a:cubicBezTo>
                    <a:pt x="1872" y="164"/>
                    <a:pt x="1710" y="0"/>
                    <a:pt x="15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1"/>
            <p:cNvSpPr/>
            <p:nvPr/>
          </p:nvSpPr>
          <p:spPr>
            <a:xfrm>
              <a:off x="534223" y="4102896"/>
              <a:ext cx="25271" cy="25271"/>
            </a:xfrm>
            <a:custGeom>
              <a:avLst/>
              <a:gdLst/>
              <a:ahLst/>
              <a:cxnLst/>
              <a:rect l="l" t="t" r="r" b="b"/>
              <a:pathLst>
                <a:path w="447" h="447" extrusionOk="0">
                  <a:moveTo>
                    <a:pt x="229" y="0"/>
                  </a:moveTo>
                  <a:cubicBezTo>
                    <a:pt x="98" y="0"/>
                    <a:pt x="1" y="98"/>
                    <a:pt x="1" y="218"/>
                  </a:cubicBezTo>
                  <a:cubicBezTo>
                    <a:pt x="1" y="349"/>
                    <a:pt x="98" y="446"/>
                    <a:pt x="229" y="446"/>
                  </a:cubicBezTo>
                  <a:cubicBezTo>
                    <a:pt x="349" y="446"/>
                    <a:pt x="446" y="349"/>
                    <a:pt x="446" y="218"/>
                  </a:cubicBezTo>
                  <a:cubicBezTo>
                    <a:pt x="446" y="98"/>
                    <a:pt x="349" y="0"/>
                    <a:pt x="229" y="0"/>
                  </a:cubicBezTo>
                  <a:close/>
                </a:path>
              </a:pathLst>
            </a:custGeom>
            <a:solidFill>
              <a:srgbClr val="475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1"/>
            <p:cNvSpPr/>
            <p:nvPr/>
          </p:nvSpPr>
          <p:spPr>
            <a:xfrm>
              <a:off x="442525" y="4087462"/>
              <a:ext cx="33921" cy="79488"/>
            </a:xfrm>
            <a:custGeom>
              <a:avLst/>
              <a:gdLst/>
              <a:ahLst/>
              <a:cxnLst/>
              <a:rect l="l" t="t" r="r" b="b"/>
              <a:pathLst>
                <a:path w="600" h="1406" extrusionOk="0">
                  <a:moveTo>
                    <a:pt x="600" y="1"/>
                  </a:moveTo>
                  <a:lnTo>
                    <a:pt x="600" y="1"/>
                  </a:lnTo>
                  <a:cubicBezTo>
                    <a:pt x="77" y="414"/>
                    <a:pt x="1" y="1220"/>
                    <a:pt x="1" y="1220"/>
                  </a:cubicBezTo>
                  <a:lnTo>
                    <a:pt x="534" y="1405"/>
                  </a:lnTo>
                  <a:cubicBezTo>
                    <a:pt x="469" y="1209"/>
                    <a:pt x="436" y="1002"/>
                    <a:pt x="436" y="796"/>
                  </a:cubicBezTo>
                  <a:cubicBezTo>
                    <a:pt x="436" y="513"/>
                    <a:pt x="491" y="240"/>
                    <a:pt x="600" y="1"/>
                  </a:cubicBezTo>
                  <a:close/>
                </a:path>
              </a:pathLst>
            </a:custGeom>
            <a:solidFill>
              <a:srgbClr val="3B3155">
                <a:alpha val="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1"/>
            <p:cNvSpPr/>
            <p:nvPr/>
          </p:nvSpPr>
          <p:spPr>
            <a:xfrm>
              <a:off x="494197" y="4075194"/>
              <a:ext cx="57326" cy="128617"/>
            </a:xfrm>
            <a:custGeom>
              <a:avLst/>
              <a:gdLst/>
              <a:ahLst/>
              <a:cxnLst/>
              <a:rect l="l" t="t" r="r" b="b"/>
              <a:pathLst>
                <a:path w="1014" h="2275" extrusionOk="0">
                  <a:moveTo>
                    <a:pt x="349" y="0"/>
                  </a:moveTo>
                  <a:cubicBezTo>
                    <a:pt x="153" y="0"/>
                    <a:pt x="1" y="164"/>
                    <a:pt x="1" y="360"/>
                  </a:cubicBezTo>
                  <a:lnTo>
                    <a:pt x="1" y="1915"/>
                  </a:lnTo>
                  <a:cubicBezTo>
                    <a:pt x="1" y="2111"/>
                    <a:pt x="153" y="2275"/>
                    <a:pt x="349" y="2275"/>
                  </a:cubicBezTo>
                  <a:lnTo>
                    <a:pt x="1013" y="2275"/>
                  </a:lnTo>
                  <a:cubicBezTo>
                    <a:pt x="687" y="1915"/>
                    <a:pt x="501" y="1404"/>
                    <a:pt x="501" y="882"/>
                  </a:cubicBezTo>
                  <a:cubicBezTo>
                    <a:pt x="501" y="566"/>
                    <a:pt x="545" y="261"/>
                    <a:pt x="654" y="0"/>
                  </a:cubicBezTo>
                  <a:close/>
                </a:path>
              </a:pathLst>
            </a:custGeom>
            <a:solidFill>
              <a:srgbClr val="3B3155">
                <a:alpha val="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1"/>
            <p:cNvSpPr/>
            <p:nvPr/>
          </p:nvSpPr>
          <p:spPr>
            <a:xfrm>
              <a:off x="437607" y="4147784"/>
              <a:ext cx="86838" cy="44323"/>
            </a:xfrm>
            <a:custGeom>
              <a:avLst/>
              <a:gdLst/>
              <a:ahLst/>
              <a:cxnLst/>
              <a:rect l="l" t="t" r="r" b="b"/>
              <a:pathLst>
                <a:path w="1536" h="784" extrusionOk="0">
                  <a:moveTo>
                    <a:pt x="392" y="0"/>
                  </a:moveTo>
                  <a:cubicBezTo>
                    <a:pt x="186" y="0"/>
                    <a:pt x="1" y="174"/>
                    <a:pt x="1" y="392"/>
                  </a:cubicBezTo>
                  <a:cubicBezTo>
                    <a:pt x="1" y="610"/>
                    <a:pt x="186" y="784"/>
                    <a:pt x="392" y="784"/>
                  </a:cubicBezTo>
                  <a:lnTo>
                    <a:pt x="1144" y="784"/>
                  </a:lnTo>
                  <a:cubicBezTo>
                    <a:pt x="1361" y="784"/>
                    <a:pt x="1535" y="610"/>
                    <a:pt x="1535" y="392"/>
                  </a:cubicBezTo>
                  <a:cubicBezTo>
                    <a:pt x="1535" y="174"/>
                    <a:pt x="1361" y="0"/>
                    <a:pt x="1144" y="0"/>
                  </a:cubicBez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1"/>
            <p:cNvSpPr/>
            <p:nvPr/>
          </p:nvSpPr>
          <p:spPr>
            <a:xfrm>
              <a:off x="569896" y="4147784"/>
              <a:ext cx="86216" cy="44323"/>
            </a:xfrm>
            <a:custGeom>
              <a:avLst/>
              <a:gdLst/>
              <a:ahLst/>
              <a:cxnLst/>
              <a:rect l="l" t="t" r="r" b="b"/>
              <a:pathLst>
                <a:path w="1525" h="784" extrusionOk="0">
                  <a:moveTo>
                    <a:pt x="392" y="0"/>
                  </a:moveTo>
                  <a:cubicBezTo>
                    <a:pt x="175" y="0"/>
                    <a:pt x="1" y="174"/>
                    <a:pt x="1" y="392"/>
                  </a:cubicBezTo>
                  <a:cubicBezTo>
                    <a:pt x="1" y="610"/>
                    <a:pt x="175" y="784"/>
                    <a:pt x="392" y="784"/>
                  </a:cubicBezTo>
                  <a:lnTo>
                    <a:pt x="1132" y="784"/>
                  </a:lnTo>
                  <a:cubicBezTo>
                    <a:pt x="1350" y="784"/>
                    <a:pt x="1524" y="610"/>
                    <a:pt x="1524" y="392"/>
                  </a:cubicBezTo>
                  <a:cubicBezTo>
                    <a:pt x="1524" y="174"/>
                    <a:pt x="1350" y="0"/>
                    <a:pt x="1132" y="0"/>
                  </a:cubicBez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1"/>
            <p:cNvSpPr/>
            <p:nvPr/>
          </p:nvSpPr>
          <p:spPr>
            <a:xfrm>
              <a:off x="366883" y="3902935"/>
              <a:ext cx="110187" cy="184021"/>
            </a:xfrm>
            <a:custGeom>
              <a:avLst/>
              <a:gdLst/>
              <a:ahLst/>
              <a:cxnLst/>
              <a:rect l="l" t="t" r="r" b="b"/>
              <a:pathLst>
                <a:path w="1949" h="3255" extrusionOk="0">
                  <a:moveTo>
                    <a:pt x="1328" y="0"/>
                  </a:moveTo>
                  <a:cubicBezTo>
                    <a:pt x="1067" y="0"/>
                    <a:pt x="828" y="174"/>
                    <a:pt x="762" y="425"/>
                  </a:cubicBezTo>
                  <a:lnTo>
                    <a:pt x="697" y="653"/>
                  </a:lnTo>
                  <a:cubicBezTo>
                    <a:pt x="686" y="643"/>
                    <a:pt x="664" y="643"/>
                    <a:pt x="654" y="643"/>
                  </a:cubicBezTo>
                  <a:cubicBezTo>
                    <a:pt x="294" y="643"/>
                    <a:pt x="1" y="936"/>
                    <a:pt x="1" y="1296"/>
                  </a:cubicBezTo>
                  <a:cubicBezTo>
                    <a:pt x="1" y="1654"/>
                    <a:pt x="294" y="1949"/>
                    <a:pt x="654" y="1949"/>
                  </a:cubicBezTo>
                  <a:cubicBezTo>
                    <a:pt x="697" y="1949"/>
                    <a:pt x="741" y="1949"/>
                    <a:pt x="784" y="1937"/>
                  </a:cubicBezTo>
                  <a:cubicBezTo>
                    <a:pt x="980" y="2514"/>
                    <a:pt x="1404" y="2982"/>
                    <a:pt x="1948" y="3254"/>
                  </a:cubicBezTo>
                  <a:cubicBezTo>
                    <a:pt x="1481" y="2732"/>
                    <a:pt x="1198" y="2036"/>
                    <a:pt x="1198" y="1284"/>
                  </a:cubicBezTo>
                  <a:cubicBezTo>
                    <a:pt x="1198" y="849"/>
                    <a:pt x="1252" y="414"/>
                    <a:pt x="1360" y="0"/>
                  </a:cubicBezTo>
                  <a:close/>
                </a:path>
              </a:pathLst>
            </a:custGeom>
            <a:solidFill>
              <a:srgbClr val="FFBD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1"/>
            <p:cNvSpPr/>
            <p:nvPr/>
          </p:nvSpPr>
          <p:spPr>
            <a:xfrm>
              <a:off x="437607" y="4147784"/>
              <a:ext cx="46246" cy="44323"/>
            </a:xfrm>
            <a:custGeom>
              <a:avLst/>
              <a:gdLst/>
              <a:ahLst/>
              <a:cxnLst/>
              <a:rect l="l" t="t" r="r" b="b"/>
              <a:pathLst>
                <a:path w="818" h="784" extrusionOk="0">
                  <a:moveTo>
                    <a:pt x="392" y="0"/>
                  </a:moveTo>
                  <a:cubicBezTo>
                    <a:pt x="186" y="0"/>
                    <a:pt x="1" y="174"/>
                    <a:pt x="1" y="392"/>
                  </a:cubicBezTo>
                  <a:cubicBezTo>
                    <a:pt x="1" y="610"/>
                    <a:pt x="186" y="784"/>
                    <a:pt x="392" y="784"/>
                  </a:cubicBezTo>
                  <a:lnTo>
                    <a:pt x="817" y="784"/>
                  </a:lnTo>
                  <a:cubicBezTo>
                    <a:pt x="675" y="556"/>
                    <a:pt x="578" y="283"/>
                    <a:pt x="545" y="0"/>
                  </a:cubicBezTo>
                  <a:close/>
                </a:path>
              </a:pathLst>
            </a:custGeom>
            <a:solidFill>
              <a:srgbClr val="3B3155">
                <a:alpha val="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1"/>
            <p:cNvSpPr/>
            <p:nvPr/>
          </p:nvSpPr>
          <p:spPr>
            <a:xfrm>
              <a:off x="516980" y="3992146"/>
              <a:ext cx="59701" cy="25102"/>
            </a:xfrm>
            <a:custGeom>
              <a:avLst/>
              <a:gdLst/>
              <a:ahLst/>
              <a:cxnLst/>
              <a:rect l="l" t="t" r="r" b="b"/>
              <a:pathLst>
                <a:path w="1056" h="444" extrusionOk="0">
                  <a:moveTo>
                    <a:pt x="534" y="1"/>
                  </a:moveTo>
                  <a:cubicBezTo>
                    <a:pt x="338" y="1"/>
                    <a:pt x="164" y="98"/>
                    <a:pt x="44" y="272"/>
                  </a:cubicBezTo>
                  <a:cubicBezTo>
                    <a:pt x="1" y="316"/>
                    <a:pt x="23" y="392"/>
                    <a:pt x="66" y="425"/>
                  </a:cubicBezTo>
                  <a:cubicBezTo>
                    <a:pt x="86" y="437"/>
                    <a:pt x="108" y="443"/>
                    <a:pt x="129" y="443"/>
                  </a:cubicBezTo>
                  <a:cubicBezTo>
                    <a:pt x="165" y="443"/>
                    <a:pt x="198" y="426"/>
                    <a:pt x="218" y="392"/>
                  </a:cubicBezTo>
                  <a:cubicBezTo>
                    <a:pt x="294" y="283"/>
                    <a:pt x="414" y="218"/>
                    <a:pt x="534" y="218"/>
                  </a:cubicBezTo>
                  <a:cubicBezTo>
                    <a:pt x="642" y="218"/>
                    <a:pt x="763" y="283"/>
                    <a:pt x="838" y="392"/>
                  </a:cubicBezTo>
                  <a:cubicBezTo>
                    <a:pt x="859" y="426"/>
                    <a:pt x="896" y="443"/>
                    <a:pt x="932" y="443"/>
                  </a:cubicBezTo>
                  <a:cubicBezTo>
                    <a:pt x="953" y="443"/>
                    <a:pt x="974" y="437"/>
                    <a:pt x="991" y="425"/>
                  </a:cubicBezTo>
                  <a:cubicBezTo>
                    <a:pt x="1045" y="392"/>
                    <a:pt x="1056" y="316"/>
                    <a:pt x="1024" y="272"/>
                  </a:cubicBezTo>
                  <a:cubicBezTo>
                    <a:pt x="904" y="98"/>
                    <a:pt x="719" y="1"/>
                    <a:pt x="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1"/>
            <p:cNvSpPr/>
            <p:nvPr/>
          </p:nvSpPr>
          <p:spPr>
            <a:xfrm>
              <a:off x="470227" y="3974960"/>
              <a:ext cx="43136" cy="19052"/>
            </a:xfrm>
            <a:custGeom>
              <a:avLst/>
              <a:gdLst/>
              <a:ahLst/>
              <a:cxnLst/>
              <a:rect l="l" t="t" r="r" b="b"/>
              <a:pathLst>
                <a:path w="763" h="337" extrusionOk="0">
                  <a:moveTo>
                    <a:pt x="124" y="1"/>
                  </a:moveTo>
                  <a:cubicBezTo>
                    <a:pt x="98" y="1"/>
                    <a:pt x="70" y="12"/>
                    <a:pt x="44" y="32"/>
                  </a:cubicBezTo>
                  <a:cubicBezTo>
                    <a:pt x="1" y="65"/>
                    <a:pt x="1" y="130"/>
                    <a:pt x="33" y="184"/>
                  </a:cubicBezTo>
                  <a:cubicBezTo>
                    <a:pt x="120" y="283"/>
                    <a:pt x="251" y="337"/>
                    <a:pt x="381" y="337"/>
                  </a:cubicBezTo>
                  <a:cubicBezTo>
                    <a:pt x="512" y="337"/>
                    <a:pt x="632" y="283"/>
                    <a:pt x="719" y="184"/>
                  </a:cubicBezTo>
                  <a:cubicBezTo>
                    <a:pt x="763" y="130"/>
                    <a:pt x="751" y="65"/>
                    <a:pt x="708" y="32"/>
                  </a:cubicBezTo>
                  <a:cubicBezTo>
                    <a:pt x="687" y="12"/>
                    <a:pt x="660" y="1"/>
                    <a:pt x="633" y="1"/>
                  </a:cubicBezTo>
                  <a:cubicBezTo>
                    <a:pt x="602" y="1"/>
                    <a:pt x="573" y="14"/>
                    <a:pt x="555" y="43"/>
                  </a:cubicBezTo>
                  <a:cubicBezTo>
                    <a:pt x="512" y="87"/>
                    <a:pt x="447" y="119"/>
                    <a:pt x="381" y="119"/>
                  </a:cubicBezTo>
                  <a:cubicBezTo>
                    <a:pt x="305" y="119"/>
                    <a:pt x="251" y="87"/>
                    <a:pt x="197" y="43"/>
                  </a:cubicBezTo>
                  <a:cubicBezTo>
                    <a:pt x="179" y="14"/>
                    <a:pt x="153" y="1"/>
                    <a:pt x="1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1"/>
            <p:cNvSpPr/>
            <p:nvPr/>
          </p:nvSpPr>
          <p:spPr>
            <a:xfrm>
              <a:off x="580976" y="3974960"/>
              <a:ext cx="43136" cy="19052"/>
            </a:xfrm>
            <a:custGeom>
              <a:avLst/>
              <a:gdLst/>
              <a:ahLst/>
              <a:cxnLst/>
              <a:rect l="l" t="t" r="r" b="b"/>
              <a:pathLst>
                <a:path w="763" h="337" extrusionOk="0">
                  <a:moveTo>
                    <a:pt x="123" y="1"/>
                  </a:moveTo>
                  <a:cubicBezTo>
                    <a:pt x="97" y="1"/>
                    <a:pt x="70" y="12"/>
                    <a:pt x="44" y="32"/>
                  </a:cubicBezTo>
                  <a:cubicBezTo>
                    <a:pt x="1" y="65"/>
                    <a:pt x="1" y="130"/>
                    <a:pt x="33" y="184"/>
                  </a:cubicBezTo>
                  <a:cubicBezTo>
                    <a:pt x="120" y="283"/>
                    <a:pt x="250" y="337"/>
                    <a:pt x="381" y="337"/>
                  </a:cubicBezTo>
                  <a:cubicBezTo>
                    <a:pt x="512" y="337"/>
                    <a:pt x="632" y="283"/>
                    <a:pt x="719" y="184"/>
                  </a:cubicBezTo>
                  <a:cubicBezTo>
                    <a:pt x="762" y="130"/>
                    <a:pt x="751" y="65"/>
                    <a:pt x="707" y="32"/>
                  </a:cubicBezTo>
                  <a:cubicBezTo>
                    <a:pt x="687" y="12"/>
                    <a:pt x="659" y="1"/>
                    <a:pt x="632" y="1"/>
                  </a:cubicBezTo>
                  <a:cubicBezTo>
                    <a:pt x="602" y="1"/>
                    <a:pt x="573" y="14"/>
                    <a:pt x="555" y="43"/>
                  </a:cubicBezTo>
                  <a:cubicBezTo>
                    <a:pt x="512" y="87"/>
                    <a:pt x="446" y="119"/>
                    <a:pt x="381" y="119"/>
                  </a:cubicBezTo>
                  <a:cubicBezTo>
                    <a:pt x="305" y="119"/>
                    <a:pt x="250" y="87"/>
                    <a:pt x="196" y="43"/>
                  </a:cubicBezTo>
                  <a:cubicBezTo>
                    <a:pt x="179" y="14"/>
                    <a:pt x="152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1"/>
            <p:cNvSpPr/>
            <p:nvPr/>
          </p:nvSpPr>
          <p:spPr>
            <a:xfrm>
              <a:off x="528061" y="4096734"/>
              <a:ext cx="37596" cy="37539"/>
            </a:xfrm>
            <a:custGeom>
              <a:avLst/>
              <a:gdLst/>
              <a:ahLst/>
              <a:cxnLst/>
              <a:rect l="l" t="t" r="r" b="b"/>
              <a:pathLst>
                <a:path w="665" h="664" extrusionOk="0">
                  <a:moveTo>
                    <a:pt x="338" y="218"/>
                  </a:moveTo>
                  <a:cubicBezTo>
                    <a:pt x="392" y="218"/>
                    <a:pt x="446" y="272"/>
                    <a:pt x="446" y="327"/>
                  </a:cubicBezTo>
                  <a:cubicBezTo>
                    <a:pt x="446" y="392"/>
                    <a:pt x="392" y="446"/>
                    <a:pt x="338" y="446"/>
                  </a:cubicBezTo>
                  <a:cubicBezTo>
                    <a:pt x="272" y="446"/>
                    <a:pt x="218" y="392"/>
                    <a:pt x="218" y="327"/>
                  </a:cubicBezTo>
                  <a:cubicBezTo>
                    <a:pt x="218" y="272"/>
                    <a:pt x="272" y="218"/>
                    <a:pt x="338" y="218"/>
                  </a:cubicBezTo>
                  <a:close/>
                  <a:moveTo>
                    <a:pt x="338" y="1"/>
                  </a:moveTo>
                  <a:cubicBezTo>
                    <a:pt x="153" y="1"/>
                    <a:pt x="1" y="153"/>
                    <a:pt x="1" y="327"/>
                  </a:cubicBezTo>
                  <a:cubicBezTo>
                    <a:pt x="1" y="512"/>
                    <a:pt x="153" y="664"/>
                    <a:pt x="338" y="664"/>
                  </a:cubicBezTo>
                  <a:cubicBezTo>
                    <a:pt x="512" y="664"/>
                    <a:pt x="664" y="512"/>
                    <a:pt x="664" y="327"/>
                  </a:cubicBezTo>
                  <a:cubicBezTo>
                    <a:pt x="664" y="153"/>
                    <a:pt x="512" y="1"/>
                    <a:pt x="3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1"/>
            <p:cNvSpPr/>
            <p:nvPr/>
          </p:nvSpPr>
          <p:spPr>
            <a:xfrm>
              <a:off x="360721" y="3789698"/>
              <a:ext cx="372226" cy="420281"/>
            </a:xfrm>
            <a:custGeom>
              <a:avLst/>
              <a:gdLst/>
              <a:ahLst/>
              <a:cxnLst/>
              <a:rect l="l" t="t" r="r" b="b"/>
              <a:pathLst>
                <a:path w="6584" h="7434" extrusionOk="0">
                  <a:moveTo>
                    <a:pt x="675" y="2765"/>
                  </a:moveTo>
                  <a:lnTo>
                    <a:pt x="675" y="2765"/>
                  </a:lnTo>
                  <a:cubicBezTo>
                    <a:pt x="621" y="3146"/>
                    <a:pt x="654" y="3516"/>
                    <a:pt x="741" y="3843"/>
                  </a:cubicBezTo>
                  <a:cubicBezTo>
                    <a:pt x="458" y="3831"/>
                    <a:pt x="218" y="3592"/>
                    <a:pt x="218" y="3299"/>
                  </a:cubicBezTo>
                  <a:cubicBezTo>
                    <a:pt x="218" y="3026"/>
                    <a:pt x="414" y="2809"/>
                    <a:pt x="675" y="2765"/>
                  </a:cubicBezTo>
                  <a:close/>
                  <a:moveTo>
                    <a:pt x="5909" y="2765"/>
                  </a:moveTo>
                  <a:cubicBezTo>
                    <a:pt x="6170" y="2798"/>
                    <a:pt x="6366" y="3026"/>
                    <a:pt x="6366" y="3299"/>
                  </a:cubicBezTo>
                  <a:cubicBezTo>
                    <a:pt x="6366" y="3592"/>
                    <a:pt x="6138" y="3831"/>
                    <a:pt x="5844" y="3843"/>
                  </a:cubicBezTo>
                  <a:cubicBezTo>
                    <a:pt x="5942" y="3505"/>
                    <a:pt x="5964" y="3135"/>
                    <a:pt x="5909" y="2765"/>
                  </a:cubicBezTo>
                  <a:close/>
                  <a:moveTo>
                    <a:pt x="2068" y="5388"/>
                  </a:moveTo>
                  <a:cubicBezTo>
                    <a:pt x="2122" y="5410"/>
                    <a:pt x="2188" y="5442"/>
                    <a:pt x="2253" y="5464"/>
                  </a:cubicBezTo>
                  <a:lnTo>
                    <a:pt x="2253" y="6225"/>
                  </a:lnTo>
                  <a:lnTo>
                    <a:pt x="1752" y="6225"/>
                  </a:lnTo>
                  <a:cubicBezTo>
                    <a:pt x="1709" y="6225"/>
                    <a:pt x="1655" y="6237"/>
                    <a:pt x="1600" y="6247"/>
                  </a:cubicBezTo>
                  <a:cubicBezTo>
                    <a:pt x="1622" y="6193"/>
                    <a:pt x="1633" y="6128"/>
                    <a:pt x="1665" y="6051"/>
                  </a:cubicBezTo>
                  <a:cubicBezTo>
                    <a:pt x="1731" y="5845"/>
                    <a:pt x="1851" y="5573"/>
                    <a:pt x="2068" y="5388"/>
                  </a:cubicBezTo>
                  <a:close/>
                  <a:moveTo>
                    <a:pt x="4516" y="5388"/>
                  </a:moveTo>
                  <a:cubicBezTo>
                    <a:pt x="4734" y="5573"/>
                    <a:pt x="4865" y="5855"/>
                    <a:pt x="4930" y="6051"/>
                  </a:cubicBezTo>
                  <a:cubicBezTo>
                    <a:pt x="4952" y="6128"/>
                    <a:pt x="4973" y="6193"/>
                    <a:pt x="4985" y="6247"/>
                  </a:cubicBezTo>
                  <a:cubicBezTo>
                    <a:pt x="4941" y="6237"/>
                    <a:pt x="4876" y="6225"/>
                    <a:pt x="4832" y="6225"/>
                  </a:cubicBezTo>
                  <a:lnTo>
                    <a:pt x="4342" y="6225"/>
                  </a:lnTo>
                  <a:lnTo>
                    <a:pt x="4342" y="5464"/>
                  </a:lnTo>
                  <a:cubicBezTo>
                    <a:pt x="4408" y="5432"/>
                    <a:pt x="4462" y="5410"/>
                    <a:pt x="4516" y="5388"/>
                  </a:cubicBezTo>
                  <a:close/>
                  <a:moveTo>
                    <a:pt x="2504" y="6443"/>
                  </a:moveTo>
                  <a:cubicBezTo>
                    <a:pt x="2656" y="6443"/>
                    <a:pt x="2787" y="6574"/>
                    <a:pt x="2787" y="6726"/>
                  </a:cubicBezTo>
                  <a:cubicBezTo>
                    <a:pt x="2787" y="6890"/>
                    <a:pt x="2656" y="7009"/>
                    <a:pt x="2504" y="7009"/>
                  </a:cubicBezTo>
                  <a:lnTo>
                    <a:pt x="1752" y="7009"/>
                  </a:lnTo>
                  <a:cubicBezTo>
                    <a:pt x="1600" y="7009"/>
                    <a:pt x="1469" y="6890"/>
                    <a:pt x="1469" y="6726"/>
                  </a:cubicBezTo>
                  <a:cubicBezTo>
                    <a:pt x="1469" y="6574"/>
                    <a:pt x="1600" y="6443"/>
                    <a:pt x="1752" y="6443"/>
                  </a:cubicBezTo>
                  <a:close/>
                  <a:moveTo>
                    <a:pt x="4832" y="6443"/>
                  </a:moveTo>
                  <a:cubicBezTo>
                    <a:pt x="4985" y="6443"/>
                    <a:pt x="5115" y="6574"/>
                    <a:pt x="5115" y="6726"/>
                  </a:cubicBezTo>
                  <a:cubicBezTo>
                    <a:pt x="5115" y="6890"/>
                    <a:pt x="4985" y="7009"/>
                    <a:pt x="4832" y="7009"/>
                  </a:cubicBezTo>
                  <a:lnTo>
                    <a:pt x="4092" y="7009"/>
                  </a:lnTo>
                  <a:cubicBezTo>
                    <a:pt x="3929" y="7009"/>
                    <a:pt x="3809" y="6890"/>
                    <a:pt x="3809" y="6726"/>
                  </a:cubicBezTo>
                  <a:cubicBezTo>
                    <a:pt x="3809" y="6574"/>
                    <a:pt x="3929" y="6443"/>
                    <a:pt x="4092" y="6443"/>
                  </a:cubicBezTo>
                  <a:close/>
                  <a:moveTo>
                    <a:pt x="3875" y="5159"/>
                  </a:moveTo>
                  <a:cubicBezTo>
                    <a:pt x="4005" y="5159"/>
                    <a:pt x="4125" y="5279"/>
                    <a:pt x="4125" y="5410"/>
                  </a:cubicBezTo>
                  <a:lnTo>
                    <a:pt x="4125" y="6225"/>
                  </a:lnTo>
                  <a:lnTo>
                    <a:pt x="4092" y="6225"/>
                  </a:lnTo>
                  <a:cubicBezTo>
                    <a:pt x="3809" y="6225"/>
                    <a:pt x="3592" y="6454"/>
                    <a:pt x="3592" y="6726"/>
                  </a:cubicBezTo>
                  <a:cubicBezTo>
                    <a:pt x="3592" y="6944"/>
                    <a:pt x="3722" y="7140"/>
                    <a:pt x="3940" y="7205"/>
                  </a:cubicBezTo>
                  <a:cubicBezTo>
                    <a:pt x="3918" y="7216"/>
                    <a:pt x="3897" y="7216"/>
                    <a:pt x="3875" y="7216"/>
                  </a:cubicBezTo>
                  <a:lnTo>
                    <a:pt x="2710" y="7216"/>
                  </a:lnTo>
                  <a:cubicBezTo>
                    <a:pt x="2688" y="7216"/>
                    <a:pt x="2678" y="7216"/>
                    <a:pt x="2656" y="7205"/>
                  </a:cubicBezTo>
                  <a:cubicBezTo>
                    <a:pt x="2852" y="7140"/>
                    <a:pt x="3004" y="6955"/>
                    <a:pt x="3004" y="6726"/>
                  </a:cubicBezTo>
                  <a:cubicBezTo>
                    <a:pt x="3004" y="6454"/>
                    <a:pt x="2775" y="6225"/>
                    <a:pt x="2504" y="6225"/>
                  </a:cubicBezTo>
                  <a:lnTo>
                    <a:pt x="2471" y="6225"/>
                  </a:lnTo>
                  <a:lnTo>
                    <a:pt x="2471" y="5410"/>
                  </a:lnTo>
                  <a:cubicBezTo>
                    <a:pt x="2471" y="5279"/>
                    <a:pt x="2579" y="5159"/>
                    <a:pt x="2710" y="5159"/>
                  </a:cubicBezTo>
                  <a:close/>
                  <a:moveTo>
                    <a:pt x="3298" y="1"/>
                  </a:moveTo>
                  <a:cubicBezTo>
                    <a:pt x="2579" y="1"/>
                    <a:pt x="1905" y="240"/>
                    <a:pt x="1339" y="687"/>
                  </a:cubicBezTo>
                  <a:cubicBezTo>
                    <a:pt x="1295" y="719"/>
                    <a:pt x="1285" y="796"/>
                    <a:pt x="1317" y="839"/>
                  </a:cubicBezTo>
                  <a:cubicBezTo>
                    <a:pt x="1341" y="864"/>
                    <a:pt x="1373" y="878"/>
                    <a:pt x="1403" y="878"/>
                  </a:cubicBezTo>
                  <a:cubicBezTo>
                    <a:pt x="1427" y="878"/>
                    <a:pt x="1450" y="869"/>
                    <a:pt x="1469" y="850"/>
                  </a:cubicBezTo>
                  <a:cubicBezTo>
                    <a:pt x="1992" y="436"/>
                    <a:pt x="2623" y="219"/>
                    <a:pt x="3298" y="219"/>
                  </a:cubicBezTo>
                  <a:cubicBezTo>
                    <a:pt x="4027" y="219"/>
                    <a:pt x="4734" y="491"/>
                    <a:pt x="5278" y="992"/>
                  </a:cubicBezTo>
                  <a:cubicBezTo>
                    <a:pt x="5757" y="1427"/>
                    <a:pt x="6073" y="2003"/>
                    <a:pt x="6182" y="2624"/>
                  </a:cubicBezTo>
                  <a:cubicBezTo>
                    <a:pt x="6083" y="2580"/>
                    <a:pt x="5975" y="2547"/>
                    <a:pt x="5866" y="2537"/>
                  </a:cubicBezTo>
                  <a:cubicBezTo>
                    <a:pt x="5855" y="2493"/>
                    <a:pt x="5844" y="2439"/>
                    <a:pt x="5822" y="2395"/>
                  </a:cubicBezTo>
                  <a:cubicBezTo>
                    <a:pt x="5790" y="2264"/>
                    <a:pt x="5713" y="2156"/>
                    <a:pt x="5616" y="2069"/>
                  </a:cubicBezTo>
                  <a:cubicBezTo>
                    <a:pt x="5496" y="1960"/>
                    <a:pt x="5333" y="1894"/>
                    <a:pt x="5159" y="1894"/>
                  </a:cubicBezTo>
                  <a:lnTo>
                    <a:pt x="4886" y="1894"/>
                  </a:lnTo>
                  <a:cubicBezTo>
                    <a:pt x="4854" y="1894"/>
                    <a:pt x="4811" y="1873"/>
                    <a:pt x="4789" y="1840"/>
                  </a:cubicBezTo>
                  <a:lnTo>
                    <a:pt x="4516" y="1470"/>
                  </a:lnTo>
                  <a:cubicBezTo>
                    <a:pt x="4473" y="1405"/>
                    <a:pt x="4386" y="1362"/>
                    <a:pt x="4299" y="1362"/>
                  </a:cubicBezTo>
                  <a:cubicBezTo>
                    <a:pt x="4212" y="1362"/>
                    <a:pt x="4125" y="1405"/>
                    <a:pt x="4071" y="1470"/>
                  </a:cubicBezTo>
                  <a:lnTo>
                    <a:pt x="3809" y="1840"/>
                  </a:lnTo>
                  <a:cubicBezTo>
                    <a:pt x="3776" y="1873"/>
                    <a:pt x="3744" y="1894"/>
                    <a:pt x="3701" y="1894"/>
                  </a:cubicBezTo>
                  <a:lnTo>
                    <a:pt x="2884" y="1894"/>
                  </a:lnTo>
                  <a:cubicBezTo>
                    <a:pt x="2841" y="1894"/>
                    <a:pt x="2808" y="1873"/>
                    <a:pt x="2787" y="1840"/>
                  </a:cubicBezTo>
                  <a:lnTo>
                    <a:pt x="2514" y="1470"/>
                  </a:lnTo>
                  <a:cubicBezTo>
                    <a:pt x="2460" y="1405"/>
                    <a:pt x="2384" y="1362"/>
                    <a:pt x="2286" y="1362"/>
                  </a:cubicBezTo>
                  <a:cubicBezTo>
                    <a:pt x="2209" y="1362"/>
                    <a:pt x="2122" y="1405"/>
                    <a:pt x="2068" y="1470"/>
                  </a:cubicBezTo>
                  <a:lnTo>
                    <a:pt x="1796" y="1840"/>
                  </a:lnTo>
                  <a:cubicBezTo>
                    <a:pt x="1774" y="1873"/>
                    <a:pt x="1742" y="1894"/>
                    <a:pt x="1698" y="1894"/>
                  </a:cubicBezTo>
                  <a:lnTo>
                    <a:pt x="1437" y="1894"/>
                  </a:lnTo>
                  <a:cubicBezTo>
                    <a:pt x="1165" y="1894"/>
                    <a:pt x="925" y="2047"/>
                    <a:pt x="806" y="2276"/>
                  </a:cubicBezTo>
                  <a:cubicBezTo>
                    <a:pt x="773" y="2363"/>
                    <a:pt x="741" y="2450"/>
                    <a:pt x="719" y="2537"/>
                  </a:cubicBezTo>
                  <a:cubicBezTo>
                    <a:pt x="610" y="2547"/>
                    <a:pt x="501" y="2580"/>
                    <a:pt x="403" y="2624"/>
                  </a:cubicBezTo>
                  <a:cubicBezTo>
                    <a:pt x="512" y="2069"/>
                    <a:pt x="773" y="1558"/>
                    <a:pt x="1165" y="1144"/>
                  </a:cubicBezTo>
                  <a:cubicBezTo>
                    <a:pt x="1208" y="1100"/>
                    <a:pt x="1198" y="1024"/>
                    <a:pt x="1154" y="980"/>
                  </a:cubicBezTo>
                  <a:cubicBezTo>
                    <a:pt x="1134" y="965"/>
                    <a:pt x="1109" y="957"/>
                    <a:pt x="1084" y="957"/>
                  </a:cubicBezTo>
                  <a:cubicBezTo>
                    <a:pt x="1055" y="957"/>
                    <a:pt x="1025" y="968"/>
                    <a:pt x="1002" y="992"/>
                  </a:cubicBezTo>
                  <a:cubicBezTo>
                    <a:pt x="523" y="1492"/>
                    <a:pt x="229" y="2145"/>
                    <a:pt x="153" y="2842"/>
                  </a:cubicBezTo>
                  <a:cubicBezTo>
                    <a:pt x="55" y="2961"/>
                    <a:pt x="1" y="3125"/>
                    <a:pt x="1" y="3299"/>
                  </a:cubicBezTo>
                  <a:cubicBezTo>
                    <a:pt x="1" y="3723"/>
                    <a:pt x="338" y="4060"/>
                    <a:pt x="763" y="4060"/>
                  </a:cubicBezTo>
                  <a:lnTo>
                    <a:pt x="817" y="4060"/>
                  </a:lnTo>
                  <a:cubicBezTo>
                    <a:pt x="893" y="4256"/>
                    <a:pt x="991" y="4441"/>
                    <a:pt x="1121" y="4615"/>
                  </a:cubicBezTo>
                  <a:cubicBezTo>
                    <a:pt x="1317" y="4876"/>
                    <a:pt x="1578" y="5105"/>
                    <a:pt x="1872" y="5279"/>
                  </a:cubicBezTo>
                  <a:cubicBezTo>
                    <a:pt x="1469" y="5681"/>
                    <a:pt x="1361" y="6302"/>
                    <a:pt x="1350" y="6443"/>
                  </a:cubicBezTo>
                  <a:cubicBezTo>
                    <a:pt x="1295" y="6520"/>
                    <a:pt x="1252" y="6617"/>
                    <a:pt x="1252" y="6726"/>
                  </a:cubicBezTo>
                  <a:cubicBezTo>
                    <a:pt x="1252" y="7009"/>
                    <a:pt x="1481" y="7227"/>
                    <a:pt x="1752" y="7227"/>
                  </a:cubicBezTo>
                  <a:lnTo>
                    <a:pt x="2330" y="7227"/>
                  </a:lnTo>
                  <a:cubicBezTo>
                    <a:pt x="2417" y="7357"/>
                    <a:pt x="2558" y="7434"/>
                    <a:pt x="2710" y="7434"/>
                  </a:cubicBezTo>
                  <a:lnTo>
                    <a:pt x="3875" y="7434"/>
                  </a:lnTo>
                  <a:cubicBezTo>
                    <a:pt x="4027" y="7434"/>
                    <a:pt x="4168" y="7357"/>
                    <a:pt x="4255" y="7227"/>
                  </a:cubicBezTo>
                  <a:lnTo>
                    <a:pt x="4832" y="7227"/>
                  </a:lnTo>
                  <a:cubicBezTo>
                    <a:pt x="5104" y="7227"/>
                    <a:pt x="5333" y="7009"/>
                    <a:pt x="5333" y="6726"/>
                  </a:cubicBezTo>
                  <a:cubicBezTo>
                    <a:pt x="5333" y="6617"/>
                    <a:pt x="5300" y="6520"/>
                    <a:pt x="5246" y="6443"/>
                  </a:cubicBezTo>
                  <a:cubicBezTo>
                    <a:pt x="5224" y="6291"/>
                    <a:pt x="5126" y="5681"/>
                    <a:pt x="4724" y="5279"/>
                  </a:cubicBezTo>
                  <a:cubicBezTo>
                    <a:pt x="4865" y="5192"/>
                    <a:pt x="4995" y="5105"/>
                    <a:pt x="5115" y="4996"/>
                  </a:cubicBezTo>
                  <a:cubicBezTo>
                    <a:pt x="5159" y="4953"/>
                    <a:pt x="5169" y="4887"/>
                    <a:pt x="5126" y="4844"/>
                  </a:cubicBezTo>
                  <a:cubicBezTo>
                    <a:pt x="5103" y="4815"/>
                    <a:pt x="5074" y="4801"/>
                    <a:pt x="5045" y="4801"/>
                  </a:cubicBezTo>
                  <a:cubicBezTo>
                    <a:pt x="5019" y="4801"/>
                    <a:pt x="4994" y="4812"/>
                    <a:pt x="4973" y="4833"/>
                  </a:cubicBezTo>
                  <a:cubicBezTo>
                    <a:pt x="4767" y="5007"/>
                    <a:pt x="4549" y="5137"/>
                    <a:pt x="4310" y="5236"/>
                  </a:cubicBezTo>
                  <a:cubicBezTo>
                    <a:pt x="4233" y="5062"/>
                    <a:pt x="4059" y="4941"/>
                    <a:pt x="3875" y="4941"/>
                  </a:cubicBezTo>
                  <a:lnTo>
                    <a:pt x="2710" y="4941"/>
                  </a:lnTo>
                  <a:cubicBezTo>
                    <a:pt x="2525" y="4941"/>
                    <a:pt x="2351" y="5062"/>
                    <a:pt x="2286" y="5236"/>
                  </a:cubicBezTo>
                  <a:cubicBezTo>
                    <a:pt x="1872" y="5072"/>
                    <a:pt x="1535" y="4811"/>
                    <a:pt x="1295" y="4484"/>
                  </a:cubicBezTo>
                  <a:cubicBezTo>
                    <a:pt x="860" y="3897"/>
                    <a:pt x="763" y="3146"/>
                    <a:pt x="969" y="2460"/>
                  </a:cubicBezTo>
                  <a:cubicBezTo>
                    <a:pt x="1034" y="2254"/>
                    <a:pt x="1220" y="2112"/>
                    <a:pt x="1437" y="2112"/>
                  </a:cubicBezTo>
                  <a:cubicBezTo>
                    <a:pt x="1517" y="2112"/>
                    <a:pt x="1581" y="2114"/>
                    <a:pt x="1636" y="2114"/>
                  </a:cubicBezTo>
                  <a:cubicBezTo>
                    <a:pt x="1745" y="2114"/>
                    <a:pt x="1818" y="2105"/>
                    <a:pt x="1905" y="2047"/>
                  </a:cubicBezTo>
                  <a:cubicBezTo>
                    <a:pt x="1926" y="2025"/>
                    <a:pt x="1960" y="2003"/>
                    <a:pt x="1981" y="1971"/>
                  </a:cubicBezTo>
                  <a:lnTo>
                    <a:pt x="2242" y="1601"/>
                  </a:lnTo>
                  <a:cubicBezTo>
                    <a:pt x="2253" y="1584"/>
                    <a:pt x="2272" y="1576"/>
                    <a:pt x="2291" y="1576"/>
                  </a:cubicBezTo>
                  <a:cubicBezTo>
                    <a:pt x="2310" y="1576"/>
                    <a:pt x="2329" y="1584"/>
                    <a:pt x="2340" y="1601"/>
                  </a:cubicBezTo>
                  <a:lnTo>
                    <a:pt x="2601" y="1971"/>
                  </a:lnTo>
                  <a:cubicBezTo>
                    <a:pt x="2666" y="2058"/>
                    <a:pt x="2775" y="2112"/>
                    <a:pt x="2884" y="2112"/>
                  </a:cubicBezTo>
                  <a:lnTo>
                    <a:pt x="3701" y="2112"/>
                  </a:lnTo>
                  <a:cubicBezTo>
                    <a:pt x="3809" y="2112"/>
                    <a:pt x="3918" y="2069"/>
                    <a:pt x="3984" y="1971"/>
                  </a:cubicBezTo>
                  <a:lnTo>
                    <a:pt x="4245" y="1601"/>
                  </a:lnTo>
                  <a:cubicBezTo>
                    <a:pt x="4261" y="1584"/>
                    <a:pt x="4280" y="1576"/>
                    <a:pt x="4297" y="1576"/>
                  </a:cubicBezTo>
                  <a:cubicBezTo>
                    <a:pt x="4315" y="1576"/>
                    <a:pt x="4331" y="1584"/>
                    <a:pt x="4342" y="1601"/>
                  </a:cubicBezTo>
                  <a:lnTo>
                    <a:pt x="4615" y="1971"/>
                  </a:lnTo>
                  <a:cubicBezTo>
                    <a:pt x="4680" y="2058"/>
                    <a:pt x="4778" y="2112"/>
                    <a:pt x="4886" y="2112"/>
                  </a:cubicBezTo>
                  <a:lnTo>
                    <a:pt x="5159" y="2112"/>
                  </a:lnTo>
                  <a:cubicBezTo>
                    <a:pt x="5268" y="2112"/>
                    <a:pt x="5365" y="2156"/>
                    <a:pt x="5452" y="2210"/>
                  </a:cubicBezTo>
                  <a:cubicBezTo>
                    <a:pt x="5529" y="2276"/>
                    <a:pt x="5583" y="2363"/>
                    <a:pt x="5616" y="2460"/>
                  </a:cubicBezTo>
                  <a:cubicBezTo>
                    <a:pt x="5757" y="2917"/>
                    <a:pt x="5757" y="3418"/>
                    <a:pt x="5605" y="3886"/>
                  </a:cubicBezTo>
                  <a:cubicBezTo>
                    <a:pt x="5529" y="4114"/>
                    <a:pt x="5409" y="4332"/>
                    <a:pt x="5256" y="4528"/>
                  </a:cubicBezTo>
                  <a:cubicBezTo>
                    <a:pt x="5224" y="4571"/>
                    <a:pt x="5224" y="4648"/>
                    <a:pt x="5278" y="4680"/>
                  </a:cubicBezTo>
                  <a:cubicBezTo>
                    <a:pt x="5297" y="4695"/>
                    <a:pt x="5320" y="4703"/>
                    <a:pt x="5344" y="4703"/>
                  </a:cubicBezTo>
                  <a:cubicBezTo>
                    <a:pt x="5375" y="4703"/>
                    <a:pt x="5406" y="4689"/>
                    <a:pt x="5430" y="4658"/>
                  </a:cubicBezTo>
                  <a:cubicBezTo>
                    <a:pt x="5572" y="4474"/>
                    <a:pt x="5692" y="4278"/>
                    <a:pt x="5768" y="4060"/>
                  </a:cubicBezTo>
                  <a:lnTo>
                    <a:pt x="5834" y="4060"/>
                  </a:lnTo>
                  <a:cubicBezTo>
                    <a:pt x="6247" y="4060"/>
                    <a:pt x="6584" y="3723"/>
                    <a:pt x="6584" y="3299"/>
                  </a:cubicBezTo>
                  <a:cubicBezTo>
                    <a:pt x="6584" y="3125"/>
                    <a:pt x="6530" y="2961"/>
                    <a:pt x="6432" y="2842"/>
                  </a:cubicBezTo>
                  <a:cubicBezTo>
                    <a:pt x="6356" y="2069"/>
                    <a:pt x="5996" y="1362"/>
                    <a:pt x="5430" y="839"/>
                  </a:cubicBezTo>
                  <a:cubicBezTo>
                    <a:pt x="4843" y="295"/>
                    <a:pt x="4081" y="1"/>
                    <a:pt x="3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21"/>
          <p:cNvGrpSpPr/>
          <p:nvPr/>
        </p:nvGrpSpPr>
        <p:grpSpPr>
          <a:xfrm>
            <a:off x="5387647" y="1693532"/>
            <a:ext cx="403038" cy="420225"/>
            <a:chOff x="345344" y="4443683"/>
            <a:chExt cx="403038" cy="420225"/>
          </a:xfrm>
        </p:grpSpPr>
        <p:sp>
          <p:nvSpPr>
            <p:cNvPr id="708" name="Google Shape;708;p21"/>
            <p:cNvSpPr/>
            <p:nvPr/>
          </p:nvSpPr>
          <p:spPr>
            <a:xfrm>
              <a:off x="362587" y="4449845"/>
              <a:ext cx="369174" cy="185209"/>
            </a:xfrm>
            <a:custGeom>
              <a:avLst/>
              <a:gdLst/>
              <a:ahLst/>
              <a:cxnLst/>
              <a:rect l="l" t="t" r="r" b="b"/>
              <a:pathLst>
                <a:path w="6530" h="3276" extrusionOk="0">
                  <a:moveTo>
                    <a:pt x="3265" y="1"/>
                  </a:moveTo>
                  <a:cubicBezTo>
                    <a:pt x="2384" y="1"/>
                    <a:pt x="1567" y="349"/>
                    <a:pt x="947" y="958"/>
                  </a:cubicBezTo>
                  <a:cubicBezTo>
                    <a:pt x="338" y="1578"/>
                    <a:pt x="0" y="2395"/>
                    <a:pt x="0" y="3276"/>
                  </a:cubicBezTo>
                  <a:lnTo>
                    <a:pt x="6529" y="3276"/>
                  </a:lnTo>
                  <a:cubicBezTo>
                    <a:pt x="6529" y="2395"/>
                    <a:pt x="6192" y="1578"/>
                    <a:pt x="5572" y="958"/>
                  </a:cubicBezTo>
                  <a:cubicBezTo>
                    <a:pt x="4952" y="349"/>
                    <a:pt x="4135" y="1"/>
                    <a:pt x="32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1"/>
            <p:cNvSpPr/>
            <p:nvPr/>
          </p:nvSpPr>
          <p:spPr>
            <a:xfrm>
              <a:off x="427205" y="4764230"/>
              <a:ext cx="239991" cy="93565"/>
            </a:xfrm>
            <a:custGeom>
              <a:avLst/>
              <a:gdLst/>
              <a:ahLst/>
              <a:cxnLst/>
              <a:rect l="l" t="t" r="r" b="b"/>
              <a:pathLst>
                <a:path w="4245" h="1655" extrusionOk="0">
                  <a:moveTo>
                    <a:pt x="772" y="0"/>
                  </a:moveTo>
                  <a:cubicBezTo>
                    <a:pt x="772" y="0"/>
                    <a:pt x="239" y="283"/>
                    <a:pt x="0" y="947"/>
                  </a:cubicBezTo>
                  <a:lnTo>
                    <a:pt x="859" y="1654"/>
                  </a:lnTo>
                  <a:lnTo>
                    <a:pt x="3373" y="1654"/>
                  </a:lnTo>
                  <a:lnTo>
                    <a:pt x="4244" y="947"/>
                  </a:lnTo>
                  <a:cubicBezTo>
                    <a:pt x="3993" y="283"/>
                    <a:pt x="3461" y="0"/>
                    <a:pt x="3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1"/>
            <p:cNvSpPr/>
            <p:nvPr/>
          </p:nvSpPr>
          <p:spPr>
            <a:xfrm>
              <a:off x="503469" y="4729744"/>
              <a:ext cx="86781" cy="86838"/>
            </a:xfrm>
            <a:custGeom>
              <a:avLst/>
              <a:gdLst/>
              <a:ahLst/>
              <a:cxnLst/>
              <a:rect l="l" t="t" r="r" b="b"/>
              <a:pathLst>
                <a:path w="1535" h="1536" extrusionOk="0">
                  <a:moveTo>
                    <a:pt x="773" y="1"/>
                  </a:moveTo>
                  <a:cubicBezTo>
                    <a:pt x="349" y="1"/>
                    <a:pt x="0" y="349"/>
                    <a:pt x="0" y="774"/>
                  </a:cubicBezTo>
                  <a:cubicBezTo>
                    <a:pt x="0" y="1187"/>
                    <a:pt x="349" y="1536"/>
                    <a:pt x="773" y="1536"/>
                  </a:cubicBezTo>
                  <a:cubicBezTo>
                    <a:pt x="1197" y="1536"/>
                    <a:pt x="1534" y="1187"/>
                    <a:pt x="1534" y="774"/>
                  </a:cubicBezTo>
                  <a:cubicBezTo>
                    <a:pt x="1534" y="349"/>
                    <a:pt x="1197" y="1"/>
                    <a:pt x="773" y="1"/>
                  </a:cubicBezTo>
                  <a:close/>
                </a:path>
              </a:pathLst>
            </a:custGeom>
            <a:solidFill>
              <a:srgbClr val="FFDC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1"/>
            <p:cNvSpPr/>
            <p:nvPr/>
          </p:nvSpPr>
          <p:spPr>
            <a:xfrm>
              <a:off x="362587" y="4449845"/>
              <a:ext cx="210423" cy="185209"/>
            </a:xfrm>
            <a:custGeom>
              <a:avLst/>
              <a:gdLst/>
              <a:ahLst/>
              <a:cxnLst/>
              <a:rect l="l" t="t" r="r" b="b"/>
              <a:pathLst>
                <a:path w="3722" h="3276" extrusionOk="0">
                  <a:moveTo>
                    <a:pt x="3265" y="1"/>
                  </a:moveTo>
                  <a:cubicBezTo>
                    <a:pt x="2384" y="1"/>
                    <a:pt x="1567" y="349"/>
                    <a:pt x="947" y="958"/>
                  </a:cubicBezTo>
                  <a:cubicBezTo>
                    <a:pt x="338" y="1578"/>
                    <a:pt x="0" y="2395"/>
                    <a:pt x="0" y="3276"/>
                  </a:cubicBezTo>
                  <a:lnTo>
                    <a:pt x="1339" y="3276"/>
                  </a:lnTo>
                  <a:cubicBezTo>
                    <a:pt x="1339" y="1665"/>
                    <a:pt x="2253" y="327"/>
                    <a:pt x="3722" y="33"/>
                  </a:cubicBezTo>
                  <a:cubicBezTo>
                    <a:pt x="3569" y="11"/>
                    <a:pt x="3417" y="1"/>
                    <a:pt x="3265" y="1"/>
                  </a:cubicBezTo>
                  <a:close/>
                </a:path>
              </a:pathLst>
            </a:custGeom>
            <a:solidFill>
              <a:srgbClr val="3B3155">
                <a:alpha val="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1"/>
            <p:cNvSpPr/>
            <p:nvPr/>
          </p:nvSpPr>
          <p:spPr>
            <a:xfrm>
              <a:off x="427205" y="4764230"/>
              <a:ext cx="97806" cy="74513"/>
            </a:xfrm>
            <a:custGeom>
              <a:avLst/>
              <a:gdLst/>
              <a:ahLst/>
              <a:cxnLst/>
              <a:rect l="l" t="t" r="r" b="b"/>
              <a:pathLst>
                <a:path w="1730" h="1318" extrusionOk="0">
                  <a:moveTo>
                    <a:pt x="772" y="0"/>
                  </a:moveTo>
                  <a:cubicBezTo>
                    <a:pt x="772" y="0"/>
                    <a:pt x="239" y="283"/>
                    <a:pt x="0" y="947"/>
                  </a:cubicBezTo>
                  <a:lnTo>
                    <a:pt x="446" y="1317"/>
                  </a:lnTo>
                  <a:cubicBezTo>
                    <a:pt x="544" y="675"/>
                    <a:pt x="1077" y="186"/>
                    <a:pt x="1730" y="142"/>
                  </a:cubicBezTo>
                  <a:lnTo>
                    <a:pt x="1730" y="0"/>
                  </a:lnTo>
                  <a:close/>
                </a:path>
              </a:pathLst>
            </a:custGeom>
            <a:solidFill>
              <a:srgbClr val="3B3155">
                <a:alpha val="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1"/>
            <p:cNvSpPr/>
            <p:nvPr/>
          </p:nvSpPr>
          <p:spPr>
            <a:xfrm>
              <a:off x="391475" y="4478734"/>
              <a:ext cx="311395" cy="303423"/>
            </a:xfrm>
            <a:custGeom>
              <a:avLst/>
              <a:gdLst/>
              <a:ahLst/>
              <a:cxnLst/>
              <a:rect l="l" t="t" r="r" b="b"/>
              <a:pathLst>
                <a:path w="5508" h="5367" extrusionOk="0">
                  <a:moveTo>
                    <a:pt x="2754" y="1"/>
                  </a:moveTo>
                  <a:cubicBezTo>
                    <a:pt x="1230" y="1"/>
                    <a:pt x="1" y="1241"/>
                    <a:pt x="1" y="2765"/>
                  </a:cubicBezTo>
                  <a:cubicBezTo>
                    <a:pt x="1" y="4278"/>
                    <a:pt x="1230" y="5366"/>
                    <a:pt x="2754" y="5366"/>
                  </a:cubicBezTo>
                  <a:cubicBezTo>
                    <a:pt x="4267" y="5366"/>
                    <a:pt x="5507" y="4278"/>
                    <a:pt x="5507" y="2765"/>
                  </a:cubicBezTo>
                  <a:cubicBezTo>
                    <a:pt x="5507" y="1241"/>
                    <a:pt x="4267" y="1"/>
                    <a:pt x="2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1"/>
            <p:cNvSpPr/>
            <p:nvPr/>
          </p:nvSpPr>
          <p:spPr>
            <a:xfrm>
              <a:off x="391475" y="4485518"/>
              <a:ext cx="112618" cy="291721"/>
            </a:xfrm>
            <a:custGeom>
              <a:avLst/>
              <a:gdLst/>
              <a:ahLst/>
              <a:cxnLst/>
              <a:rect l="l" t="t" r="r" b="b"/>
              <a:pathLst>
                <a:path w="1992" h="5160" extrusionOk="0">
                  <a:moveTo>
                    <a:pt x="1960" y="1"/>
                  </a:moveTo>
                  <a:lnTo>
                    <a:pt x="1960" y="1"/>
                  </a:lnTo>
                  <a:cubicBezTo>
                    <a:pt x="828" y="338"/>
                    <a:pt x="1" y="1394"/>
                    <a:pt x="1" y="2645"/>
                  </a:cubicBezTo>
                  <a:cubicBezTo>
                    <a:pt x="1" y="3897"/>
                    <a:pt x="838" y="4854"/>
                    <a:pt x="1992" y="5159"/>
                  </a:cubicBezTo>
                  <a:cubicBezTo>
                    <a:pt x="1274" y="4550"/>
                    <a:pt x="828" y="3646"/>
                    <a:pt x="828" y="2645"/>
                  </a:cubicBezTo>
                  <a:cubicBezTo>
                    <a:pt x="828" y="1557"/>
                    <a:pt x="1241" y="599"/>
                    <a:pt x="1960" y="1"/>
                  </a:cubicBezTo>
                  <a:close/>
                </a:path>
              </a:pathLst>
            </a:custGeom>
            <a:solidFill>
              <a:srgbClr val="3B3155">
                <a:alpha val="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1"/>
            <p:cNvSpPr/>
            <p:nvPr/>
          </p:nvSpPr>
          <p:spPr>
            <a:xfrm>
              <a:off x="419177" y="4521756"/>
              <a:ext cx="255369" cy="222013"/>
            </a:xfrm>
            <a:custGeom>
              <a:avLst/>
              <a:gdLst/>
              <a:ahLst/>
              <a:cxnLst/>
              <a:rect l="l" t="t" r="r" b="b"/>
              <a:pathLst>
                <a:path w="4517" h="3927" extrusionOk="0">
                  <a:moveTo>
                    <a:pt x="1490" y="1"/>
                  </a:moveTo>
                  <a:cubicBezTo>
                    <a:pt x="1315" y="1"/>
                    <a:pt x="1141" y="52"/>
                    <a:pt x="991" y="154"/>
                  </a:cubicBezTo>
                  <a:cubicBezTo>
                    <a:pt x="392" y="567"/>
                    <a:pt x="0" y="1264"/>
                    <a:pt x="22" y="2037"/>
                  </a:cubicBezTo>
                  <a:cubicBezTo>
                    <a:pt x="22" y="2603"/>
                    <a:pt x="251" y="3125"/>
                    <a:pt x="664" y="3495"/>
                  </a:cubicBezTo>
                  <a:cubicBezTo>
                    <a:pt x="805" y="3636"/>
                    <a:pt x="969" y="3745"/>
                    <a:pt x="1154" y="3843"/>
                  </a:cubicBezTo>
                  <a:cubicBezTo>
                    <a:pt x="1266" y="3899"/>
                    <a:pt x="1387" y="3927"/>
                    <a:pt x="1508" y="3927"/>
                  </a:cubicBezTo>
                  <a:cubicBezTo>
                    <a:pt x="1646" y="3927"/>
                    <a:pt x="1783" y="3891"/>
                    <a:pt x="1905" y="3822"/>
                  </a:cubicBezTo>
                  <a:cubicBezTo>
                    <a:pt x="1905" y="3810"/>
                    <a:pt x="1915" y="3810"/>
                    <a:pt x="1915" y="3800"/>
                  </a:cubicBezTo>
                  <a:cubicBezTo>
                    <a:pt x="2024" y="3735"/>
                    <a:pt x="2144" y="3701"/>
                    <a:pt x="2264" y="3701"/>
                  </a:cubicBezTo>
                  <a:cubicBezTo>
                    <a:pt x="2384" y="3701"/>
                    <a:pt x="2493" y="3735"/>
                    <a:pt x="2601" y="3800"/>
                  </a:cubicBezTo>
                  <a:lnTo>
                    <a:pt x="2623" y="3822"/>
                  </a:lnTo>
                  <a:cubicBezTo>
                    <a:pt x="2745" y="3891"/>
                    <a:pt x="2881" y="3927"/>
                    <a:pt x="3018" y="3927"/>
                  </a:cubicBezTo>
                  <a:cubicBezTo>
                    <a:pt x="3137" y="3927"/>
                    <a:pt x="3256" y="3899"/>
                    <a:pt x="3363" y="3843"/>
                  </a:cubicBezTo>
                  <a:cubicBezTo>
                    <a:pt x="3548" y="3745"/>
                    <a:pt x="3711" y="3636"/>
                    <a:pt x="3864" y="3495"/>
                  </a:cubicBezTo>
                  <a:cubicBezTo>
                    <a:pt x="4266" y="3125"/>
                    <a:pt x="4495" y="2603"/>
                    <a:pt x="4505" y="2037"/>
                  </a:cubicBezTo>
                  <a:cubicBezTo>
                    <a:pt x="4517" y="1264"/>
                    <a:pt x="4125" y="567"/>
                    <a:pt x="3537" y="154"/>
                  </a:cubicBezTo>
                  <a:cubicBezTo>
                    <a:pt x="3387" y="52"/>
                    <a:pt x="3210" y="1"/>
                    <a:pt x="3034" y="1"/>
                  </a:cubicBezTo>
                  <a:cubicBezTo>
                    <a:pt x="2854" y="1"/>
                    <a:pt x="2674" y="55"/>
                    <a:pt x="2525" y="165"/>
                  </a:cubicBezTo>
                  <a:cubicBezTo>
                    <a:pt x="2514" y="165"/>
                    <a:pt x="2503" y="176"/>
                    <a:pt x="2503" y="176"/>
                  </a:cubicBezTo>
                  <a:cubicBezTo>
                    <a:pt x="2427" y="231"/>
                    <a:pt x="2340" y="263"/>
                    <a:pt x="2264" y="263"/>
                  </a:cubicBezTo>
                  <a:cubicBezTo>
                    <a:pt x="2177" y="263"/>
                    <a:pt x="2089" y="231"/>
                    <a:pt x="2024" y="176"/>
                  </a:cubicBezTo>
                  <a:cubicBezTo>
                    <a:pt x="2014" y="176"/>
                    <a:pt x="2002" y="165"/>
                    <a:pt x="2002" y="165"/>
                  </a:cubicBezTo>
                  <a:cubicBezTo>
                    <a:pt x="1848" y="55"/>
                    <a:pt x="1669" y="1"/>
                    <a:pt x="1490" y="1"/>
                  </a:cubicBezTo>
                  <a:close/>
                </a:path>
              </a:pathLst>
            </a:custGeom>
            <a:solidFill>
              <a:srgbClr val="FFDC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1"/>
            <p:cNvSpPr/>
            <p:nvPr/>
          </p:nvSpPr>
          <p:spPr>
            <a:xfrm>
              <a:off x="442525" y="4633184"/>
              <a:ext cx="56648" cy="44945"/>
            </a:xfrm>
            <a:custGeom>
              <a:avLst/>
              <a:gdLst/>
              <a:ahLst/>
              <a:cxnLst/>
              <a:rect l="l" t="t" r="r" b="b"/>
              <a:pathLst>
                <a:path w="1002" h="795" extrusionOk="0">
                  <a:moveTo>
                    <a:pt x="501" y="1"/>
                  </a:moveTo>
                  <a:cubicBezTo>
                    <a:pt x="230" y="1"/>
                    <a:pt x="1" y="175"/>
                    <a:pt x="1" y="392"/>
                  </a:cubicBezTo>
                  <a:cubicBezTo>
                    <a:pt x="1" y="610"/>
                    <a:pt x="230" y="795"/>
                    <a:pt x="501" y="795"/>
                  </a:cubicBezTo>
                  <a:cubicBezTo>
                    <a:pt x="774" y="795"/>
                    <a:pt x="1002" y="610"/>
                    <a:pt x="1002" y="392"/>
                  </a:cubicBezTo>
                  <a:cubicBezTo>
                    <a:pt x="1002" y="175"/>
                    <a:pt x="774" y="1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1"/>
            <p:cNvSpPr/>
            <p:nvPr/>
          </p:nvSpPr>
          <p:spPr>
            <a:xfrm>
              <a:off x="595110" y="4633184"/>
              <a:ext cx="56083" cy="44945"/>
            </a:xfrm>
            <a:custGeom>
              <a:avLst/>
              <a:gdLst/>
              <a:ahLst/>
              <a:cxnLst/>
              <a:rect l="l" t="t" r="r" b="b"/>
              <a:pathLst>
                <a:path w="992" h="795" extrusionOk="0">
                  <a:moveTo>
                    <a:pt x="491" y="1"/>
                  </a:moveTo>
                  <a:cubicBezTo>
                    <a:pt x="218" y="1"/>
                    <a:pt x="0" y="175"/>
                    <a:pt x="0" y="392"/>
                  </a:cubicBezTo>
                  <a:cubicBezTo>
                    <a:pt x="0" y="610"/>
                    <a:pt x="218" y="795"/>
                    <a:pt x="491" y="795"/>
                  </a:cubicBezTo>
                  <a:cubicBezTo>
                    <a:pt x="773" y="795"/>
                    <a:pt x="991" y="610"/>
                    <a:pt x="991" y="392"/>
                  </a:cubicBezTo>
                  <a:cubicBezTo>
                    <a:pt x="991" y="175"/>
                    <a:pt x="773" y="1"/>
                    <a:pt x="4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1"/>
            <p:cNvSpPr/>
            <p:nvPr/>
          </p:nvSpPr>
          <p:spPr>
            <a:xfrm>
              <a:off x="420364" y="4817768"/>
              <a:ext cx="55461" cy="40027"/>
            </a:xfrm>
            <a:custGeom>
              <a:avLst/>
              <a:gdLst/>
              <a:ahLst/>
              <a:cxnLst/>
              <a:rect l="l" t="t" r="r" b="b"/>
              <a:pathLst>
                <a:path w="981" h="708" extrusionOk="0">
                  <a:moveTo>
                    <a:pt x="121" y="0"/>
                  </a:moveTo>
                  <a:cubicBezTo>
                    <a:pt x="44" y="207"/>
                    <a:pt x="1" y="436"/>
                    <a:pt x="1" y="707"/>
                  </a:cubicBezTo>
                  <a:lnTo>
                    <a:pt x="980" y="707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FFDC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1"/>
            <p:cNvSpPr/>
            <p:nvPr/>
          </p:nvSpPr>
          <p:spPr>
            <a:xfrm>
              <a:off x="617893" y="4817768"/>
              <a:ext cx="56026" cy="40027"/>
            </a:xfrm>
            <a:custGeom>
              <a:avLst/>
              <a:gdLst/>
              <a:ahLst/>
              <a:cxnLst/>
              <a:rect l="l" t="t" r="r" b="b"/>
              <a:pathLst>
                <a:path w="991" h="708" extrusionOk="0">
                  <a:moveTo>
                    <a:pt x="0" y="0"/>
                  </a:moveTo>
                  <a:lnTo>
                    <a:pt x="0" y="707"/>
                  </a:lnTo>
                  <a:lnTo>
                    <a:pt x="990" y="707"/>
                  </a:lnTo>
                  <a:cubicBezTo>
                    <a:pt x="990" y="436"/>
                    <a:pt x="936" y="207"/>
                    <a:pt x="871" y="0"/>
                  </a:cubicBezTo>
                  <a:close/>
                </a:path>
              </a:pathLst>
            </a:custGeom>
            <a:solidFill>
              <a:srgbClr val="FFDC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1"/>
            <p:cNvSpPr/>
            <p:nvPr/>
          </p:nvSpPr>
          <p:spPr>
            <a:xfrm>
              <a:off x="565599" y="4697181"/>
              <a:ext cx="134158" cy="134779"/>
            </a:xfrm>
            <a:custGeom>
              <a:avLst/>
              <a:gdLst/>
              <a:ahLst/>
              <a:cxnLst/>
              <a:rect l="l" t="t" r="r" b="b"/>
              <a:pathLst>
                <a:path w="2373" h="2384" extrusionOk="0">
                  <a:moveTo>
                    <a:pt x="1187" y="0"/>
                  </a:moveTo>
                  <a:cubicBezTo>
                    <a:pt x="534" y="0"/>
                    <a:pt x="0" y="533"/>
                    <a:pt x="0" y="1197"/>
                  </a:cubicBezTo>
                  <a:cubicBezTo>
                    <a:pt x="0" y="1850"/>
                    <a:pt x="534" y="2383"/>
                    <a:pt x="1187" y="2383"/>
                  </a:cubicBezTo>
                  <a:cubicBezTo>
                    <a:pt x="1840" y="2383"/>
                    <a:pt x="2372" y="1850"/>
                    <a:pt x="2372" y="1197"/>
                  </a:cubicBezTo>
                  <a:cubicBezTo>
                    <a:pt x="2372" y="533"/>
                    <a:pt x="1840" y="0"/>
                    <a:pt x="1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1"/>
            <p:cNvSpPr/>
            <p:nvPr/>
          </p:nvSpPr>
          <p:spPr>
            <a:xfrm>
              <a:off x="604381" y="4736529"/>
              <a:ext cx="56648" cy="56026"/>
            </a:xfrm>
            <a:custGeom>
              <a:avLst/>
              <a:gdLst/>
              <a:ahLst/>
              <a:cxnLst/>
              <a:rect l="l" t="t" r="r" b="b"/>
              <a:pathLst>
                <a:path w="1002" h="991" extrusionOk="0">
                  <a:moveTo>
                    <a:pt x="120" y="0"/>
                  </a:moveTo>
                  <a:cubicBezTo>
                    <a:pt x="93" y="0"/>
                    <a:pt x="65" y="11"/>
                    <a:pt x="44" y="33"/>
                  </a:cubicBezTo>
                  <a:cubicBezTo>
                    <a:pt x="0" y="77"/>
                    <a:pt x="0" y="142"/>
                    <a:pt x="44" y="185"/>
                  </a:cubicBezTo>
                  <a:lnTo>
                    <a:pt x="348" y="501"/>
                  </a:lnTo>
                  <a:lnTo>
                    <a:pt x="44" y="806"/>
                  </a:lnTo>
                  <a:cubicBezTo>
                    <a:pt x="0" y="850"/>
                    <a:pt x="0" y="915"/>
                    <a:pt x="44" y="958"/>
                  </a:cubicBezTo>
                  <a:cubicBezTo>
                    <a:pt x="65" y="980"/>
                    <a:pt x="87" y="991"/>
                    <a:pt x="119" y="991"/>
                  </a:cubicBezTo>
                  <a:cubicBezTo>
                    <a:pt x="141" y="991"/>
                    <a:pt x="174" y="980"/>
                    <a:pt x="196" y="958"/>
                  </a:cubicBezTo>
                  <a:lnTo>
                    <a:pt x="501" y="654"/>
                  </a:lnTo>
                  <a:lnTo>
                    <a:pt x="805" y="958"/>
                  </a:lnTo>
                  <a:cubicBezTo>
                    <a:pt x="827" y="980"/>
                    <a:pt x="859" y="991"/>
                    <a:pt x="881" y="991"/>
                  </a:cubicBezTo>
                  <a:cubicBezTo>
                    <a:pt x="914" y="991"/>
                    <a:pt x="946" y="980"/>
                    <a:pt x="968" y="958"/>
                  </a:cubicBezTo>
                  <a:cubicBezTo>
                    <a:pt x="1001" y="915"/>
                    <a:pt x="1001" y="850"/>
                    <a:pt x="968" y="806"/>
                  </a:cubicBezTo>
                  <a:lnTo>
                    <a:pt x="653" y="501"/>
                  </a:lnTo>
                  <a:lnTo>
                    <a:pt x="968" y="185"/>
                  </a:lnTo>
                  <a:cubicBezTo>
                    <a:pt x="1001" y="142"/>
                    <a:pt x="1001" y="77"/>
                    <a:pt x="968" y="33"/>
                  </a:cubicBezTo>
                  <a:cubicBezTo>
                    <a:pt x="946" y="11"/>
                    <a:pt x="917" y="0"/>
                    <a:pt x="887" y="0"/>
                  </a:cubicBezTo>
                  <a:cubicBezTo>
                    <a:pt x="857" y="0"/>
                    <a:pt x="827" y="11"/>
                    <a:pt x="805" y="33"/>
                  </a:cubicBezTo>
                  <a:lnTo>
                    <a:pt x="501" y="338"/>
                  </a:lnTo>
                  <a:lnTo>
                    <a:pt x="196" y="33"/>
                  </a:lnTo>
                  <a:cubicBezTo>
                    <a:pt x="174" y="11"/>
                    <a:pt x="147" y="0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1"/>
            <p:cNvSpPr/>
            <p:nvPr/>
          </p:nvSpPr>
          <p:spPr>
            <a:xfrm>
              <a:off x="351506" y="4595024"/>
              <a:ext cx="44945" cy="79432"/>
            </a:xfrm>
            <a:custGeom>
              <a:avLst/>
              <a:gdLst/>
              <a:ahLst/>
              <a:cxnLst/>
              <a:rect l="l" t="t" r="r" b="b"/>
              <a:pathLst>
                <a:path w="795" h="1405" extrusionOk="0">
                  <a:moveTo>
                    <a:pt x="708" y="1"/>
                  </a:moveTo>
                  <a:cubicBezTo>
                    <a:pt x="316" y="1"/>
                    <a:pt x="0" y="316"/>
                    <a:pt x="0" y="708"/>
                  </a:cubicBezTo>
                  <a:cubicBezTo>
                    <a:pt x="0" y="1089"/>
                    <a:pt x="316" y="1404"/>
                    <a:pt x="708" y="1404"/>
                  </a:cubicBezTo>
                  <a:cubicBezTo>
                    <a:pt x="730" y="1404"/>
                    <a:pt x="762" y="1404"/>
                    <a:pt x="795" y="1394"/>
                  </a:cubicBezTo>
                  <a:cubicBezTo>
                    <a:pt x="730" y="1176"/>
                    <a:pt x="708" y="947"/>
                    <a:pt x="708" y="708"/>
                  </a:cubicBezTo>
                  <a:cubicBezTo>
                    <a:pt x="708" y="458"/>
                    <a:pt x="730" y="229"/>
                    <a:pt x="795" y="11"/>
                  </a:cubicBezTo>
                  <a:cubicBezTo>
                    <a:pt x="762" y="1"/>
                    <a:pt x="730" y="1"/>
                    <a:pt x="708" y="1"/>
                  </a:cubicBezTo>
                  <a:close/>
                </a:path>
              </a:pathLst>
            </a:custGeom>
            <a:solidFill>
              <a:srgbClr val="FFCA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1"/>
            <p:cNvSpPr/>
            <p:nvPr/>
          </p:nvSpPr>
          <p:spPr>
            <a:xfrm>
              <a:off x="697210" y="4595024"/>
              <a:ext cx="45002" cy="79432"/>
            </a:xfrm>
            <a:custGeom>
              <a:avLst/>
              <a:gdLst/>
              <a:ahLst/>
              <a:cxnLst/>
              <a:rect l="l" t="t" r="r" b="b"/>
              <a:pathLst>
                <a:path w="796" h="1405" extrusionOk="0">
                  <a:moveTo>
                    <a:pt x="99" y="1"/>
                  </a:moveTo>
                  <a:cubicBezTo>
                    <a:pt x="66" y="1"/>
                    <a:pt x="34" y="1"/>
                    <a:pt x="12" y="11"/>
                  </a:cubicBezTo>
                  <a:cubicBezTo>
                    <a:pt x="66" y="229"/>
                    <a:pt x="99" y="458"/>
                    <a:pt x="99" y="708"/>
                  </a:cubicBezTo>
                  <a:cubicBezTo>
                    <a:pt x="99" y="947"/>
                    <a:pt x="66" y="1176"/>
                    <a:pt x="1" y="1394"/>
                  </a:cubicBezTo>
                  <a:cubicBezTo>
                    <a:pt x="34" y="1404"/>
                    <a:pt x="66" y="1404"/>
                    <a:pt x="99" y="1404"/>
                  </a:cubicBezTo>
                  <a:cubicBezTo>
                    <a:pt x="480" y="1404"/>
                    <a:pt x="796" y="1089"/>
                    <a:pt x="796" y="708"/>
                  </a:cubicBezTo>
                  <a:cubicBezTo>
                    <a:pt x="796" y="316"/>
                    <a:pt x="480" y="1"/>
                    <a:pt x="99" y="1"/>
                  </a:cubicBezTo>
                  <a:close/>
                </a:path>
              </a:pathLst>
            </a:custGeom>
            <a:solidFill>
              <a:srgbClr val="FFDC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1"/>
            <p:cNvSpPr/>
            <p:nvPr/>
          </p:nvSpPr>
          <p:spPr>
            <a:xfrm>
              <a:off x="419799" y="4545839"/>
              <a:ext cx="40649" cy="177237"/>
            </a:xfrm>
            <a:custGeom>
              <a:avLst/>
              <a:gdLst/>
              <a:ahLst/>
              <a:cxnLst/>
              <a:rect l="l" t="t" r="r" b="b"/>
              <a:pathLst>
                <a:path w="719" h="3135" extrusionOk="0">
                  <a:moveTo>
                    <a:pt x="653" y="0"/>
                  </a:moveTo>
                  <a:lnTo>
                    <a:pt x="653" y="0"/>
                  </a:lnTo>
                  <a:cubicBezTo>
                    <a:pt x="250" y="414"/>
                    <a:pt x="0" y="980"/>
                    <a:pt x="11" y="1611"/>
                  </a:cubicBezTo>
                  <a:cubicBezTo>
                    <a:pt x="11" y="2177"/>
                    <a:pt x="240" y="2699"/>
                    <a:pt x="653" y="3069"/>
                  </a:cubicBezTo>
                  <a:lnTo>
                    <a:pt x="719" y="3134"/>
                  </a:lnTo>
                  <a:cubicBezTo>
                    <a:pt x="468" y="2666"/>
                    <a:pt x="327" y="2133"/>
                    <a:pt x="327" y="1578"/>
                  </a:cubicBezTo>
                  <a:cubicBezTo>
                    <a:pt x="327" y="1002"/>
                    <a:pt x="436" y="468"/>
                    <a:pt x="653" y="0"/>
                  </a:cubicBezTo>
                  <a:close/>
                </a:path>
              </a:pathLst>
            </a:custGeom>
            <a:solidFill>
              <a:srgbClr val="3B3155">
                <a:alpha val="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1"/>
            <p:cNvSpPr/>
            <p:nvPr/>
          </p:nvSpPr>
          <p:spPr>
            <a:xfrm>
              <a:off x="420364" y="4817768"/>
              <a:ext cx="38218" cy="40027"/>
            </a:xfrm>
            <a:custGeom>
              <a:avLst/>
              <a:gdLst/>
              <a:ahLst/>
              <a:cxnLst/>
              <a:rect l="l" t="t" r="r" b="b"/>
              <a:pathLst>
                <a:path w="676" h="708" extrusionOk="0">
                  <a:moveTo>
                    <a:pt x="121" y="0"/>
                  </a:moveTo>
                  <a:cubicBezTo>
                    <a:pt x="44" y="207"/>
                    <a:pt x="1" y="436"/>
                    <a:pt x="1" y="707"/>
                  </a:cubicBezTo>
                  <a:lnTo>
                    <a:pt x="545" y="707"/>
                  </a:lnTo>
                  <a:lnTo>
                    <a:pt x="545" y="588"/>
                  </a:lnTo>
                  <a:cubicBezTo>
                    <a:pt x="545" y="381"/>
                    <a:pt x="589" y="174"/>
                    <a:pt x="676" y="0"/>
                  </a:cubicBezTo>
                  <a:close/>
                </a:path>
              </a:pathLst>
            </a:custGeom>
            <a:solidFill>
              <a:srgbClr val="3B3155">
                <a:alpha val="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1"/>
            <p:cNvSpPr/>
            <p:nvPr/>
          </p:nvSpPr>
          <p:spPr>
            <a:xfrm>
              <a:off x="565599" y="4709505"/>
              <a:ext cx="95996" cy="122455"/>
            </a:xfrm>
            <a:custGeom>
              <a:avLst/>
              <a:gdLst/>
              <a:ahLst/>
              <a:cxnLst/>
              <a:rect l="l" t="t" r="r" b="b"/>
              <a:pathLst>
                <a:path w="1698" h="2166" extrusionOk="0">
                  <a:moveTo>
                    <a:pt x="501" y="0"/>
                  </a:moveTo>
                  <a:cubicBezTo>
                    <a:pt x="196" y="218"/>
                    <a:pt x="0" y="566"/>
                    <a:pt x="0" y="979"/>
                  </a:cubicBezTo>
                  <a:cubicBezTo>
                    <a:pt x="0" y="1632"/>
                    <a:pt x="534" y="2165"/>
                    <a:pt x="1187" y="2165"/>
                  </a:cubicBezTo>
                  <a:cubicBezTo>
                    <a:pt x="1371" y="2165"/>
                    <a:pt x="1545" y="2122"/>
                    <a:pt x="1698" y="2046"/>
                  </a:cubicBezTo>
                  <a:cubicBezTo>
                    <a:pt x="947" y="2024"/>
                    <a:pt x="338" y="1415"/>
                    <a:pt x="338" y="653"/>
                  </a:cubicBezTo>
                  <a:cubicBezTo>
                    <a:pt x="338" y="424"/>
                    <a:pt x="403" y="196"/>
                    <a:pt x="501" y="0"/>
                  </a:cubicBezTo>
                  <a:close/>
                </a:path>
              </a:pathLst>
            </a:custGeom>
            <a:solidFill>
              <a:srgbClr val="3B3155">
                <a:alpha val="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1"/>
            <p:cNvSpPr/>
            <p:nvPr/>
          </p:nvSpPr>
          <p:spPr>
            <a:xfrm>
              <a:off x="468361" y="4605992"/>
              <a:ext cx="36974" cy="33412"/>
            </a:xfrm>
            <a:custGeom>
              <a:avLst/>
              <a:gdLst/>
              <a:ahLst/>
              <a:cxnLst/>
              <a:rect l="l" t="t" r="r" b="b"/>
              <a:pathLst>
                <a:path w="654" h="591" extrusionOk="0">
                  <a:moveTo>
                    <a:pt x="132" y="1"/>
                  </a:moveTo>
                  <a:cubicBezTo>
                    <a:pt x="83" y="1"/>
                    <a:pt x="32" y="33"/>
                    <a:pt x="22" y="90"/>
                  </a:cubicBezTo>
                  <a:cubicBezTo>
                    <a:pt x="1" y="144"/>
                    <a:pt x="44" y="199"/>
                    <a:pt x="99" y="220"/>
                  </a:cubicBezTo>
                  <a:lnTo>
                    <a:pt x="240" y="253"/>
                  </a:lnTo>
                  <a:cubicBezTo>
                    <a:pt x="230" y="274"/>
                    <a:pt x="230" y="286"/>
                    <a:pt x="230" y="308"/>
                  </a:cubicBezTo>
                  <a:lnTo>
                    <a:pt x="230" y="482"/>
                  </a:lnTo>
                  <a:cubicBezTo>
                    <a:pt x="230" y="547"/>
                    <a:pt x="273" y="590"/>
                    <a:pt x="338" y="590"/>
                  </a:cubicBezTo>
                  <a:cubicBezTo>
                    <a:pt x="392" y="590"/>
                    <a:pt x="447" y="547"/>
                    <a:pt x="447" y="482"/>
                  </a:cubicBezTo>
                  <a:lnTo>
                    <a:pt x="447" y="308"/>
                  </a:lnTo>
                  <a:lnTo>
                    <a:pt x="501" y="329"/>
                  </a:lnTo>
                  <a:lnTo>
                    <a:pt x="534" y="329"/>
                  </a:lnTo>
                  <a:cubicBezTo>
                    <a:pt x="578" y="329"/>
                    <a:pt x="621" y="296"/>
                    <a:pt x="643" y="253"/>
                  </a:cubicBezTo>
                  <a:cubicBezTo>
                    <a:pt x="654" y="187"/>
                    <a:pt x="621" y="133"/>
                    <a:pt x="567" y="112"/>
                  </a:cubicBezTo>
                  <a:lnTo>
                    <a:pt x="153" y="3"/>
                  </a:lnTo>
                  <a:cubicBezTo>
                    <a:pt x="146" y="1"/>
                    <a:pt x="139" y="1"/>
                    <a:pt x="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1"/>
            <p:cNvSpPr/>
            <p:nvPr/>
          </p:nvSpPr>
          <p:spPr>
            <a:xfrm>
              <a:off x="524386" y="4627644"/>
              <a:ext cx="44945" cy="19448"/>
            </a:xfrm>
            <a:custGeom>
              <a:avLst/>
              <a:gdLst/>
              <a:ahLst/>
              <a:cxnLst/>
              <a:rect l="l" t="t" r="r" b="b"/>
              <a:pathLst>
                <a:path w="795" h="344" extrusionOk="0">
                  <a:moveTo>
                    <a:pt x="403" y="0"/>
                  </a:moveTo>
                  <a:cubicBezTo>
                    <a:pt x="262" y="0"/>
                    <a:pt x="131" y="55"/>
                    <a:pt x="44" y="164"/>
                  </a:cubicBezTo>
                  <a:cubicBezTo>
                    <a:pt x="0" y="207"/>
                    <a:pt x="0" y="273"/>
                    <a:pt x="44" y="316"/>
                  </a:cubicBezTo>
                  <a:cubicBezTo>
                    <a:pt x="67" y="335"/>
                    <a:pt x="93" y="344"/>
                    <a:pt x="118" y="344"/>
                  </a:cubicBezTo>
                  <a:cubicBezTo>
                    <a:pt x="151" y="344"/>
                    <a:pt x="182" y="330"/>
                    <a:pt x="207" y="305"/>
                  </a:cubicBezTo>
                  <a:cubicBezTo>
                    <a:pt x="250" y="251"/>
                    <a:pt x="327" y="218"/>
                    <a:pt x="403" y="218"/>
                  </a:cubicBezTo>
                  <a:cubicBezTo>
                    <a:pt x="479" y="218"/>
                    <a:pt x="545" y="251"/>
                    <a:pt x="598" y="305"/>
                  </a:cubicBezTo>
                  <a:cubicBezTo>
                    <a:pt x="617" y="330"/>
                    <a:pt x="649" y="344"/>
                    <a:pt x="682" y="344"/>
                  </a:cubicBezTo>
                  <a:cubicBezTo>
                    <a:pt x="707" y="344"/>
                    <a:pt x="732" y="335"/>
                    <a:pt x="751" y="316"/>
                  </a:cubicBezTo>
                  <a:cubicBezTo>
                    <a:pt x="794" y="273"/>
                    <a:pt x="794" y="207"/>
                    <a:pt x="762" y="164"/>
                  </a:cubicBezTo>
                  <a:cubicBezTo>
                    <a:pt x="664" y="55"/>
                    <a:pt x="533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1"/>
            <p:cNvSpPr/>
            <p:nvPr/>
          </p:nvSpPr>
          <p:spPr>
            <a:xfrm>
              <a:off x="588382" y="4605992"/>
              <a:ext cx="36974" cy="33412"/>
            </a:xfrm>
            <a:custGeom>
              <a:avLst/>
              <a:gdLst/>
              <a:ahLst/>
              <a:cxnLst/>
              <a:rect l="l" t="t" r="r" b="b"/>
              <a:pathLst>
                <a:path w="654" h="591" extrusionOk="0">
                  <a:moveTo>
                    <a:pt x="525" y="1"/>
                  </a:moveTo>
                  <a:cubicBezTo>
                    <a:pt x="517" y="1"/>
                    <a:pt x="509" y="1"/>
                    <a:pt x="501" y="3"/>
                  </a:cubicBezTo>
                  <a:lnTo>
                    <a:pt x="98" y="112"/>
                  </a:lnTo>
                  <a:cubicBezTo>
                    <a:pt x="32" y="133"/>
                    <a:pt x="0" y="187"/>
                    <a:pt x="22" y="253"/>
                  </a:cubicBezTo>
                  <a:cubicBezTo>
                    <a:pt x="32" y="296"/>
                    <a:pt x="76" y="329"/>
                    <a:pt x="119" y="329"/>
                  </a:cubicBezTo>
                  <a:lnTo>
                    <a:pt x="152" y="329"/>
                  </a:lnTo>
                  <a:lnTo>
                    <a:pt x="218" y="308"/>
                  </a:lnTo>
                  <a:lnTo>
                    <a:pt x="218" y="482"/>
                  </a:lnTo>
                  <a:cubicBezTo>
                    <a:pt x="218" y="547"/>
                    <a:pt x="261" y="590"/>
                    <a:pt x="327" y="590"/>
                  </a:cubicBezTo>
                  <a:cubicBezTo>
                    <a:pt x="381" y="590"/>
                    <a:pt x="435" y="547"/>
                    <a:pt x="435" y="482"/>
                  </a:cubicBezTo>
                  <a:lnTo>
                    <a:pt x="435" y="308"/>
                  </a:lnTo>
                  <a:cubicBezTo>
                    <a:pt x="435" y="286"/>
                    <a:pt x="424" y="274"/>
                    <a:pt x="424" y="253"/>
                  </a:cubicBezTo>
                  <a:lnTo>
                    <a:pt x="555" y="220"/>
                  </a:lnTo>
                  <a:cubicBezTo>
                    <a:pt x="620" y="199"/>
                    <a:pt x="653" y="144"/>
                    <a:pt x="631" y="90"/>
                  </a:cubicBezTo>
                  <a:cubicBezTo>
                    <a:pt x="621" y="33"/>
                    <a:pt x="579" y="1"/>
                    <a:pt x="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1"/>
            <p:cNvSpPr/>
            <p:nvPr/>
          </p:nvSpPr>
          <p:spPr>
            <a:xfrm>
              <a:off x="345344" y="4443683"/>
              <a:ext cx="403038" cy="420225"/>
            </a:xfrm>
            <a:custGeom>
              <a:avLst/>
              <a:gdLst/>
              <a:ahLst/>
              <a:cxnLst/>
              <a:rect l="l" t="t" r="r" b="b"/>
              <a:pathLst>
                <a:path w="7129" h="7433" extrusionOk="0">
                  <a:moveTo>
                    <a:pt x="762" y="2787"/>
                  </a:moveTo>
                  <a:lnTo>
                    <a:pt x="762" y="2787"/>
                  </a:lnTo>
                  <a:cubicBezTo>
                    <a:pt x="686" y="3179"/>
                    <a:pt x="686" y="3592"/>
                    <a:pt x="762" y="3973"/>
                  </a:cubicBezTo>
                  <a:cubicBezTo>
                    <a:pt x="457" y="3951"/>
                    <a:pt x="218" y="3690"/>
                    <a:pt x="218" y="3385"/>
                  </a:cubicBezTo>
                  <a:cubicBezTo>
                    <a:pt x="218" y="3070"/>
                    <a:pt x="457" y="2819"/>
                    <a:pt x="762" y="2787"/>
                  </a:cubicBezTo>
                  <a:close/>
                  <a:moveTo>
                    <a:pt x="6367" y="2787"/>
                  </a:moveTo>
                  <a:lnTo>
                    <a:pt x="6367" y="2787"/>
                  </a:lnTo>
                  <a:cubicBezTo>
                    <a:pt x="6671" y="2819"/>
                    <a:pt x="6911" y="3070"/>
                    <a:pt x="6911" y="3385"/>
                  </a:cubicBezTo>
                  <a:cubicBezTo>
                    <a:pt x="6911" y="3690"/>
                    <a:pt x="6671" y="3951"/>
                    <a:pt x="6367" y="3973"/>
                  </a:cubicBezTo>
                  <a:cubicBezTo>
                    <a:pt x="6442" y="3603"/>
                    <a:pt x="6454" y="3189"/>
                    <a:pt x="6367" y="2787"/>
                  </a:cubicBezTo>
                  <a:close/>
                  <a:moveTo>
                    <a:pt x="2938" y="6040"/>
                  </a:moveTo>
                  <a:lnTo>
                    <a:pt x="2938" y="6040"/>
                  </a:lnTo>
                  <a:cubicBezTo>
                    <a:pt x="3138" y="6077"/>
                    <a:pt x="3347" y="6099"/>
                    <a:pt x="3556" y="6099"/>
                  </a:cubicBezTo>
                  <a:cubicBezTo>
                    <a:pt x="3655" y="6099"/>
                    <a:pt x="3754" y="6094"/>
                    <a:pt x="3853" y="6084"/>
                  </a:cubicBezTo>
                  <a:cubicBezTo>
                    <a:pt x="3886" y="6171"/>
                    <a:pt x="3918" y="6269"/>
                    <a:pt x="3973" y="6345"/>
                  </a:cubicBezTo>
                  <a:cubicBezTo>
                    <a:pt x="3853" y="6432"/>
                    <a:pt x="3712" y="6487"/>
                    <a:pt x="3570" y="6487"/>
                  </a:cubicBezTo>
                  <a:cubicBezTo>
                    <a:pt x="3276" y="6487"/>
                    <a:pt x="3026" y="6301"/>
                    <a:pt x="2938" y="6040"/>
                  </a:cubicBezTo>
                  <a:close/>
                  <a:moveTo>
                    <a:pt x="5083" y="4593"/>
                  </a:moveTo>
                  <a:cubicBezTo>
                    <a:pt x="5681" y="4593"/>
                    <a:pt x="6160" y="5082"/>
                    <a:pt x="6160" y="5681"/>
                  </a:cubicBezTo>
                  <a:cubicBezTo>
                    <a:pt x="6160" y="6279"/>
                    <a:pt x="5670" y="6758"/>
                    <a:pt x="5083" y="6758"/>
                  </a:cubicBezTo>
                  <a:cubicBezTo>
                    <a:pt x="4484" y="6758"/>
                    <a:pt x="4005" y="6269"/>
                    <a:pt x="4005" y="5681"/>
                  </a:cubicBezTo>
                  <a:cubicBezTo>
                    <a:pt x="4005" y="5082"/>
                    <a:pt x="4484" y="4593"/>
                    <a:pt x="5083" y="4593"/>
                  </a:cubicBezTo>
                  <a:close/>
                  <a:moveTo>
                    <a:pt x="2198" y="6726"/>
                  </a:moveTo>
                  <a:lnTo>
                    <a:pt x="2198" y="7215"/>
                  </a:lnTo>
                  <a:lnTo>
                    <a:pt x="1437" y="7215"/>
                  </a:lnTo>
                  <a:cubicBezTo>
                    <a:pt x="1448" y="7041"/>
                    <a:pt x="1470" y="6878"/>
                    <a:pt x="1524" y="6726"/>
                  </a:cubicBezTo>
                  <a:close/>
                  <a:moveTo>
                    <a:pt x="2220" y="5801"/>
                  </a:moveTo>
                  <a:cubicBezTo>
                    <a:pt x="2373" y="5877"/>
                    <a:pt x="2536" y="5931"/>
                    <a:pt x="2699" y="5975"/>
                  </a:cubicBezTo>
                  <a:cubicBezTo>
                    <a:pt x="2732" y="6171"/>
                    <a:pt x="2830" y="6345"/>
                    <a:pt x="2972" y="6475"/>
                  </a:cubicBezTo>
                  <a:cubicBezTo>
                    <a:pt x="3134" y="6617"/>
                    <a:pt x="3342" y="6704"/>
                    <a:pt x="3570" y="6704"/>
                  </a:cubicBezTo>
                  <a:cubicBezTo>
                    <a:pt x="3765" y="6704"/>
                    <a:pt x="3951" y="6639"/>
                    <a:pt x="4103" y="6519"/>
                  </a:cubicBezTo>
                  <a:cubicBezTo>
                    <a:pt x="4266" y="6704"/>
                    <a:pt x="4473" y="6845"/>
                    <a:pt x="4713" y="6922"/>
                  </a:cubicBezTo>
                  <a:lnTo>
                    <a:pt x="4713" y="7215"/>
                  </a:lnTo>
                  <a:lnTo>
                    <a:pt x="2416" y="7215"/>
                  </a:lnTo>
                  <a:lnTo>
                    <a:pt x="2416" y="6617"/>
                  </a:lnTo>
                  <a:cubicBezTo>
                    <a:pt x="2416" y="6562"/>
                    <a:pt x="2373" y="6508"/>
                    <a:pt x="2307" y="6508"/>
                  </a:cubicBezTo>
                  <a:lnTo>
                    <a:pt x="1611" y="6508"/>
                  </a:lnTo>
                  <a:cubicBezTo>
                    <a:pt x="1807" y="6105"/>
                    <a:pt x="2111" y="5877"/>
                    <a:pt x="2220" y="5801"/>
                  </a:cubicBezTo>
                  <a:close/>
                  <a:moveTo>
                    <a:pt x="5649" y="6845"/>
                  </a:moveTo>
                  <a:cubicBezTo>
                    <a:pt x="5670" y="6966"/>
                    <a:pt x="5692" y="7085"/>
                    <a:pt x="5702" y="7215"/>
                  </a:cubicBezTo>
                  <a:lnTo>
                    <a:pt x="4930" y="7215"/>
                  </a:lnTo>
                  <a:lnTo>
                    <a:pt x="4930" y="6966"/>
                  </a:lnTo>
                  <a:cubicBezTo>
                    <a:pt x="4978" y="6970"/>
                    <a:pt x="5026" y="6972"/>
                    <a:pt x="5073" y="6972"/>
                  </a:cubicBezTo>
                  <a:cubicBezTo>
                    <a:pt x="5271" y="6972"/>
                    <a:pt x="5463" y="6933"/>
                    <a:pt x="5649" y="6845"/>
                  </a:cubicBezTo>
                  <a:close/>
                  <a:moveTo>
                    <a:pt x="3570" y="1"/>
                  </a:moveTo>
                  <a:cubicBezTo>
                    <a:pt x="2667" y="1"/>
                    <a:pt x="1818" y="360"/>
                    <a:pt x="1176" y="991"/>
                  </a:cubicBezTo>
                  <a:cubicBezTo>
                    <a:pt x="686" y="1491"/>
                    <a:pt x="360" y="2123"/>
                    <a:pt x="240" y="2809"/>
                  </a:cubicBezTo>
                  <a:cubicBezTo>
                    <a:pt x="87" y="2950"/>
                    <a:pt x="0" y="3157"/>
                    <a:pt x="0" y="3385"/>
                  </a:cubicBezTo>
                  <a:cubicBezTo>
                    <a:pt x="0" y="3831"/>
                    <a:pt x="360" y="4190"/>
                    <a:pt x="817" y="4190"/>
                  </a:cubicBezTo>
                  <a:lnTo>
                    <a:pt x="827" y="4190"/>
                  </a:lnTo>
                  <a:cubicBezTo>
                    <a:pt x="958" y="4625"/>
                    <a:pt x="1197" y="5017"/>
                    <a:pt x="1546" y="5333"/>
                  </a:cubicBezTo>
                  <a:cubicBezTo>
                    <a:pt x="1687" y="5464"/>
                    <a:pt x="1840" y="5583"/>
                    <a:pt x="2014" y="5681"/>
                  </a:cubicBezTo>
                  <a:cubicBezTo>
                    <a:pt x="1828" y="5822"/>
                    <a:pt x="1513" y="6105"/>
                    <a:pt x="1339" y="6584"/>
                  </a:cubicBezTo>
                  <a:cubicBezTo>
                    <a:pt x="1263" y="6813"/>
                    <a:pt x="1219" y="7063"/>
                    <a:pt x="1219" y="7324"/>
                  </a:cubicBezTo>
                  <a:cubicBezTo>
                    <a:pt x="1219" y="7389"/>
                    <a:pt x="1263" y="7433"/>
                    <a:pt x="1328" y="7433"/>
                  </a:cubicBezTo>
                  <a:lnTo>
                    <a:pt x="5811" y="7433"/>
                  </a:lnTo>
                  <a:cubicBezTo>
                    <a:pt x="5866" y="7433"/>
                    <a:pt x="5920" y="7389"/>
                    <a:pt x="5920" y="7324"/>
                  </a:cubicBezTo>
                  <a:cubicBezTo>
                    <a:pt x="5920" y="7118"/>
                    <a:pt x="5888" y="6922"/>
                    <a:pt x="5833" y="6726"/>
                  </a:cubicBezTo>
                  <a:cubicBezTo>
                    <a:pt x="6171" y="6497"/>
                    <a:pt x="6377" y="6105"/>
                    <a:pt x="6377" y="5681"/>
                  </a:cubicBezTo>
                  <a:cubicBezTo>
                    <a:pt x="6377" y="5333"/>
                    <a:pt x="6247" y="5028"/>
                    <a:pt x="6029" y="4800"/>
                  </a:cubicBezTo>
                  <a:cubicBezTo>
                    <a:pt x="6149" y="4604"/>
                    <a:pt x="6247" y="4408"/>
                    <a:pt x="6312" y="4190"/>
                  </a:cubicBezTo>
                  <a:lnTo>
                    <a:pt x="6323" y="4190"/>
                  </a:lnTo>
                  <a:cubicBezTo>
                    <a:pt x="6769" y="4190"/>
                    <a:pt x="7128" y="3831"/>
                    <a:pt x="7128" y="3385"/>
                  </a:cubicBezTo>
                  <a:cubicBezTo>
                    <a:pt x="7128" y="3157"/>
                    <a:pt x="7041" y="2950"/>
                    <a:pt x="6889" y="2809"/>
                  </a:cubicBezTo>
                  <a:cubicBezTo>
                    <a:pt x="6791" y="2188"/>
                    <a:pt x="6508" y="1612"/>
                    <a:pt x="6094" y="1143"/>
                  </a:cubicBezTo>
                  <a:cubicBezTo>
                    <a:pt x="6070" y="1119"/>
                    <a:pt x="6039" y="1105"/>
                    <a:pt x="6008" y="1105"/>
                  </a:cubicBezTo>
                  <a:cubicBezTo>
                    <a:pt x="5984" y="1105"/>
                    <a:pt x="5961" y="1114"/>
                    <a:pt x="5942" y="1133"/>
                  </a:cubicBezTo>
                  <a:cubicBezTo>
                    <a:pt x="5898" y="1176"/>
                    <a:pt x="5888" y="1242"/>
                    <a:pt x="5931" y="1285"/>
                  </a:cubicBezTo>
                  <a:cubicBezTo>
                    <a:pt x="6268" y="1677"/>
                    <a:pt x="6519" y="2134"/>
                    <a:pt x="6638" y="2634"/>
                  </a:cubicBezTo>
                  <a:cubicBezTo>
                    <a:pt x="6524" y="2589"/>
                    <a:pt x="6384" y="2570"/>
                    <a:pt x="6287" y="2570"/>
                  </a:cubicBezTo>
                  <a:cubicBezTo>
                    <a:pt x="6246" y="2570"/>
                    <a:pt x="6212" y="2573"/>
                    <a:pt x="6193" y="2580"/>
                  </a:cubicBezTo>
                  <a:cubicBezTo>
                    <a:pt x="6138" y="2601"/>
                    <a:pt x="6116" y="2656"/>
                    <a:pt x="6127" y="2710"/>
                  </a:cubicBezTo>
                  <a:cubicBezTo>
                    <a:pt x="6181" y="2928"/>
                    <a:pt x="6214" y="3157"/>
                    <a:pt x="6214" y="3385"/>
                  </a:cubicBezTo>
                  <a:cubicBezTo>
                    <a:pt x="6214" y="3831"/>
                    <a:pt x="6094" y="4267"/>
                    <a:pt x="5866" y="4647"/>
                  </a:cubicBezTo>
                  <a:cubicBezTo>
                    <a:pt x="5790" y="4582"/>
                    <a:pt x="5702" y="4538"/>
                    <a:pt x="5615" y="4495"/>
                  </a:cubicBezTo>
                  <a:cubicBezTo>
                    <a:pt x="5811" y="4180"/>
                    <a:pt x="5910" y="3810"/>
                    <a:pt x="5920" y="3418"/>
                  </a:cubicBezTo>
                  <a:cubicBezTo>
                    <a:pt x="5931" y="2634"/>
                    <a:pt x="5550" y="1894"/>
                    <a:pt x="4897" y="1448"/>
                  </a:cubicBezTo>
                  <a:cubicBezTo>
                    <a:pt x="4731" y="1329"/>
                    <a:pt x="4532" y="1267"/>
                    <a:pt x="4331" y="1267"/>
                  </a:cubicBezTo>
                  <a:cubicBezTo>
                    <a:pt x="4127" y="1267"/>
                    <a:pt x="3920" y="1332"/>
                    <a:pt x="3744" y="1470"/>
                  </a:cubicBezTo>
                  <a:cubicBezTo>
                    <a:pt x="3689" y="1513"/>
                    <a:pt x="3627" y="1535"/>
                    <a:pt x="3566" y="1535"/>
                  </a:cubicBezTo>
                  <a:cubicBezTo>
                    <a:pt x="3505" y="1535"/>
                    <a:pt x="3445" y="1513"/>
                    <a:pt x="3395" y="1470"/>
                  </a:cubicBezTo>
                  <a:cubicBezTo>
                    <a:pt x="3214" y="1332"/>
                    <a:pt x="3005" y="1267"/>
                    <a:pt x="2799" y="1267"/>
                  </a:cubicBezTo>
                  <a:cubicBezTo>
                    <a:pt x="2597" y="1267"/>
                    <a:pt x="2398" y="1329"/>
                    <a:pt x="2232" y="1448"/>
                  </a:cubicBezTo>
                  <a:cubicBezTo>
                    <a:pt x="1579" y="1894"/>
                    <a:pt x="1197" y="2634"/>
                    <a:pt x="1219" y="3418"/>
                  </a:cubicBezTo>
                  <a:cubicBezTo>
                    <a:pt x="1219" y="3885"/>
                    <a:pt x="1371" y="4321"/>
                    <a:pt x="1644" y="4680"/>
                  </a:cubicBezTo>
                  <a:cubicBezTo>
                    <a:pt x="1663" y="4712"/>
                    <a:pt x="1693" y="4729"/>
                    <a:pt x="1726" y="4729"/>
                  </a:cubicBezTo>
                  <a:cubicBezTo>
                    <a:pt x="1749" y="4729"/>
                    <a:pt x="1773" y="4720"/>
                    <a:pt x="1796" y="4702"/>
                  </a:cubicBezTo>
                  <a:cubicBezTo>
                    <a:pt x="1840" y="4669"/>
                    <a:pt x="1850" y="4604"/>
                    <a:pt x="1818" y="4550"/>
                  </a:cubicBezTo>
                  <a:cubicBezTo>
                    <a:pt x="1567" y="4234"/>
                    <a:pt x="1437" y="3842"/>
                    <a:pt x="1437" y="3418"/>
                  </a:cubicBezTo>
                  <a:cubicBezTo>
                    <a:pt x="1415" y="2700"/>
                    <a:pt x="1763" y="2035"/>
                    <a:pt x="2351" y="1622"/>
                  </a:cubicBezTo>
                  <a:cubicBezTo>
                    <a:pt x="2483" y="1532"/>
                    <a:pt x="2636" y="1486"/>
                    <a:pt x="2789" y="1486"/>
                  </a:cubicBezTo>
                  <a:cubicBezTo>
                    <a:pt x="2952" y="1486"/>
                    <a:pt x="3114" y="1538"/>
                    <a:pt x="3254" y="1644"/>
                  </a:cubicBezTo>
                  <a:cubicBezTo>
                    <a:pt x="3347" y="1715"/>
                    <a:pt x="3456" y="1750"/>
                    <a:pt x="3564" y="1750"/>
                  </a:cubicBezTo>
                  <a:cubicBezTo>
                    <a:pt x="3673" y="1750"/>
                    <a:pt x="3782" y="1715"/>
                    <a:pt x="3874" y="1644"/>
                  </a:cubicBezTo>
                  <a:cubicBezTo>
                    <a:pt x="4014" y="1538"/>
                    <a:pt x="4177" y="1486"/>
                    <a:pt x="4339" y="1486"/>
                  </a:cubicBezTo>
                  <a:cubicBezTo>
                    <a:pt x="4493" y="1486"/>
                    <a:pt x="4646" y="1532"/>
                    <a:pt x="4778" y="1622"/>
                  </a:cubicBezTo>
                  <a:cubicBezTo>
                    <a:pt x="5366" y="2035"/>
                    <a:pt x="5714" y="2700"/>
                    <a:pt x="5702" y="3418"/>
                  </a:cubicBezTo>
                  <a:cubicBezTo>
                    <a:pt x="5692" y="3777"/>
                    <a:pt x="5594" y="4125"/>
                    <a:pt x="5409" y="4419"/>
                  </a:cubicBezTo>
                  <a:cubicBezTo>
                    <a:pt x="5300" y="4397"/>
                    <a:pt x="5191" y="4376"/>
                    <a:pt x="5083" y="4376"/>
                  </a:cubicBezTo>
                  <a:cubicBezTo>
                    <a:pt x="4604" y="4376"/>
                    <a:pt x="4157" y="4647"/>
                    <a:pt x="3929" y="5072"/>
                  </a:cubicBezTo>
                  <a:cubicBezTo>
                    <a:pt x="3820" y="5007"/>
                    <a:pt x="3700" y="4974"/>
                    <a:pt x="3570" y="4974"/>
                  </a:cubicBezTo>
                  <a:cubicBezTo>
                    <a:pt x="3429" y="4974"/>
                    <a:pt x="3287" y="5017"/>
                    <a:pt x="3167" y="5094"/>
                  </a:cubicBezTo>
                  <a:cubicBezTo>
                    <a:pt x="3056" y="5164"/>
                    <a:pt x="2933" y="5196"/>
                    <a:pt x="2811" y="5196"/>
                  </a:cubicBezTo>
                  <a:cubicBezTo>
                    <a:pt x="2705" y="5196"/>
                    <a:pt x="2599" y="5172"/>
                    <a:pt x="2503" y="5126"/>
                  </a:cubicBezTo>
                  <a:cubicBezTo>
                    <a:pt x="2362" y="5050"/>
                    <a:pt x="2220" y="4963"/>
                    <a:pt x="2101" y="4854"/>
                  </a:cubicBezTo>
                  <a:cubicBezTo>
                    <a:pt x="2082" y="4835"/>
                    <a:pt x="2056" y="4826"/>
                    <a:pt x="2031" y="4826"/>
                  </a:cubicBezTo>
                  <a:cubicBezTo>
                    <a:pt x="1999" y="4826"/>
                    <a:pt x="1967" y="4840"/>
                    <a:pt x="1949" y="4865"/>
                  </a:cubicBezTo>
                  <a:cubicBezTo>
                    <a:pt x="1905" y="4908"/>
                    <a:pt x="1916" y="4985"/>
                    <a:pt x="1959" y="5017"/>
                  </a:cubicBezTo>
                  <a:cubicBezTo>
                    <a:pt x="2090" y="5137"/>
                    <a:pt x="2242" y="5235"/>
                    <a:pt x="2406" y="5322"/>
                  </a:cubicBezTo>
                  <a:cubicBezTo>
                    <a:pt x="2536" y="5387"/>
                    <a:pt x="2677" y="5420"/>
                    <a:pt x="2808" y="5420"/>
                  </a:cubicBezTo>
                  <a:cubicBezTo>
                    <a:pt x="2972" y="5420"/>
                    <a:pt x="3134" y="5365"/>
                    <a:pt x="3287" y="5278"/>
                  </a:cubicBezTo>
                  <a:cubicBezTo>
                    <a:pt x="3374" y="5224"/>
                    <a:pt x="3461" y="5191"/>
                    <a:pt x="3570" y="5191"/>
                  </a:cubicBezTo>
                  <a:cubicBezTo>
                    <a:pt x="3668" y="5191"/>
                    <a:pt x="3765" y="5224"/>
                    <a:pt x="3853" y="5278"/>
                  </a:cubicBezTo>
                  <a:cubicBezTo>
                    <a:pt x="3809" y="5398"/>
                    <a:pt x="3787" y="5540"/>
                    <a:pt x="3787" y="5681"/>
                  </a:cubicBezTo>
                  <a:cubicBezTo>
                    <a:pt x="3787" y="5735"/>
                    <a:pt x="3787" y="5801"/>
                    <a:pt x="3799" y="5866"/>
                  </a:cubicBezTo>
                  <a:cubicBezTo>
                    <a:pt x="3716" y="5873"/>
                    <a:pt x="3634" y="5877"/>
                    <a:pt x="3552" y="5877"/>
                  </a:cubicBezTo>
                  <a:cubicBezTo>
                    <a:pt x="2870" y="5877"/>
                    <a:pt x="2192" y="5637"/>
                    <a:pt x="1687" y="5181"/>
                  </a:cubicBezTo>
                  <a:cubicBezTo>
                    <a:pt x="1001" y="4538"/>
                    <a:pt x="773" y="3592"/>
                    <a:pt x="1001" y="2710"/>
                  </a:cubicBezTo>
                  <a:cubicBezTo>
                    <a:pt x="1021" y="2662"/>
                    <a:pt x="988" y="2622"/>
                    <a:pt x="989" y="2622"/>
                  </a:cubicBezTo>
                  <a:lnTo>
                    <a:pt x="989" y="2622"/>
                  </a:lnTo>
                  <a:cubicBezTo>
                    <a:pt x="989" y="2622"/>
                    <a:pt x="990" y="2622"/>
                    <a:pt x="991" y="2623"/>
                  </a:cubicBezTo>
                  <a:cubicBezTo>
                    <a:pt x="958" y="2580"/>
                    <a:pt x="926" y="2580"/>
                    <a:pt x="893" y="2569"/>
                  </a:cubicBezTo>
                  <a:cubicBezTo>
                    <a:pt x="871" y="2567"/>
                    <a:pt x="850" y="2566"/>
                    <a:pt x="829" y="2566"/>
                  </a:cubicBezTo>
                  <a:cubicBezTo>
                    <a:pt x="734" y="2566"/>
                    <a:pt x="647" y="2586"/>
                    <a:pt x="566" y="2613"/>
                  </a:cubicBezTo>
                  <a:cubicBezTo>
                    <a:pt x="544" y="2613"/>
                    <a:pt x="523" y="2623"/>
                    <a:pt x="501" y="2634"/>
                  </a:cubicBezTo>
                  <a:cubicBezTo>
                    <a:pt x="631" y="2069"/>
                    <a:pt x="914" y="1568"/>
                    <a:pt x="1339" y="1143"/>
                  </a:cubicBezTo>
                  <a:cubicBezTo>
                    <a:pt x="1927" y="556"/>
                    <a:pt x="2721" y="219"/>
                    <a:pt x="3570" y="219"/>
                  </a:cubicBezTo>
                  <a:cubicBezTo>
                    <a:pt x="4321" y="219"/>
                    <a:pt x="5061" y="502"/>
                    <a:pt x="5627" y="991"/>
                  </a:cubicBezTo>
                  <a:cubicBezTo>
                    <a:pt x="5651" y="1010"/>
                    <a:pt x="5677" y="1019"/>
                    <a:pt x="5701" y="1019"/>
                  </a:cubicBezTo>
                  <a:cubicBezTo>
                    <a:pt x="5732" y="1019"/>
                    <a:pt x="5761" y="1005"/>
                    <a:pt x="5779" y="980"/>
                  </a:cubicBezTo>
                  <a:cubicBezTo>
                    <a:pt x="5823" y="937"/>
                    <a:pt x="5823" y="872"/>
                    <a:pt x="5768" y="828"/>
                  </a:cubicBezTo>
                  <a:cubicBezTo>
                    <a:pt x="5158" y="294"/>
                    <a:pt x="4375" y="1"/>
                    <a:pt x="35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21"/>
          <p:cNvGrpSpPr/>
          <p:nvPr/>
        </p:nvGrpSpPr>
        <p:grpSpPr>
          <a:xfrm>
            <a:off x="7438308" y="1693815"/>
            <a:ext cx="370417" cy="419659"/>
            <a:chOff x="-303097" y="3892476"/>
            <a:chExt cx="370417" cy="419659"/>
          </a:xfrm>
        </p:grpSpPr>
        <p:sp>
          <p:nvSpPr>
            <p:cNvPr id="732" name="Google Shape;732;p21"/>
            <p:cNvSpPr/>
            <p:nvPr/>
          </p:nvSpPr>
          <p:spPr>
            <a:xfrm>
              <a:off x="-295692" y="3898639"/>
              <a:ext cx="355040" cy="169209"/>
            </a:xfrm>
            <a:custGeom>
              <a:avLst/>
              <a:gdLst/>
              <a:ahLst/>
              <a:cxnLst/>
              <a:rect l="l" t="t" r="r" b="b"/>
              <a:pathLst>
                <a:path w="6280" h="2993" extrusionOk="0">
                  <a:moveTo>
                    <a:pt x="631" y="0"/>
                  </a:moveTo>
                  <a:cubicBezTo>
                    <a:pt x="273" y="0"/>
                    <a:pt x="0" y="327"/>
                    <a:pt x="77" y="675"/>
                  </a:cubicBezTo>
                  <a:cubicBezTo>
                    <a:pt x="196" y="1230"/>
                    <a:pt x="305" y="2068"/>
                    <a:pt x="186" y="2993"/>
                  </a:cubicBezTo>
                  <a:lnTo>
                    <a:pt x="6105" y="2993"/>
                  </a:lnTo>
                  <a:cubicBezTo>
                    <a:pt x="5975" y="2068"/>
                    <a:pt x="6084" y="1230"/>
                    <a:pt x="6203" y="675"/>
                  </a:cubicBezTo>
                  <a:cubicBezTo>
                    <a:pt x="6280" y="327"/>
                    <a:pt x="6018" y="0"/>
                    <a:pt x="5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1"/>
            <p:cNvSpPr/>
            <p:nvPr/>
          </p:nvSpPr>
          <p:spPr>
            <a:xfrm>
              <a:off x="-295692" y="3898639"/>
              <a:ext cx="157563" cy="169209"/>
            </a:xfrm>
            <a:custGeom>
              <a:avLst/>
              <a:gdLst/>
              <a:ahLst/>
              <a:cxnLst/>
              <a:rect l="l" t="t" r="r" b="b"/>
              <a:pathLst>
                <a:path w="2787" h="2993" extrusionOk="0">
                  <a:moveTo>
                    <a:pt x="631" y="0"/>
                  </a:moveTo>
                  <a:cubicBezTo>
                    <a:pt x="273" y="0"/>
                    <a:pt x="0" y="327"/>
                    <a:pt x="77" y="675"/>
                  </a:cubicBezTo>
                  <a:cubicBezTo>
                    <a:pt x="196" y="1230"/>
                    <a:pt x="305" y="2068"/>
                    <a:pt x="186" y="2993"/>
                  </a:cubicBezTo>
                  <a:lnTo>
                    <a:pt x="1023" y="2993"/>
                  </a:lnTo>
                  <a:lnTo>
                    <a:pt x="1023" y="2917"/>
                  </a:lnTo>
                  <a:cubicBezTo>
                    <a:pt x="1023" y="1655"/>
                    <a:pt x="1741" y="545"/>
                    <a:pt x="2786" y="0"/>
                  </a:cubicBezTo>
                  <a:close/>
                </a:path>
              </a:pathLst>
            </a:custGeom>
            <a:solidFill>
              <a:srgbClr val="3B3155">
                <a:alpha val="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1"/>
            <p:cNvSpPr/>
            <p:nvPr/>
          </p:nvSpPr>
          <p:spPr>
            <a:xfrm>
              <a:off x="-297512" y="4043196"/>
              <a:ext cx="73213" cy="73269"/>
            </a:xfrm>
            <a:custGeom>
              <a:avLst/>
              <a:gdLst/>
              <a:ahLst/>
              <a:cxnLst/>
              <a:rect l="l" t="t" r="r" b="b"/>
              <a:pathLst>
                <a:path w="1295" h="1296" extrusionOk="0">
                  <a:moveTo>
                    <a:pt x="642" y="0"/>
                  </a:moveTo>
                  <a:cubicBezTo>
                    <a:pt x="283" y="0"/>
                    <a:pt x="0" y="295"/>
                    <a:pt x="0" y="653"/>
                  </a:cubicBezTo>
                  <a:cubicBezTo>
                    <a:pt x="0" y="1013"/>
                    <a:pt x="283" y="1296"/>
                    <a:pt x="642" y="1296"/>
                  </a:cubicBezTo>
                  <a:cubicBezTo>
                    <a:pt x="1001" y="1296"/>
                    <a:pt x="1295" y="1013"/>
                    <a:pt x="1295" y="653"/>
                  </a:cubicBezTo>
                  <a:cubicBezTo>
                    <a:pt x="1295" y="295"/>
                    <a:pt x="1001" y="0"/>
                    <a:pt x="642" y="0"/>
                  </a:cubicBezTo>
                  <a:close/>
                </a:path>
              </a:pathLst>
            </a:custGeom>
            <a:solidFill>
              <a:srgbClr val="FF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-221237" y="4190241"/>
              <a:ext cx="206748" cy="82485"/>
            </a:xfrm>
            <a:custGeom>
              <a:avLst/>
              <a:gdLst/>
              <a:ahLst/>
              <a:cxnLst/>
              <a:rect l="l" t="t" r="r" b="b"/>
              <a:pathLst>
                <a:path w="3657" h="1459" extrusionOk="0">
                  <a:moveTo>
                    <a:pt x="598" y="1"/>
                  </a:moveTo>
                  <a:cubicBezTo>
                    <a:pt x="66" y="403"/>
                    <a:pt x="0" y="1219"/>
                    <a:pt x="0" y="1219"/>
                  </a:cubicBezTo>
                  <a:lnTo>
                    <a:pt x="664" y="1459"/>
                  </a:lnTo>
                  <a:lnTo>
                    <a:pt x="2982" y="1459"/>
                  </a:lnTo>
                  <a:lnTo>
                    <a:pt x="3657" y="1219"/>
                  </a:lnTo>
                  <a:cubicBezTo>
                    <a:pt x="3657" y="1219"/>
                    <a:pt x="3580" y="403"/>
                    <a:pt x="30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-12062" y="4043196"/>
              <a:ext cx="73213" cy="73269"/>
            </a:xfrm>
            <a:custGeom>
              <a:avLst/>
              <a:gdLst/>
              <a:ahLst/>
              <a:cxnLst/>
              <a:rect l="l" t="t" r="r" b="b"/>
              <a:pathLst>
                <a:path w="1295" h="1296" extrusionOk="0">
                  <a:moveTo>
                    <a:pt x="642" y="0"/>
                  </a:moveTo>
                  <a:cubicBezTo>
                    <a:pt x="283" y="0"/>
                    <a:pt x="0" y="295"/>
                    <a:pt x="0" y="653"/>
                  </a:cubicBezTo>
                  <a:cubicBezTo>
                    <a:pt x="0" y="1013"/>
                    <a:pt x="283" y="1296"/>
                    <a:pt x="642" y="1296"/>
                  </a:cubicBezTo>
                  <a:cubicBezTo>
                    <a:pt x="1001" y="1296"/>
                    <a:pt x="1295" y="1013"/>
                    <a:pt x="1295" y="653"/>
                  </a:cubicBezTo>
                  <a:cubicBezTo>
                    <a:pt x="1295" y="295"/>
                    <a:pt x="1001" y="0"/>
                    <a:pt x="642" y="0"/>
                  </a:cubicBezTo>
                  <a:close/>
                </a:path>
              </a:pathLst>
            </a:custGeom>
            <a:solidFill>
              <a:srgbClr val="FF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-221237" y="4190241"/>
              <a:ext cx="51730" cy="76944"/>
            </a:xfrm>
            <a:custGeom>
              <a:avLst/>
              <a:gdLst/>
              <a:ahLst/>
              <a:cxnLst/>
              <a:rect l="l" t="t" r="r" b="b"/>
              <a:pathLst>
                <a:path w="915" h="1361" extrusionOk="0">
                  <a:moveTo>
                    <a:pt x="598" y="1"/>
                  </a:moveTo>
                  <a:cubicBezTo>
                    <a:pt x="66" y="403"/>
                    <a:pt x="0" y="1219"/>
                    <a:pt x="0" y="1219"/>
                  </a:cubicBezTo>
                  <a:lnTo>
                    <a:pt x="403" y="1360"/>
                  </a:lnTo>
                  <a:lnTo>
                    <a:pt x="403" y="1317"/>
                  </a:lnTo>
                  <a:cubicBezTo>
                    <a:pt x="403" y="806"/>
                    <a:pt x="598" y="337"/>
                    <a:pt x="914" y="1"/>
                  </a:cubicBezTo>
                  <a:close/>
                </a:path>
              </a:pathLst>
            </a:custGeom>
            <a:solidFill>
              <a:srgbClr val="3B3155">
                <a:alpha val="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-260641" y="3968175"/>
              <a:ext cx="284880" cy="238125"/>
            </a:xfrm>
            <a:custGeom>
              <a:avLst/>
              <a:gdLst/>
              <a:ahLst/>
              <a:cxnLst/>
              <a:rect l="l" t="t" r="r" b="b"/>
              <a:pathLst>
                <a:path w="5039" h="4212" extrusionOk="0">
                  <a:moveTo>
                    <a:pt x="1290" y="0"/>
                  </a:moveTo>
                  <a:cubicBezTo>
                    <a:pt x="995" y="0"/>
                    <a:pt x="705" y="128"/>
                    <a:pt x="512" y="370"/>
                  </a:cubicBezTo>
                  <a:cubicBezTo>
                    <a:pt x="197" y="761"/>
                    <a:pt x="1" y="1262"/>
                    <a:pt x="1" y="1839"/>
                  </a:cubicBezTo>
                  <a:cubicBezTo>
                    <a:pt x="1" y="3221"/>
                    <a:pt x="1133" y="4212"/>
                    <a:pt x="2526" y="4212"/>
                  </a:cubicBezTo>
                  <a:cubicBezTo>
                    <a:pt x="3918" y="4212"/>
                    <a:pt x="5039" y="3221"/>
                    <a:pt x="5039" y="1839"/>
                  </a:cubicBezTo>
                  <a:cubicBezTo>
                    <a:pt x="5039" y="1262"/>
                    <a:pt x="4854" y="761"/>
                    <a:pt x="4528" y="370"/>
                  </a:cubicBezTo>
                  <a:cubicBezTo>
                    <a:pt x="4335" y="128"/>
                    <a:pt x="4049" y="0"/>
                    <a:pt x="3758" y="0"/>
                  </a:cubicBezTo>
                  <a:cubicBezTo>
                    <a:pt x="3590" y="0"/>
                    <a:pt x="3420" y="43"/>
                    <a:pt x="3266" y="130"/>
                  </a:cubicBezTo>
                  <a:cubicBezTo>
                    <a:pt x="3070" y="239"/>
                    <a:pt x="2906" y="370"/>
                    <a:pt x="2787" y="479"/>
                  </a:cubicBezTo>
                  <a:cubicBezTo>
                    <a:pt x="2716" y="549"/>
                    <a:pt x="2620" y="585"/>
                    <a:pt x="2524" y="585"/>
                  </a:cubicBezTo>
                  <a:cubicBezTo>
                    <a:pt x="2427" y="585"/>
                    <a:pt x="2329" y="549"/>
                    <a:pt x="2253" y="479"/>
                  </a:cubicBezTo>
                  <a:cubicBezTo>
                    <a:pt x="2134" y="370"/>
                    <a:pt x="1970" y="239"/>
                    <a:pt x="1786" y="130"/>
                  </a:cubicBezTo>
                  <a:cubicBezTo>
                    <a:pt x="1630" y="43"/>
                    <a:pt x="1459" y="0"/>
                    <a:pt x="1290" y="0"/>
                  </a:cubicBezTo>
                  <a:close/>
                </a:path>
              </a:pathLst>
            </a:custGeom>
            <a:solidFill>
              <a:srgbClr val="FFD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-170809" y="4178538"/>
              <a:ext cx="105268" cy="127430"/>
            </a:xfrm>
            <a:custGeom>
              <a:avLst/>
              <a:gdLst/>
              <a:ahLst/>
              <a:cxnLst/>
              <a:rect l="l" t="t" r="r" b="b"/>
              <a:pathLst>
                <a:path w="1862" h="2254" extrusionOk="0">
                  <a:moveTo>
                    <a:pt x="359" y="0"/>
                  </a:moveTo>
                  <a:cubicBezTo>
                    <a:pt x="164" y="0"/>
                    <a:pt x="1" y="164"/>
                    <a:pt x="1" y="360"/>
                  </a:cubicBezTo>
                  <a:lnTo>
                    <a:pt x="1" y="1905"/>
                  </a:lnTo>
                  <a:cubicBezTo>
                    <a:pt x="1" y="2101"/>
                    <a:pt x="164" y="2253"/>
                    <a:pt x="359" y="2253"/>
                  </a:cubicBezTo>
                  <a:lnTo>
                    <a:pt x="1513" y="2253"/>
                  </a:lnTo>
                  <a:cubicBezTo>
                    <a:pt x="1709" y="2253"/>
                    <a:pt x="1861" y="2101"/>
                    <a:pt x="1861" y="1905"/>
                  </a:cubicBezTo>
                  <a:lnTo>
                    <a:pt x="1861" y="360"/>
                  </a:lnTo>
                  <a:cubicBezTo>
                    <a:pt x="1861" y="164"/>
                    <a:pt x="1709" y="0"/>
                    <a:pt x="1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-130217" y="4206240"/>
              <a:ext cx="24706" cy="24649"/>
            </a:xfrm>
            <a:custGeom>
              <a:avLst/>
              <a:gdLst/>
              <a:ahLst/>
              <a:cxnLst/>
              <a:rect l="l" t="t" r="r" b="b"/>
              <a:pathLst>
                <a:path w="437" h="436" extrusionOk="0">
                  <a:moveTo>
                    <a:pt x="219" y="1"/>
                  </a:moveTo>
                  <a:cubicBezTo>
                    <a:pt x="98" y="1"/>
                    <a:pt x="1" y="98"/>
                    <a:pt x="1" y="218"/>
                  </a:cubicBezTo>
                  <a:cubicBezTo>
                    <a:pt x="1" y="337"/>
                    <a:pt x="98" y="436"/>
                    <a:pt x="219" y="436"/>
                  </a:cubicBezTo>
                  <a:cubicBezTo>
                    <a:pt x="338" y="436"/>
                    <a:pt x="436" y="337"/>
                    <a:pt x="436" y="218"/>
                  </a:cubicBezTo>
                  <a:cubicBezTo>
                    <a:pt x="436" y="98"/>
                    <a:pt x="338" y="1"/>
                    <a:pt x="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-170809" y="4178538"/>
              <a:ext cx="62189" cy="127430"/>
            </a:xfrm>
            <a:custGeom>
              <a:avLst/>
              <a:gdLst/>
              <a:ahLst/>
              <a:cxnLst/>
              <a:rect l="l" t="t" r="r" b="b"/>
              <a:pathLst>
                <a:path w="1100" h="2254" extrusionOk="0">
                  <a:moveTo>
                    <a:pt x="359" y="0"/>
                  </a:moveTo>
                  <a:cubicBezTo>
                    <a:pt x="164" y="0"/>
                    <a:pt x="1" y="164"/>
                    <a:pt x="1" y="360"/>
                  </a:cubicBezTo>
                  <a:lnTo>
                    <a:pt x="1" y="1905"/>
                  </a:lnTo>
                  <a:cubicBezTo>
                    <a:pt x="1" y="2101"/>
                    <a:pt x="164" y="2253"/>
                    <a:pt x="359" y="2253"/>
                  </a:cubicBezTo>
                  <a:lnTo>
                    <a:pt x="1099" y="2253"/>
                  </a:lnTo>
                  <a:cubicBezTo>
                    <a:pt x="751" y="1937"/>
                    <a:pt x="534" y="1480"/>
                    <a:pt x="534" y="969"/>
                  </a:cubicBezTo>
                  <a:cubicBezTo>
                    <a:pt x="534" y="610"/>
                    <a:pt x="534" y="283"/>
                    <a:pt x="621" y="0"/>
                  </a:cubicBezTo>
                  <a:close/>
                </a:path>
              </a:pathLst>
            </a:custGeom>
            <a:solidFill>
              <a:srgbClr val="3B3155">
                <a:alpha val="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-226155" y="4250563"/>
              <a:ext cx="85537" cy="44323"/>
            </a:xfrm>
            <a:custGeom>
              <a:avLst/>
              <a:gdLst/>
              <a:ahLst/>
              <a:cxnLst/>
              <a:rect l="l" t="t" r="r" b="b"/>
              <a:pathLst>
                <a:path w="1513" h="784" extrusionOk="0">
                  <a:moveTo>
                    <a:pt x="381" y="0"/>
                  </a:moveTo>
                  <a:cubicBezTo>
                    <a:pt x="174" y="0"/>
                    <a:pt x="0" y="174"/>
                    <a:pt x="0" y="392"/>
                  </a:cubicBezTo>
                  <a:cubicBezTo>
                    <a:pt x="0" y="609"/>
                    <a:pt x="174" y="784"/>
                    <a:pt x="381" y="784"/>
                  </a:cubicBezTo>
                  <a:lnTo>
                    <a:pt x="1121" y="784"/>
                  </a:lnTo>
                  <a:cubicBezTo>
                    <a:pt x="1338" y="784"/>
                    <a:pt x="1513" y="609"/>
                    <a:pt x="1513" y="392"/>
                  </a:cubicBezTo>
                  <a:cubicBezTo>
                    <a:pt x="1513" y="174"/>
                    <a:pt x="1338" y="0"/>
                    <a:pt x="1121" y="0"/>
                  </a:cubicBezTo>
                  <a:close/>
                </a:path>
              </a:pathLst>
            </a:custGeom>
            <a:solidFill>
              <a:srgbClr val="FFD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-95732" y="4250563"/>
              <a:ext cx="86159" cy="44323"/>
            </a:xfrm>
            <a:custGeom>
              <a:avLst/>
              <a:gdLst/>
              <a:ahLst/>
              <a:cxnLst/>
              <a:rect l="l" t="t" r="r" b="b"/>
              <a:pathLst>
                <a:path w="1524" h="784" extrusionOk="0">
                  <a:moveTo>
                    <a:pt x="392" y="0"/>
                  </a:moveTo>
                  <a:cubicBezTo>
                    <a:pt x="174" y="0"/>
                    <a:pt x="0" y="174"/>
                    <a:pt x="0" y="392"/>
                  </a:cubicBezTo>
                  <a:cubicBezTo>
                    <a:pt x="0" y="609"/>
                    <a:pt x="174" y="784"/>
                    <a:pt x="392" y="784"/>
                  </a:cubicBezTo>
                  <a:lnTo>
                    <a:pt x="1132" y="784"/>
                  </a:lnTo>
                  <a:cubicBezTo>
                    <a:pt x="1350" y="784"/>
                    <a:pt x="1524" y="609"/>
                    <a:pt x="1524" y="392"/>
                  </a:cubicBezTo>
                  <a:cubicBezTo>
                    <a:pt x="1524" y="174"/>
                    <a:pt x="1350" y="0"/>
                    <a:pt x="1132" y="0"/>
                  </a:cubicBezTo>
                  <a:close/>
                </a:path>
              </a:pathLst>
            </a:custGeom>
            <a:solidFill>
              <a:srgbClr val="FFD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-296935" y="3975525"/>
              <a:ext cx="107077" cy="213533"/>
            </a:xfrm>
            <a:custGeom>
              <a:avLst/>
              <a:gdLst/>
              <a:ahLst/>
              <a:cxnLst/>
              <a:rect l="l" t="t" r="r" b="b"/>
              <a:pathLst>
                <a:path w="1894" h="3777" extrusionOk="0">
                  <a:moveTo>
                    <a:pt x="1426" y="0"/>
                  </a:moveTo>
                  <a:lnTo>
                    <a:pt x="1426" y="0"/>
                  </a:lnTo>
                  <a:cubicBezTo>
                    <a:pt x="1328" y="66"/>
                    <a:pt x="1231" y="142"/>
                    <a:pt x="1154" y="240"/>
                  </a:cubicBezTo>
                  <a:cubicBezTo>
                    <a:pt x="936" y="512"/>
                    <a:pt x="774" y="839"/>
                    <a:pt x="697" y="1209"/>
                  </a:cubicBezTo>
                  <a:cubicBezTo>
                    <a:pt x="675" y="1209"/>
                    <a:pt x="665" y="1197"/>
                    <a:pt x="643" y="1197"/>
                  </a:cubicBezTo>
                  <a:cubicBezTo>
                    <a:pt x="283" y="1197"/>
                    <a:pt x="0" y="1492"/>
                    <a:pt x="0" y="1850"/>
                  </a:cubicBezTo>
                  <a:cubicBezTo>
                    <a:pt x="0" y="2210"/>
                    <a:pt x="283" y="2493"/>
                    <a:pt x="643" y="2493"/>
                  </a:cubicBezTo>
                  <a:cubicBezTo>
                    <a:pt x="686" y="2493"/>
                    <a:pt x="730" y="2493"/>
                    <a:pt x="774" y="2481"/>
                  </a:cubicBezTo>
                  <a:cubicBezTo>
                    <a:pt x="969" y="3047"/>
                    <a:pt x="1372" y="3494"/>
                    <a:pt x="1894" y="3777"/>
                  </a:cubicBezTo>
                  <a:cubicBezTo>
                    <a:pt x="1361" y="3189"/>
                    <a:pt x="1045" y="2416"/>
                    <a:pt x="1045" y="1557"/>
                  </a:cubicBezTo>
                  <a:cubicBezTo>
                    <a:pt x="1045" y="1001"/>
                    <a:pt x="1187" y="469"/>
                    <a:pt x="1426" y="0"/>
                  </a:cubicBezTo>
                  <a:close/>
                </a:path>
              </a:pathLst>
            </a:custGeom>
            <a:solidFill>
              <a:srgbClr val="3B3155">
                <a:alpha val="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-232317" y="4085031"/>
              <a:ext cx="61567" cy="49242"/>
            </a:xfrm>
            <a:custGeom>
              <a:avLst/>
              <a:gdLst/>
              <a:ahLst/>
              <a:cxnLst/>
              <a:rect l="l" t="t" r="r" b="b"/>
              <a:pathLst>
                <a:path w="1089" h="871" extrusionOk="0">
                  <a:moveTo>
                    <a:pt x="545" y="0"/>
                  </a:moveTo>
                  <a:cubicBezTo>
                    <a:pt x="240" y="0"/>
                    <a:pt x="1" y="196"/>
                    <a:pt x="1" y="436"/>
                  </a:cubicBezTo>
                  <a:cubicBezTo>
                    <a:pt x="1" y="675"/>
                    <a:pt x="240" y="871"/>
                    <a:pt x="545" y="871"/>
                  </a:cubicBezTo>
                  <a:cubicBezTo>
                    <a:pt x="849" y="871"/>
                    <a:pt x="1089" y="675"/>
                    <a:pt x="1089" y="436"/>
                  </a:cubicBezTo>
                  <a:cubicBezTo>
                    <a:pt x="1089" y="196"/>
                    <a:pt x="849" y="0"/>
                    <a:pt x="5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-65599" y="4085031"/>
              <a:ext cx="62189" cy="49242"/>
            </a:xfrm>
            <a:custGeom>
              <a:avLst/>
              <a:gdLst/>
              <a:ahLst/>
              <a:cxnLst/>
              <a:rect l="l" t="t" r="r" b="b"/>
              <a:pathLst>
                <a:path w="1100" h="871" extrusionOk="0">
                  <a:moveTo>
                    <a:pt x="556" y="0"/>
                  </a:moveTo>
                  <a:cubicBezTo>
                    <a:pt x="251" y="0"/>
                    <a:pt x="0" y="196"/>
                    <a:pt x="0" y="436"/>
                  </a:cubicBezTo>
                  <a:cubicBezTo>
                    <a:pt x="0" y="675"/>
                    <a:pt x="251" y="871"/>
                    <a:pt x="556" y="871"/>
                  </a:cubicBezTo>
                  <a:cubicBezTo>
                    <a:pt x="849" y="871"/>
                    <a:pt x="1100" y="675"/>
                    <a:pt x="1100" y="436"/>
                  </a:cubicBezTo>
                  <a:cubicBezTo>
                    <a:pt x="1100" y="196"/>
                    <a:pt x="849" y="0"/>
                    <a:pt x="5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-226155" y="4250563"/>
              <a:ext cx="31377" cy="44323"/>
            </a:xfrm>
            <a:custGeom>
              <a:avLst/>
              <a:gdLst/>
              <a:ahLst/>
              <a:cxnLst/>
              <a:rect l="l" t="t" r="r" b="b"/>
              <a:pathLst>
                <a:path w="555" h="784" extrusionOk="0">
                  <a:moveTo>
                    <a:pt x="381" y="0"/>
                  </a:moveTo>
                  <a:cubicBezTo>
                    <a:pt x="174" y="0"/>
                    <a:pt x="0" y="174"/>
                    <a:pt x="0" y="392"/>
                  </a:cubicBezTo>
                  <a:cubicBezTo>
                    <a:pt x="0" y="609"/>
                    <a:pt x="174" y="784"/>
                    <a:pt x="381" y="784"/>
                  </a:cubicBezTo>
                  <a:lnTo>
                    <a:pt x="555" y="784"/>
                  </a:lnTo>
                  <a:cubicBezTo>
                    <a:pt x="511" y="609"/>
                    <a:pt x="490" y="435"/>
                    <a:pt x="490" y="250"/>
                  </a:cubicBezTo>
                  <a:cubicBezTo>
                    <a:pt x="490" y="163"/>
                    <a:pt x="490" y="87"/>
                    <a:pt x="501" y="0"/>
                  </a:cubicBezTo>
                  <a:close/>
                </a:path>
              </a:pathLst>
            </a:custGeom>
            <a:solidFill>
              <a:srgbClr val="3B3155">
                <a:alpha val="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-136323" y="4200078"/>
              <a:ext cx="36974" cy="36974"/>
            </a:xfrm>
            <a:custGeom>
              <a:avLst/>
              <a:gdLst/>
              <a:ahLst/>
              <a:cxnLst/>
              <a:rect l="l" t="t" r="r" b="b"/>
              <a:pathLst>
                <a:path w="654" h="654" extrusionOk="0">
                  <a:moveTo>
                    <a:pt x="327" y="218"/>
                  </a:moveTo>
                  <a:cubicBezTo>
                    <a:pt x="381" y="218"/>
                    <a:pt x="435" y="262"/>
                    <a:pt x="435" y="327"/>
                  </a:cubicBezTo>
                  <a:cubicBezTo>
                    <a:pt x="435" y="381"/>
                    <a:pt x="381" y="436"/>
                    <a:pt x="327" y="436"/>
                  </a:cubicBezTo>
                  <a:cubicBezTo>
                    <a:pt x="261" y="436"/>
                    <a:pt x="218" y="381"/>
                    <a:pt x="218" y="327"/>
                  </a:cubicBezTo>
                  <a:cubicBezTo>
                    <a:pt x="218" y="262"/>
                    <a:pt x="261" y="218"/>
                    <a:pt x="327" y="218"/>
                  </a:cubicBezTo>
                  <a:close/>
                  <a:moveTo>
                    <a:pt x="327" y="1"/>
                  </a:moveTo>
                  <a:cubicBezTo>
                    <a:pt x="141" y="1"/>
                    <a:pt x="0" y="142"/>
                    <a:pt x="0" y="327"/>
                  </a:cubicBezTo>
                  <a:cubicBezTo>
                    <a:pt x="0" y="501"/>
                    <a:pt x="141" y="654"/>
                    <a:pt x="327" y="654"/>
                  </a:cubicBezTo>
                  <a:cubicBezTo>
                    <a:pt x="501" y="654"/>
                    <a:pt x="653" y="501"/>
                    <a:pt x="653" y="327"/>
                  </a:cubicBezTo>
                  <a:cubicBezTo>
                    <a:pt x="653" y="142"/>
                    <a:pt x="501" y="1"/>
                    <a:pt x="3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-142485" y="4079773"/>
              <a:ext cx="48620" cy="20070"/>
            </a:xfrm>
            <a:custGeom>
              <a:avLst/>
              <a:gdLst/>
              <a:ahLst/>
              <a:cxnLst/>
              <a:rect l="l" t="t" r="r" b="b"/>
              <a:pathLst>
                <a:path w="860" h="355" extrusionOk="0">
                  <a:moveTo>
                    <a:pt x="124" y="0"/>
                  </a:moveTo>
                  <a:cubicBezTo>
                    <a:pt x="99" y="0"/>
                    <a:pt x="73" y="9"/>
                    <a:pt x="54" y="28"/>
                  </a:cubicBezTo>
                  <a:cubicBezTo>
                    <a:pt x="11" y="61"/>
                    <a:pt x="0" y="137"/>
                    <a:pt x="44" y="180"/>
                  </a:cubicBezTo>
                  <a:cubicBezTo>
                    <a:pt x="141" y="289"/>
                    <a:pt x="283" y="354"/>
                    <a:pt x="436" y="354"/>
                  </a:cubicBezTo>
                  <a:cubicBezTo>
                    <a:pt x="577" y="354"/>
                    <a:pt x="719" y="289"/>
                    <a:pt x="816" y="180"/>
                  </a:cubicBezTo>
                  <a:cubicBezTo>
                    <a:pt x="860" y="137"/>
                    <a:pt x="860" y="61"/>
                    <a:pt x="806" y="28"/>
                  </a:cubicBezTo>
                  <a:cubicBezTo>
                    <a:pt x="787" y="9"/>
                    <a:pt x="763" y="0"/>
                    <a:pt x="740" y="0"/>
                  </a:cubicBezTo>
                  <a:cubicBezTo>
                    <a:pt x="709" y="0"/>
                    <a:pt x="678" y="15"/>
                    <a:pt x="653" y="39"/>
                  </a:cubicBezTo>
                  <a:cubicBezTo>
                    <a:pt x="598" y="105"/>
                    <a:pt x="523" y="137"/>
                    <a:pt x="436" y="137"/>
                  </a:cubicBezTo>
                  <a:cubicBezTo>
                    <a:pt x="349" y="137"/>
                    <a:pt x="261" y="105"/>
                    <a:pt x="207" y="39"/>
                  </a:cubicBezTo>
                  <a:cubicBezTo>
                    <a:pt x="188" y="15"/>
                    <a:pt x="156" y="0"/>
                    <a:pt x="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-203429" y="4056368"/>
              <a:ext cx="38840" cy="35504"/>
            </a:xfrm>
            <a:custGeom>
              <a:avLst/>
              <a:gdLst/>
              <a:ahLst/>
              <a:cxnLst/>
              <a:rect l="l" t="t" r="r" b="b"/>
              <a:pathLst>
                <a:path w="687" h="628" extrusionOk="0">
                  <a:moveTo>
                    <a:pt x="114" y="0"/>
                  </a:moveTo>
                  <a:cubicBezTo>
                    <a:pt x="67" y="0"/>
                    <a:pt x="31" y="32"/>
                    <a:pt x="22" y="83"/>
                  </a:cubicBezTo>
                  <a:cubicBezTo>
                    <a:pt x="1" y="137"/>
                    <a:pt x="34" y="192"/>
                    <a:pt x="99" y="214"/>
                  </a:cubicBezTo>
                  <a:lnTo>
                    <a:pt x="262" y="257"/>
                  </a:lnTo>
                  <a:cubicBezTo>
                    <a:pt x="251" y="279"/>
                    <a:pt x="240" y="301"/>
                    <a:pt x="240" y="323"/>
                  </a:cubicBezTo>
                  <a:lnTo>
                    <a:pt x="240" y="519"/>
                  </a:lnTo>
                  <a:cubicBezTo>
                    <a:pt x="240" y="573"/>
                    <a:pt x="295" y="627"/>
                    <a:pt x="349" y="627"/>
                  </a:cubicBezTo>
                  <a:cubicBezTo>
                    <a:pt x="414" y="627"/>
                    <a:pt x="458" y="573"/>
                    <a:pt x="458" y="519"/>
                  </a:cubicBezTo>
                  <a:lnTo>
                    <a:pt x="458" y="323"/>
                  </a:lnTo>
                  <a:lnTo>
                    <a:pt x="458" y="311"/>
                  </a:lnTo>
                  <a:lnTo>
                    <a:pt x="545" y="333"/>
                  </a:lnTo>
                  <a:lnTo>
                    <a:pt x="566" y="333"/>
                  </a:lnTo>
                  <a:cubicBezTo>
                    <a:pt x="621" y="333"/>
                    <a:pt x="665" y="301"/>
                    <a:pt x="675" y="257"/>
                  </a:cubicBezTo>
                  <a:cubicBezTo>
                    <a:pt x="687" y="192"/>
                    <a:pt x="653" y="137"/>
                    <a:pt x="599" y="127"/>
                  </a:cubicBezTo>
                  <a:lnTo>
                    <a:pt x="153" y="7"/>
                  </a:lnTo>
                  <a:cubicBezTo>
                    <a:pt x="139" y="2"/>
                    <a:pt x="126" y="0"/>
                    <a:pt x="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-71762" y="4056368"/>
              <a:ext cx="38840" cy="35504"/>
            </a:xfrm>
            <a:custGeom>
              <a:avLst/>
              <a:gdLst/>
              <a:ahLst/>
              <a:cxnLst/>
              <a:rect l="l" t="t" r="r" b="b"/>
              <a:pathLst>
                <a:path w="687" h="628" extrusionOk="0">
                  <a:moveTo>
                    <a:pt x="578" y="0"/>
                  </a:moveTo>
                  <a:cubicBezTo>
                    <a:pt x="567" y="0"/>
                    <a:pt x="556" y="2"/>
                    <a:pt x="544" y="7"/>
                  </a:cubicBezTo>
                  <a:lnTo>
                    <a:pt x="99" y="127"/>
                  </a:lnTo>
                  <a:cubicBezTo>
                    <a:pt x="33" y="137"/>
                    <a:pt x="0" y="192"/>
                    <a:pt x="22" y="257"/>
                  </a:cubicBezTo>
                  <a:cubicBezTo>
                    <a:pt x="33" y="301"/>
                    <a:pt x="77" y="333"/>
                    <a:pt x="120" y="333"/>
                  </a:cubicBezTo>
                  <a:lnTo>
                    <a:pt x="153" y="333"/>
                  </a:lnTo>
                  <a:lnTo>
                    <a:pt x="229" y="311"/>
                  </a:lnTo>
                  <a:lnTo>
                    <a:pt x="229" y="323"/>
                  </a:lnTo>
                  <a:lnTo>
                    <a:pt x="229" y="519"/>
                  </a:lnTo>
                  <a:cubicBezTo>
                    <a:pt x="229" y="573"/>
                    <a:pt x="283" y="627"/>
                    <a:pt x="338" y="627"/>
                  </a:cubicBezTo>
                  <a:cubicBezTo>
                    <a:pt x="403" y="627"/>
                    <a:pt x="447" y="573"/>
                    <a:pt x="447" y="519"/>
                  </a:cubicBezTo>
                  <a:lnTo>
                    <a:pt x="447" y="323"/>
                  </a:lnTo>
                  <a:cubicBezTo>
                    <a:pt x="447" y="301"/>
                    <a:pt x="447" y="279"/>
                    <a:pt x="425" y="257"/>
                  </a:cubicBezTo>
                  <a:lnTo>
                    <a:pt x="599" y="214"/>
                  </a:lnTo>
                  <a:cubicBezTo>
                    <a:pt x="653" y="192"/>
                    <a:pt x="686" y="137"/>
                    <a:pt x="675" y="83"/>
                  </a:cubicBezTo>
                  <a:cubicBezTo>
                    <a:pt x="658" y="32"/>
                    <a:pt x="620" y="0"/>
                    <a:pt x="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-303097" y="3892476"/>
              <a:ext cx="370417" cy="419659"/>
            </a:xfrm>
            <a:custGeom>
              <a:avLst/>
              <a:gdLst/>
              <a:ahLst/>
              <a:cxnLst/>
              <a:rect l="l" t="t" r="r" b="b"/>
              <a:pathLst>
                <a:path w="6552" h="7423" extrusionOk="0">
                  <a:moveTo>
                    <a:pt x="675" y="2786"/>
                  </a:moveTo>
                  <a:lnTo>
                    <a:pt x="675" y="2786"/>
                  </a:lnTo>
                  <a:cubicBezTo>
                    <a:pt x="654" y="2917"/>
                    <a:pt x="643" y="3036"/>
                    <a:pt x="643" y="3178"/>
                  </a:cubicBezTo>
                  <a:cubicBezTo>
                    <a:pt x="643" y="3418"/>
                    <a:pt x="675" y="3646"/>
                    <a:pt x="741" y="3853"/>
                  </a:cubicBezTo>
                  <a:cubicBezTo>
                    <a:pt x="447" y="3853"/>
                    <a:pt x="218" y="3614"/>
                    <a:pt x="218" y="3319"/>
                  </a:cubicBezTo>
                  <a:cubicBezTo>
                    <a:pt x="218" y="3058"/>
                    <a:pt x="414" y="2830"/>
                    <a:pt x="675" y="2786"/>
                  </a:cubicBezTo>
                  <a:close/>
                  <a:moveTo>
                    <a:pt x="5866" y="2786"/>
                  </a:moveTo>
                  <a:lnTo>
                    <a:pt x="5866" y="2786"/>
                  </a:lnTo>
                  <a:cubicBezTo>
                    <a:pt x="6138" y="2830"/>
                    <a:pt x="6334" y="3058"/>
                    <a:pt x="6334" y="3319"/>
                  </a:cubicBezTo>
                  <a:cubicBezTo>
                    <a:pt x="6334" y="3614"/>
                    <a:pt x="6095" y="3853"/>
                    <a:pt x="5812" y="3853"/>
                  </a:cubicBezTo>
                  <a:cubicBezTo>
                    <a:pt x="5866" y="3646"/>
                    <a:pt x="5899" y="3418"/>
                    <a:pt x="5899" y="3178"/>
                  </a:cubicBezTo>
                  <a:cubicBezTo>
                    <a:pt x="5899" y="3036"/>
                    <a:pt x="5888" y="2895"/>
                    <a:pt x="5866" y="2786"/>
                  </a:cubicBezTo>
                  <a:close/>
                  <a:moveTo>
                    <a:pt x="2058" y="5387"/>
                  </a:moveTo>
                  <a:cubicBezTo>
                    <a:pt x="2112" y="5420"/>
                    <a:pt x="2199" y="5452"/>
                    <a:pt x="2232" y="5463"/>
                  </a:cubicBezTo>
                  <a:lnTo>
                    <a:pt x="2232" y="6225"/>
                  </a:lnTo>
                  <a:lnTo>
                    <a:pt x="1742" y="6225"/>
                  </a:lnTo>
                  <a:cubicBezTo>
                    <a:pt x="1698" y="6225"/>
                    <a:pt x="1644" y="6236"/>
                    <a:pt x="1589" y="6247"/>
                  </a:cubicBezTo>
                  <a:cubicBezTo>
                    <a:pt x="1611" y="6192"/>
                    <a:pt x="1623" y="6127"/>
                    <a:pt x="1655" y="6051"/>
                  </a:cubicBezTo>
                  <a:cubicBezTo>
                    <a:pt x="1720" y="5855"/>
                    <a:pt x="1840" y="5583"/>
                    <a:pt x="2058" y="5387"/>
                  </a:cubicBezTo>
                  <a:close/>
                  <a:moveTo>
                    <a:pt x="4484" y="5387"/>
                  </a:moveTo>
                  <a:cubicBezTo>
                    <a:pt x="4702" y="5583"/>
                    <a:pt x="4832" y="5855"/>
                    <a:pt x="4898" y="6051"/>
                  </a:cubicBezTo>
                  <a:cubicBezTo>
                    <a:pt x="4919" y="6127"/>
                    <a:pt x="4941" y="6192"/>
                    <a:pt x="4952" y="6247"/>
                  </a:cubicBezTo>
                  <a:cubicBezTo>
                    <a:pt x="4898" y="6236"/>
                    <a:pt x="4844" y="6225"/>
                    <a:pt x="4800" y="6225"/>
                  </a:cubicBezTo>
                  <a:lnTo>
                    <a:pt x="4310" y="6225"/>
                  </a:lnTo>
                  <a:lnTo>
                    <a:pt x="4310" y="5463"/>
                  </a:lnTo>
                  <a:lnTo>
                    <a:pt x="4321" y="5463"/>
                  </a:lnTo>
                  <a:cubicBezTo>
                    <a:pt x="4375" y="5442"/>
                    <a:pt x="4430" y="5420"/>
                    <a:pt x="4484" y="5387"/>
                  </a:cubicBezTo>
                  <a:close/>
                  <a:moveTo>
                    <a:pt x="2482" y="6443"/>
                  </a:moveTo>
                  <a:cubicBezTo>
                    <a:pt x="2634" y="6443"/>
                    <a:pt x="2765" y="6573"/>
                    <a:pt x="2765" y="6726"/>
                  </a:cubicBezTo>
                  <a:cubicBezTo>
                    <a:pt x="2765" y="6878"/>
                    <a:pt x="2634" y="7009"/>
                    <a:pt x="2482" y="7009"/>
                  </a:cubicBezTo>
                  <a:lnTo>
                    <a:pt x="1742" y="7009"/>
                  </a:lnTo>
                  <a:cubicBezTo>
                    <a:pt x="1589" y="7009"/>
                    <a:pt x="1470" y="6878"/>
                    <a:pt x="1470" y="6726"/>
                  </a:cubicBezTo>
                  <a:cubicBezTo>
                    <a:pt x="1470" y="6573"/>
                    <a:pt x="1589" y="6443"/>
                    <a:pt x="1742" y="6443"/>
                  </a:cubicBezTo>
                  <a:close/>
                  <a:moveTo>
                    <a:pt x="4800" y="6443"/>
                  </a:moveTo>
                  <a:cubicBezTo>
                    <a:pt x="4952" y="6443"/>
                    <a:pt x="5083" y="6573"/>
                    <a:pt x="5083" y="6726"/>
                  </a:cubicBezTo>
                  <a:cubicBezTo>
                    <a:pt x="5083" y="6878"/>
                    <a:pt x="4952" y="7009"/>
                    <a:pt x="4800" y="7009"/>
                  </a:cubicBezTo>
                  <a:lnTo>
                    <a:pt x="4060" y="7009"/>
                  </a:lnTo>
                  <a:cubicBezTo>
                    <a:pt x="3908" y="7009"/>
                    <a:pt x="3777" y="6878"/>
                    <a:pt x="3777" y="6726"/>
                  </a:cubicBezTo>
                  <a:cubicBezTo>
                    <a:pt x="3777" y="6573"/>
                    <a:pt x="3908" y="6443"/>
                    <a:pt x="4060" y="6443"/>
                  </a:cubicBezTo>
                  <a:close/>
                  <a:moveTo>
                    <a:pt x="3853" y="5169"/>
                  </a:moveTo>
                  <a:cubicBezTo>
                    <a:pt x="3983" y="5169"/>
                    <a:pt x="4092" y="5278"/>
                    <a:pt x="4092" y="5420"/>
                  </a:cubicBezTo>
                  <a:lnTo>
                    <a:pt x="4092" y="6225"/>
                  </a:lnTo>
                  <a:lnTo>
                    <a:pt x="4060" y="6225"/>
                  </a:lnTo>
                  <a:cubicBezTo>
                    <a:pt x="3788" y="6225"/>
                    <a:pt x="3560" y="6453"/>
                    <a:pt x="3560" y="6726"/>
                  </a:cubicBezTo>
                  <a:cubicBezTo>
                    <a:pt x="3560" y="6943"/>
                    <a:pt x="3701" y="7128"/>
                    <a:pt x="3908" y="7205"/>
                  </a:cubicBezTo>
                  <a:lnTo>
                    <a:pt x="2634" y="7205"/>
                  </a:lnTo>
                  <a:cubicBezTo>
                    <a:pt x="2841" y="7139"/>
                    <a:pt x="2982" y="6943"/>
                    <a:pt x="2982" y="6726"/>
                  </a:cubicBezTo>
                  <a:cubicBezTo>
                    <a:pt x="2982" y="6453"/>
                    <a:pt x="2765" y="6225"/>
                    <a:pt x="2482" y="6225"/>
                  </a:cubicBezTo>
                  <a:lnTo>
                    <a:pt x="2450" y="6225"/>
                  </a:lnTo>
                  <a:lnTo>
                    <a:pt x="2450" y="5420"/>
                  </a:lnTo>
                  <a:cubicBezTo>
                    <a:pt x="2450" y="5278"/>
                    <a:pt x="2558" y="5169"/>
                    <a:pt x="2699" y="5169"/>
                  </a:cubicBezTo>
                  <a:close/>
                  <a:moveTo>
                    <a:pt x="762" y="1"/>
                  </a:moveTo>
                  <a:cubicBezTo>
                    <a:pt x="556" y="1"/>
                    <a:pt x="360" y="88"/>
                    <a:pt x="240" y="251"/>
                  </a:cubicBezTo>
                  <a:cubicBezTo>
                    <a:pt x="109" y="403"/>
                    <a:pt x="55" y="610"/>
                    <a:pt x="99" y="806"/>
                  </a:cubicBezTo>
                  <a:cubicBezTo>
                    <a:pt x="143" y="980"/>
                    <a:pt x="175" y="1154"/>
                    <a:pt x="197" y="1328"/>
                  </a:cubicBezTo>
                  <a:cubicBezTo>
                    <a:pt x="207" y="1387"/>
                    <a:pt x="251" y="1428"/>
                    <a:pt x="299" y="1428"/>
                  </a:cubicBezTo>
                  <a:cubicBezTo>
                    <a:pt x="305" y="1428"/>
                    <a:pt x="311" y="1427"/>
                    <a:pt x="317" y="1426"/>
                  </a:cubicBezTo>
                  <a:cubicBezTo>
                    <a:pt x="382" y="1415"/>
                    <a:pt x="414" y="1360"/>
                    <a:pt x="414" y="1307"/>
                  </a:cubicBezTo>
                  <a:cubicBezTo>
                    <a:pt x="382" y="1121"/>
                    <a:pt x="349" y="937"/>
                    <a:pt x="317" y="762"/>
                  </a:cubicBezTo>
                  <a:cubicBezTo>
                    <a:pt x="284" y="632"/>
                    <a:pt x="317" y="490"/>
                    <a:pt x="404" y="381"/>
                  </a:cubicBezTo>
                  <a:cubicBezTo>
                    <a:pt x="491" y="272"/>
                    <a:pt x="621" y="218"/>
                    <a:pt x="762" y="218"/>
                  </a:cubicBezTo>
                  <a:lnTo>
                    <a:pt x="5790" y="218"/>
                  </a:lnTo>
                  <a:cubicBezTo>
                    <a:pt x="5920" y="218"/>
                    <a:pt x="6051" y="272"/>
                    <a:pt x="6138" y="381"/>
                  </a:cubicBezTo>
                  <a:cubicBezTo>
                    <a:pt x="6225" y="490"/>
                    <a:pt x="6258" y="632"/>
                    <a:pt x="6225" y="762"/>
                  </a:cubicBezTo>
                  <a:cubicBezTo>
                    <a:pt x="6138" y="1198"/>
                    <a:pt x="6041" y="1861"/>
                    <a:pt x="6084" y="2623"/>
                  </a:cubicBezTo>
                  <a:cubicBezTo>
                    <a:pt x="5997" y="2591"/>
                    <a:pt x="5910" y="2569"/>
                    <a:pt x="5823" y="2569"/>
                  </a:cubicBezTo>
                  <a:cubicBezTo>
                    <a:pt x="5746" y="2221"/>
                    <a:pt x="5584" y="1916"/>
                    <a:pt x="5366" y="1643"/>
                  </a:cubicBezTo>
                  <a:cubicBezTo>
                    <a:pt x="5151" y="1373"/>
                    <a:pt x="4830" y="1231"/>
                    <a:pt x="4504" y="1231"/>
                  </a:cubicBezTo>
                  <a:cubicBezTo>
                    <a:pt x="4319" y="1231"/>
                    <a:pt x="4132" y="1277"/>
                    <a:pt x="3962" y="1372"/>
                  </a:cubicBezTo>
                  <a:cubicBezTo>
                    <a:pt x="3886" y="1415"/>
                    <a:pt x="3809" y="1469"/>
                    <a:pt x="3734" y="1524"/>
                  </a:cubicBezTo>
                  <a:cubicBezTo>
                    <a:pt x="3635" y="1589"/>
                    <a:pt x="3548" y="1655"/>
                    <a:pt x="3472" y="1742"/>
                  </a:cubicBezTo>
                  <a:cubicBezTo>
                    <a:pt x="3418" y="1791"/>
                    <a:pt x="3347" y="1815"/>
                    <a:pt x="3277" y="1815"/>
                  </a:cubicBezTo>
                  <a:cubicBezTo>
                    <a:pt x="3206" y="1815"/>
                    <a:pt x="3135" y="1791"/>
                    <a:pt x="3081" y="1742"/>
                  </a:cubicBezTo>
                  <a:cubicBezTo>
                    <a:pt x="2863" y="1535"/>
                    <a:pt x="2558" y="1317"/>
                    <a:pt x="2264" y="1252"/>
                  </a:cubicBezTo>
                  <a:cubicBezTo>
                    <a:pt x="2197" y="1237"/>
                    <a:pt x="2127" y="1230"/>
                    <a:pt x="2056" y="1230"/>
                  </a:cubicBezTo>
                  <a:cubicBezTo>
                    <a:pt x="1920" y="1230"/>
                    <a:pt x="1780" y="1256"/>
                    <a:pt x="1644" y="1307"/>
                  </a:cubicBezTo>
                  <a:cubicBezTo>
                    <a:pt x="1318" y="1426"/>
                    <a:pt x="1122" y="1677"/>
                    <a:pt x="948" y="1981"/>
                  </a:cubicBezTo>
                  <a:cubicBezTo>
                    <a:pt x="784" y="2286"/>
                    <a:pt x="730" y="2536"/>
                    <a:pt x="719" y="2569"/>
                  </a:cubicBezTo>
                  <a:cubicBezTo>
                    <a:pt x="632" y="2569"/>
                    <a:pt x="556" y="2579"/>
                    <a:pt x="479" y="2612"/>
                  </a:cubicBezTo>
                  <a:lnTo>
                    <a:pt x="469" y="2623"/>
                  </a:lnTo>
                  <a:cubicBezTo>
                    <a:pt x="479" y="2329"/>
                    <a:pt x="479" y="2035"/>
                    <a:pt x="458" y="1742"/>
                  </a:cubicBezTo>
                  <a:cubicBezTo>
                    <a:pt x="458" y="1683"/>
                    <a:pt x="414" y="1642"/>
                    <a:pt x="358" y="1642"/>
                  </a:cubicBezTo>
                  <a:cubicBezTo>
                    <a:pt x="351" y="1642"/>
                    <a:pt x="345" y="1642"/>
                    <a:pt x="338" y="1643"/>
                  </a:cubicBezTo>
                  <a:cubicBezTo>
                    <a:pt x="284" y="1643"/>
                    <a:pt x="240" y="1698"/>
                    <a:pt x="240" y="1752"/>
                  </a:cubicBezTo>
                  <a:cubicBezTo>
                    <a:pt x="262" y="2100"/>
                    <a:pt x="262" y="2438"/>
                    <a:pt x="240" y="2765"/>
                  </a:cubicBezTo>
                  <a:cubicBezTo>
                    <a:pt x="88" y="2906"/>
                    <a:pt x="1" y="3102"/>
                    <a:pt x="1" y="3319"/>
                  </a:cubicBezTo>
                  <a:cubicBezTo>
                    <a:pt x="1" y="3736"/>
                    <a:pt x="339" y="4073"/>
                    <a:pt x="750" y="4073"/>
                  </a:cubicBezTo>
                  <a:cubicBezTo>
                    <a:pt x="769" y="4073"/>
                    <a:pt x="787" y="4072"/>
                    <a:pt x="806" y="4071"/>
                  </a:cubicBezTo>
                  <a:cubicBezTo>
                    <a:pt x="883" y="4266"/>
                    <a:pt x="991" y="4451"/>
                    <a:pt x="1111" y="4625"/>
                  </a:cubicBezTo>
                  <a:cubicBezTo>
                    <a:pt x="1306" y="4886"/>
                    <a:pt x="1568" y="5115"/>
                    <a:pt x="1851" y="5278"/>
                  </a:cubicBezTo>
                  <a:cubicBezTo>
                    <a:pt x="1459" y="5670"/>
                    <a:pt x="1361" y="6279"/>
                    <a:pt x="1340" y="6443"/>
                  </a:cubicBezTo>
                  <a:cubicBezTo>
                    <a:pt x="1285" y="6519"/>
                    <a:pt x="1253" y="6617"/>
                    <a:pt x="1253" y="6726"/>
                  </a:cubicBezTo>
                  <a:cubicBezTo>
                    <a:pt x="1253" y="6997"/>
                    <a:pt x="1470" y="7226"/>
                    <a:pt x="1742" y="7226"/>
                  </a:cubicBezTo>
                  <a:lnTo>
                    <a:pt x="2319" y="7226"/>
                  </a:lnTo>
                  <a:cubicBezTo>
                    <a:pt x="2406" y="7346"/>
                    <a:pt x="2547" y="7422"/>
                    <a:pt x="2699" y="7422"/>
                  </a:cubicBezTo>
                  <a:lnTo>
                    <a:pt x="3853" y="7422"/>
                  </a:lnTo>
                  <a:cubicBezTo>
                    <a:pt x="4005" y="7422"/>
                    <a:pt x="4147" y="7346"/>
                    <a:pt x="4234" y="7226"/>
                  </a:cubicBezTo>
                  <a:lnTo>
                    <a:pt x="4800" y="7226"/>
                  </a:lnTo>
                  <a:cubicBezTo>
                    <a:pt x="5072" y="7226"/>
                    <a:pt x="5301" y="6997"/>
                    <a:pt x="5301" y="6726"/>
                  </a:cubicBezTo>
                  <a:cubicBezTo>
                    <a:pt x="5301" y="6617"/>
                    <a:pt x="5268" y="6519"/>
                    <a:pt x="5214" y="6443"/>
                  </a:cubicBezTo>
                  <a:cubicBezTo>
                    <a:pt x="5192" y="6290"/>
                    <a:pt x="5093" y="5681"/>
                    <a:pt x="4691" y="5289"/>
                  </a:cubicBezTo>
                  <a:cubicBezTo>
                    <a:pt x="4811" y="5213"/>
                    <a:pt x="4919" y="5137"/>
                    <a:pt x="5018" y="5060"/>
                  </a:cubicBezTo>
                  <a:cubicBezTo>
                    <a:pt x="5061" y="5017"/>
                    <a:pt x="5072" y="4952"/>
                    <a:pt x="5028" y="4908"/>
                  </a:cubicBezTo>
                  <a:cubicBezTo>
                    <a:pt x="5010" y="4878"/>
                    <a:pt x="4981" y="4864"/>
                    <a:pt x="4950" y="4864"/>
                  </a:cubicBezTo>
                  <a:cubicBezTo>
                    <a:pt x="4926" y="4864"/>
                    <a:pt x="4900" y="4872"/>
                    <a:pt x="4876" y="4886"/>
                  </a:cubicBezTo>
                  <a:cubicBezTo>
                    <a:pt x="4691" y="5039"/>
                    <a:pt x="4495" y="5159"/>
                    <a:pt x="4278" y="5246"/>
                  </a:cubicBezTo>
                  <a:cubicBezTo>
                    <a:pt x="4212" y="5072"/>
                    <a:pt x="4038" y="4952"/>
                    <a:pt x="3853" y="4952"/>
                  </a:cubicBezTo>
                  <a:lnTo>
                    <a:pt x="2699" y="4952"/>
                  </a:lnTo>
                  <a:cubicBezTo>
                    <a:pt x="2504" y="4952"/>
                    <a:pt x="2341" y="5072"/>
                    <a:pt x="2264" y="5246"/>
                  </a:cubicBezTo>
                  <a:cubicBezTo>
                    <a:pt x="2221" y="5224"/>
                    <a:pt x="2167" y="5202"/>
                    <a:pt x="2101" y="5169"/>
                  </a:cubicBezTo>
                  <a:cubicBezTo>
                    <a:pt x="1775" y="5006"/>
                    <a:pt x="1502" y="4777"/>
                    <a:pt x="1285" y="4495"/>
                  </a:cubicBezTo>
                  <a:cubicBezTo>
                    <a:pt x="1024" y="4136"/>
                    <a:pt x="861" y="3679"/>
                    <a:pt x="861" y="3178"/>
                  </a:cubicBezTo>
                  <a:cubicBezTo>
                    <a:pt x="861" y="2688"/>
                    <a:pt x="1013" y="2221"/>
                    <a:pt x="1318" y="1829"/>
                  </a:cubicBezTo>
                  <a:cubicBezTo>
                    <a:pt x="1516" y="1568"/>
                    <a:pt x="1780" y="1450"/>
                    <a:pt x="2040" y="1450"/>
                  </a:cubicBezTo>
                  <a:cubicBezTo>
                    <a:pt x="2193" y="1450"/>
                    <a:pt x="2345" y="1491"/>
                    <a:pt x="2482" y="1568"/>
                  </a:cubicBezTo>
                  <a:cubicBezTo>
                    <a:pt x="2634" y="1655"/>
                    <a:pt x="2786" y="1764"/>
                    <a:pt x="2928" y="1894"/>
                  </a:cubicBezTo>
                  <a:cubicBezTo>
                    <a:pt x="3026" y="1986"/>
                    <a:pt x="3151" y="2033"/>
                    <a:pt x="3275" y="2033"/>
                  </a:cubicBezTo>
                  <a:cubicBezTo>
                    <a:pt x="3399" y="2033"/>
                    <a:pt x="3521" y="1986"/>
                    <a:pt x="3613" y="1894"/>
                  </a:cubicBezTo>
                  <a:cubicBezTo>
                    <a:pt x="3701" y="1818"/>
                    <a:pt x="3799" y="1742"/>
                    <a:pt x="3896" y="1677"/>
                  </a:cubicBezTo>
                  <a:cubicBezTo>
                    <a:pt x="3962" y="1622"/>
                    <a:pt x="4049" y="1568"/>
                    <a:pt x="4125" y="1535"/>
                  </a:cubicBezTo>
                  <a:cubicBezTo>
                    <a:pt x="4248" y="1476"/>
                    <a:pt x="4380" y="1447"/>
                    <a:pt x="4511" y="1447"/>
                  </a:cubicBezTo>
                  <a:cubicBezTo>
                    <a:pt x="4694" y="1447"/>
                    <a:pt x="4876" y="1503"/>
                    <a:pt x="5028" y="1611"/>
                  </a:cubicBezTo>
                  <a:cubicBezTo>
                    <a:pt x="5322" y="1829"/>
                    <a:pt x="5681" y="2427"/>
                    <a:pt x="5681" y="3178"/>
                  </a:cubicBezTo>
                  <a:cubicBezTo>
                    <a:pt x="5681" y="3439"/>
                    <a:pt x="5638" y="3689"/>
                    <a:pt x="5562" y="3918"/>
                  </a:cubicBezTo>
                  <a:cubicBezTo>
                    <a:pt x="5475" y="4168"/>
                    <a:pt x="5344" y="4397"/>
                    <a:pt x="5180" y="4593"/>
                  </a:cubicBezTo>
                  <a:cubicBezTo>
                    <a:pt x="5137" y="4647"/>
                    <a:pt x="5148" y="4712"/>
                    <a:pt x="5192" y="4756"/>
                  </a:cubicBezTo>
                  <a:cubicBezTo>
                    <a:pt x="5211" y="4770"/>
                    <a:pt x="5234" y="4778"/>
                    <a:pt x="5258" y="4778"/>
                  </a:cubicBezTo>
                  <a:cubicBezTo>
                    <a:pt x="5288" y="4778"/>
                    <a:pt x="5320" y="4765"/>
                    <a:pt x="5344" y="4734"/>
                  </a:cubicBezTo>
                  <a:cubicBezTo>
                    <a:pt x="5507" y="4538"/>
                    <a:pt x="5638" y="4310"/>
                    <a:pt x="5736" y="4071"/>
                  </a:cubicBezTo>
                  <a:lnTo>
                    <a:pt x="5790" y="4071"/>
                  </a:lnTo>
                  <a:cubicBezTo>
                    <a:pt x="6203" y="4071"/>
                    <a:pt x="6552" y="3733"/>
                    <a:pt x="6552" y="3319"/>
                  </a:cubicBezTo>
                  <a:cubicBezTo>
                    <a:pt x="6552" y="3102"/>
                    <a:pt x="6454" y="2906"/>
                    <a:pt x="6312" y="2765"/>
                  </a:cubicBezTo>
                  <a:cubicBezTo>
                    <a:pt x="6247" y="1970"/>
                    <a:pt x="6345" y="1263"/>
                    <a:pt x="6443" y="806"/>
                  </a:cubicBezTo>
                  <a:cubicBezTo>
                    <a:pt x="6486" y="610"/>
                    <a:pt x="6443" y="403"/>
                    <a:pt x="6312" y="251"/>
                  </a:cubicBezTo>
                  <a:cubicBezTo>
                    <a:pt x="6182" y="88"/>
                    <a:pt x="5986" y="1"/>
                    <a:pt x="57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21"/>
          <p:cNvGrpSpPr/>
          <p:nvPr/>
        </p:nvGrpSpPr>
        <p:grpSpPr>
          <a:xfrm>
            <a:off x="1328506" y="1693843"/>
            <a:ext cx="383922" cy="419603"/>
            <a:chOff x="-309825" y="1829100"/>
            <a:chExt cx="383922" cy="419603"/>
          </a:xfrm>
        </p:grpSpPr>
        <p:sp>
          <p:nvSpPr>
            <p:cNvPr id="754" name="Google Shape;754;p21"/>
            <p:cNvSpPr/>
            <p:nvPr/>
          </p:nvSpPr>
          <p:spPr>
            <a:xfrm>
              <a:off x="-291395" y="2006843"/>
              <a:ext cx="335366" cy="164347"/>
            </a:xfrm>
            <a:custGeom>
              <a:avLst/>
              <a:gdLst/>
              <a:ahLst/>
              <a:cxnLst/>
              <a:rect l="l" t="t" r="r" b="b"/>
              <a:pathLst>
                <a:path w="5932" h="2907" extrusionOk="0">
                  <a:moveTo>
                    <a:pt x="1" y="1"/>
                  </a:moveTo>
                  <a:cubicBezTo>
                    <a:pt x="1" y="2493"/>
                    <a:pt x="1208" y="2907"/>
                    <a:pt x="1208" y="2907"/>
                  </a:cubicBezTo>
                  <a:lnTo>
                    <a:pt x="4712" y="2907"/>
                  </a:lnTo>
                  <a:cubicBezTo>
                    <a:pt x="4712" y="2907"/>
                    <a:pt x="5931" y="2493"/>
                    <a:pt x="59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-291395" y="2006843"/>
              <a:ext cx="144617" cy="164347"/>
            </a:xfrm>
            <a:custGeom>
              <a:avLst/>
              <a:gdLst/>
              <a:ahLst/>
              <a:cxnLst/>
              <a:rect l="l" t="t" r="r" b="b"/>
              <a:pathLst>
                <a:path w="2558" h="2907" extrusionOk="0">
                  <a:moveTo>
                    <a:pt x="1" y="1"/>
                  </a:moveTo>
                  <a:cubicBezTo>
                    <a:pt x="1" y="2493"/>
                    <a:pt x="1208" y="2907"/>
                    <a:pt x="1208" y="2907"/>
                  </a:cubicBezTo>
                  <a:lnTo>
                    <a:pt x="2558" y="2907"/>
                  </a:lnTo>
                  <a:lnTo>
                    <a:pt x="2558" y="1"/>
                  </a:lnTo>
                  <a:close/>
                </a:path>
              </a:pathLst>
            </a:custGeom>
            <a:solidFill>
              <a:srgbClr val="3B3155">
                <a:alpha val="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-303663" y="1945956"/>
              <a:ext cx="126130" cy="187074"/>
            </a:xfrm>
            <a:custGeom>
              <a:avLst/>
              <a:gdLst/>
              <a:ahLst/>
              <a:cxnLst/>
              <a:rect l="l" t="t" r="r" b="b"/>
              <a:pathLst>
                <a:path w="2231" h="3309" extrusionOk="0">
                  <a:moveTo>
                    <a:pt x="1316" y="1"/>
                  </a:moveTo>
                  <a:lnTo>
                    <a:pt x="1316" y="1"/>
                  </a:lnTo>
                  <a:cubicBezTo>
                    <a:pt x="1241" y="33"/>
                    <a:pt x="1164" y="66"/>
                    <a:pt x="1088" y="88"/>
                  </a:cubicBezTo>
                  <a:cubicBezTo>
                    <a:pt x="903" y="142"/>
                    <a:pt x="762" y="294"/>
                    <a:pt x="718" y="490"/>
                  </a:cubicBezTo>
                  <a:cubicBezTo>
                    <a:pt x="707" y="512"/>
                    <a:pt x="707" y="545"/>
                    <a:pt x="697" y="577"/>
                  </a:cubicBezTo>
                  <a:lnTo>
                    <a:pt x="642" y="577"/>
                  </a:lnTo>
                  <a:cubicBezTo>
                    <a:pt x="283" y="577"/>
                    <a:pt x="0" y="871"/>
                    <a:pt x="0" y="1230"/>
                  </a:cubicBezTo>
                  <a:cubicBezTo>
                    <a:pt x="0" y="1590"/>
                    <a:pt x="283" y="1883"/>
                    <a:pt x="642" y="1883"/>
                  </a:cubicBezTo>
                  <a:cubicBezTo>
                    <a:pt x="685" y="1883"/>
                    <a:pt x="729" y="1873"/>
                    <a:pt x="772" y="1861"/>
                  </a:cubicBezTo>
                  <a:cubicBezTo>
                    <a:pt x="1012" y="2547"/>
                    <a:pt x="1545" y="3058"/>
                    <a:pt x="2231" y="3309"/>
                  </a:cubicBezTo>
                  <a:cubicBezTo>
                    <a:pt x="1621" y="2678"/>
                    <a:pt x="1251" y="1818"/>
                    <a:pt x="1251" y="882"/>
                  </a:cubicBezTo>
                  <a:cubicBezTo>
                    <a:pt x="1251" y="577"/>
                    <a:pt x="1273" y="284"/>
                    <a:pt x="1316" y="1"/>
                  </a:cubicBezTo>
                  <a:close/>
                </a:path>
              </a:pathLst>
            </a:custGeom>
            <a:solidFill>
              <a:srgbClr val="3B3155">
                <a:alpha val="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-295692" y="1835262"/>
              <a:ext cx="343959" cy="171640"/>
            </a:xfrm>
            <a:custGeom>
              <a:avLst/>
              <a:gdLst/>
              <a:ahLst/>
              <a:cxnLst/>
              <a:rect l="l" t="t" r="r" b="b"/>
              <a:pathLst>
                <a:path w="6084" h="3036" extrusionOk="0">
                  <a:moveTo>
                    <a:pt x="3037" y="0"/>
                  </a:moveTo>
                  <a:cubicBezTo>
                    <a:pt x="1361" y="0"/>
                    <a:pt x="0" y="1360"/>
                    <a:pt x="0" y="3036"/>
                  </a:cubicBezTo>
                  <a:lnTo>
                    <a:pt x="6084" y="3036"/>
                  </a:lnTo>
                  <a:cubicBezTo>
                    <a:pt x="6084" y="1360"/>
                    <a:pt x="4713" y="0"/>
                    <a:pt x="3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-295692" y="1844421"/>
              <a:ext cx="115727" cy="162482"/>
            </a:xfrm>
            <a:custGeom>
              <a:avLst/>
              <a:gdLst/>
              <a:ahLst/>
              <a:cxnLst/>
              <a:rect l="l" t="t" r="r" b="b"/>
              <a:pathLst>
                <a:path w="2047" h="2874" extrusionOk="0">
                  <a:moveTo>
                    <a:pt x="2046" y="1"/>
                  </a:moveTo>
                  <a:lnTo>
                    <a:pt x="2046" y="1"/>
                  </a:lnTo>
                  <a:cubicBezTo>
                    <a:pt x="849" y="414"/>
                    <a:pt x="0" y="1546"/>
                    <a:pt x="0" y="2874"/>
                  </a:cubicBezTo>
                  <a:lnTo>
                    <a:pt x="1122" y="2874"/>
                  </a:lnTo>
                  <a:cubicBezTo>
                    <a:pt x="1110" y="2808"/>
                    <a:pt x="1110" y="2743"/>
                    <a:pt x="1110" y="2678"/>
                  </a:cubicBezTo>
                  <a:cubicBezTo>
                    <a:pt x="1110" y="1601"/>
                    <a:pt x="1361" y="643"/>
                    <a:pt x="2046" y="1"/>
                  </a:cubicBezTo>
                  <a:close/>
                </a:path>
              </a:pathLst>
            </a:custGeom>
            <a:solidFill>
              <a:srgbClr val="3B3155">
                <a:alpha val="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-304334" y="1978576"/>
              <a:ext cx="73891" cy="73891"/>
            </a:xfrm>
            <a:custGeom>
              <a:avLst/>
              <a:gdLst/>
              <a:ahLst/>
              <a:cxnLst/>
              <a:rect l="l" t="t" r="r" b="b"/>
              <a:pathLst>
                <a:path w="1307" h="1307" extrusionOk="0">
                  <a:moveTo>
                    <a:pt x="654" y="0"/>
                  </a:moveTo>
                  <a:cubicBezTo>
                    <a:pt x="295" y="0"/>
                    <a:pt x="1" y="294"/>
                    <a:pt x="1" y="653"/>
                  </a:cubicBezTo>
                  <a:cubicBezTo>
                    <a:pt x="1" y="1013"/>
                    <a:pt x="295" y="1306"/>
                    <a:pt x="654" y="1306"/>
                  </a:cubicBezTo>
                  <a:cubicBezTo>
                    <a:pt x="1013" y="1306"/>
                    <a:pt x="1307" y="1013"/>
                    <a:pt x="1307" y="653"/>
                  </a:cubicBezTo>
                  <a:cubicBezTo>
                    <a:pt x="1307" y="294"/>
                    <a:pt x="1013" y="0"/>
                    <a:pt x="654" y="0"/>
                  </a:cubicBezTo>
                  <a:close/>
                </a:path>
              </a:pathLst>
            </a:custGeom>
            <a:solidFill>
              <a:srgbClr val="FFCA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-17659" y="1978576"/>
              <a:ext cx="73891" cy="73891"/>
            </a:xfrm>
            <a:custGeom>
              <a:avLst/>
              <a:gdLst/>
              <a:ahLst/>
              <a:cxnLst/>
              <a:rect l="l" t="t" r="r" b="b"/>
              <a:pathLst>
                <a:path w="1307" h="1307" extrusionOk="0">
                  <a:moveTo>
                    <a:pt x="654" y="0"/>
                  </a:moveTo>
                  <a:cubicBezTo>
                    <a:pt x="295" y="0"/>
                    <a:pt x="1" y="294"/>
                    <a:pt x="1" y="653"/>
                  </a:cubicBezTo>
                  <a:cubicBezTo>
                    <a:pt x="1" y="1013"/>
                    <a:pt x="295" y="1306"/>
                    <a:pt x="654" y="1306"/>
                  </a:cubicBezTo>
                  <a:cubicBezTo>
                    <a:pt x="1013" y="1306"/>
                    <a:pt x="1307" y="1013"/>
                    <a:pt x="1307" y="653"/>
                  </a:cubicBezTo>
                  <a:cubicBezTo>
                    <a:pt x="1307" y="294"/>
                    <a:pt x="1013" y="0"/>
                    <a:pt x="654" y="0"/>
                  </a:cubicBezTo>
                  <a:close/>
                </a:path>
              </a:pathLst>
            </a:custGeom>
            <a:solidFill>
              <a:srgbClr val="FFCA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-228021" y="2125621"/>
              <a:ext cx="208614" cy="83728"/>
            </a:xfrm>
            <a:custGeom>
              <a:avLst/>
              <a:gdLst/>
              <a:ahLst/>
              <a:cxnLst/>
              <a:rect l="l" t="t" r="r" b="b"/>
              <a:pathLst>
                <a:path w="3690" h="1481" extrusionOk="0">
                  <a:moveTo>
                    <a:pt x="610" y="0"/>
                  </a:moveTo>
                  <a:cubicBezTo>
                    <a:pt x="77" y="414"/>
                    <a:pt x="0" y="1230"/>
                    <a:pt x="0" y="1230"/>
                  </a:cubicBezTo>
                  <a:lnTo>
                    <a:pt x="675" y="1480"/>
                  </a:lnTo>
                  <a:lnTo>
                    <a:pt x="3004" y="1480"/>
                  </a:lnTo>
                  <a:lnTo>
                    <a:pt x="3690" y="1230"/>
                  </a:lnTo>
                  <a:cubicBezTo>
                    <a:pt x="3690" y="1230"/>
                    <a:pt x="3613" y="414"/>
                    <a:pt x="30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1"/>
            <p:cNvSpPr/>
            <p:nvPr/>
          </p:nvSpPr>
          <p:spPr>
            <a:xfrm>
              <a:off x="-228021" y="2125621"/>
              <a:ext cx="59079" cy="77566"/>
            </a:xfrm>
            <a:custGeom>
              <a:avLst/>
              <a:gdLst/>
              <a:ahLst/>
              <a:cxnLst/>
              <a:rect l="l" t="t" r="r" b="b"/>
              <a:pathLst>
                <a:path w="1045" h="1372" extrusionOk="0">
                  <a:moveTo>
                    <a:pt x="610" y="0"/>
                  </a:moveTo>
                  <a:cubicBezTo>
                    <a:pt x="77" y="414"/>
                    <a:pt x="0" y="1230"/>
                    <a:pt x="0" y="1230"/>
                  </a:cubicBezTo>
                  <a:lnTo>
                    <a:pt x="403" y="1372"/>
                  </a:lnTo>
                  <a:lnTo>
                    <a:pt x="403" y="1360"/>
                  </a:lnTo>
                  <a:cubicBezTo>
                    <a:pt x="403" y="816"/>
                    <a:pt x="653" y="327"/>
                    <a:pt x="1045" y="0"/>
                  </a:cubicBezTo>
                  <a:close/>
                </a:path>
              </a:pathLst>
            </a:custGeom>
            <a:solidFill>
              <a:srgbClr val="3B3155">
                <a:alpha val="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1"/>
            <p:cNvSpPr/>
            <p:nvPr/>
          </p:nvSpPr>
          <p:spPr>
            <a:xfrm>
              <a:off x="-267425" y="1911866"/>
              <a:ext cx="286746" cy="230380"/>
            </a:xfrm>
            <a:custGeom>
              <a:avLst/>
              <a:gdLst/>
              <a:ahLst/>
              <a:cxnLst/>
              <a:rect l="l" t="t" r="r" b="b"/>
              <a:pathLst>
                <a:path w="5072" h="4075" extrusionOk="0">
                  <a:moveTo>
                    <a:pt x="1789" y="1"/>
                  </a:moveTo>
                  <a:cubicBezTo>
                    <a:pt x="1671" y="1"/>
                    <a:pt x="1553" y="42"/>
                    <a:pt x="1459" y="125"/>
                  </a:cubicBezTo>
                  <a:cubicBezTo>
                    <a:pt x="1089" y="430"/>
                    <a:pt x="719" y="604"/>
                    <a:pt x="447" y="691"/>
                  </a:cubicBezTo>
                  <a:cubicBezTo>
                    <a:pt x="262" y="745"/>
                    <a:pt x="121" y="897"/>
                    <a:pt x="77" y="1093"/>
                  </a:cubicBezTo>
                  <a:cubicBezTo>
                    <a:pt x="34" y="1279"/>
                    <a:pt x="1" y="1474"/>
                    <a:pt x="1" y="1681"/>
                  </a:cubicBezTo>
                  <a:cubicBezTo>
                    <a:pt x="1" y="3085"/>
                    <a:pt x="1144" y="4075"/>
                    <a:pt x="2537" y="4075"/>
                  </a:cubicBezTo>
                  <a:cubicBezTo>
                    <a:pt x="3940" y="4075"/>
                    <a:pt x="5072" y="3085"/>
                    <a:pt x="5072" y="1681"/>
                  </a:cubicBezTo>
                  <a:cubicBezTo>
                    <a:pt x="5072" y="1376"/>
                    <a:pt x="4822" y="1126"/>
                    <a:pt x="4517" y="1115"/>
                  </a:cubicBezTo>
                  <a:cubicBezTo>
                    <a:pt x="3342" y="1093"/>
                    <a:pt x="2559" y="539"/>
                    <a:pt x="2145" y="147"/>
                  </a:cubicBezTo>
                  <a:cubicBezTo>
                    <a:pt x="2048" y="50"/>
                    <a:pt x="1919" y="1"/>
                    <a:pt x="1789" y="1"/>
                  </a:cubicBezTo>
                  <a:close/>
                </a:path>
              </a:pathLst>
            </a:custGeom>
            <a:solidFill>
              <a:srgbClr val="FFD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1"/>
            <p:cNvSpPr/>
            <p:nvPr/>
          </p:nvSpPr>
          <p:spPr>
            <a:xfrm>
              <a:off x="-216940" y="2024707"/>
              <a:ext cx="49864" cy="40027"/>
            </a:xfrm>
            <a:custGeom>
              <a:avLst/>
              <a:gdLst/>
              <a:ahLst/>
              <a:cxnLst/>
              <a:rect l="l" t="t" r="r" b="b"/>
              <a:pathLst>
                <a:path w="882" h="708" extrusionOk="0">
                  <a:moveTo>
                    <a:pt x="435" y="1"/>
                  </a:moveTo>
                  <a:cubicBezTo>
                    <a:pt x="196" y="1"/>
                    <a:pt x="0" y="153"/>
                    <a:pt x="0" y="349"/>
                  </a:cubicBezTo>
                  <a:cubicBezTo>
                    <a:pt x="0" y="545"/>
                    <a:pt x="196" y="708"/>
                    <a:pt x="435" y="708"/>
                  </a:cubicBezTo>
                  <a:cubicBezTo>
                    <a:pt x="686" y="708"/>
                    <a:pt x="882" y="545"/>
                    <a:pt x="882" y="349"/>
                  </a:cubicBezTo>
                  <a:cubicBezTo>
                    <a:pt x="882" y="153"/>
                    <a:pt x="68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1"/>
            <p:cNvSpPr/>
            <p:nvPr/>
          </p:nvSpPr>
          <p:spPr>
            <a:xfrm>
              <a:off x="-80977" y="2024707"/>
              <a:ext cx="50486" cy="40027"/>
            </a:xfrm>
            <a:custGeom>
              <a:avLst/>
              <a:gdLst/>
              <a:ahLst/>
              <a:cxnLst/>
              <a:rect l="l" t="t" r="r" b="b"/>
              <a:pathLst>
                <a:path w="893" h="708" extrusionOk="0">
                  <a:moveTo>
                    <a:pt x="446" y="1"/>
                  </a:moveTo>
                  <a:cubicBezTo>
                    <a:pt x="196" y="1"/>
                    <a:pt x="0" y="153"/>
                    <a:pt x="0" y="349"/>
                  </a:cubicBezTo>
                  <a:cubicBezTo>
                    <a:pt x="0" y="545"/>
                    <a:pt x="196" y="708"/>
                    <a:pt x="446" y="708"/>
                  </a:cubicBezTo>
                  <a:cubicBezTo>
                    <a:pt x="697" y="708"/>
                    <a:pt x="893" y="545"/>
                    <a:pt x="893" y="349"/>
                  </a:cubicBezTo>
                  <a:cubicBezTo>
                    <a:pt x="893" y="153"/>
                    <a:pt x="697" y="1"/>
                    <a:pt x="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1"/>
            <p:cNvSpPr/>
            <p:nvPr/>
          </p:nvSpPr>
          <p:spPr>
            <a:xfrm>
              <a:off x="-176971" y="2114540"/>
              <a:ext cx="105890" cy="127995"/>
            </a:xfrm>
            <a:custGeom>
              <a:avLst/>
              <a:gdLst/>
              <a:ahLst/>
              <a:cxnLst/>
              <a:rect l="l" t="t" r="r" b="b"/>
              <a:pathLst>
                <a:path w="1873" h="2264" extrusionOk="0">
                  <a:moveTo>
                    <a:pt x="360" y="1"/>
                  </a:moveTo>
                  <a:cubicBezTo>
                    <a:pt x="164" y="1"/>
                    <a:pt x="1" y="163"/>
                    <a:pt x="1" y="359"/>
                  </a:cubicBezTo>
                  <a:lnTo>
                    <a:pt x="1" y="1904"/>
                  </a:lnTo>
                  <a:cubicBezTo>
                    <a:pt x="1" y="2112"/>
                    <a:pt x="164" y="2264"/>
                    <a:pt x="360" y="2264"/>
                  </a:cubicBezTo>
                  <a:lnTo>
                    <a:pt x="1513" y="2264"/>
                  </a:lnTo>
                  <a:cubicBezTo>
                    <a:pt x="1720" y="2264"/>
                    <a:pt x="1873" y="2112"/>
                    <a:pt x="1873" y="1904"/>
                  </a:cubicBezTo>
                  <a:lnTo>
                    <a:pt x="1873" y="359"/>
                  </a:lnTo>
                  <a:cubicBezTo>
                    <a:pt x="1873" y="163"/>
                    <a:pt x="1720" y="1"/>
                    <a:pt x="1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1"/>
            <p:cNvSpPr/>
            <p:nvPr/>
          </p:nvSpPr>
          <p:spPr>
            <a:xfrm>
              <a:off x="-136323" y="2142185"/>
              <a:ext cx="24649" cy="24706"/>
            </a:xfrm>
            <a:custGeom>
              <a:avLst/>
              <a:gdLst/>
              <a:ahLst/>
              <a:cxnLst/>
              <a:rect l="l" t="t" r="r" b="b"/>
              <a:pathLst>
                <a:path w="436" h="437" extrusionOk="0">
                  <a:moveTo>
                    <a:pt x="218" y="1"/>
                  </a:moveTo>
                  <a:cubicBezTo>
                    <a:pt x="98" y="1"/>
                    <a:pt x="0" y="99"/>
                    <a:pt x="0" y="218"/>
                  </a:cubicBezTo>
                  <a:cubicBezTo>
                    <a:pt x="0" y="339"/>
                    <a:pt x="98" y="436"/>
                    <a:pt x="218" y="436"/>
                  </a:cubicBezTo>
                  <a:cubicBezTo>
                    <a:pt x="337" y="436"/>
                    <a:pt x="435" y="339"/>
                    <a:pt x="435" y="218"/>
                  </a:cubicBezTo>
                  <a:cubicBezTo>
                    <a:pt x="435" y="99"/>
                    <a:pt x="337" y="1"/>
                    <a:pt x="218" y="1"/>
                  </a:cubicBezTo>
                  <a:close/>
                </a:path>
              </a:pathLst>
            </a:custGeom>
            <a:solidFill>
              <a:srgbClr val="475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1"/>
            <p:cNvSpPr/>
            <p:nvPr/>
          </p:nvSpPr>
          <p:spPr>
            <a:xfrm>
              <a:off x="-176971" y="2114540"/>
              <a:ext cx="60379" cy="127995"/>
            </a:xfrm>
            <a:custGeom>
              <a:avLst/>
              <a:gdLst/>
              <a:ahLst/>
              <a:cxnLst/>
              <a:rect l="l" t="t" r="r" b="b"/>
              <a:pathLst>
                <a:path w="1068" h="2264" extrusionOk="0">
                  <a:moveTo>
                    <a:pt x="360" y="1"/>
                  </a:moveTo>
                  <a:cubicBezTo>
                    <a:pt x="164" y="1"/>
                    <a:pt x="1" y="163"/>
                    <a:pt x="1" y="359"/>
                  </a:cubicBezTo>
                  <a:lnTo>
                    <a:pt x="1" y="1904"/>
                  </a:lnTo>
                  <a:cubicBezTo>
                    <a:pt x="1" y="2112"/>
                    <a:pt x="164" y="2264"/>
                    <a:pt x="360" y="2264"/>
                  </a:cubicBezTo>
                  <a:lnTo>
                    <a:pt x="1067" y="2264"/>
                  </a:lnTo>
                  <a:cubicBezTo>
                    <a:pt x="719" y="1926"/>
                    <a:pt x="534" y="1372"/>
                    <a:pt x="534" y="816"/>
                  </a:cubicBezTo>
                  <a:cubicBezTo>
                    <a:pt x="534" y="523"/>
                    <a:pt x="577" y="240"/>
                    <a:pt x="676" y="1"/>
                  </a:cubicBezTo>
                  <a:close/>
                </a:path>
              </a:pathLst>
            </a:custGeom>
            <a:solidFill>
              <a:srgbClr val="3B3155">
                <a:alpha val="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1"/>
            <p:cNvSpPr/>
            <p:nvPr/>
          </p:nvSpPr>
          <p:spPr>
            <a:xfrm>
              <a:off x="-232939" y="2187129"/>
              <a:ext cx="86159" cy="44380"/>
            </a:xfrm>
            <a:custGeom>
              <a:avLst/>
              <a:gdLst/>
              <a:ahLst/>
              <a:cxnLst/>
              <a:rect l="l" t="t" r="r" b="b"/>
              <a:pathLst>
                <a:path w="1524" h="785" extrusionOk="0">
                  <a:moveTo>
                    <a:pt x="392" y="1"/>
                  </a:moveTo>
                  <a:cubicBezTo>
                    <a:pt x="174" y="1"/>
                    <a:pt x="0" y="175"/>
                    <a:pt x="0" y="392"/>
                  </a:cubicBezTo>
                  <a:cubicBezTo>
                    <a:pt x="0" y="610"/>
                    <a:pt x="174" y="784"/>
                    <a:pt x="392" y="784"/>
                  </a:cubicBezTo>
                  <a:lnTo>
                    <a:pt x="1132" y="784"/>
                  </a:lnTo>
                  <a:cubicBezTo>
                    <a:pt x="1350" y="784"/>
                    <a:pt x="1524" y="610"/>
                    <a:pt x="1524" y="392"/>
                  </a:cubicBezTo>
                  <a:cubicBezTo>
                    <a:pt x="1524" y="175"/>
                    <a:pt x="1350" y="1"/>
                    <a:pt x="1132" y="1"/>
                  </a:cubicBezTo>
                  <a:close/>
                </a:path>
              </a:pathLst>
            </a:custGeom>
            <a:solidFill>
              <a:srgbClr val="FFDC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1"/>
            <p:cNvSpPr/>
            <p:nvPr/>
          </p:nvSpPr>
          <p:spPr>
            <a:xfrm>
              <a:off x="-101329" y="2187129"/>
              <a:ext cx="86216" cy="44380"/>
            </a:xfrm>
            <a:custGeom>
              <a:avLst/>
              <a:gdLst/>
              <a:ahLst/>
              <a:cxnLst/>
              <a:rect l="l" t="t" r="r" b="b"/>
              <a:pathLst>
                <a:path w="1525" h="785" extrusionOk="0">
                  <a:moveTo>
                    <a:pt x="393" y="1"/>
                  </a:moveTo>
                  <a:cubicBezTo>
                    <a:pt x="175" y="1"/>
                    <a:pt x="1" y="175"/>
                    <a:pt x="1" y="392"/>
                  </a:cubicBezTo>
                  <a:cubicBezTo>
                    <a:pt x="1" y="610"/>
                    <a:pt x="175" y="784"/>
                    <a:pt x="393" y="784"/>
                  </a:cubicBezTo>
                  <a:lnTo>
                    <a:pt x="1133" y="784"/>
                  </a:lnTo>
                  <a:cubicBezTo>
                    <a:pt x="1350" y="784"/>
                    <a:pt x="1524" y="610"/>
                    <a:pt x="1524" y="392"/>
                  </a:cubicBezTo>
                  <a:cubicBezTo>
                    <a:pt x="1524" y="175"/>
                    <a:pt x="1350" y="1"/>
                    <a:pt x="1133" y="1"/>
                  </a:cubicBezTo>
                  <a:close/>
                </a:path>
              </a:pathLst>
            </a:custGeom>
            <a:solidFill>
              <a:srgbClr val="FFDC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1"/>
            <p:cNvSpPr/>
            <p:nvPr/>
          </p:nvSpPr>
          <p:spPr>
            <a:xfrm>
              <a:off x="-81599" y="1838032"/>
              <a:ext cx="86159" cy="61227"/>
            </a:xfrm>
            <a:custGeom>
              <a:avLst/>
              <a:gdLst/>
              <a:ahLst/>
              <a:cxnLst/>
              <a:rect l="l" t="t" r="r" b="b"/>
              <a:pathLst>
                <a:path w="1524" h="1083" extrusionOk="0">
                  <a:moveTo>
                    <a:pt x="1039" y="1"/>
                  </a:moveTo>
                  <a:cubicBezTo>
                    <a:pt x="931" y="1"/>
                    <a:pt x="804" y="59"/>
                    <a:pt x="653" y="212"/>
                  </a:cubicBezTo>
                  <a:cubicBezTo>
                    <a:pt x="0" y="854"/>
                    <a:pt x="1067" y="1083"/>
                    <a:pt x="1067" y="1083"/>
                  </a:cubicBezTo>
                  <a:lnTo>
                    <a:pt x="1524" y="626"/>
                  </a:lnTo>
                  <a:cubicBezTo>
                    <a:pt x="1524" y="626"/>
                    <a:pt x="1390" y="1"/>
                    <a:pt x="1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1"/>
            <p:cNvSpPr/>
            <p:nvPr/>
          </p:nvSpPr>
          <p:spPr>
            <a:xfrm>
              <a:off x="-12062" y="1882581"/>
              <a:ext cx="86159" cy="61171"/>
            </a:xfrm>
            <a:custGeom>
              <a:avLst/>
              <a:gdLst/>
              <a:ahLst/>
              <a:cxnLst/>
              <a:rect l="l" t="t" r="r" b="b"/>
              <a:pathLst>
                <a:path w="1524" h="1082" extrusionOk="0">
                  <a:moveTo>
                    <a:pt x="457" y="1"/>
                  </a:moveTo>
                  <a:lnTo>
                    <a:pt x="0" y="447"/>
                  </a:lnTo>
                  <a:cubicBezTo>
                    <a:pt x="0" y="447"/>
                    <a:pt x="135" y="1081"/>
                    <a:pt x="487" y="1081"/>
                  </a:cubicBezTo>
                  <a:cubicBezTo>
                    <a:pt x="594" y="1081"/>
                    <a:pt x="721" y="1023"/>
                    <a:pt x="871" y="871"/>
                  </a:cubicBezTo>
                  <a:cubicBezTo>
                    <a:pt x="1524" y="230"/>
                    <a:pt x="457" y="1"/>
                    <a:pt x="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1"/>
            <p:cNvSpPr/>
            <p:nvPr/>
          </p:nvSpPr>
          <p:spPr>
            <a:xfrm>
              <a:off x="-25008" y="1871557"/>
              <a:ext cx="42514" cy="38613"/>
            </a:xfrm>
            <a:custGeom>
              <a:avLst/>
              <a:gdLst/>
              <a:ahLst/>
              <a:cxnLst/>
              <a:rect l="l" t="t" r="r" b="b"/>
              <a:pathLst>
                <a:path w="752" h="683" extrusionOk="0">
                  <a:moveTo>
                    <a:pt x="376" y="0"/>
                  </a:moveTo>
                  <a:cubicBezTo>
                    <a:pt x="289" y="0"/>
                    <a:pt x="202" y="33"/>
                    <a:pt x="131" y="98"/>
                  </a:cubicBezTo>
                  <a:cubicBezTo>
                    <a:pt x="0" y="239"/>
                    <a:pt x="0" y="446"/>
                    <a:pt x="131" y="577"/>
                  </a:cubicBezTo>
                  <a:cubicBezTo>
                    <a:pt x="202" y="647"/>
                    <a:pt x="289" y="683"/>
                    <a:pt x="376" y="683"/>
                  </a:cubicBezTo>
                  <a:cubicBezTo>
                    <a:pt x="463" y="683"/>
                    <a:pt x="550" y="647"/>
                    <a:pt x="621" y="577"/>
                  </a:cubicBezTo>
                  <a:cubicBezTo>
                    <a:pt x="752" y="446"/>
                    <a:pt x="752" y="239"/>
                    <a:pt x="621" y="98"/>
                  </a:cubicBezTo>
                  <a:cubicBezTo>
                    <a:pt x="550" y="33"/>
                    <a:pt x="463" y="0"/>
                    <a:pt x="3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1"/>
            <p:cNvSpPr/>
            <p:nvPr/>
          </p:nvSpPr>
          <p:spPr>
            <a:xfrm>
              <a:off x="-232939" y="2187129"/>
              <a:ext cx="31433" cy="44380"/>
            </a:xfrm>
            <a:custGeom>
              <a:avLst/>
              <a:gdLst/>
              <a:ahLst/>
              <a:cxnLst/>
              <a:rect l="l" t="t" r="r" b="b"/>
              <a:pathLst>
                <a:path w="556" h="785" extrusionOk="0">
                  <a:moveTo>
                    <a:pt x="392" y="1"/>
                  </a:moveTo>
                  <a:cubicBezTo>
                    <a:pt x="174" y="1"/>
                    <a:pt x="0" y="175"/>
                    <a:pt x="0" y="392"/>
                  </a:cubicBezTo>
                  <a:cubicBezTo>
                    <a:pt x="0" y="610"/>
                    <a:pt x="174" y="784"/>
                    <a:pt x="392" y="784"/>
                  </a:cubicBezTo>
                  <a:lnTo>
                    <a:pt x="556" y="784"/>
                  </a:lnTo>
                  <a:cubicBezTo>
                    <a:pt x="512" y="620"/>
                    <a:pt x="490" y="446"/>
                    <a:pt x="490" y="272"/>
                  </a:cubicBezTo>
                  <a:cubicBezTo>
                    <a:pt x="490" y="185"/>
                    <a:pt x="490" y="88"/>
                    <a:pt x="512" y="1"/>
                  </a:cubicBezTo>
                  <a:close/>
                </a:path>
              </a:pathLst>
            </a:custGeom>
            <a:solidFill>
              <a:srgbClr val="3B3155">
                <a:alpha val="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1"/>
            <p:cNvSpPr/>
            <p:nvPr/>
          </p:nvSpPr>
          <p:spPr>
            <a:xfrm>
              <a:off x="-153566" y="2030870"/>
              <a:ext cx="59701" cy="25271"/>
            </a:xfrm>
            <a:custGeom>
              <a:avLst/>
              <a:gdLst/>
              <a:ahLst/>
              <a:cxnLst/>
              <a:rect l="l" t="t" r="r" b="b"/>
              <a:pathLst>
                <a:path w="1056" h="447" extrusionOk="0">
                  <a:moveTo>
                    <a:pt x="523" y="1"/>
                  </a:moveTo>
                  <a:cubicBezTo>
                    <a:pt x="337" y="1"/>
                    <a:pt x="153" y="98"/>
                    <a:pt x="33" y="272"/>
                  </a:cubicBezTo>
                  <a:cubicBezTo>
                    <a:pt x="0" y="327"/>
                    <a:pt x="11" y="392"/>
                    <a:pt x="66" y="425"/>
                  </a:cubicBezTo>
                  <a:cubicBezTo>
                    <a:pt x="83" y="438"/>
                    <a:pt x="103" y="444"/>
                    <a:pt x="125" y="444"/>
                  </a:cubicBezTo>
                  <a:cubicBezTo>
                    <a:pt x="157" y="444"/>
                    <a:pt x="192" y="429"/>
                    <a:pt x="218" y="403"/>
                  </a:cubicBezTo>
                  <a:cubicBezTo>
                    <a:pt x="294" y="284"/>
                    <a:pt x="403" y="218"/>
                    <a:pt x="523" y="218"/>
                  </a:cubicBezTo>
                  <a:cubicBezTo>
                    <a:pt x="642" y="218"/>
                    <a:pt x="762" y="284"/>
                    <a:pt x="838" y="403"/>
                  </a:cubicBezTo>
                  <a:cubicBezTo>
                    <a:pt x="860" y="425"/>
                    <a:pt x="893" y="446"/>
                    <a:pt x="925" y="446"/>
                  </a:cubicBezTo>
                  <a:cubicBezTo>
                    <a:pt x="947" y="446"/>
                    <a:pt x="968" y="436"/>
                    <a:pt x="990" y="425"/>
                  </a:cubicBezTo>
                  <a:cubicBezTo>
                    <a:pt x="1034" y="392"/>
                    <a:pt x="1056" y="327"/>
                    <a:pt x="1012" y="272"/>
                  </a:cubicBezTo>
                  <a:cubicBezTo>
                    <a:pt x="893" y="98"/>
                    <a:pt x="719" y="1"/>
                    <a:pt x="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1"/>
            <p:cNvSpPr/>
            <p:nvPr/>
          </p:nvSpPr>
          <p:spPr>
            <a:xfrm>
              <a:off x="-200941" y="2013909"/>
              <a:ext cx="43080" cy="18826"/>
            </a:xfrm>
            <a:custGeom>
              <a:avLst/>
              <a:gdLst/>
              <a:ahLst/>
              <a:cxnLst/>
              <a:rect l="l" t="t" r="r" b="b"/>
              <a:pathLst>
                <a:path w="762" h="333" extrusionOk="0">
                  <a:moveTo>
                    <a:pt x="121" y="1"/>
                  </a:moveTo>
                  <a:cubicBezTo>
                    <a:pt x="97" y="1"/>
                    <a:pt x="74" y="9"/>
                    <a:pt x="55" y="28"/>
                  </a:cubicBezTo>
                  <a:cubicBezTo>
                    <a:pt x="11" y="72"/>
                    <a:pt x="0" y="137"/>
                    <a:pt x="44" y="180"/>
                  </a:cubicBezTo>
                  <a:cubicBezTo>
                    <a:pt x="131" y="279"/>
                    <a:pt x="251" y="333"/>
                    <a:pt x="381" y="333"/>
                  </a:cubicBezTo>
                  <a:cubicBezTo>
                    <a:pt x="512" y="333"/>
                    <a:pt x="643" y="279"/>
                    <a:pt x="730" y="180"/>
                  </a:cubicBezTo>
                  <a:cubicBezTo>
                    <a:pt x="762" y="137"/>
                    <a:pt x="762" y="72"/>
                    <a:pt x="718" y="28"/>
                  </a:cubicBezTo>
                  <a:cubicBezTo>
                    <a:pt x="695" y="9"/>
                    <a:pt x="669" y="1"/>
                    <a:pt x="644" y="1"/>
                  </a:cubicBezTo>
                  <a:cubicBezTo>
                    <a:pt x="611" y="1"/>
                    <a:pt x="580" y="15"/>
                    <a:pt x="555" y="39"/>
                  </a:cubicBezTo>
                  <a:cubicBezTo>
                    <a:pt x="512" y="93"/>
                    <a:pt x="447" y="115"/>
                    <a:pt x="381" y="115"/>
                  </a:cubicBezTo>
                  <a:cubicBezTo>
                    <a:pt x="316" y="115"/>
                    <a:pt x="251" y="93"/>
                    <a:pt x="207" y="39"/>
                  </a:cubicBezTo>
                  <a:cubicBezTo>
                    <a:pt x="183" y="15"/>
                    <a:pt x="151" y="1"/>
                    <a:pt x="1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1"/>
            <p:cNvSpPr/>
            <p:nvPr/>
          </p:nvSpPr>
          <p:spPr>
            <a:xfrm>
              <a:off x="-90248" y="2013909"/>
              <a:ext cx="43136" cy="18826"/>
            </a:xfrm>
            <a:custGeom>
              <a:avLst/>
              <a:gdLst/>
              <a:ahLst/>
              <a:cxnLst/>
              <a:rect l="l" t="t" r="r" b="b"/>
              <a:pathLst>
                <a:path w="763" h="333" extrusionOk="0">
                  <a:moveTo>
                    <a:pt x="121" y="1"/>
                  </a:moveTo>
                  <a:cubicBezTo>
                    <a:pt x="98" y="1"/>
                    <a:pt x="75" y="9"/>
                    <a:pt x="56" y="28"/>
                  </a:cubicBezTo>
                  <a:cubicBezTo>
                    <a:pt x="12" y="72"/>
                    <a:pt x="1" y="137"/>
                    <a:pt x="44" y="180"/>
                  </a:cubicBezTo>
                  <a:cubicBezTo>
                    <a:pt x="131" y="279"/>
                    <a:pt x="252" y="333"/>
                    <a:pt x="382" y="333"/>
                  </a:cubicBezTo>
                  <a:cubicBezTo>
                    <a:pt x="513" y="333"/>
                    <a:pt x="643" y="279"/>
                    <a:pt x="730" y="180"/>
                  </a:cubicBezTo>
                  <a:cubicBezTo>
                    <a:pt x="763" y="137"/>
                    <a:pt x="763" y="72"/>
                    <a:pt x="719" y="28"/>
                  </a:cubicBezTo>
                  <a:cubicBezTo>
                    <a:pt x="696" y="9"/>
                    <a:pt x="670" y="1"/>
                    <a:pt x="645" y="1"/>
                  </a:cubicBezTo>
                  <a:cubicBezTo>
                    <a:pt x="612" y="1"/>
                    <a:pt x="581" y="15"/>
                    <a:pt x="556" y="39"/>
                  </a:cubicBezTo>
                  <a:cubicBezTo>
                    <a:pt x="513" y="93"/>
                    <a:pt x="447" y="115"/>
                    <a:pt x="382" y="115"/>
                  </a:cubicBezTo>
                  <a:cubicBezTo>
                    <a:pt x="317" y="115"/>
                    <a:pt x="252" y="93"/>
                    <a:pt x="208" y="39"/>
                  </a:cubicBezTo>
                  <a:cubicBezTo>
                    <a:pt x="183" y="15"/>
                    <a:pt x="152" y="1"/>
                    <a:pt x="1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1"/>
            <p:cNvSpPr/>
            <p:nvPr/>
          </p:nvSpPr>
          <p:spPr>
            <a:xfrm>
              <a:off x="-142485" y="2136023"/>
              <a:ext cx="36974" cy="36974"/>
            </a:xfrm>
            <a:custGeom>
              <a:avLst/>
              <a:gdLst/>
              <a:ahLst/>
              <a:cxnLst/>
              <a:rect l="l" t="t" r="r" b="b"/>
              <a:pathLst>
                <a:path w="654" h="654" extrusionOk="0">
                  <a:moveTo>
                    <a:pt x="327" y="219"/>
                  </a:moveTo>
                  <a:cubicBezTo>
                    <a:pt x="392" y="219"/>
                    <a:pt x="436" y="262"/>
                    <a:pt x="436" y="327"/>
                  </a:cubicBezTo>
                  <a:cubicBezTo>
                    <a:pt x="436" y="382"/>
                    <a:pt x="392" y="436"/>
                    <a:pt x="327" y="436"/>
                  </a:cubicBezTo>
                  <a:cubicBezTo>
                    <a:pt x="272" y="436"/>
                    <a:pt x="218" y="382"/>
                    <a:pt x="218" y="327"/>
                  </a:cubicBezTo>
                  <a:cubicBezTo>
                    <a:pt x="218" y="262"/>
                    <a:pt x="272" y="219"/>
                    <a:pt x="327" y="219"/>
                  </a:cubicBezTo>
                  <a:close/>
                  <a:moveTo>
                    <a:pt x="327" y="1"/>
                  </a:moveTo>
                  <a:cubicBezTo>
                    <a:pt x="153" y="1"/>
                    <a:pt x="0" y="143"/>
                    <a:pt x="0" y="327"/>
                  </a:cubicBezTo>
                  <a:cubicBezTo>
                    <a:pt x="0" y="502"/>
                    <a:pt x="153" y="654"/>
                    <a:pt x="327" y="654"/>
                  </a:cubicBezTo>
                  <a:cubicBezTo>
                    <a:pt x="511" y="654"/>
                    <a:pt x="653" y="502"/>
                    <a:pt x="653" y="327"/>
                  </a:cubicBezTo>
                  <a:cubicBezTo>
                    <a:pt x="653" y="143"/>
                    <a:pt x="511" y="1"/>
                    <a:pt x="3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1"/>
            <p:cNvSpPr/>
            <p:nvPr/>
          </p:nvSpPr>
          <p:spPr>
            <a:xfrm>
              <a:off x="-309825" y="1829100"/>
              <a:ext cx="372226" cy="419603"/>
            </a:xfrm>
            <a:custGeom>
              <a:avLst/>
              <a:gdLst/>
              <a:ahLst/>
              <a:cxnLst/>
              <a:rect l="l" t="t" r="r" b="b"/>
              <a:pathLst>
                <a:path w="6584" h="7422" extrusionOk="0">
                  <a:moveTo>
                    <a:pt x="5077" y="266"/>
                  </a:moveTo>
                  <a:cubicBezTo>
                    <a:pt x="5093" y="266"/>
                    <a:pt x="5109" y="268"/>
                    <a:pt x="5125" y="272"/>
                  </a:cubicBezTo>
                  <a:cubicBezTo>
                    <a:pt x="5256" y="315"/>
                    <a:pt x="5354" y="501"/>
                    <a:pt x="5408" y="642"/>
                  </a:cubicBezTo>
                  <a:cubicBezTo>
                    <a:pt x="5169" y="653"/>
                    <a:pt x="4973" y="849"/>
                    <a:pt x="4963" y="1088"/>
                  </a:cubicBezTo>
                  <a:cubicBezTo>
                    <a:pt x="4821" y="1034"/>
                    <a:pt x="4636" y="936"/>
                    <a:pt x="4593" y="806"/>
                  </a:cubicBezTo>
                  <a:cubicBezTo>
                    <a:pt x="4549" y="685"/>
                    <a:pt x="4668" y="533"/>
                    <a:pt x="4767" y="446"/>
                  </a:cubicBezTo>
                  <a:cubicBezTo>
                    <a:pt x="4843" y="360"/>
                    <a:pt x="4961" y="266"/>
                    <a:pt x="5077" y="266"/>
                  </a:cubicBezTo>
                  <a:close/>
                  <a:moveTo>
                    <a:pt x="5414" y="862"/>
                  </a:moveTo>
                  <a:cubicBezTo>
                    <a:pt x="5471" y="862"/>
                    <a:pt x="5528" y="887"/>
                    <a:pt x="5572" y="936"/>
                  </a:cubicBezTo>
                  <a:cubicBezTo>
                    <a:pt x="5659" y="1012"/>
                    <a:pt x="5669" y="1164"/>
                    <a:pt x="5572" y="1251"/>
                  </a:cubicBezTo>
                  <a:cubicBezTo>
                    <a:pt x="5532" y="1298"/>
                    <a:pt x="5475" y="1320"/>
                    <a:pt x="5418" y="1320"/>
                  </a:cubicBezTo>
                  <a:cubicBezTo>
                    <a:pt x="5381" y="1320"/>
                    <a:pt x="5344" y="1312"/>
                    <a:pt x="5311" y="1295"/>
                  </a:cubicBezTo>
                  <a:cubicBezTo>
                    <a:pt x="5267" y="1273"/>
                    <a:pt x="5234" y="1241"/>
                    <a:pt x="5202" y="1197"/>
                  </a:cubicBezTo>
                  <a:cubicBezTo>
                    <a:pt x="5169" y="1099"/>
                    <a:pt x="5180" y="1001"/>
                    <a:pt x="5256" y="936"/>
                  </a:cubicBezTo>
                  <a:cubicBezTo>
                    <a:pt x="5299" y="887"/>
                    <a:pt x="5357" y="862"/>
                    <a:pt x="5414" y="862"/>
                  </a:cubicBezTo>
                  <a:close/>
                  <a:moveTo>
                    <a:pt x="5865" y="1099"/>
                  </a:moveTo>
                  <a:cubicBezTo>
                    <a:pt x="6007" y="1154"/>
                    <a:pt x="6192" y="1251"/>
                    <a:pt x="6235" y="1382"/>
                  </a:cubicBezTo>
                  <a:cubicBezTo>
                    <a:pt x="6268" y="1480"/>
                    <a:pt x="6203" y="1599"/>
                    <a:pt x="6061" y="1741"/>
                  </a:cubicBezTo>
                  <a:cubicBezTo>
                    <a:pt x="5987" y="1825"/>
                    <a:pt x="5865" y="1925"/>
                    <a:pt x="5749" y="1925"/>
                  </a:cubicBezTo>
                  <a:cubicBezTo>
                    <a:pt x="5730" y="1925"/>
                    <a:pt x="5710" y="1922"/>
                    <a:pt x="5691" y="1916"/>
                  </a:cubicBezTo>
                  <a:cubicBezTo>
                    <a:pt x="5572" y="1872"/>
                    <a:pt x="5474" y="1687"/>
                    <a:pt x="5420" y="1546"/>
                  </a:cubicBezTo>
                  <a:cubicBezTo>
                    <a:pt x="5669" y="1534"/>
                    <a:pt x="5855" y="1338"/>
                    <a:pt x="5865" y="1099"/>
                  </a:cubicBezTo>
                  <a:close/>
                  <a:moveTo>
                    <a:pt x="675" y="2753"/>
                  </a:moveTo>
                  <a:cubicBezTo>
                    <a:pt x="620" y="3123"/>
                    <a:pt x="642" y="3504"/>
                    <a:pt x="740" y="3831"/>
                  </a:cubicBezTo>
                  <a:cubicBezTo>
                    <a:pt x="446" y="3831"/>
                    <a:pt x="218" y="3580"/>
                    <a:pt x="218" y="3297"/>
                  </a:cubicBezTo>
                  <a:cubicBezTo>
                    <a:pt x="218" y="3025"/>
                    <a:pt x="414" y="2797"/>
                    <a:pt x="675" y="2753"/>
                  </a:cubicBezTo>
                  <a:close/>
                  <a:moveTo>
                    <a:pt x="5819" y="2753"/>
                  </a:moveTo>
                  <a:cubicBezTo>
                    <a:pt x="6116" y="2753"/>
                    <a:pt x="6366" y="2989"/>
                    <a:pt x="6366" y="3297"/>
                  </a:cubicBezTo>
                  <a:cubicBezTo>
                    <a:pt x="6366" y="3580"/>
                    <a:pt x="6138" y="3831"/>
                    <a:pt x="5844" y="3831"/>
                  </a:cubicBezTo>
                  <a:cubicBezTo>
                    <a:pt x="5931" y="3493"/>
                    <a:pt x="6007" y="3036"/>
                    <a:pt x="5800" y="2753"/>
                  </a:cubicBezTo>
                  <a:cubicBezTo>
                    <a:pt x="5806" y="2753"/>
                    <a:pt x="5813" y="2753"/>
                    <a:pt x="5819" y="2753"/>
                  </a:cubicBezTo>
                  <a:close/>
                  <a:moveTo>
                    <a:pt x="2538" y="1573"/>
                  </a:moveTo>
                  <a:cubicBezTo>
                    <a:pt x="2644" y="1573"/>
                    <a:pt x="2749" y="1612"/>
                    <a:pt x="2830" y="1687"/>
                  </a:cubicBezTo>
                  <a:cubicBezTo>
                    <a:pt x="3450" y="2296"/>
                    <a:pt x="4298" y="2677"/>
                    <a:pt x="5267" y="2688"/>
                  </a:cubicBezTo>
                  <a:cubicBezTo>
                    <a:pt x="5441" y="2699"/>
                    <a:pt x="5604" y="2808"/>
                    <a:pt x="5681" y="2971"/>
                  </a:cubicBezTo>
                  <a:cubicBezTo>
                    <a:pt x="5735" y="3113"/>
                    <a:pt x="5713" y="3308"/>
                    <a:pt x="5691" y="3461"/>
                  </a:cubicBezTo>
                  <a:cubicBezTo>
                    <a:pt x="5582" y="4255"/>
                    <a:pt x="5071" y="4919"/>
                    <a:pt x="4298" y="5234"/>
                  </a:cubicBezTo>
                  <a:cubicBezTo>
                    <a:pt x="4233" y="5060"/>
                    <a:pt x="4059" y="4941"/>
                    <a:pt x="3863" y="4941"/>
                  </a:cubicBezTo>
                  <a:lnTo>
                    <a:pt x="2710" y="4941"/>
                  </a:lnTo>
                  <a:cubicBezTo>
                    <a:pt x="2525" y="4941"/>
                    <a:pt x="2351" y="5060"/>
                    <a:pt x="2274" y="5234"/>
                  </a:cubicBezTo>
                  <a:cubicBezTo>
                    <a:pt x="1186" y="4788"/>
                    <a:pt x="653" y="3678"/>
                    <a:pt x="936" y="2579"/>
                  </a:cubicBezTo>
                  <a:cubicBezTo>
                    <a:pt x="968" y="2427"/>
                    <a:pt x="1089" y="2307"/>
                    <a:pt x="1230" y="2252"/>
                  </a:cubicBezTo>
                  <a:cubicBezTo>
                    <a:pt x="1600" y="2133"/>
                    <a:pt x="1959" y="1937"/>
                    <a:pt x="2274" y="1665"/>
                  </a:cubicBezTo>
                  <a:cubicBezTo>
                    <a:pt x="2351" y="1603"/>
                    <a:pt x="2445" y="1573"/>
                    <a:pt x="2538" y="1573"/>
                  </a:cubicBezTo>
                  <a:close/>
                  <a:moveTo>
                    <a:pt x="490" y="4005"/>
                  </a:moveTo>
                  <a:cubicBezTo>
                    <a:pt x="573" y="4038"/>
                    <a:pt x="656" y="4052"/>
                    <a:pt x="740" y="4052"/>
                  </a:cubicBezTo>
                  <a:cubicBezTo>
                    <a:pt x="765" y="4052"/>
                    <a:pt x="791" y="4051"/>
                    <a:pt x="816" y="4048"/>
                  </a:cubicBezTo>
                  <a:cubicBezTo>
                    <a:pt x="1012" y="4559"/>
                    <a:pt x="1372" y="4984"/>
                    <a:pt x="1861" y="5267"/>
                  </a:cubicBezTo>
                  <a:cubicBezTo>
                    <a:pt x="1807" y="5332"/>
                    <a:pt x="1752" y="5386"/>
                    <a:pt x="1665" y="5528"/>
                  </a:cubicBezTo>
                  <a:cubicBezTo>
                    <a:pt x="1578" y="5648"/>
                    <a:pt x="1524" y="5778"/>
                    <a:pt x="1480" y="5898"/>
                  </a:cubicBezTo>
                  <a:cubicBezTo>
                    <a:pt x="1382" y="5843"/>
                    <a:pt x="1241" y="5746"/>
                    <a:pt x="1089" y="5561"/>
                  </a:cubicBezTo>
                  <a:cubicBezTo>
                    <a:pt x="719" y="5115"/>
                    <a:pt x="566" y="4505"/>
                    <a:pt x="490" y="4005"/>
                  </a:cubicBezTo>
                  <a:close/>
                  <a:moveTo>
                    <a:pt x="2068" y="5376"/>
                  </a:moveTo>
                  <a:cubicBezTo>
                    <a:pt x="2122" y="5408"/>
                    <a:pt x="2187" y="5430"/>
                    <a:pt x="2242" y="5452"/>
                  </a:cubicBezTo>
                  <a:lnTo>
                    <a:pt x="2242" y="6225"/>
                  </a:lnTo>
                  <a:cubicBezTo>
                    <a:pt x="2034" y="6225"/>
                    <a:pt x="1907" y="6223"/>
                    <a:pt x="1822" y="6223"/>
                  </a:cubicBezTo>
                  <a:cubicBezTo>
                    <a:pt x="1698" y="6223"/>
                    <a:pt x="1664" y="6227"/>
                    <a:pt x="1600" y="6247"/>
                  </a:cubicBezTo>
                  <a:cubicBezTo>
                    <a:pt x="1676" y="5931"/>
                    <a:pt x="1817" y="5594"/>
                    <a:pt x="2068" y="5376"/>
                  </a:cubicBezTo>
                  <a:close/>
                  <a:moveTo>
                    <a:pt x="4516" y="5376"/>
                  </a:moveTo>
                  <a:cubicBezTo>
                    <a:pt x="4712" y="5550"/>
                    <a:pt x="4842" y="5811"/>
                    <a:pt x="4930" y="6061"/>
                  </a:cubicBezTo>
                  <a:cubicBezTo>
                    <a:pt x="4951" y="6126"/>
                    <a:pt x="4963" y="6192"/>
                    <a:pt x="4984" y="6247"/>
                  </a:cubicBezTo>
                  <a:cubicBezTo>
                    <a:pt x="4930" y="6225"/>
                    <a:pt x="4876" y="6225"/>
                    <a:pt x="4821" y="6225"/>
                  </a:cubicBezTo>
                  <a:lnTo>
                    <a:pt x="4331" y="6225"/>
                  </a:lnTo>
                  <a:lnTo>
                    <a:pt x="4331" y="5452"/>
                  </a:lnTo>
                  <a:cubicBezTo>
                    <a:pt x="4397" y="5430"/>
                    <a:pt x="4451" y="5408"/>
                    <a:pt x="4516" y="5376"/>
                  </a:cubicBezTo>
                  <a:close/>
                  <a:moveTo>
                    <a:pt x="2492" y="6442"/>
                  </a:moveTo>
                  <a:cubicBezTo>
                    <a:pt x="2656" y="6442"/>
                    <a:pt x="2775" y="6562"/>
                    <a:pt x="2775" y="6725"/>
                  </a:cubicBezTo>
                  <a:cubicBezTo>
                    <a:pt x="2775" y="6878"/>
                    <a:pt x="2656" y="7008"/>
                    <a:pt x="2492" y="7008"/>
                  </a:cubicBezTo>
                  <a:lnTo>
                    <a:pt x="1752" y="7008"/>
                  </a:lnTo>
                  <a:cubicBezTo>
                    <a:pt x="1600" y="7008"/>
                    <a:pt x="1469" y="6878"/>
                    <a:pt x="1469" y="6725"/>
                  </a:cubicBezTo>
                  <a:cubicBezTo>
                    <a:pt x="1469" y="6562"/>
                    <a:pt x="1600" y="6442"/>
                    <a:pt x="1752" y="6442"/>
                  </a:cubicBezTo>
                  <a:close/>
                  <a:moveTo>
                    <a:pt x="4821" y="6442"/>
                  </a:moveTo>
                  <a:cubicBezTo>
                    <a:pt x="4984" y="6442"/>
                    <a:pt x="5104" y="6562"/>
                    <a:pt x="5104" y="6725"/>
                  </a:cubicBezTo>
                  <a:cubicBezTo>
                    <a:pt x="5104" y="6878"/>
                    <a:pt x="4984" y="7008"/>
                    <a:pt x="4821" y="7008"/>
                  </a:cubicBezTo>
                  <a:lnTo>
                    <a:pt x="4081" y="7008"/>
                  </a:lnTo>
                  <a:cubicBezTo>
                    <a:pt x="3918" y="7008"/>
                    <a:pt x="3787" y="6856"/>
                    <a:pt x="3798" y="6692"/>
                  </a:cubicBezTo>
                  <a:cubicBezTo>
                    <a:pt x="3820" y="6551"/>
                    <a:pt x="3940" y="6442"/>
                    <a:pt x="4081" y="6442"/>
                  </a:cubicBezTo>
                  <a:close/>
                  <a:moveTo>
                    <a:pt x="3863" y="5158"/>
                  </a:moveTo>
                  <a:cubicBezTo>
                    <a:pt x="4005" y="5158"/>
                    <a:pt x="4114" y="5267"/>
                    <a:pt x="4114" y="5408"/>
                  </a:cubicBezTo>
                  <a:lnTo>
                    <a:pt x="4114" y="6225"/>
                  </a:lnTo>
                  <a:lnTo>
                    <a:pt x="4081" y="6225"/>
                  </a:lnTo>
                  <a:cubicBezTo>
                    <a:pt x="3809" y="6225"/>
                    <a:pt x="3580" y="6442"/>
                    <a:pt x="3580" y="6725"/>
                  </a:cubicBezTo>
                  <a:cubicBezTo>
                    <a:pt x="3580" y="6943"/>
                    <a:pt x="3722" y="7128"/>
                    <a:pt x="3928" y="7193"/>
                  </a:cubicBezTo>
                  <a:cubicBezTo>
                    <a:pt x="3907" y="7204"/>
                    <a:pt x="3885" y="7204"/>
                    <a:pt x="3863" y="7204"/>
                  </a:cubicBezTo>
                  <a:lnTo>
                    <a:pt x="2710" y="7204"/>
                  </a:lnTo>
                  <a:cubicBezTo>
                    <a:pt x="2688" y="7204"/>
                    <a:pt x="2666" y="7204"/>
                    <a:pt x="2644" y="7193"/>
                  </a:cubicBezTo>
                  <a:cubicBezTo>
                    <a:pt x="2851" y="7139"/>
                    <a:pt x="2993" y="6943"/>
                    <a:pt x="2993" y="6725"/>
                  </a:cubicBezTo>
                  <a:cubicBezTo>
                    <a:pt x="2993" y="6442"/>
                    <a:pt x="2775" y="6225"/>
                    <a:pt x="2492" y="6225"/>
                  </a:cubicBezTo>
                  <a:lnTo>
                    <a:pt x="2460" y="6225"/>
                  </a:lnTo>
                  <a:lnTo>
                    <a:pt x="2460" y="5408"/>
                  </a:lnTo>
                  <a:cubicBezTo>
                    <a:pt x="2460" y="5267"/>
                    <a:pt x="2579" y="5158"/>
                    <a:pt x="2710" y="5158"/>
                  </a:cubicBezTo>
                  <a:close/>
                  <a:moveTo>
                    <a:pt x="3287" y="0"/>
                  </a:moveTo>
                  <a:cubicBezTo>
                    <a:pt x="2612" y="0"/>
                    <a:pt x="1970" y="207"/>
                    <a:pt x="1425" y="610"/>
                  </a:cubicBezTo>
                  <a:cubicBezTo>
                    <a:pt x="1382" y="642"/>
                    <a:pt x="1372" y="707"/>
                    <a:pt x="1404" y="762"/>
                  </a:cubicBezTo>
                  <a:cubicBezTo>
                    <a:pt x="1424" y="788"/>
                    <a:pt x="1456" y="803"/>
                    <a:pt x="1489" y="803"/>
                  </a:cubicBezTo>
                  <a:cubicBezTo>
                    <a:pt x="1512" y="803"/>
                    <a:pt x="1535" y="797"/>
                    <a:pt x="1556" y="784"/>
                  </a:cubicBezTo>
                  <a:cubicBezTo>
                    <a:pt x="2057" y="414"/>
                    <a:pt x="2656" y="218"/>
                    <a:pt x="3287" y="218"/>
                  </a:cubicBezTo>
                  <a:cubicBezTo>
                    <a:pt x="3700" y="218"/>
                    <a:pt x="4092" y="294"/>
                    <a:pt x="4462" y="457"/>
                  </a:cubicBezTo>
                  <a:cubicBezTo>
                    <a:pt x="4190" y="881"/>
                    <a:pt x="4549" y="1208"/>
                    <a:pt x="5038" y="1338"/>
                  </a:cubicBezTo>
                  <a:cubicBezTo>
                    <a:pt x="5050" y="1360"/>
                    <a:pt x="5071" y="1382"/>
                    <a:pt x="5093" y="1415"/>
                  </a:cubicBezTo>
                  <a:cubicBezTo>
                    <a:pt x="5125" y="1437"/>
                    <a:pt x="5147" y="1447"/>
                    <a:pt x="5169" y="1469"/>
                  </a:cubicBezTo>
                  <a:cubicBezTo>
                    <a:pt x="5262" y="1833"/>
                    <a:pt x="5467" y="2137"/>
                    <a:pt x="5753" y="2137"/>
                  </a:cubicBezTo>
                  <a:cubicBezTo>
                    <a:pt x="5835" y="2137"/>
                    <a:pt x="5923" y="2112"/>
                    <a:pt x="6018" y="2057"/>
                  </a:cubicBezTo>
                  <a:cubicBezTo>
                    <a:pt x="6083" y="2242"/>
                    <a:pt x="6138" y="2427"/>
                    <a:pt x="6181" y="2622"/>
                  </a:cubicBezTo>
                  <a:cubicBezTo>
                    <a:pt x="6074" y="2562"/>
                    <a:pt x="5955" y="2531"/>
                    <a:pt x="5833" y="2531"/>
                  </a:cubicBezTo>
                  <a:cubicBezTo>
                    <a:pt x="5757" y="2531"/>
                    <a:pt x="5680" y="2543"/>
                    <a:pt x="5604" y="2568"/>
                  </a:cubicBezTo>
                  <a:cubicBezTo>
                    <a:pt x="5495" y="2503"/>
                    <a:pt x="5387" y="2481"/>
                    <a:pt x="5267" y="2470"/>
                  </a:cubicBezTo>
                  <a:cubicBezTo>
                    <a:pt x="4375" y="2460"/>
                    <a:pt x="3580" y="2111"/>
                    <a:pt x="2971" y="1534"/>
                  </a:cubicBezTo>
                  <a:cubicBezTo>
                    <a:pt x="2851" y="1414"/>
                    <a:pt x="2695" y="1354"/>
                    <a:pt x="2538" y="1354"/>
                  </a:cubicBezTo>
                  <a:cubicBezTo>
                    <a:pt x="2395" y="1354"/>
                    <a:pt x="2252" y="1404"/>
                    <a:pt x="2133" y="1502"/>
                  </a:cubicBezTo>
                  <a:cubicBezTo>
                    <a:pt x="1839" y="1752"/>
                    <a:pt x="1502" y="1937"/>
                    <a:pt x="1164" y="2046"/>
                  </a:cubicBezTo>
                  <a:cubicBezTo>
                    <a:pt x="947" y="2122"/>
                    <a:pt x="784" y="2286"/>
                    <a:pt x="719" y="2535"/>
                  </a:cubicBezTo>
                  <a:cubicBezTo>
                    <a:pt x="610" y="2535"/>
                    <a:pt x="501" y="2568"/>
                    <a:pt x="403" y="2622"/>
                  </a:cubicBezTo>
                  <a:cubicBezTo>
                    <a:pt x="511" y="2024"/>
                    <a:pt x="806" y="1480"/>
                    <a:pt x="1230" y="1055"/>
                  </a:cubicBezTo>
                  <a:cubicBezTo>
                    <a:pt x="1273" y="1012"/>
                    <a:pt x="1273" y="947"/>
                    <a:pt x="1241" y="903"/>
                  </a:cubicBezTo>
                  <a:cubicBezTo>
                    <a:pt x="1219" y="881"/>
                    <a:pt x="1189" y="870"/>
                    <a:pt x="1159" y="870"/>
                  </a:cubicBezTo>
                  <a:cubicBezTo>
                    <a:pt x="1129" y="870"/>
                    <a:pt x="1099" y="881"/>
                    <a:pt x="1077" y="903"/>
                  </a:cubicBezTo>
                  <a:cubicBezTo>
                    <a:pt x="555" y="1415"/>
                    <a:pt x="228" y="2100"/>
                    <a:pt x="153" y="2830"/>
                  </a:cubicBezTo>
                  <a:cubicBezTo>
                    <a:pt x="54" y="2960"/>
                    <a:pt x="0" y="3123"/>
                    <a:pt x="0" y="3297"/>
                  </a:cubicBezTo>
                  <a:cubicBezTo>
                    <a:pt x="0" y="3526"/>
                    <a:pt x="98" y="3722"/>
                    <a:pt x="250" y="3863"/>
                  </a:cubicBezTo>
                  <a:cubicBezTo>
                    <a:pt x="316" y="4418"/>
                    <a:pt x="479" y="5169"/>
                    <a:pt x="936" y="5713"/>
                  </a:cubicBezTo>
                  <a:cubicBezTo>
                    <a:pt x="1056" y="5855"/>
                    <a:pt x="1186" y="5974"/>
                    <a:pt x="1328" y="6061"/>
                  </a:cubicBezTo>
                  <a:cubicBezTo>
                    <a:pt x="1328" y="6061"/>
                    <a:pt x="1360" y="6083"/>
                    <a:pt x="1404" y="6105"/>
                  </a:cubicBezTo>
                  <a:cubicBezTo>
                    <a:pt x="1372" y="6257"/>
                    <a:pt x="1350" y="6377"/>
                    <a:pt x="1338" y="6431"/>
                  </a:cubicBezTo>
                  <a:cubicBezTo>
                    <a:pt x="1284" y="6518"/>
                    <a:pt x="1251" y="6617"/>
                    <a:pt x="1251" y="6725"/>
                  </a:cubicBezTo>
                  <a:cubicBezTo>
                    <a:pt x="1251" y="6997"/>
                    <a:pt x="1480" y="7226"/>
                    <a:pt x="1752" y="7226"/>
                  </a:cubicBezTo>
                  <a:lnTo>
                    <a:pt x="2329" y="7226"/>
                  </a:lnTo>
                  <a:cubicBezTo>
                    <a:pt x="2416" y="7345"/>
                    <a:pt x="2557" y="7422"/>
                    <a:pt x="2710" y="7422"/>
                  </a:cubicBezTo>
                  <a:lnTo>
                    <a:pt x="3863" y="7422"/>
                  </a:lnTo>
                  <a:cubicBezTo>
                    <a:pt x="4027" y="7422"/>
                    <a:pt x="4168" y="7345"/>
                    <a:pt x="4255" y="7226"/>
                  </a:cubicBezTo>
                  <a:lnTo>
                    <a:pt x="4821" y="7226"/>
                  </a:lnTo>
                  <a:cubicBezTo>
                    <a:pt x="5104" y="7226"/>
                    <a:pt x="5321" y="6997"/>
                    <a:pt x="5321" y="6725"/>
                  </a:cubicBezTo>
                  <a:cubicBezTo>
                    <a:pt x="5321" y="6617"/>
                    <a:pt x="5289" y="6518"/>
                    <a:pt x="5234" y="6431"/>
                  </a:cubicBezTo>
                  <a:cubicBezTo>
                    <a:pt x="5234" y="6377"/>
                    <a:pt x="5212" y="6257"/>
                    <a:pt x="5169" y="6105"/>
                  </a:cubicBezTo>
                  <a:cubicBezTo>
                    <a:pt x="5311" y="6029"/>
                    <a:pt x="5604" y="5833"/>
                    <a:pt x="5855" y="5420"/>
                  </a:cubicBezTo>
                  <a:cubicBezTo>
                    <a:pt x="5887" y="5365"/>
                    <a:pt x="5865" y="5299"/>
                    <a:pt x="5811" y="5267"/>
                  </a:cubicBezTo>
                  <a:cubicBezTo>
                    <a:pt x="5797" y="5256"/>
                    <a:pt x="5780" y="5251"/>
                    <a:pt x="5762" y="5251"/>
                  </a:cubicBezTo>
                  <a:cubicBezTo>
                    <a:pt x="5728" y="5251"/>
                    <a:pt x="5691" y="5270"/>
                    <a:pt x="5669" y="5299"/>
                  </a:cubicBezTo>
                  <a:cubicBezTo>
                    <a:pt x="5463" y="5648"/>
                    <a:pt x="5224" y="5822"/>
                    <a:pt x="5104" y="5898"/>
                  </a:cubicBezTo>
                  <a:cubicBezTo>
                    <a:pt x="5028" y="5691"/>
                    <a:pt x="4897" y="5452"/>
                    <a:pt x="4712" y="5267"/>
                  </a:cubicBezTo>
                  <a:cubicBezTo>
                    <a:pt x="5180" y="4995"/>
                    <a:pt x="5528" y="4603"/>
                    <a:pt x="5724" y="4157"/>
                  </a:cubicBezTo>
                  <a:cubicBezTo>
                    <a:pt x="5735" y="4124"/>
                    <a:pt x="5757" y="4092"/>
                    <a:pt x="5768" y="4048"/>
                  </a:cubicBezTo>
                  <a:cubicBezTo>
                    <a:pt x="5793" y="4051"/>
                    <a:pt x="5819" y="4052"/>
                    <a:pt x="5844" y="4052"/>
                  </a:cubicBezTo>
                  <a:cubicBezTo>
                    <a:pt x="5927" y="4052"/>
                    <a:pt x="6008" y="4038"/>
                    <a:pt x="6083" y="4005"/>
                  </a:cubicBezTo>
                  <a:lnTo>
                    <a:pt x="6083" y="4005"/>
                  </a:lnTo>
                  <a:cubicBezTo>
                    <a:pt x="6039" y="4342"/>
                    <a:pt x="5964" y="4646"/>
                    <a:pt x="5865" y="4908"/>
                  </a:cubicBezTo>
                  <a:cubicBezTo>
                    <a:pt x="5844" y="4962"/>
                    <a:pt x="5865" y="5028"/>
                    <a:pt x="5920" y="5050"/>
                  </a:cubicBezTo>
                  <a:cubicBezTo>
                    <a:pt x="5932" y="5054"/>
                    <a:pt x="5944" y="5056"/>
                    <a:pt x="5956" y="5056"/>
                  </a:cubicBezTo>
                  <a:cubicBezTo>
                    <a:pt x="6000" y="5056"/>
                    <a:pt x="6044" y="5027"/>
                    <a:pt x="6061" y="4984"/>
                  </a:cubicBezTo>
                  <a:cubicBezTo>
                    <a:pt x="6192" y="4658"/>
                    <a:pt x="6279" y="4288"/>
                    <a:pt x="6322" y="3863"/>
                  </a:cubicBezTo>
                  <a:cubicBezTo>
                    <a:pt x="6486" y="3722"/>
                    <a:pt x="6584" y="3526"/>
                    <a:pt x="6584" y="3297"/>
                  </a:cubicBezTo>
                  <a:cubicBezTo>
                    <a:pt x="6584" y="3123"/>
                    <a:pt x="6530" y="2960"/>
                    <a:pt x="6421" y="2830"/>
                  </a:cubicBezTo>
                  <a:cubicBezTo>
                    <a:pt x="6399" y="2514"/>
                    <a:pt x="6312" y="2209"/>
                    <a:pt x="6192" y="1926"/>
                  </a:cubicBezTo>
                  <a:cubicBezTo>
                    <a:pt x="6203" y="1916"/>
                    <a:pt x="6214" y="1904"/>
                    <a:pt x="6214" y="1894"/>
                  </a:cubicBezTo>
                  <a:cubicBezTo>
                    <a:pt x="6421" y="1698"/>
                    <a:pt x="6497" y="1502"/>
                    <a:pt x="6443" y="1328"/>
                  </a:cubicBezTo>
                  <a:cubicBezTo>
                    <a:pt x="6355" y="1023"/>
                    <a:pt x="5942" y="893"/>
                    <a:pt x="5790" y="849"/>
                  </a:cubicBezTo>
                  <a:cubicBezTo>
                    <a:pt x="5778" y="827"/>
                    <a:pt x="5757" y="794"/>
                    <a:pt x="5735" y="772"/>
                  </a:cubicBezTo>
                  <a:cubicBezTo>
                    <a:pt x="5703" y="751"/>
                    <a:pt x="5681" y="729"/>
                    <a:pt x="5659" y="718"/>
                  </a:cubicBezTo>
                  <a:cubicBezTo>
                    <a:pt x="5616" y="566"/>
                    <a:pt x="5485" y="153"/>
                    <a:pt x="5180" y="66"/>
                  </a:cubicBezTo>
                  <a:cubicBezTo>
                    <a:pt x="5144" y="54"/>
                    <a:pt x="5106" y="48"/>
                    <a:pt x="5067" y="48"/>
                  </a:cubicBezTo>
                  <a:cubicBezTo>
                    <a:pt x="4924" y="48"/>
                    <a:pt x="4769" y="129"/>
                    <a:pt x="4614" y="283"/>
                  </a:cubicBezTo>
                  <a:cubicBezTo>
                    <a:pt x="4201" y="98"/>
                    <a:pt x="3754" y="0"/>
                    <a:pt x="3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Google Shape;784;p22" title="Chart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19860" r="19866"/>
          <a:stretch/>
        </p:blipFill>
        <p:spPr>
          <a:xfrm>
            <a:off x="3231413" y="1387275"/>
            <a:ext cx="2681175" cy="2750549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22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Bullying Infographics</a:t>
            </a:r>
            <a:endParaRPr/>
          </a:p>
        </p:txBody>
      </p:sp>
      <p:grpSp>
        <p:nvGrpSpPr>
          <p:cNvPr id="786" name="Google Shape;786;p22"/>
          <p:cNvGrpSpPr/>
          <p:nvPr/>
        </p:nvGrpSpPr>
        <p:grpSpPr>
          <a:xfrm>
            <a:off x="413318" y="1410198"/>
            <a:ext cx="1608078" cy="1257481"/>
            <a:chOff x="1163269" y="1430441"/>
            <a:chExt cx="1771206" cy="1257481"/>
          </a:xfrm>
        </p:grpSpPr>
        <p:grpSp>
          <p:nvGrpSpPr>
            <p:cNvPr id="787" name="Google Shape;787;p22"/>
            <p:cNvGrpSpPr/>
            <p:nvPr/>
          </p:nvGrpSpPr>
          <p:grpSpPr>
            <a:xfrm>
              <a:off x="1163269" y="1703194"/>
              <a:ext cx="1771200" cy="984727"/>
              <a:chOff x="2436319" y="1707573"/>
              <a:chExt cx="1771200" cy="984727"/>
            </a:xfrm>
          </p:grpSpPr>
          <p:sp>
            <p:nvSpPr>
              <p:cNvPr id="788" name="Google Shape;788;p22"/>
              <p:cNvSpPr txBox="1"/>
              <p:nvPr/>
            </p:nvSpPr>
            <p:spPr>
              <a:xfrm>
                <a:off x="2436319" y="1707573"/>
                <a:ext cx="17712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89" name="Google Shape;789;p22"/>
              <p:cNvSpPr txBox="1"/>
              <p:nvPr/>
            </p:nvSpPr>
            <p:spPr>
              <a:xfrm>
                <a:off x="2436319" y="2138200"/>
                <a:ext cx="17712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Venus is the second planet from the Sun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90" name="Google Shape;790;p22"/>
            <p:cNvSpPr txBox="1"/>
            <p:nvPr/>
          </p:nvSpPr>
          <p:spPr>
            <a:xfrm>
              <a:off x="1163275" y="1430441"/>
              <a:ext cx="1771200" cy="31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28%</a:t>
              </a:r>
              <a:endParaRPr sz="2000" b="1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91" name="Google Shape;791;p22"/>
          <p:cNvGrpSpPr/>
          <p:nvPr/>
        </p:nvGrpSpPr>
        <p:grpSpPr>
          <a:xfrm>
            <a:off x="413338" y="2849149"/>
            <a:ext cx="1608078" cy="1265759"/>
            <a:chOff x="2436319" y="3354916"/>
            <a:chExt cx="1771206" cy="1265759"/>
          </a:xfrm>
        </p:grpSpPr>
        <p:grpSp>
          <p:nvGrpSpPr>
            <p:cNvPr id="792" name="Google Shape;792;p22"/>
            <p:cNvGrpSpPr/>
            <p:nvPr/>
          </p:nvGrpSpPr>
          <p:grpSpPr>
            <a:xfrm>
              <a:off x="2436319" y="3641555"/>
              <a:ext cx="1771196" cy="979120"/>
              <a:chOff x="2862475" y="4524655"/>
              <a:chExt cx="2027700" cy="979120"/>
            </a:xfrm>
          </p:grpSpPr>
          <p:sp>
            <p:nvSpPr>
              <p:cNvPr id="793" name="Google Shape;793;p22"/>
              <p:cNvSpPr txBox="1"/>
              <p:nvPr/>
            </p:nvSpPr>
            <p:spPr>
              <a:xfrm>
                <a:off x="2862475" y="4524655"/>
                <a:ext cx="20277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94" name="Google Shape;794;p22"/>
              <p:cNvSpPr txBox="1"/>
              <p:nvPr/>
            </p:nvSpPr>
            <p:spPr>
              <a:xfrm>
                <a:off x="2862475" y="4949675"/>
                <a:ext cx="20277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95" name="Google Shape;795;p22"/>
            <p:cNvSpPr txBox="1"/>
            <p:nvPr/>
          </p:nvSpPr>
          <p:spPr>
            <a:xfrm>
              <a:off x="2436325" y="3354916"/>
              <a:ext cx="1771200" cy="31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12%</a:t>
              </a:r>
              <a:endParaRPr sz="20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96" name="Google Shape;796;p22"/>
          <p:cNvGrpSpPr/>
          <p:nvPr/>
        </p:nvGrpSpPr>
        <p:grpSpPr>
          <a:xfrm>
            <a:off x="6959369" y="1413000"/>
            <a:ext cx="1771206" cy="1251877"/>
            <a:chOff x="6209419" y="1430441"/>
            <a:chExt cx="1771206" cy="1251877"/>
          </a:xfrm>
        </p:grpSpPr>
        <p:grpSp>
          <p:nvGrpSpPr>
            <p:cNvPr id="797" name="Google Shape;797;p22"/>
            <p:cNvGrpSpPr/>
            <p:nvPr/>
          </p:nvGrpSpPr>
          <p:grpSpPr>
            <a:xfrm>
              <a:off x="6209419" y="1703198"/>
              <a:ext cx="1771196" cy="979120"/>
              <a:chOff x="2862475" y="4524655"/>
              <a:chExt cx="2027700" cy="979120"/>
            </a:xfrm>
          </p:grpSpPr>
          <p:sp>
            <p:nvSpPr>
              <p:cNvPr id="798" name="Google Shape;798;p22"/>
              <p:cNvSpPr txBox="1"/>
              <p:nvPr/>
            </p:nvSpPr>
            <p:spPr>
              <a:xfrm>
                <a:off x="2862475" y="4524655"/>
                <a:ext cx="20277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99" name="Google Shape;799;p22"/>
              <p:cNvSpPr txBox="1"/>
              <p:nvPr/>
            </p:nvSpPr>
            <p:spPr>
              <a:xfrm>
                <a:off x="2862475" y="4949675"/>
                <a:ext cx="20277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It’s a gas giant and the biggest planet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00" name="Google Shape;800;p22"/>
            <p:cNvSpPr txBox="1"/>
            <p:nvPr/>
          </p:nvSpPr>
          <p:spPr>
            <a:xfrm>
              <a:off x="6209425" y="1430441"/>
              <a:ext cx="1771200" cy="31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24%</a:t>
              </a:r>
              <a:endParaRPr sz="20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01" name="Google Shape;801;p22"/>
          <p:cNvGrpSpPr/>
          <p:nvPr/>
        </p:nvGrpSpPr>
        <p:grpSpPr>
          <a:xfrm>
            <a:off x="6959369" y="2849149"/>
            <a:ext cx="1771206" cy="1265759"/>
            <a:chOff x="6226419" y="3354916"/>
            <a:chExt cx="1771206" cy="1265759"/>
          </a:xfrm>
        </p:grpSpPr>
        <p:grpSp>
          <p:nvGrpSpPr>
            <p:cNvPr id="802" name="Google Shape;802;p22"/>
            <p:cNvGrpSpPr/>
            <p:nvPr/>
          </p:nvGrpSpPr>
          <p:grpSpPr>
            <a:xfrm>
              <a:off x="6226419" y="3641555"/>
              <a:ext cx="1771196" cy="979120"/>
              <a:chOff x="2862475" y="4524655"/>
              <a:chExt cx="2027700" cy="979120"/>
            </a:xfrm>
          </p:grpSpPr>
          <p:sp>
            <p:nvSpPr>
              <p:cNvPr id="803" name="Google Shape;803;p22"/>
              <p:cNvSpPr txBox="1"/>
              <p:nvPr/>
            </p:nvSpPr>
            <p:spPr>
              <a:xfrm>
                <a:off x="2862475" y="4524655"/>
                <a:ext cx="20277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Neptune</a:t>
                </a:r>
                <a:endParaRPr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04" name="Google Shape;804;p22"/>
              <p:cNvSpPr txBox="1"/>
              <p:nvPr/>
            </p:nvSpPr>
            <p:spPr>
              <a:xfrm>
                <a:off x="2862475" y="4949675"/>
                <a:ext cx="20277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It’s the farthest planet from the Sun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05" name="Google Shape;805;p22"/>
            <p:cNvSpPr txBox="1"/>
            <p:nvPr/>
          </p:nvSpPr>
          <p:spPr>
            <a:xfrm>
              <a:off x="6226425" y="3354916"/>
              <a:ext cx="1771200" cy="31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36%</a:t>
              </a:r>
              <a:endParaRPr sz="20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06" name="Google Shape;806;p22"/>
          <p:cNvSpPr txBox="1"/>
          <p:nvPr/>
        </p:nvSpPr>
        <p:spPr>
          <a:xfrm>
            <a:off x="451300" y="4385000"/>
            <a:ext cx="82413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200" b="1">
                <a:solidFill>
                  <a:srgbClr val="000000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For more info, click here</a:t>
            </a:r>
            <a:endParaRPr sz="12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07" name="Google Shape;807;p22"/>
          <p:cNvGrpSpPr/>
          <p:nvPr/>
        </p:nvGrpSpPr>
        <p:grpSpPr>
          <a:xfrm flipH="1">
            <a:off x="2178013" y="1614225"/>
            <a:ext cx="926181" cy="849427"/>
            <a:chOff x="1045598" y="1053156"/>
            <a:chExt cx="926181" cy="849427"/>
          </a:xfrm>
        </p:grpSpPr>
        <p:sp>
          <p:nvSpPr>
            <p:cNvPr id="808" name="Google Shape;808;p22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2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22"/>
          <p:cNvGrpSpPr/>
          <p:nvPr/>
        </p:nvGrpSpPr>
        <p:grpSpPr>
          <a:xfrm>
            <a:off x="2383127" y="1834800"/>
            <a:ext cx="395727" cy="408276"/>
            <a:chOff x="4815703" y="2313475"/>
            <a:chExt cx="395727" cy="408276"/>
          </a:xfrm>
        </p:grpSpPr>
        <p:sp>
          <p:nvSpPr>
            <p:cNvPr id="811" name="Google Shape;811;p22"/>
            <p:cNvSpPr/>
            <p:nvPr/>
          </p:nvSpPr>
          <p:spPr>
            <a:xfrm>
              <a:off x="4824082" y="2321853"/>
              <a:ext cx="299471" cy="392152"/>
            </a:xfrm>
            <a:custGeom>
              <a:avLst/>
              <a:gdLst/>
              <a:ahLst/>
              <a:cxnLst/>
              <a:rect l="l" t="t" r="r" b="b"/>
              <a:pathLst>
                <a:path w="9936" h="13011" extrusionOk="0">
                  <a:moveTo>
                    <a:pt x="5414" y="1"/>
                  </a:moveTo>
                  <a:cubicBezTo>
                    <a:pt x="2935" y="1"/>
                    <a:pt x="913" y="2024"/>
                    <a:pt x="913" y="4502"/>
                  </a:cubicBezTo>
                  <a:lnTo>
                    <a:pt x="913" y="4879"/>
                  </a:lnTo>
                  <a:lnTo>
                    <a:pt x="0" y="8627"/>
                  </a:lnTo>
                  <a:lnTo>
                    <a:pt x="1428" y="8627"/>
                  </a:lnTo>
                  <a:lnTo>
                    <a:pt x="1428" y="9243"/>
                  </a:lnTo>
                  <a:cubicBezTo>
                    <a:pt x="1428" y="10174"/>
                    <a:pt x="2182" y="10948"/>
                    <a:pt x="3113" y="10948"/>
                  </a:cubicBezTo>
                  <a:lnTo>
                    <a:pt x="4086" y="10948"/>
                  </a:lnTo>
                  <a:cubicBezTo>
                    <a:pt x="4482" y="10948"/>
                    <a:pt x="4819" y="11266"/>
                    <a:pt x="4819" y="11662"/>
                  </a:cubicBezTo>
                  <a:lnTo>
                    <a:pt x="4819" y="13011"/>
                  </a:lnTo>
                  <a:lnTo>
                    <a:pt x="9936" y="13011"/>
                  </a:lnTo>
                  <a:lnTo>
                    <a:pt x="9936" y="4502"/>
                  </a:lnTo>
                  <a:cubicBezTo>
                    <a:pt x="9936" y="2024"/>
                    <a:pt x="7913" y="1"/>
                    <a:pt x="54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2"/>
            <p:cNvSpPr/>
            <p:nvPr/>
          </p:nvSpPr>
          <p:spPr>
            <a:xfrm>
              <a:off x="5044033" y="2446174"/>
              <a:ext cx="159049" cy="159049"/>
            </a:xfrm>
            <a:custGeom>
              <a:avLst/>
              <a:gdLst/>
              <a:ahLst/>
              <a:cxnLst/>
              <a:rect l="l" t="t" r="r" b="b"/>
              <a:pathLst>
                <a:path w="5277" h="5277" extrusionOk="0">
                  <a:moveTo>
                    <a:pt x="2638" y="1"/>
                  </a:moveTo>
                  <a:cubicBezTo>
                    <a:pt x="1170" y="1"/>
                    <a:pt x="1" y="1170"/>
                    <a:pt x="1" y="2638"/>
                  </a:cubicBezTo>
                  <a:cubicBezTo>
                    <a:pt x="1" y="4086"/>
                    <a:pt x="1170" y="5276"/>
                    <a:pt x="2638" y="5276"/>
                  </a:cubicBezTo>
                  <a:cubicBezTo>
                    <a:pt x="4086" y="5276"/>
                    <a:pt x="5276" y="4086"/>
                    <a:pt x="5276" y="2638"/>
                  </a:cubicBezTo>
                  <a:cubicBezTo>
                    <a:pt x="5276" y="1170"/>
                    <a:pt x="4086" y="1"/>
                    <a:pt x="26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2"/>
            <p:cNvSpPr/>
            <p:nvPr/>
          </p:nvSpPr>
          <p:spPr>
            <a:xfrm>
              <a:off x="4815703" y="2313475"/>
              <a:ext cx="276776" cy="408276"/>
            </a:xfrm>
            <a:custGeom>
              <a:avLst/>
              <a:gdLst/>
              <a:ahLst/>
              <a:cxnLst/>
              <a:rect l="l" t="t" r="r" b="b"/>
              <a:pathLst>
                <a:path w="9183" h="13546" extrusionOk="0">
                  <a:moveTo>
                    <a:pt x="5692" y="1"/>
                  </a:moveTo>
                  <a:cubicBezTo>
                    <a:pt x="3074" y="1"/>
                    <a:pt x="932" y="2143"/>
                    <a:pt x="932" y="4780"/>
                  </a:cubicBezTo>
                  <a:lnTo>
                    <a:pt x="932" y="5118"/>
                  </a:lnTo>
                  <a:lnTo>
                    <a:pt x="20" y="8846"/>
                  </a:lnTo>
                  <a:cubicBezTo>
                    <a:pt x="1" y="8926"/>
                    <a:pt x="20" y="9005"/>
                    <a:pt x="59" y="9064"/>
                  </a:cubicBezTo>
                  <a:cubicBezTo>
                    <a:pt x="120" y="9124"/>
                    <a:pt x="178" y="9164"/>
                    <a:pt x="278" y="9164"/>
                  </a:cubicBezTo>
                  <a:lnTo>
                    <a:pt x="1429" y="9164"/>
                  </a:lnTo>
                  <a:lnTo>
                    <a:pt x="1429" y="9521"/>
                  </a:lnTo>
                  <a:cubicBezTo>
                    <a:pt x="1429" y="10611"/>
                    <a:pt x="2301" y="11483"/>
                    <a:pt x="3391" y="11483"/>
                  </a:cubicBezTo>
                  <a:lnTo>
                    <a:pt x="4364" y="11483"/>
                  </a:lnTo>
                  <a:cubicBezTo>
                    <a:pt x="4621" y="11483"/>
                    <a:pt x="4819" y="11682"/>
                    <a:pt x="4819" y="11940"/>
                  </a:cubicBezTo>
                  <a:lnTo>
                    <a:pt x="4819" y="13289"/>
                  </a:lnTo>
                  <a:cubicBezTo>
                    <a:pt x="4819" y="13427"/>
                    <a:pt x="4938" y="13546"/>
                    <a:pt x="5097" y="13546"/>
                  </a:cubicBezTo>
                  <a:cubicBezTo>
                    <a:pt x="5236" y="13546"/>
                    <a:pt x="5355" y="13427"/>
                    <a:pt x="5355" y="13289"/>
                  </a:cubicBezTo>
                  <a:lnTo>
                    <a:pt x="5355" y="11940"/>
                  </a:lnTo>
                  <a:cubicBezTo>
                    <a:pt x="5355" y="11404"/>
                    <a:pt x="4919" y="10949"/>
                    <a:pt x="4364" y="10949"/>
                  </a:cubicBezTo>
                  <a:lnTo>
                    <a:pt x="3391" y="10949"/>
                  </a:lnTo>
                  <a:cubicBezTo>
                    <a:pt x="2598" y="10949"/>
                    <a:pt x="1963" y="10314"/>
                    <a:pt x="1963" y="9521"/>
                  </a:cubicBezTo>
                  <a:lnTo>
                    <a:pt x="1963" y="8905"/>
                  </a:lnTo>
                  <a:cubicBezTo>
                    <a:pt x="1963" y="8826"/>
                    <a:pt x="1924" y="8767"/>
                    <a:pt x="1884" y="8727"/>
                  </a:cubicBezTo>
                  <a:cubicBezTo>
                    <a:pt x="1825" y="8667"/>
                    <a:pt x="1765" y="8648"/>
                    <a:pt x="1706" y="8648"/>
                  </a:cubicBezTo>
                  <a:lnTo>
                    <a:pt x="615" y="8648"/>
                  </a:lnTo>
                  <a:lnTo>
                    <a:pt x="1448" y="5216"/>
                  </a:lnTo>
                  <a:lnTo>
                    <a:pt x="1448" y="5157"/>
                  </a:lnTo>
                  <a:lnTo>
                    <a:pt x="1448" y="4780"/>
                  </a:lnTo>
                  <a:cubicBezTo>
                    <a:pt x="1448" y="2440"/>
                    <a:pt x="3352" y="536"/>
                    <a:pt x="5692" y="536"/>
                  </a:cubicBezTo>
                  <a:cubicBezTo>
                    <a:pt x="6842" y="536"/>
                    <a:pt x="7894" y="972"/>
                    <a:pt x="8706" y="1786"/>
                  </a:cubicBezTo>
                  <a:cubicBezTo>
                    <a:pt x="8756" y="1835"/>
                    <a:pt x="8821" y="1860"/>
                    <a:pt x="8888" y="1860"/>
                  </a:cubicBezTo>
                  <a:cubicBezTo>
                    <a:pt x="8955" y="1860"/>
                    <a:pt x="9025" y="1835"/>
                    <a:pt x="9084" y="1786"/>
                  </a:cubicBezTo>
                  <a:cubicBezTo>
                    <a:pt x="9182" y="1686"/>
                    <a:pt x="9182" y="1508"/>
                    <a:pt x="9084" y="1408"/>
                  </a:cubicBezTo>
                  <a:cubicBezTo>
                    <a:pt x="8172" y="496"/>
                    <a:pt x="6982" y="1"/>
                    <a:pt x="56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2"/>
            <p:cNvSpPr/>
            <p:nvPr/>
          </p:nvSpPr>
          <p:spPr>
            <a:xfrm>
              <a:off x="4879054" y="2462298"/>
              <a:ext cx="16155" cy="15582"/>
            </a:xfrm>
            <a:custGeom>
              <a:avLst/>
              <a:gdLst/>
              <a:ahLst/>
              <a:cxnLst/>
              <a:rect l="l" t="t" r="r" b="b"/>
              <a:pathLst>
                <a:path w="536" h="517" extrusionOk="0">
                  <a:moveTo>
                    <a:pt x="278" y="1"/>
                  </a:moveTo>
                  <a:cubicBezTo>
                    <a:pt x="199" y="1"/>
                    <a:pt x="139" y="21"/>
                    <a:pt x="80" y="80"/>
                  </a:cubicBezTo>
                  <a:cubicBezTo>
                    <a:pt x="40" y="120"/>
                    <a:pt x="1" y="199"/>
                    <a:pt x="1" y="259"/>
                  </a:cubicBezTo>
                  <a:cubicBezTo>
                    <a:pt x="1" y="338"/>
                    <a:pt x="40" y="397"/>
                    <a:pt x="80" y="437"/>
                  </a:cubicBezTo>
                  <a:cubicBezTo>
                    <a:pt x="139" y="497"/>
                    <a:pt x="199" y="516"/>
                    <a:pt x="278" y="516"/>
                  </a:cubicBezTo>
                  <a:cubicBezTo>
                    <a:pt x="337" y="516"/>
                    <a:pt x="417" y="497"/>
                    <a:pt x="456" y="437"/>
                  </a:cubicBezTo>
                  <a:cubicBezTo>
                    <a:pt x="516" y="397"/>
                    <a:pt x="536" y="338"/>
                    <a:pt x="536" y="259"/>
                  </a:cubicBezTo>
                  <a:cubicBezTo>
                    <a:pt x="536" y="199"/>
                    <a:pt x="516" y="120"/>
                    <a:pt x="456" y="80"/>
                  </a:cubicBezTo>
                  <a:cubicBezTo>
                    <a:pt x="417" y="21"/>
                    <a:pt x="337" y="1"/>
                    <a:pt x="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2"/>
            <p:cNvSpPr/>
            <p:nvPr/>
          </p:nvSpPr>
          <p:spPr>
            <a:xfrm>
              <a:off x="5035684" y="2437825"/>
              <a:ext cx="175746" cy="175776"/>
            </a:xfrm>
            <a:custGeom>
              <a:avLst/>
              <a:gdLst/>
              <a:ahLst/>
              <a:cxnLst/>
              <a:rect l="l" t="t" r="r" b="b"/>
              <a:pathLst>
                <a:path w="5831" h="5832" extrusionOk="0">
                  <a:moveTo>
                    <a:pt x="2915" y="535"/>
                  </a:moveTo>
                  <a:cubicBezTo>
                    <a:pt x="4224" y="535"/>
                    <a:pt x="5295" y="1606"/>
                    <a:pt x="5295" y="2915"/>
                  </a:cubicBezTo>
                  <a:cubicBezTo>
                    <a:pt x="5295" y="4224"/>
                    <a:pt x="4224" y="5295"/>
                    <a:pt x="2915" y="5295"/>
                  </a:cubicBezTo>
                  <a:cubicBezTo>
                    <a:pt x="1606" y="5295"/>
                    <a:pt x="535" y="4224"/>
                    <a:pt x="535" y="2915"/>
                  </a:cubicBezTo>
                  <a:cubicBezTo>
                    <a:pt x="535" y="1606"/>
                    <a:pt x="1606" y="535"/>
                    <a:pt x="2915" y="535"/>
                  </a:cubicBezTo>
                  <a:close/>
                  <a:moveTo>
                    <a:pt x="2915" y="0"/>
                  </a:moveTo>
                  <a:cubicBezTo>
                    <a:pt x="1309" y="0"/>
                    <a:pt x="0" y="1309"/>
                    <a:pt x="0" y="2915"/>
                  </a:cubicBezTo>
                  <a:cubicBezTo>
                    <a:pt x="0" y="4522"/>
                    <a:pt x="1309" y="5831"/>
                    <a:pt x="2915" y="5831"/>
                  </a:cubicBezTo>
                  <a:cubicBezTo>
                    <a:pt x="4522" y="5831"/>
                    <a:pt x="5831" y="4522"/>
                    <a:pt x="5831" y="2915"/>
                  </a:cubicBezTo>
                  <a:cubicBezTo>
                    <a:pt x="5831" y="1309"/>
                    <a:pt x="4522" y="0"/>
                    <a:pt x="2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2"/>
            <p:cNvSpPr/>
            <p:nvPr/>
          </p:nvSpPr>
          <p:spPr>
            <a:xfrm>
              <a:off x="5082881" y="2495782"/>
              <a:ext cx="29326" cy="22726"/>
            </a:xfrm>
            <a:custGeom>
              <a:avLst/>
              <a:gdLst/>
              <a:ahLst/>
              <a:cxnLst/>
              <a:rect l="l" t="t" r="r" b="b"/>
              <a:pathLst>
                <a:path w="973" h="754" extrusionOk="0">
                  <a:moveTo>
                    <a:pt x="476" y="0"/>
                  </a:moveTo>
                  <a:cubicBezTo>
                    <a:pt x="219" y="0"/>
                    <a:pt x="0" y="219"/>
                    <a:pt x="0" y="476"/>
                  </a:cubicBezTo>
                  <a:cubicBezTo>
                    <a:pt x="0" y="635"/>
                    <a:pt x="119" y="754"/>
                    <a:pt x="259" y="754"/>
                  </a:cubicBezTo>
                  <a:cubicBezTo>
                    <a:pt x="357" y="754"/>
                    <a:pt x="436" y="695"/>
                    <a:pt x="476" y="616"/>
                  </a:cubicBezTo>
                  <a:cubicBezTo>
                    <a:pt x="536" y="695"/>
                    <a:pt x="616" y="754"/>
                    <a:pt x="714" y="754"/>
                  </a:cubicBezTo>
                  <a:cubicBezTo>
                    <a:pt x="854" y="754"/>
                    <a:pt x="973" y="635"/>
                    <a:pt x="973" y="476"/>
                  </a:cubicBezTo>
                  <a:cubicBezTo>
                    <a:pt x="973" y="219"/>
                    <a:pt x="754" y="0"/>
                    <a:pt x="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2"/>
            <p:cNvSpPr/>
            <p:nvPr/>
          </p:nvSpPr>
          <p:spPr>
            <a:xfrm>
              <a:off x="5136678" y="2495782"/>
              <a:ext cx="29899" cy="22726"/>
            </a:xfrm>
            <a:custGeom>
              <a:avLst/>
              <a:gdLst/>
              <a:ahLst/>
              <a:cxnLst/>
              <a:rect l="l" t="t" r="r" b="b"/>
              <a:pathLst>
                <a:path w="992" h="754" extrusionOk="0">
                  <a:moveTo>
                    <a:pt x="497" y="0"/>
                  </a:moveTo>
                  <a:cubicBezTo>
                    <a:pt x="219" y="0"/>
                    <a:pt x="0" y="219"/>
                    <a:pt x="0" y="476"/>
                  </a:cubicBezTo>
                  <a:cubicBezTo>
                    <a:pt x="0" y="635"/>
                    <a:pt x="119" y="754"/>
                    <a:pt x="278" y="754"/>
                  </a:cubicBezTo>
                  <a:cubicBezTo>
                    <a:pt x="357" y="754"/>
                    <a:pt x="457" y="695"/>
                    <a:pt x="497" y="616"/>
                  </a:cubicBezTo>
                  <a:cubicBezTo>
                    <a:pt x="536" y="695"/>
                    <a:pt x="635" y="754"/>
                    <a:pt x="714" y="754"/>
                  </a:cubicBezTo>
                  <a:cubicBezTo>
                    <a:pt x="873" y="754"/>
                    <a:pt x="992" y="635"/>
                    <a:pt x="992" y="476"/>
                  </a:cubicBezTo>
                  <a:cubicBezTo>
                    <a:pt x="992" y="219"/>
                    <a:pt x="774" y="0"/>
                    <a:pt x="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2"/>
            <p:cNvSpPr/>
            <p:nvPr/>
          </p:nvSpPr>
          <p:spPr>
            <a:xfrm>
              <a:off x="5097227" y="2535835"/>
              <a:ext cx="55006" cy="35897"/>
            </a:xfrm>
            <a:custGeom>
              <a:avLst/>
              <a:gdLst/>
              <a:ahLst/>
              <a:cxnLst/>
              <a:rect l="l" t="t" r="r" b="b"/>
              <a:pathLst>
                <a:path w="1825" h="1191" extrusionOk="0">
                  <a:moveTo>
                    <a:pt x="259" y="1"/>
                  </a:moveTo>
                  <a:cubicBezTo>
                    <a:pt x="119" y="1"/>
                    <a:pt x="0" y="120"/>
                    <a:pt x="0" y="278"/>
                  </a:cubicBezTo>
                  <a:cubicBezTo>
                    <a:pt x="0" y="773"/>
                    <a:pt x="397" y="1191"/>
                    <a:pt x="912" y="1191"/>
                  </a:cubicBezTo>
                  <a:cubicBezTo>
                    <a:pt x="1409" y="1191"/>
                    <a:pt x="1825" y="773"/>
                    <a:pt x="1825" y="278"/>
                  </a:cubicBezTo>
                  <a:cubicBezTo>
                    <a:pt x="1825" y="120"/>
                    <a:pt x="1706" y="1"/>
                    <a:pt x="1547" y="1"/>
                  </a:cubicBezTo>
                  <a:cubicBezTo>
                    <a:pt x="1409" y="1"/>
                    <a:pt x="1290" y="120"/>
                    <a:pt x="1290" y="278"/>
                  </a:cubicBezTo>
                  <a:cubicBezTo>
                    <a:pt x="1290" y="477"/>
                    <a:pt x="1111" y="654"/>
                    <a:pt x="912" y="654"/>
                  </a:cubicBezTo>
                  <a:cubicBezTo>
                    <a:pt x="695" y="654"/>
                    <a:pt x="516" y="477"/>
                    <a:pt x="516" y="278"/>
                  </a:cubicBezTo>
                  <a:cubicBezTo>
                    <a:pt x="516" y="120"/>
                    <a:pt x="397" y="1"/>
                    <a:pt x="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2"/>
            <p:cNvSpPr/>
            <p:nvPr/>
          </p:nvSpPr>
          <p:spPr>
            <a:xfrm>
              <a:off x="5115762" y="2368477"/>
              <a:ext cx="15582" cy="48435"/>
            </a:xfrm>
            <a:custGeom>
              <a:avLst/>
              <a:gdLst/>
              <a:ahLst/>
              <a:cxnLst/>
              <a:rect l="l" t="t" r="r" b="b"/>
              <a:pathLst>
                <a:path w="517" h="1607" extrusionOk="0">
                  <a:moveTo>
                    <a:pt x="258" y="1"/>
                  </a:moveTo>
                  <a:cubicBezTo>
                    <a:pt x="120" y="1"/>
                    <a:pt x="1" y="120"/>
                    <a:pt x="1" y="258"/>
                  </a:cubicBezTo>
                  <a:lnTo>
                    <a:pt x="1" y="1349"/>
                  </a:lnTo>
                  <a:cubicBezTo>
                    <a:pt x="1" y="1487"/>
                    <a:pt x="120" y="1606"/>
                    <a:pt x="258" y="1606"/>
                  </a:cubicBezTo>
                  <a:cubicBezTo>
                    <a:pt x="397" y="1606"/>
                    <a:pt x="516" y="1487"/>
                    <a:pt x="516" y="1349"/>
                  </a:cubicBezTo>
                  <a:lnTo>
                    <a:pt x="516" y="258"/>
                  </a:lnTo>
                  <a:cubicBezTo>
                    <a:pt x="516" y="120"/>
                    <a:pt x="397" y="1"/>
                    <a:pt x="2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2"/>
            <p:cNvSpPr/>
            <p:nvPr/>
          </p:nvSpPr>
          <p:spPr>
            <a:xfrm>
              <a:off x="5057776" y="2405668"/>
              <a:ext cx="28723" cy="26764"/>
            </a:xfrm>
            <a:custGeom>
              <a:avLst/>
              <a:gdLst/>
              <a:ahLst/>
              <a:cxnLst/>
              <a:rect l="l" t="t" r="r" b="b"/>
              <a:pathLst>
                <a:path w="953" h="888" extrusionOk="0">
                  <a:moveTo>
                    <a:pt x="296" y="1"/>
                  </a:moveTo>
                  <a:cubicBezTo>
                    <a:pt x="229" y="1"/>
                    <a:pt x="160" y="26"/>
                    <a:pt x="100" y="76"/>
                  </a:cubicBezTo>
                  <a:cubicBezTo>
                    <a:pt x="0" y="174"/>
                    <a:pt x="0" y="353"/>
                    <a:pt x="100" y="452"/>
                  </a:cubicBezTo>
                  <a:lnTo>
                    <a:pt x="476" y="809"/>
                  </a:lnTo>
                  <a:cubicBezTo>
                    <a:pt x="516" y="869"/>
                    <a:pt x="595" y="888"/>
                    <a:pt x="655" y="888"/>
                  </a:cubicBezTo>
                  <a:cubicBezTo>
                    <a:pt x="735" y="888"/>
                    <a:pt x="793" y="869"/>
                    <a:pt x="854" y="809"/>
                  </a:cubicBezTo>
                  <a:cubicBezTo>
                    <a:pt x="952" y="710"/>
                    <a:pt x="952" y="551"/>
                    <a:pt x="854" y="433"/>
                  </a:cubicBezTo>
                  <a:lnTo>
                    <a:pt x="476" y="76"/>
                  </a:lnTo>
                  <a:cubicBezTo>
                    <a:pt x="427" y="26"/>
                    <a:pt x="363" y="1"/>
                    <a:pt x="2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2"/>
            <p:cNvSpPr/>
            <p:nvPr/>
          </p:nvSpPr>
          <p:spPr>
            <a:xfrm>
              <a:off x="5160578" y="2405668"/>
              <a:ext cx="28151" cy="26764"/>
            </a:xfrm>
            <a:custGeom>
              <a:avLst/>
              <a:gdLst/>
              <a:ahLst/>
              <a:cxnLst/>
              <a:rect l="l" t="t" r="r" b="b"/>
              <a:pathLst>
                <a:path w="934" h="888" extrusionOk="0">
                  <a:moveTo>
                    <a:pt x="653" y="1"/>
                  </a:moveTo>
                  <a:cubicBezTo>
                    <a:pt x="586" y="1"/>
                    <a:pt x="517" y="26"/>
                    <a:pt x="457" y="76"/>
                  </a:cubicBezTo>
                  <a:lnTo>
                    <a:pt x="100" y="452"/>
                  </a:lnTo>
                  <a:cubicBezTo>
                    <a:pt x="0" y="551"/>
                    <a:pt x="0" y="710"/>
                    <a:pt x="100" y="829"/>
                  </a:cubicBezTo>
                  <a:cubicBezTo>
                    <a:pt x="159" y="869"/>
                    <a:pt x="219" y="888"/>
                    <a:pt x="299" y="888"/>
                  </a:cubicBezTo>
                  <a:cubicBezTo>
                    <a:pt x="357" y="888"/>
                    <a:pt x="418" y="869"/>
                    <a:pt x="476" y="829"/>
                  </a:cubicBezTo>
                  <a:lnTo>
                    <a:pt x="833" y="452"/>
                  </a:lnTo>
                  <a:cubicBezTo>
                    <a:pt x="933" y="353"/>
                    <a:pt x="933" y="195"/>
                    <a:pt x="833" y="76"/>
                  </a:cubicBezTo>
                  <a:cubicBezTo>
                    <a:pt x="784" y="26"/>
                    <a:pt x="720" y="1"/>
                    <a:pt x="6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2"/>
            <p:cNvSpPr/>
            <p:nvPr/>
          </p:nvSpPr>
          <p:spPr>
            <a:xfrm>
              <a:off x="5115762" y="2636256"/>
              <a:ext cx="15582" cy="16155"/>
            </a:xfrm>
            <a:custGeom>
              <a:avLst/>
              <a:gdLst/>
              <a:ahLst/>
              <a:cxnLst/>
              <a:rect l="l" t="t" r="r" b="b"/>
              <a:pathLst>
                <a:path w="517" h="536" extrusionOk="0">
                  <a:moveTo>
                    <a:pt x="258" y="1"/>
                  </a:moveTo>
                  <a:cubicBezTo>
                    <a:pt x="178" y="1"/>
                    <a:pt x="120" y="40"/>
                    <a:pt x="59" y="80"/>
                  </a:cubicBezTo>
                  <a:cubicBezTo>
                    <a:pt x="20" y="139"/>
                    <a:pt x="1" y="199"/>
                    <a:pt x="1" y="278"/>
                  </a:cubicBezTo>
                  <a:cubicBezTo>
                    <a:pt x="1" y="337"/>
                    <a:pt x="20" y="397"/>
                    <a:pt x="59" y="456"/>
                  </a:cubicBezTo>
                  <a:cubicBezTo>
                    <a:pt x="120" y="496"/>
                    <a:pt x="178" y="535"/>
                    <a:pt x="258" y="535"/>
                  </a:cubicBezTo>
                  <a:cubicBezTo>
                    <a:pt x="318" y="535"/>
                    <a:pt x="397" y="496"/>
                    <a:pt x="437" y="456"/>
                  </a:cubicBezTo>
                  <a:cubicBezTo>
                    <a:pt x="496" y="397"/>
                    <a:pt x="516" y="337"/>
                    <a:pt x="516" y="278"/>
                  </a:cubicBezTo>
                  <a:cubicBezTo>
                    <a:pt x="516" y="199"/>
                    <a:pt x="496" y="139"/>
                    <a:pt x="437" y="80"/>
                  </a:cubicBezTo>
                  <a:cubicBezTo>
                    <a:pt x="397" y="40"/>
                    <a:pt x="318" y="1"/>
                    <a:pt x="2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2"/>
            <p:cNvSpPr/>
            <p:nvPr/>
          </p:nvSpPr>
          <p:spPr>
            <a:xfrm>
              <a:off x="5115762" y="2667932"/>
              <a:ext cx="15582" cy="53800"/>
            </a:xfrm>
            <a:custGeom>
              <a:avLst/>
              <a:gdLst/>
              <a:ahLst/>
              <a:cxnLst/>
              <a:rect l="l" t="t" r="r" b="b"/>
              <a:pathLst>
                <a:path w="517" h="1785" extrusionOk="0">
                  <a:moveTo>
                    <a:pt x="258" y="0"/>
                  </a:moveTo>
                  <a:cubicBezTo>
                    <a:pt x="99" y="0"/>
                    <a:pt x="1" y="119"/>
                    <a:pt x="1" y="259"/>
                  </a:cubicBezTo>
                  <a:lnTo>
                    <a:pt x="1" y="1528"/>
                  </a:lnTo>
                  <a:cubicBezTo>
                    <a:pt x="1" y="1666"/>
                    <a:pt x="99" y="1785"/>
                    <a:pt x="258" y="1785"/>
                  </a:cubicBezTo>
                  <a:cubicBezTo>
                    <a:pt x="397" y="1785"/>
                    <a:pt x="516" y="1666"/>
                    <a:pt x="516" y="1528"/>
                  </a:cubicBezTo>
                  <a:lnTo>
                    <a:pt x="516" y="259"/>
                  </a:lnTo>
                  <a:cubicBezTo>
                    <a:pt x="516" y="119"/>
                    <a:pt x="397" y="0"/>
                    <a:pt x="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2"/>
            <p:cNvSpPr/>
            <p:nvPr/>
          </p:nvSpPr>
          <p:spPr>
            <a:xfrm>
              <a:off x="4978873" y="2349339"/>
              <a:ext cx="16758" cy="16155"/>
            </a:xfrm>
            <a:custGeom>
              <a:avLst/>
              <a:gdLst/>
              <a:ahLst/>
              <a:cxnLst/>
              <a:rect l="l" t="t" r="r" b="b"/>
              <a:pathLst>
                <a:path w="556" h="536" extrusionOk="0">
                  <a:moveTo>
                    <a:pt x="278" y="1"/>
                  </a:moveTo>
                  <a:cubicBezTo>
                    <a:pt x="119" y="1"/>
                    <a:pt x="0" y="120"/>
                    <a:pt x="0" y="279"/>
                  </a:cubicBezTo>
                  <a:cubicBezTo>
                    <a:pt x="0" y="417"/>
                    <a:pt x="119" y="536"/>
                    <a:pt x="278" y="536"/>
                  </a:cubicBezTo>
                  <a:cubicBezTo>
                    <a:pt x="436" y="536"/>
                    <a:pt x="555" y="417"/>
                    <a:pt x="555" y="279"/>
                  </a:cubicBezTo>
                  <a:cubicBezTo>
                    <a:pt x="555" y="120"/>
                    <a:pt x="436" y="1"/>
                    <a:pt x="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2"/>
            <p:cNvSpPr/>
            <p:nvPr/>
          </p:nvSpPr>
          <p:spPr>
            <a:xfrm>
              <a:off x="4896987" y="2354402"/>
              <a:ext cx="68749" cy="52353"/>
            </a:xfrm>
            <a:custGeom>
              <a:avLst/>
              <a:gdLst/>
              <a:ahLst/>
              <a:cxnLst/>
              <a:rect l="l" t="t" r="r" b="b"/>
              <a:pathLst>
                <a:path w="2281" h="1737" extrusionOk="0">
                  <a:moveTo>
                    <a:pt x="1977" y="0"/>
                  </a:moveTo>
                  <a:cubicBezTo>
                    <a:pt x="1953" y="0"/>
                    <a:pt x="1929" y="4"/>
                    <a:pt x="1905" y="11"/>
                  </a:cubicBezTo>
                  <a:cubicBezTo>
                    <a:pt x="1191" y="249"/>
                    <a:pt x="536" y="706"/>
                    <a:pt x="99" y="1320"/>
                  </a:cubicBezTo>
                  <a:cubicBezTo>
                    <a:pt x="1" y="1439"/>
                    <a:pt x="40" y="1618"/>
                    <a:pt x="159" y="1697"/>
                  </a:cubicBezTo>
                  <a:cubicBezTo>
                    <a:pt x="199" y="1737"/>
                    <a:pt x="258" y="1737"/>
                    <a:pt x="298" y="1737"/>
                  </a:cubicBezTo>
                  <a:cubicBezTo>
                    <a:pt x="397" y="1737"/>
                    <a:pt x="477" y="1697"/>
                    <a:pt x="516" y="1637"/>
                  </a:cubicBezTo>
                  <a:cubicBezTo>
                    <a:pt x="893" y="1102"/>
                    <a:pt x="1448" y="706"/>
                    <a:pt x="2063" y="507"/>
                  </a:cubicBezTo>
                  <a:cubicBezTo>
                    <a:pt x="2201" y="468"/>
                    <a:pt x="2281" y="328"/>
                    <a:pt x="2241" y="190"/>
                  </a:cubicBezTo>
                  <a:cubicBezTo>
                    <a:pt x="2193" y="75"/>
                    <a:pt x="2089" y="0"/>
                    <a:pt x="1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22"/>
          <p:cNvGrpSpPr/>
          <p:nvPr/>
        </p:nvGrpSpPr>
        <p:grpSpPr>
          <a:xfrm flipH="1">
            <a:off x="2178013" y="3057315"/>
            <a:ext cx="926181" cy="849427"/>
            <a:chOff x="1045598" y="1053156"/>
            <a:chExt cx="926181" cy="849427"/>
          </a:xfrm>
        </p:grpSpPr>
        <p:sp>
          <p:nvSpPr>
            <p:cNvPr id="827" name="Google Shape;827;p22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2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22"/>
          <p:cNvGrpSpPr/>
          <p:nvPr/>
        </p:nvGrpSpPr>
        <p:grpSpPr>
          <a:xfrm>
            <a:off x="2384900" y="3285967"/>
            <a:ext cx="392181" cy="392123"/>
            <a:chOff x="6647500" y="4305733"/>
            <a:chExt cx="392181" cy="392123"/>
          </a:xfrm>
        </p:grpSpPr>
        <p:sp>
          <p:nvSpPr>
            <p:cNvPr id="830" name="Google Shape;830;p22"/>
            <p:cNvSpPr/>
            <p:nvPr/>
          </p:nvSpPr>
          <p:spPr>
            <a:xfrm>
              <a:off x="6815740" y="4566372"/>
              <a:ext cx="216440" cy="113098"/>
            </a:xfrm>
            <a:custGeom>
              <a:avLst/>
              <a:gdLst/>
              <a:ahLst/>
              <a:cxnLst/>
              <a:rect l="l" t="t" r="r" b="b"/>
              <a:pathLst>
                <a:path w="7477" h="3907" extrusionOk="0">
                  <a:moveTo>
                    <a:pt x="1" y="0"/>
                  </a:moveTo>
                  <a:lnTo>
                    <a:pt x="1" y="3907"/>
                  </a:lnTo>
                  <a:lnTo>
                    <a:pt x="7477" y="3907"/>
                  </a:lnTo>
                  <a:lnTo>
                    <a:pt x="7477" y="0"/>
                  </a:lnTo>
                  <a:cubicBezTo>
                    <a:pt x="7458" y="297"/>
                    <a:pt x="7220" y="556"/>
                    <a:pt x="6902" y="556"/>
                  </a:cubicBezTo>
                  <a:lnTo>
                    <a:pt x="5832" y="556"/>
                  </a:lnTo>
                  <a:cubicBezTo>
                    <a:pt x="5673" y="556"/>
                    <a:pt x="5573" y="714"/>
                    <a:pt x="5652" y="852"/>
                  </a:cubicBezTo>
                  <a:cubicBezTo>
                    <a:pt x="5713" y="971"/>
                    <a:pt x="5752" y="1111"/>
                    <a:pt x="5752" y="1249"/>
                  </a:cubicBezTo>
                  <a:lnTo>
                    <a:pt x="5752" y="1289"/>
                  </a:lnTo>
                  <a:cubicBezTo>
                    <a:pt x="5752" y="1746"/>
                    <a:pt x="5395" y="2103"/>
                    <a:pt x="4938" y="2103"/>
                  </a:cubicBezTo>
                  <a:cubicBezTo>
                    <a:pt x="4502" y="2103"/>
                    <a:pt x="4126" y="1746"/>
                    <a:pt x="4126" y="1289"/>
                  </a:cubicBezTo>
                  <a:lnTo>
                    <a:pt x="4126" y="1249"/>
                  </a:lnTo>
                  <a:cubicBezTo>
                    <a:pt x="4126" y="1111"/>
                    <a:pt x="4166" y="971"/>
                    <a:pt x="4245" y="852"/>
                  </a:cubicBezTo>
                  <a:cubicBezTo>
                    <a:pt x="4304" y="714"/>
                    <a:pt x="4205" y="556"/>
                    <a:pt x="4066" y="556"/>
                  </a:cubicBezTo>
                  <a:lnTo>
                    <a:pt x="2995" y="556"/>
                  </a:lnTo>
                  <a:cubicBezTo>
                    <a:pt x="2677" y="556"/>
                    <a:pt x="2420" y="297"/>
                    <a:pt x="24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2"/>
            <p:cNvSpPr/>
            <p:nvPr/>
          </p:nvSpPr>
          <p:spPr>
            <a:xfrm>
              <a:off x="6842140" y="4436024"/>
              <a:ext cx="190040" cy="191227"/>
            </a:xfrm>
            <a:custGeom>
              <a:avLst/>
              <a:gdLst/>
              <a:ahLst/>
              <a:cxnLst/>
              <a:rect l="l" t="t" r="r" b="b"/>
              <a:pathLst>
                <a:path w="6565" h="6606" extrusionOk="0">
                  <a:moveTo>
                    <a:pt x="2083" y="0"/>
                  </a:moveTo>
                  <a:cubicBezTo>
                    <a:pt x="1765" y="0"/>
                    <a:pt x="1508" y="259"/>
                    <a:pt x="1508" y="576"/>
                  </a:cubicBezTo>
                  <a:lnTo>
                    <a:pt x="1508" y="1489"/>
                  </a:lnTo>
                  <a:cubicBezTo>
                    <a:pt x="1508" y="1599"/>
                    <a:pt x="1408" y="1684"/>
                    <a:pt x="1296" y="1684"/>
                  </a:cubicBezTo>
                  <a:cubicBezTo>
                    <a:pt x="1268" y="1684"/>
                    <a:pt x="1238" y="1679"/>
                    <a:pt x="1210" y="1666"/>
                  </a:cubicBezTo>
                  <a:cubicBezTo>
                    <a:pt x="1112" y="1608"/>
                    <a:pt x="993" y="1568"/>
                    <a:pt x="853" y="1568"/>
                  </a:cubicBezTo>
                  <a:lnTo>
                    <a:pt x="813" y="1568"/>
                  </a:lnTo>
                  <a:cubicBezTo>
                    <a:pt x="377" y="1568"/>
                    <a:pt x="1" y="1944"/>
                    <a:pt x="1" y="2380"/>
                  </a:cubicBezTo>
                  <a:cubicBezTo>
                    <a:pt x="1" y="2837"/>
                    <a:pt x="377" y="3213"/>
                    <a:pt x="813" y="3213"/>
                  </a:cubicBezTo>
                  <a:lnTo>
                    <a:pt x="853" y="3213"/>
                  </a:lnTo>
                  <a:cubicBezTo>
                    <a:pt x="993" y="3213"/>
                    <a:pt x="1112" y="3174"/>
                    <a:pt x="1210" y="3115"/>
                  </a:cubicBezTo>
                  <a:cubicBezTo>
                    <a:pt x="1238" y="3103"/>
                    <a:pt x="1268" y="3097"/>
                    <a:pt x="1296" y="3097"/>
                  </a:cubicBezTo>
                  <a:cubicBezTo>
                    <a:pt x="1408" y="3097"/>
                    <a:pt x="1508" y="3183"/>
                    <a:pt x="1508" y="3293"/>
                  </a:cubicBezTo>
                  <a:lnTo>
                    <a:pt x="1508" y="4345"/>
                  </a:lnTo>
                  <a:lnTo>
                    <a:pt x="1508" y="4483"/>
                  </a:lnTo>
                  <a:cubicBezTo>
                    <a:pt x="1508" y="4800"/>
                    <a:pt x="1765" y="5059"/>
                    <a:pt x="2083" y="5059"/>
                  </a:cubicBezTo>
                  <a:lnTo>
                    <a:pt x="3154" y="5059"/>
                  </a:lnTo>
                  <a:cubicBezTo>
                    <a:pt x="3293" y="5059"/>
                    <a:pt x="3392" y="5217"/>
                    <a:pt x="3333" y="5355"/>
                  </a:cubicBezTo>
                  <a:cubicBezTo>
                    <a:pt x="3254" y="5474"/>
                    <a:pt x="3214" y="5614"/>
                    <a:pt x="3214" y="5752"/>
                  </a:cubicBezTo>
                  <a:lnTo>
                    <a:pt x="3214" y="5792"/>
                  </a:lnTo>
                  <a:cubicBezTo>
                    <a:pt x="3214" y="6249"/>
                    <a:pt x="3590" y="6606"/>
                    <a:pt x="4026" y="6606"/>
                  </a:cubicBezTo>
                  <a:cubicBezTo>
                    <a:pt x="4483" y="6606"/>
                    <a:pt x="4840" y="6249"/>
                    <a:pt x="4840" y="5792"/>
                  </a:cubicBezTo>
                  <a:lnTo>
                    <a:pt x="4840" y="5752"/>
                  </a:lnTo>
                  <a:cubicBezTo>
                    <a:pt x="4840" y="5614"/>
                    <a:pt x="4801" y="5474"/>
                    <a:pt x="4740" y="5355"/>
                  </a:cubicBezTo>
                  <a:cubicBezTo>
                    <a:pt x="4661" y="5217"/>
                    <a:pt x="4761" y="5059"/>
                    <a:pt x="4920" y="5059"/>
                  </a:cubicBezTo>
                  <a:lnTo>
                    <a:pt x="5990" y="5059"/>
                  </a:lnTo>
                  <a:cubicBezTo>
                    <a:pt x="6308" y="5059"/>
                    <a:pt x="6565" y="4800"/>
                    <a:pt x="6565" y="4483"/>
                  </a:cubicBezTo>
                  <a:lnTo>
                    <a:pt x="6565" y="3432"/>
                  </a:lnTo>
                  <a:cubicBezTo>
                    <a:pt x="6565" y="3321"/>
                    <a:pt x="6464" y="3236"/>
                    <a:pt x="6353" y="3236"/>
                  </a:cubicBezTo>
                  <a:cubicBezTo>
                    <a:pt x="6325" y="3236"/>
                    <a:pt x="6296" y="3241"/>
                    <a:pt x="6268" y="3253"/>
                  </a:cubicBezTo>
                  <a:cubicBezTo>
                    <a:pt x="6168" y="3313"/>
                    <a:pt x="6049" y="3353"/>
                    <a:pt x="5911" y="3353"/>
                  </a:cubicBezTo>
                  <a:lnTo>
                    <a:pt x="5872" y="3353"/>
                  </a:lnTo>
                  <a:cubicBezTo>
                    <a:pt x="5435" y="3353"/>
                    <a:pt x="5058" y="2975"/>
                    <a:pt x="5058" y="2520"/>
                  </a:cubicBezTo>
                  <a:cubicBezTo>
                    <a:pt x="5058" y="2084"/>
                    <a:pt x="5435" y="1706"/>
                    <a:pt x="5872" y="1706"/>
                  </a:cubicBezTo>
                  <a:lnTo>
                    <a:pt x="5911" y="1706"/>
                  </a:lnTo>
                  <a:cubicBezTo>
                    <a:pt x="6049" y="1706"/>
                    <a:pt x="6168" y="1746"/>
                    <a:pt x="6268" y="1806"/>
                  </a:cubicBezTo>
                  <a:cubicBezTo>
                    <a:pt x="6296" y="1818"/>
                    <a:pt x="6325" y="1823"/>
                    <a:pt x="6353" y="1823"/>
                  </a:cubicBezTo>
                  <a:cubicBezTo>
                    <a:pt x="6464" y="1823"/>
                    <a:pt x="6565" y="1738"/>
                    <a:pt x="6565" y="1627"/>
                  </a:cubicBezTo>
                  <a:lnTo>
                    <a:pt x="6565" y="576"/>
                  </a:lnTo>
                  <a:cubicBezTo>
                    <a:pt x="6565" y="259"/>
                    <a:pt x="6308" y="0"/>
                    <a:pt x="59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2"/>
            <p:cNvSpPr/>
            <p:nvPr/>
          </p:nvSpPr>
          <p:spPr>
            <a:xfrm>
              <a:off x="6655547" y="4324085"/>
              <a:ext cx="216498" cy="113706"/>
            </a:xfrm>
            <a:custGeom>
              <a:avLst/>
              <a:gdLst/>
              <a:ahLst/>
              <a:cxnLst/>
              <a:rect l="l" t="t" r="r" b="b"/>
              <a:pathLst>
                <a:path w="7479" h="3928" extrusionOk="0">
                  <a:moveTo>
                    <a:pt x="0" y="1"/>
                  </a:moveTo>
                  <a:lnTo>
                    <a:pt x="0" y="3928"/>
                  </a:lnTo>
                  <a:lnTo>
                    <a:pt x="7478" y="3928"/>
                  </a:lnTo>
                  <a:lnTo>
                    <a:pt x="74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2"/>
            <p:cNvSpPr/>
            <p:nvPr/>
          </p:nvSpPr>
          <p:spPr>
            <a:xfrm>
              <a:off x="6655547" y="4376306"/>
              <a:ext cx="146445" cy="191227"/>
            </a:xfrm>
            <a:custGeom>
              <a:avLst/>
              <a:gdLst/>
              <a:ahLst/>
              <a:cxnLst/>
              <a:rect l="l" t="t" r="r" b="b"/>
              <a:pathLst>
                <a:path w="5059" h="6606" extrusionOk="0">
                  <a:moveTo>
                    <a:pt x="2520" y="1"/>
                  </a:moveTo>
                  <a:cubicBezTo>
                    <a:pt x="2084" y="1"/>
                    <a:pt x="1706" y="358"/>
                    <a:pt x="1706" y="815"/>
                  </a:cubicBezTo>
                  <a:lnTo>
                    <a:pt x="1706" y="854"/>
                  </a:lnTo>
                  <a:cubicBezTo>
                    <a:pt x="1706" y="992"/>
                    <a:pt x="1746" y="1132"/>
                    <a:pt x="1825" y="1251"/>
                  </a:cubicBezTo>
                  <a:cubicBezTo>
                    <a:pt x="1885" y="1389"/>
                    <a:pt x="1785" y="1548"/>
                    <a:pt x="1647" y="1548"/>
                  </a:cubicBezTo>
                  <a:lnTo>
                    <a:pt x="576" y="1548"/>
                  </a:lnTo>
                  <a:cubicBezTo>
                    <a:pt x="259" y="1548"/>
                    <a:pt x="0" y="1806"/>
                    <a:pt x="0" y="2124"/>
                  </a:cubicBezTo>
                  <a:lnTo>
                    <a:pt x="0" y="3174"/>
                  </a:lnTo>
                  <a:cubicBezTo>
                    <a:pt x="0" y="3285"/>
                    <a:pt x="102" y="3371"/>
                    <a:pt x="203" y="3371"/>
                  </a:cubicBezTo>
                  <a:cubicBezTo>
                    <a:pt x="228" y="3371"/>
                    <a:pt x="254" y="3365"/>
                    <a:pt x="278" y="3353"/>
                  </a:cubicBezTo>
                  <a:cubicBezTo>
                    <a:pt x="397" y="3293"/>
                    <a:pt x="516" y="3274"/>
                    <a:pt x="656" y="3274"/>
                  </a:cubicBezTo>
                  <a:lnTo>
                    <a:pt x="675" y="3274"/>
                  </a:lnTo>
                  <a:cubicBezTo>
                    <a:pt x="1132" y="3274"/>
                    <a:pt x="1489" y="3631"/>
                    <a:pt x="1489" y="4086"/>
                  </a:cubicBezTo>
                  <a:cubicBezTo>
                    <a:pt x="1489" y="4543"/>
                    <a:pt x="1132" y="4900"/>
                    <a:pt x="675" y="4900"/>
                  </a:cubicBezTo>
                  <a:lnTo>
                    <a:pt x="656" y="4900"/>
                  </a:lnTo>
                  <a:cubicBezTo>
                    <a:pt x="516" y="4900"/>
                    <a:pt x="397" y="4880"/>
                    <a:pt x="278" y="4821"/>
                  </a:cubicBezTo>
                  <a:cubicBezTo>
                    <a:pt x="249" y="4802"/>
                    <a:pt x="218" y="4793"/>
                    <a:pt x="187" y="4793"/>
                  </a:cubicBezTo>
                  <a:cubicBezTo>
                    <a:pt x="91" y="4793"/>
                    <a:pt x="0" y="4879"/>
                    <a:pt x="0" y="4999"/>
                  </a:cubicBezTo>
                  <a:lnTo>
                    <a:pt x="0" y="6030"/>
                  </a:lnTo>
                  <a:cubicBezTo>
                    <a:pt x="0" y="6347"/>
                    <a:pt x="259" y="6606"/>
                    <a:pt x="576" y="6606"/>
                  </a:cubicBezTo>
                  <a:lnTo>
                    <a:pt x="4483" y="6606"/>
                  </a:lnTo>
                  <a:cubicBezTo>
                    <a:pt x="4702" y="6606"/>
                    <a:pt x="4900" y="6487"/>
                    <a:pt x="4979" y="6308"/>
                  </a:cubicBezTo>
                  <a:cubicBezTo>
                    <a:pt x="5038" y="6228"/>
                    <a:pt x="5059" y="6130"/>
                    <a:pt x="5059" y="6030"/>
                  </a:cubicBezTo>
                  <a:lnTo>
                    <a:pt x="5059" y="4999"/>
                  </a:lnTo>
                  <a:cubicBezTo>
                    <a:pt x="5059" y="4879"/>
                    <a:pt x="4968" y="4793"/>
                    <a:pt x="4863" y="4793"/>
                  </a:cubicBezTo>
                  <a:cubicBezTo>
                    <a:pt x="4829" y="4793"/>
                    <a:pt x="4794" y="4802"/>
                    <a:pt x="4760" y="4821"/>
                  </a:cubicBezTo>
                  <a:cubicBezTo>
                    <a:pt x="4662" y="4861"/>
                    <a:pt x="4522" y="4900"/>
                    <a:pt x="4403" y="4900"/>
                  </a:cubicBezTo>
                  <a:lnTo>
                    <a:pt x="4364" y="4900"/>
                  </a:lnTo>
                  <a:cubicBezTo>
                    <a:pt x="3908" y="4900"/>
                    <a:pt x="3551" y="4543"/>
                    <a:pt x="3551" y="4086"/>
                  </a:cubicBezTo>
                  <a:cubicBezTo>
                    <a:pt x="3551" y="3631"/>
                    <a:pt x="3908" y="3274"/>
                    <a:pt x="4364" y="3274"/>
                  </a:cubicBezTo>
                  <a:lnTo>
                    <a:pt x="4403" y="3274"/>
                  </a:lnTo>
                  <a:cubicBezTo>
                    <a:pt x="4522" y="3274"/>
                    <a:pt x="4662" y="3293"/>
                    <a:pt x="4760" y="3353"/>
                  </a:cubicBezTo>
                  <a:cubicBezTo>
                    <a:pt x="4789" y="3365"/>
                    <a:pt x="4818" y="3371"/>
                    <a:pt x="4846" y="3371"/>
                  </a:cubicBezTo>
                  <a:cubicBezTo>
                    <a:pt x="4958" y="3371"/>
                    <a:pt x="5059" y="3285"/>
                    <a:pt x="5059" y="3174"/>
                  </a:cubicBezTo>
                  <a:lnTo>
                    <a:pt x="5059" y="2124"/>
                  </a:lnTo>
                  <a:cubicBezTo>
                    <a:pt x="5059" y="1806"/>
                    <a:pt x="4800" y="1548"/>
                    <a:pt x="4483" y="1548"/>
                  </a:cubicBezTo>
                  <a:lnTo>
                    <a:pt x="3412" y="1548"/>
                  </a:lnTo>
                  <a:cubicBezTo>
                    <a:pt x="3253" y="1548"/>
                    <a:pt x="3155" y="1389"/>
                    <a:pt x="3234" y="1251"/>
                  </a:cubicBezTo>
                  <a:cubicBezTo>
                    <a:pt x="3293" y="1132"/>
                    <a:pt x="3332" y="992"/>
                    <a:pt x="3332" y="854"/>
                  </a:cubicBezTo>
                  <a:lnTo>
                    <a:pt x="3332" y="815"/>
                  </a:lnTo>
                  <a:cubicBezTo>
                    <a:pt x="3332" y="358"/>
                    <a:pt x="2975" y="1"/>
                    <a:pt x="2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2"/>
            <p:cNvSpPr/>
            <p:nvPr/>
          </p:nvSpPr>
          <p:spPr>
            <a:xfrm>
              <a:off x="6835251" y="4324085"/>
              <a:ext cx="36792" cy="113706"/>
            </a:xfrm>
            <a:custGeom>
              <a:avLst/>
              <a:gdLst/>
              <a:ahLst/>
              <a:cxnLst/>
              <a:rect l="l" t="t" r="r" b="b"/>
              <a:pathLst>
                <a:path w="1271" h="3928" extrusionOk="0">
                  <a:moveTo>
                    <a:pt x="1" y="1"/>
                  </a:moveTo>
                  <a:lnTo>
                    <a:pt x="1" y="3928"/>
                  </a:lnTo>
                  <a:lnTo>
                    <a:pt x="1270" y="3928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2"/>
            <p:cNvSpPr/>
            <p:nvPr/>
          </p:nvSpPr>
          <p:spPr>
            <a:xfrm>
              <a:off x="6872014" y="4313751"/>
              <a:ext cx="159038" cy="144709"/>
            </a:xfrm>
            <a:custGeom>
              <a:avLst/>
              <a:gdLst/>
              <a:ahLst/>
              <a:cxnLst/>
              <a:rect l="l" t="t" r="r" b="b"/>
              <a:pathLst>
                <a:path w="5494" h="4999" extrusionOk="0">
                  <a:moveTo>
                    <a:pt x="1904" y="1"/>
                  </a:moveTo>
                  <a:cubicBezTo>
                    <a:pt x="1328" y="1"/>
                    <a:pt x="754" y="159"/>
                    <a:pt x="278" y="477"/>
                  </a:cubicBezTo>
                  <a:lnTo>
                    <a:pt x="0" y="654"/>
                  </a:lnTo>
                  <a:lnTo>
                    <a:pt x="0" y="4007"/>
                  </a:lnTo>
                  <a:lnTo>
                    <a:pt x="575" y="4404"/>
                  </a:lnTo>
                  <a:cubicBezTo>
                    <a:pt x="1130" y="4800"/>
                    <a:pt x="1785" y="4999"/>
                    <a:pt x="2439" y="4999"/>
                  </a:cubicBezTo>
                  <a:lnTo>
                    <a:pt x="2796" y="4999"/>
                  </a:lnTo>
                  <a:cubicBezTo>
                    <a:pt x="3272" y="4999"/>
                    <a:pt x="3650" y="4602"/>
                    <a:pt x="3650" y="4126"/>
                  </a:cubicBezTo>
                  <a:lnTo>
                    <a:pt x="3669" y="4224"/>
                  </a:lnTo>
                  <a:lnTo>
                    <a:pt x="4403" y="4224"/>
                  </a:lnTo>
                  <a:cubicBezTo>
                    <a:pt x="4700" y="4224"/>
                    <a:pt x="4958" y="3986"/>
                    <a:pt x="4958" y="3690"/>
                  </a:cubicBezTo>
                  <a:cubicBezTo>
                    <a:pt x="4958" y="3412"/>
                    <a:pt x="4700" y="3174"/>
                    <a:pt x="4403" y="3174"/>
                  </a:cubicBezTo>
                  <a:lnTo>
                    <a:pt x="4958" y="3174"/>
                  </a:lnTo>
                  <a:cubicBezTo>
                    <a:pt x="5255" y="3174"/>
                    <a:pt x="5493" y="2936"/>
                    <a:pt x="5493" y="2638"/>
                  </a:cubicBezTo>
                  <a:cubicBezTo>
                    <a:pt x="5493" y="2341"/>
                    <a:pt x="5255" y="2103"/>
                    <a:pt x="4958" y="2103"/>
                  </a:cubicBezTo>
                  <a:lnTo>
                    <a:pt x="4978" y="2103"/>
                  </a:lnTo>
                  <a:cubicBezTo>
                    <a:pt x="5255" y="2103"/>
                    <a:pt x="5493" y="1865"/>
                    <a:pt x="5493" y="1587"/>
                  </a:cubicBezTo>
                  <a:cubicBezTo>
                    <a:pt x="5493" y="1289"/>
                    <a:pt x="5255" y="1051"/>
                    <a:pt x="4978" y="1051"/>
                  </a:cubicBezTo>
                  <a:lnTo>
                    <a:pt x="4422" y="1051"/>
                  </a:lnTo>
                  <a:cubicBezTo>
                    <a:pt x="4721" y="1051"/>
                    <a:pt x="4958" y="813"/>
                    <a:pt x="4958" y="516"/>
                  </a:cubicBezTo>
                  <a:cubicBezTo>
                    <a:pt x="4958" y="239"/>
                    <a:pt x="4721" y="1"/>
                    <a:pt x="4422" y="1"/>
                  </a:cubicBez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2"/>
            <p:cNvSpPr/>
            <p:nvPr/>
          </p:nvSpPr>
          <p:spPr>
            <a:xfrm>
              <a:off x="6655547" y="4545704"/>
              <a:ext cx="159067" cy="144709"/>
            </a:xfrm>
            <a:custGeom>
              <a:avLst/>
              <a:gdLst/>
              <a:ahLst/>
              <a:cxnLst/>
              <a:rect l="l" t="t" r="r" b="b"/>
              <a:pathLst>
                <a:path w="5495" h="4999" extrusionOk="0">
                  <a:moveTo>
                    <a:pt x="2698" y="0"/>
                  </a:moveTo>
                  <a:cubicBezTo>
                    <a:pt x="2222" y="0"/>
                    <a:pt x="1846" y="376"/>
                    <a:pt x="1846" y="852"/>
                  </a:cubicBezTo>
                  <a:lnTo>
                    <a:pt x="1846" y="754"/>
                  </a:lnTo>
                  <a:lnTo>
                    <a:pt x="1092" y="754"/>
                  </a:lnTo>
                  <a:cubicBezTo>
                    <a:pt x="794" y="754"/>
                    <a:pt x="556" y="992"/>
                    <a:pt x="556" y="1289"/>
                  </a:cubicBezTo>
                  <a:cubicBezTo>
                    <a:pt x="556" y="1587"/>
                    <a:pt x="794" y="1825"/>
                    <a:pt x="1092" y="1825"/>
                  </a:cubicBezTo>
                  <a:lnTo>
                    <a:pt x="556" y="1825"/>
                  </a:lnTo>
                  <a:cubicBezTo>
                    <a:pt x="238" y="1825"/>
                    <a:pt x="0" y="2063"/>
                    <a:pt x="0" y="2341"/>
                  </a:cubicBezTo>
                  <a:cubicBezTo>
                    <a:pt x="0" y="2637"/>
                    <a:pt x="238" y="2875"/>
                    <a:pt x="556" y="2875"/>
                  </a:cubicBezTo>
                  <a:lnTo>
                    <a:pt x="516" y="2875"/>
                  </a:lnTo>
                  <a:cubicBezTo>
                    <a:pt x="238" y="2875"/>
                    <a:pt x="0" y="3113"/>
                    <a:pt x="0" y="3412"/>
                  </a:cubicBezTo>
                  <a:cubicBezTo>
                    <a:pt x="0" y="3689"/>
                    <a:pt x="238" y="3927"/>
                    <a:pt x="516" y="3927"/>
                  </a:cubicBezTo>
                  <a:lnTo>
                    <a:pt x="1071" y="3927"/>
                  </a:lnTo>
                  <a:cubicBezTo>
                    <a:pt x="775" y="3927"/>
                    <a:pt x="556" y="4165"/>
                    <a:pt x="556" y="4462"/>
                  </a:cubicBezTo>
                  <a:cubicBezTo>
                    <a:pt x="556" y="4760"/>
                    <a:pt x="775" y="4998"/>
                    <a:pt x="1071" y="4998"/>
                  </a:cubicBezTo>
                  <a:lnTo>
                    <a:pt x="3591" y="4998"/>
                  </a:lnTo>
                  <a:cubicBezTo>
                    <a:pt x="4165" y="4998"/>
                    <a:pt x="4741" y="4819"/>
                    <a:pt x="5217" y="4502"/>
                  </a:cubicBezTo>
                  <a:lnTo>
                    <a:pt x="5495" y="4324"/>
                  </a:lnTo>
                  <a:lnTo>
                    <a:pt x="5495" y="971"/>
                  </a:lnTo>
                  <a:lnTo>
                    <a:pt x="4919" y="575"/>
                  </a:lnTo>
                  <a:cubicBezTo>
                    <a:pt x="4364" y="199"/>
                    <a:pt x="3710" y="0"/>
                    <a:pt x="3055" y="0"/>
                  </a:cubicBez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2"/>
            <p:cNvSpPr/>
            <p:nvPr/>
          </p:nvSpPr>
          <p:spPr>
            <a:xfrm>
              <a:off x="6815740" y="4566372"/>
              <a:ext cx="36763" cy="113098"/>
            </a:xfrm>
            <a:custGeom>
              <a:avLst/>
              <a:gdLst/>
              <a:ahLst/>
              <a:cxnLst/>
              <a:rect l="l" t="t" r="r" b="b"/>
              <a:pathLst>
                <a:path w="1270" h="3907" extrusionOk="0">
                  <a:moveTo>
                    <a:pt x="1" y="0"/>
                  </a:moveTo>
                  <a:lnTo>
                    <a:pt x="1" y="3907"/>
                  </a:lnTo>
                  <a:lnTo>
                    <a:pt x="1270" y="3907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2"/>
            <p:cNvSpPr/>
            <p:nvPr/>
          </p:nvSpPr>
          <p:spPr>
            <a:xfrm>
              <a:off x="6827782" y="4343625"/>
              <a:ext cx="14937" cy="15487"/>
            </a:xfrm>
            <a:custGeom>
              <a:avLst/>
              <a:gdLst/>
              <a:ahLst/>
              <a:cxnLst/>
              <a:rect l="l" t="t" r="r" b="b"/>
              <a:pathLst>
                <a:path w="516" h="535" extrusionOk="0">
                  <a:moveTo>
                    <a:pt x="259" y="0"/>
                  </a:moveTo>
                  <a:cubicBezTo>
                    <a:pt x="180" y="0"/>
                    <a:pt x="119" y="19"/>
                    <a:pt x="80" y="79"/>
                  </a:cubicBezTo>
                  <a:cubicBezTo>
                    <a:pt x="21" y="119"/>
                    <a:pt x="0" y="198"/>
                    <a:pt x="0" y="257"/>
                  </a:cubicBezTo>
                  <a:cubicBezTo>
                    <a:pt x="0" y="336"/>
                    <a:pt x="21" y="397"/>
                    <a:pt x="80" y="455"/>
                  </a:cubicBezTo>
                  <a:cubicBezTo>
                    <a:pt x="119" y="495"/>
                    <a:pt x="180" y="535"/>
                    <a:pt x="259" y="535"/>
                  </a:cubicBezTo>
                  <a:cubicBezTo>
                    <a:pt x="318" y="535"/>
                    <a:pt x="397" y="495"/>
                    <a:pt x="437" y="455"/>
                  </a:cubicBezTo>
                  <a:cubicBezTo>
                    <a:pt x="497" y="397"/>
                    <a:pt x="516" y="336"/>
                    <a:pt x="516" y="257"/>
                  </a:cubicBezTo>
                  <a:cubicBezTo>
                    <a:pt x="516" y="198"/>
                    <a:pt x="497" y="119"/>
                    <a:pt x="437" y="79"/>
                  </a:cubicBezTo>
                  <a:cubicBezTo>
                    <a:pt x="397" y="19"/>
                    <a:pt x="318" y="0"/>
                    <a:pt x="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2"/>
            <p:cNvSpPr/>
            <p:nvPr/>
          </p:nvSpPr>
          <p:spPr>
            <a:xfrm>
              <a:off x="6647500" y="4305733"/>
              <a:ext cx="392181" cy="392123"/>
            </a:xfrm>
            <a:custGeom>
              <a:avLst/>
              <a:gdLst/>
              <a:ahLst/>
              <a:cxnLst/>
              <a:rect l="l" t="t" r="r" b="b"/>
              <a:pathLst>
                <a:path w="13548" h="13546" extrusionOk="0">
                  <a:moveTo>
                    <a:pt x="12178" y="535"/>
                  </a:moveTo>
                  <a:cubicBezTo>
                    <a:pt x="12318" y="535"/>
                    <a:pt x="12437" y="654"/>
                    <a:pt x="12437" y="793"/>
                  </a:cubicBezTo>
                  <a:cubicBezTo>
                    <a:pt x="12437" y="952"/>
                    <a:pt x="12318" y="1071"/>
                    <a:pt x="12178" y="1071"/>
                  </a:cubicBezTo>
                  <a:lnTo>
                    <a:pt x="10811" y="1071"/>
                  </a:lnTo>
                  <a:cubicBezTo>
                    <a:pt x="10671" y="1071"/>
                    <a:pt x="10552" y="952"/>
                    <a:pt x="10552" y="793"/>
                  </a:cubicBezTo>
                  <a:cubicBezTo>
                    <a:pt x="10552" y="654"/>
                    <a:pt x="10671" y="535"/>
                    <a:pt x="10811" y="535"/>
                  </a:cubicBezTo>
                  <a:close/>
                  <a:moveTo>
                    <a:pt x="12734" y="1587"/>
                  </a:moveTo>
                  <a:cubicBezTo>
                    <a:pt x="12873" y="1587"/>
                    <a:pt x="12992" y="1706"/>
                    <a:pt x="12992" y="1864"/>
                  </a:cubicBezTo>
                  <a:cubicBezTo>
                    <a:pt x="12992" y="2002"/>
                    <a:pt x="12873" y="2121"/>
                    <a:pt x="12734" y="2121"/>
                  </a:cubicBezTo>
                  <a:lnTo>
                    <a:pt x="10811" y="2121"/>
                  </a:lnTo>
                  <a:cubicBezTo>
                    <a:pt x="10671" y="2121"/>
                    <a:pt x="10552" y="2002"/>
                    <a:pt x="10552" y="1864"/>
                  </a:cubicBezTo>
                  <a:cubicBezTo>
                    <a:pt x="10552" y="1706"/>
                    <a:pt x="10671" y="1587"/>
                    <a:pt x="10811" y="1587"/>
                  </a:cubicBezTo>
                  <a:close/>
                  <a:moveTo>
                    <a:pt x="12734" y="2658"/>
                  </a:moveTo>
                  <a:cubicBezTo>
                    <a:pt x="12892" y="2658"/>
                    <a:pt x="13011" y="2777"/>
                    <a:pt x="13011" y="2915"/>
                  </a:cubicBezTo>
                  <a:cubicBezTo>
                    <a:pt x="13011" y="3054"/>
                    <a:pt x="12892" y="3173"/>
                    <a:pt x="12734" y="3173"/>
                  </a:cubicBezTo>
                  <a:lnTo>
                    <a:pt x="11702" y="3173"/>
                  </a:lnTo>
                  <a:lnTo>
                    <a:pt x="11702" y="2658"/>
                  </a:lnTo>
                  <a:close/>
                  <a:moveTo>
                    <a:pt x="12178" y="3708"/>
                  </a:moveTo>
                  <a:cubicBezTo>
                    <a:pt x="12337" y="3708"/>
                    <a:pt x="12477" y="3827"/>
                    <a:pt x="12477" y="3967"/>
                  </a:cubicBezTo>
                  <a:cubicBezTo>
                    <a:pt x="12477" y="4125"/>
                    <a:pt x="12337" y="4244"/>
                    <a:pt x="12178" y="4244"/>
                  </a:cubicBezTo>
                  <a:lnTo>
                    <a:pt x="11702" y="4244"/>
                  </a:lnTo>
                  <a:lnTo>
                    <a:pt x="11702" y="3708"/>
                  </a:lnTo>
                  <a:close/>
                  <a:moveTo>
                    <a:pt x="7498" y="912"/>
                  </a:moveTo>
                  <a:lnTo>
                    <a:pt x="7498" y="4284"/>
                  </a:lnTo>
                  <a:lnTo>
                    <a:pt x="6784" y="4284"/>
                  </a:lnTo>
                  <a:lnTo>
                    <a:pt x="6784" y="2499"/>
                  </a:lnTo>
                  <a:cubicBezTo>
                    <a:pt x="6784" y="2359"/>
                    <a:pt x="6665" y="2240"/>
                    <a:pt x="6506" y="2240"/>
                  </a:cubicBezTo>
                  <a:cubicBezTo>
                    <a:pt x="6368" y="2240"/>
                    <a:pt x="6249" y="2359"/>
                    <a:pt x="6249" y="2499"/>
                  </a:cubicBezTo>
                  <a:lnTo>
                    <a:pt x="6249" y="4284"/>
                  </a:lnTo>
                  <a:lnTo>
                    <a:pt x="5554" y="4284"/>
                  </a:lnTo>
                  <a:cubicBezTo>
                    <a:pt x="5435" y="3967"/>
                    <a:pt x="5118" y="3729"/>
                    <a:pt x="4761" y="3729"/>
                  </a:cubicBezTo>
                  <a:lnTo>
                    <a:pt x="3790" y="3729"/>
                  </a:lnTo>
                  <a:cubicBezTo>
                    <a:pt x="3848" y="3589"/>
                    <a:pt x="3888" y="3451"/>
                    <a:pt x="3888" y="3292"/>
                  </a:cubicBezTo>
                  <a:lnTo>
                    <a:pt x="3888" y="3253"/>
                  </a:lnTo>
                  <a:cubicBezTo>
                    <a:pt x="3888" y="2658"/>
                    <a:pt x="3393" y="2182"/>
                    <a:pt x="2798" y="2182"/>
                  </a:cubicBezTo>
                  <a:cubicBezTo>
                    <a:pt x="2203" y="2182"/>
                    <a:pt x="1727" y="2658"/>
                    <a:pt x="1727" y="3253"/>
                  </a:cubicBezTo>
                  <a:lnTo>
                    <a:pt x="1727" y="3292"/>
                  </a:lnTo>
                  <a:cubicBezTo>
                    <a:pt x="1727" y="3451"/>
                    <a:pt x="1746" y="3589"/>
                    <a:pt x="1806" y="3729"/>
                  </a:cubicBezTo>
                  <a:lnTo>
                    <a:pt x="854" y="3729"/>
                  </a:lnTo>
                  <a:cubicBezTo>
                    <a:pt x="735" y="3729"/>
                    <a:pt x="635" y="3748"/>
                    <a:pt x="537" y="3787"/>
                  </a:cubicBezTo>
                  <a:lnTo>
                    <a:pt x="537" y="912"/>
                  </a:lnTo>
                  <a:close/>
                  <a:moveTo>
                    <a:pt x="10057" y="535"/>
                  </a:moveTo>
                  <a:cubicBezTo>
                    <a:pt x="10036" y="614"/>
                    <a:pt x="10017" y="714"/>
                    <a:pt x="10017" y="793"/>
                  </a:cubicBezTo>
                  <a:cubicBezTo>
                    <a:pt x="10017" y="1011"/>
                    <a:pt x="10097" y="1190"/>
                    <a:pt x="10216" y="1328"/>
                  </a:cubicBezTo>
                  <a:cubicBezTo>
                    <a:pt x="10097" y="1468"/>
                    <a:pt x="10017" y="1645"/>
                    <a:pt x="10017" y="1864"/>
                  </a:cubicBezTo>
                  <a:cubicBezTo>
                    <a:pt x="10017" y="2182"/>
                    <a:pt x="10195" y="2439"/>
                    <a:pt x="10473" y="2578"/>
                  </a:cubicBezTo>
                  <a:cubicBezTo>
                    <a:pt x="10335" y="2716"/>
                    <a:pt x="10255" y="2896"/>
                    <a:pt x="10195" y="3094"/>
                  </a:cubicBezTo>
                  <a:cubicBezTo>
                    <a:pt x="9957" y="2777"/>
                    <a:pt x="9621" y="2558"/>
                    <a:pt x="9224" y="2459"/>
                  </a:cubicBezTo>
                  <a:cubicBezTo>
                    <a:pt x="9200" y="2453"/>
                    <a:pt x="9175" y="2449"/>
                    <a:pt x="9152" y="2449"/>
                  </a:cubicBezTo>
                  <a:cubicBezTo>
                    <a:pt x="9039" y="2449"/>
                    <a:pt x="8939" y="2523"/>
                    <a:pt x="8907" y="2637"/>
                  </a:cubicBezTo>
                  <a:cubicBezTo>
                    <a:pt x="8867" y="2777"/>
                    <a:pt x="8946" y="2915"/>
                    <a:pt x="9084" y="2954"/>
                  </a:cubicBezTo>
                  <a:cubicBezTo>
                    <a:pt x="9502" y="3073"/>
                    <a:pt x="9819" y="3351"/>
                    <a:pt x="9978" y="3748"/>
                  </a:cubicBezTo>
                  <a:lnTo>
                    <a:pt x="10057" y="3946"/>
                  </a:lnTo>
                  <a:cubicBezTo>
                    <a:pt x="10116" y="4046"/>
                    <a:pt x="10216" y="4105"/>
                    <a:pt x="10335" y="4105"/>
                  </a:cubicBezTo>
                  <a:cubicBezTo>
                    <a:pt x="10454" y="4086"/>
                    <a:pt x="10552" y="4006"/>
                    <a:pt x="10573" y="3887"/>
                  </a:cubicBezTo>
                  <a:lnTo>
                    <a:pt x="10711" y="3253"/>
                  </a:lnTo>
                  <a:cubicBezTo>
                    <a:pt x="10750" y="2994"/>
                    <a:pt x="10949" y="2796"/>
                    <a:pt x="11168" y="2697"/>
                  </a:cubicBezTo>
                  <a:lnTo>
                    <a:pt x="11168" y="4403"/>
                  </a:lnTo>
                  <a:cubicBezTo>
                    <a:pt x="11168" y="4739"/>
                    <a:pt x="10909" y="4998"/>
                    <a:pt x="10573" y="4998"/>
                  </a:cubicBezTo>
                  <a:lnTo>
                    <a:pt x="10235" y="4998"/>
                  </a:lnTo>
                  <a:cubicBezTo>
                    <a:pt x="9621" y="4998"/>
                    <a:pt x="9026" y="4819"/>
                    <a:pt x="8510" y="4482"/>
                  </a:cubicBezTo>
                  <a:lnTo>
                    <a:pt x="8013" y="4125"/>
                  </a:lnTo>
                  <a:lnTo>
                    <a:pt x="8013" y="1090"/>
                  </a:lnTo>
                  <a:lnTo>
                    <a:pt x="8212" y="971"/>
                  </a:lnTo>
                  <a:cubicBezTo>
                    <a:pt x="8648" y="694"/>
                    <a:pt x="9164" y="535"/>
                    <a:pt x="9679" y="535"/>
                  </a:cubicBezTo>
                  <a:close/>
                  <a:moveTo>
                    <a:pt x="2798" y="2697"/>
                  </a:moveTo>
                  <a:cubicBezTo>
                    <a:pt x="3115" y="2697"/>
                    <a:pt x="3353" y="2954"/>
                    <a:pt x="3353" y="3253"/>
                  </a:cubicBezTo>
                  <a:lnTo>
                    <a:pt x="3353" y="3292"/>
                  </a:lnTo>
                  <a:cubicBezTo>
                    <a:pt x="3353" y="3391"/>
                    <a:pt x="3333" y="3491"/>
                    <a:pt x="3274" y="3570"/>
                  </a:cubicBezTo>
                  <a:cubicBezTo>
                    <a:pt x="3195" y="3708"/>
                    <a:pt x="3195" y="3887"/>
                    <a:pt x="3274" y="4025"/>
                  </a:cubicBezTo>
                  <a:cubicBezTo>
                    <a:pt x="3372" y="4165"/>
                    <a:pt x="3512" y="4263"/>
                    <a:pt x="3690" y="4263"/>
                  </a:cubicBezTo>
                  <a:lnTo>
                    <a:pt x="4761" y="4263"/>
                  </a:lnTo>
                  <a:cubicBezTo>
                    <a:pt x="4919" y="4263"/>
                    <a:pt x="5059" y="4403"/>
                    <a:pt x="5059" y="4562"/>
                  </a:cubicBezTo>
                  <a:lnTo>
                    <a:pt x="5059" y="5514"/>
                  </a:lnTo>
                  <a:cubicBezTo>
                    <a:pt x="4940" y="5474"/>
                    <a:pt x="4821" y="5434"/>
                    <a:pt x="4681" y="5434"/>
                  </a:cubicBezTo>
                  <a:lnTo>
                    <a:pt x="4642" y="5434"/>
                  </a:lnTo>
                  <a:cubicBezTo>
                    <a:pt x="4047" y="5434"/>
                    <a:pt x="3571" y="5929"/>
                    <a:pt x="3571" y="6524"/>
                  </a:cubicBezTo>
                  <a:cubicBezTo>
                    <a:pt x="3571" y="7119"/>
                    <a:pt x="4047" y="7595"/>
                    <a:pt x="4642" y="7595"/>
                  </a:cubicBezTo>
                  <a:lnTo>
                    <a:pt x="4681" y="7595"/>
                  </a:lnTo>
                  <a:cubicBezTo>
                    <a:pt x="4821" y="7595"/>
                    <a:pt x="4940" y="7576"/>
                    <a:pt x="5059" y="7537"/>
                  </a:cubicBezTo>
                  <a:lnTo>
                    <a:pt x="5059" y="8468"/>
                  </a:lnTo>
                  <a:cubicBezTo>
                    <a:pt x="4543" y="8171"/>
                    <a:pt x="3948" y="8013"/>
                    <a:pt x="3333" y="8013"/>
                  </a:cubicBezTo>
                  <a:lnTo>
                    <a:pt x="2976" y="8013"/>
                  </a:lnTo>
                  <a:cubicBezTo>
                    <a:pt x="2481" y="8013"/>
                    <a:pt x="2063" y="8330"/>
                    <a:pt x="1925" y="8785"/>
                  </a:cubicBezTo>
                  <a:lnTo>
                    <a:pt x="854" y="8785"/>
                  </a:lnTo>
                  <a:cubicBezTo>
                    <a:pt x="675" y="8785"/>
                    <a:pt x="537" y="8647"/>
                    <a:pt x="537" y="8468"/>
                  </a:cubicBezTo>
                  <a:lnTo>
                    <a:pt x="537" y="7537"/>
                  </a:lnTo>
                  <a:cubicBezTo>
                    <a:pt x="656" y="7576"/>
                    <a:pt x="794" y="7595"/>
                    <a:pt x="934" y="7595"/>
                  </a:cubicBezTo>
                  <a:lnTo>
                    <a:pt x="953" y="7595"/>
                  </a:lnTo>
                  <a:cubicBezTo>
                    <a:pt x="1548" y="7595"/>
                    <a:pt x="2044" y="7119"/>
                    <a:pt x="2044" y="6524"/>
                  </a:cubicBezTo>
                  <a:cubicBezTo>
                    <a:pt x="2044" y="5929"/>
                    <a:pt x="1548" y="5434"/>
                    <a:pt x="953" y="5434"/>
                  </a:cubicBezTo>
                  <a:lnTo>
                    <a:pt x="934" y="5434"/>
                  </a:lnTo>
                  <a:cubicBezTo>
                    <a:pt x="794" y="5434"/>
                    <a:pt x="656" y="5474"/>
                    <a:pt x="537" y="5514"/>
                  </a:cubicBezTo>
                  <a:lnTo>
                    <a:pt x="537" y="4562"/>
                  </a:lnTo>
                  <a:cubicBezTo>
                    <a:pt x="537" y="4403"/>
                    <a:pt x="675" y="4263"/>
                    <a:pt x="854" y="4263"/>
                  </a:cubicBezTo>
                  <a:lnTo>
                    <a:pt x="1925" y="4263"/>
                  </a:lnTo>
                  <a:cubicBezTo>
                    <a:pt x="2084" y="4263"/>
                    <a:pt x="2243" y="4165"/>
                    <a:pt x="2322" y="4025"/>
                  </a:cubicBezTo>
                  <a:cubicBezTo>
                    <a:pt x="2401" y="3887"/>
                    <a:pt x="2401" y="3708"/>
                    <a:pt x="2322" y="3570"/>
                  </a:cubicBezTo>
                  <a:cubicBezTo>
                    <a:pt x="2282" y="3491"/>
                    <a:pt x="2243" y="3391"/>
                    <a:pt x="2243" y="3292"/>
                  </a:cubicBezTo>
                  <a:lnTo>
                    <a:pt x="2243" y="3253"/>
                  </a:lnTo>
                  <a:cubicBezTo>
                    <a:pt x="2243" y="2954"/>
                    <a:pt x="2500" y="2697"/>
                    <a:pt x="2798" y="2697"/>
                  </a:cubicBezTo>
                  <a:close/>
                  <a:moveTo>
                    <a:pt x="7955" y="4720"/>
                  </a:moveTo>
                  <a:lnTo>
                    <a:pt x="8013" y="4779"/>
                  </a:lnTo>
                  <a:cubicBezTo>
                    <a:pt x="7994" y="4858"/>
                    <a:pt x="7955" y="4977"/>
                    <a:pt x="7955" y="5077"/>
                  </a:cubicBezTo>
                  <a:lnTo>
                    <a:pt x="7955" y="5890"/>
                  </a:lnTo>
                  <a:cubicBezTo>
                    <a:pt x="7836" y="5831"/>
                    <a:pt x="7717" y="5810"/>
                    <a:pt x="7577" y="5810"/>
                  </a:cubicBezTo>
                  <a:lnTo>
                    <a:pt x="7537" y="5810"/>
                  </a:lnTo>
                  <a:cubicBezTo>
                    <a:pt x="6942" y="5810"/>
                    <a:pt x="6466" y="6286"/>
                    <a:pt x="6466" y="6881"/>
                  </a:cubicBezTo>
                  <a:cubicBezTo>
                    <a:pt x="6466" y="7497"/>
                    <a:pt x="6942" y="7973"/>
                    <a:pt x="7537" y="7973"/>
                  </a:cubicBezTo>
                  <a:lnTo>
                    <a:pt x="7577" y="7973"/>
                  </a:lnTo>
                  <a:cubicBezTo>
                    <a:pt x="7717" y="7973"/>
                    <a:pt x="7836" y="7952"/>
                    <a:pt x="7955" y="7894"/>
                  </a:cubicBezTo>
                  <a:lnTo>
                    <a:pt x="7955" y="8727"/>
                  </a:lnTo>
                  <a:lnTo>
                    <a:pt x="5813" y="8727"/>
                  </a:lnTo>
                  <a:cubicBezTo>
                    <a:pt x="5733" y="8727"/>
                    <a:pt x="5654" y="8766"/>
                    <a:pt x="5594" y="8825"/>
                  </a:cubicBezTo>
                  <a:lnTo>
                    <a:pt x="5535" y="8785"/>
                  </a:lnTo>
                  <a:cubicBezTo>
                    <a:pt x="5575" y="8687"/>
                    <a:pt x="5594" y="8587"/>
                    <a:pt x="5594" y="8468"/>
                  </a:cubicBezTo>
                  <a:lnTo>
                    <a:pt x="5594" y="7437"/>
                  </a:lnTo>
                  <a:cubicBezTo>
                    <a:pt x="5594" y="7278"/>
                    <a:pt x="5514" y="7119"/>
                    <a:pt x="5376" y="7040"/>
                  </a:cubicBezTo>
                  <a:cubicBezTo>
                    <a:pt x="5298" y="6996"/>
                    <a:pt x="5214" y="6970"/>
                    <a:pt x="5128" y="6970"/>
                  </a:cubicBezTo>
                  <a:cubicBezTo>
                    <a:pt x="5059" y="6970"/>
                    <a:pt x="4989" y="6986"/>
                    <a:pt x="4919" y="7021"/>
                  </a:cubicBezTo>
                  <a:cubicBezTo>
                    <a:pt x="4840" y="7061"/>
                    <a:pt x="4761" y="7080"/>
                    <a:pt x="4681" y="7080"/>
                  </a:cubicBezTo>
                  <a:lnTo>
                    <a:pt x="4642" y="7080"/>
                  </a:lnTo>
                  <a:cubicBezTo>
                    <a:pt x="4345" y="7080"/>
                    <a:pt x="4086" y="6823"/>
                    <a:pt x="4086" y="6524"/>
                  </a:cubicBezTo>
                  <a:cubicBezTo>
                    <a:pt x="4086" y="6207"/>
                    <a:pt x="4345" y="5969"/>
                    <a:pt x="4642" y="5969"/>
                  </a:cubicBezTo>
                  <a:lnTo>
                    <a:pt x="4681" y="5969"/>
                  </a:lnTo>
                  <a:cubicBezTo>
                    <a:pt x="4761" y="5969"/>
                    <a:pt x="4840" y="5990"/>
                    <a:pt x="4919" y="6029"/>
                  </a:cubicBezTo>
                  <a:cubicBezTo>
                    <a:pt x="4989" y="6064"/>
                    <a:pt x="5058" y="6080"/>
                    <a:pt x="5125" y="6080"/>
                  </a:cubicBezTo>
                  <a:cubicBezTo>
                    <a:pt x="5213" y="6080"/>
                    <a:pt x="5298" y="6053"/>
                    <a:pt x="5376" y="6009"/>
                  </a:cubicBezTo>
                  <a:cubicBezTo>
                    <a:pt x="5514" y="5929"/>
                    <a:pt x="5594" y="5771"/>
                    <a:pt x="5594" y="5612"/>
                  </a:cubicBezTo>
                  <a:lnTo>
                    <a:pt x="5594" y="4819"/>
                  </a:lnTo>
                  <a:lnTo>
                    <a:pt x="7756" y="4819"/>
                  </a:lnTo>
                  <a:cubicBezTo>
                    <a:pt x="7836" y="4819"/>
                    <a:pt x="7915" y="4779"/>
                    <a:pt x="7955" y="4720"/>
                  </a:cubicBezTo>
                  <a:close/>
                  <a:moveTo>
                    <a:pt x="1865" y="9322"/>
                  </a:moveTo>
                  <a:lnTo>
                    <a:pt x="1865" y="9837"/>
                  </a:lnTo>
                  <a:lnTo>
                    <a:pt x="1370" y="9837"/>
                  </a:lnTo>
                  <a:cubicBezTo>
                    <a:pt x="1211" y="9837"/>
                    <a:pt x="1092" y="9718"/>
                    <a:pt x="1092" y="9579"/>
                  </a:cubicBezTo>
                  <a:cubicBezTo>
                    <a:pt x="1092" y="9441"/>
                    <a:pt x="1211" y="9322"/>
                    <a:pt x="1370" y="9322"/>
                  </a:cubicBezTo>
                  <a:close/>
                  <a:moveTo>
                    <a:pt x="12714" y="4760"/>
                  </a:moveTo>
                  <a:cubicBezTo>
                    <a:pt x="12873" y="4760"/>
                    <a:pt x="13011" y="4898"/>
                    <a:pt x="13011" y="5077"/>
                  </a:cubicBezTo>
                  <a:lnTo>
                    <a:pt x="13011" y="6029"/>
                  </a:lnTo>
                  <a:cubicBezTo>
                    <a:pt x="12892" y="5969"/>
                    <a:pt x="12773" y="5950"/>
                    <a:pt x="12635" y="5950"/>
                  </a:cubicBezTo>
                  <a:lnTo>
                    <a:pt x="12596" y="5950"/>
                  </a:lnTo>
                  <a:cubicBezTo>
                    <a:pt x="12001" y="5950"/>
                    <a:pt x="11525" y="6426"/>
                    <a:pt x="11525" y="7021"/>
                  </a:cubicBezTo>
                  <a:cubicBezTo>
                    <a:pt x="11525" y="7616"/>
                    <a:pt x="12001" y="8111"/>
                    <a:pt x="12596" y="8111"/>
                  </a:cubicBezTo>
                  <a:lnTo>
                    <a:pt x="12635" y="8111"/>
                  </a:lnTo>
                  <a:cubicBezTo>
                    <a:pt x="12773" y="8111"/>
                    <a:pt x="12892" y="8092"/>
                    <a:pt x="13011" y="8032"/>
                  </a:cubicBezTo>
                  <a:lnTo>
                    <a:pt x="13011" y="8984"/>
                  </a:lnTo>
                  <a:cubicBezTo>
                    <a:pt x="13011" y="9163"/>
                    <a:pt x="12873" y="9301"/>
                    <a:pt x="12714" y="9301"/>
                  </a:cubicBezTo>
                  <a:lnTo>
                    <a:pt x="11644" y="9301"/>
                  </a:lnTo>
                  <a:cubicBezTo>
                    <a:pt x="11464" y="9301"/>
                    <a:pt x="11326" y="9380"/>
                    <a:pt x="11226" y="9520"/>
                  </a:cubicBezTo>
                  <a:cubicBezTo>
                    <a:pt x="11147" y="9679"/>
                    <a:pt x="11147" y="9837"/>
                    <a:pt x="11226" y="9996"/>
                  </a:cubicBezTo>
                  <a:cubicBezTo>
                    <a:pt x="11287" y="10075"/>
                    <a:pt x="11306" y="10174"/>
                    <a:pt x="11306" y="10253"/>
                  </a:cubicBezTo>
                  <a:lnTo>
                    <a:pt x="11306" y="10293"/>
                  </a:lnTo>
                  <a:cubicBezTo>
                    <a:pt x="11306" y="10591"/>
                    <a:pt x="11068" y="10848"/>
                    <a:pt x="10750" y="10848"/>
                  </a:cubicBezTo>
                  <a:cubicBezTo>
                    <a:pt x="10454" y="10848"/>
                    <a:pt x="10195" y="10591"/>
                    <a:pt x="10195" y="10293"/>
                  </a:cubicBezTo>
                  <a:lnTo>
                    <a:pt x="10195" y="10253"/>
                  </a:lnTo>
                  <a:cubicBezTo>
                    <a:pt x="10195" y="10174"/>
                    <a:pt x="10235" y="10075"/>
                    <a:pt x="10274" y="9996"/>
                  </a:cubicBezTo>
                  <a:cubicBezTo>
                    <a:pt x="10354" y="9837"/>
                    <a:pt x="10354" y="9679"/>
                    <a:pt x="10274" y="9520"/>
                  </a:cubicBezTo>
                  <a:cubicBezTo>
                    <a:pt x="10195" y="9380"/>
                    <a:pt x="10036" y="9301"/>
                    <a:pt x="9878" y="9301"/>
                  </a:cubicBezTo>
                  <a:lnTo>
                    <a:pt x="8807" y="9301"/>
                  </a:lnTo>
                  <a:cubicBezTo>
                    <a:pt x="8629" y="9301"/>
                    <a:pt x="8489" y="9163"/>
                    <a:pt x="8489" y="8984"/>
                  </a:cubicBezTo>
                  <a:lnTo>
                    <a:pt x="8489" y="7794"/>
                  </a:lnTo>
                  <a:cubicBezTo>
                    <a:pt x="8489" y="7635"/>
                    <a:pt x="8410" y="7497"/>
                    <a:pt x="8272" y="7397"/>
                  </a:cubicBezTo>
                  <a:cubicBezTo>
                    <a:pt x="8197" y="7355"/>
                    <a:pt x="8117" y="7335"/>
                    <a:pt x="8035" y="7335"/>
                  </a:cubicBezTo>
                  <a:cubicBezTo>
                    <a:pt x="7963" y="7335"/>
                    <a:pt x="7889" y="7350"/>
                    <a:pt x="7815" y="7378"/>
                  </a:cubicBezTo>
                  <a:cubicBezTo>
                    <a:pt x="7756" y="7418"/>
                    <a:pt x="7656" y="7437"/>
                    <a:pt x="7577" y="7437"/>
                  </a:cubicBezTo>
                  <a:lnTo>
                    <a:pt x="7537" y="7437"/>
                  </a:lnTo>
                  <a:cubicBezTo>
                    <a:pt x="7241" y="7437"/>
                    <a:pt x="6982" y="7199"/>
                    <a:pt x="6982" y="6881"/>
                  </a:cubicBezTo>
                  <a:cubicBezTo>
                    <a:pt x="6982" y="6585"/>
                    <a:pt x="7241" y="6347"/>
                    <a:pt x="7537" y="6347"/>
                  </a:cubicBezTo>
                  <a:lnTo>
                    <a:pt x="7577" y="6347"/>
                  </a:lnTo>
                  <a:cubicBezTo>
                    <a:pt x="7656" y="6347"/>
                    <a:pt x="7756" y="6366"/>
                    <a:pt x="7815" y="6405"/>
                  </a:cubicBezTo>
                  <a:cubicBezTo>
                    <a:pt x="7889" y="6433"/>
                    <a:pt x="7963" y="6448"/>
                    <a:pt x="8035" y="6448"/>
                  </a:cubicBezTo>
                  <a:cubicBezTo>
                    <a:pt x="8117" y="6448"/>
                    <a:pt x="8197" y="6429"/>
                    <a:pt x="8272" y="6386"/>
                  </a:cubicBezTo>
                  <a:cubicBezTo>
                    <a:pt x="8410" y="6286"/>
                    <a:pt x="8489" y="6148"/>
                    <a:pt x="8489" y="5990"/>
                  </a:cubicBezTo>
                  <a:lnTo>
                    <a:pt x="8489" y="5077"/>
                  </a:lnTo>
                  <a:cubicBezTo>
                    <a:pt x="9026" y="5374"/>
                    <a:pt x="9621" y="5533"/>
                    <a:pt x="10235" y="5533"/>
                  </a:cubicBezTo>
                  <a:lnTo>
                    <a:pt x="10573" y="5533"/>
                  </a:lnTo>
                  <a:cubicBezTo>
                    <a:pt x="11068" y="5533"/>
                    <a:pt x="11485" y="5215"/>
                    <a:pt x="11644" y="4760"/>
                  </a:cubicBezTo>
                  <a:close/>
                  <a:moveTo>
                    <a:pt x="1865" y="10372"/>
                  </a:moveTo>
                  <a:lnTo>
                    <a:pt x="1865" y="10908"/>
                  </a:lnTo>
                  <a:lnTo>
                    <a:pt x="834" y="10908"/>
                  </a:lnTo>
                  <a:cubicBezTo>
                    <a:pt x="675" y="10908"/>
                    <a:pt x="537" y="10789"/>
                    <a:pt x="537" y="10631"/>
                  </a:cubicBezTo>
                  <a:cubicBezTo>
                    <a:pt x="537" y="10491"/>
                    <a:pt x="675" y="10372"/>
                    <a:pt x="834" y="10372"/>
                  </a:cubicBezTo>
                  <a:close/>
                  <a:moveTo>
                    <a:pt x="2719" y="11424"/>
                  </a:moveTo>
                  <a:cubicBezTo>
                    <a:pt x="2877" y="11424"/>
                    <a:pt x="2996" y="11543"/>
                    <a:pt x="2996" y="11702"/>
                  </a:cubicBezTo>
                  <a:cubicBezTo>
                    <a:pt x="2996" y="11840"/>
                    <a:pt x="2877" y="11959"/>
                    <a:pt x="2719" y="11959"/>
                  </a:cubicBezTo>
                  <a:lnTo>
                    <a:pt x="794" y="11959"/>
                  </a:lnTo>
                  <a:cubicBezTo>
                    <a:pt x="656" y="11959"/>
                    <a:pt x="537" y="11840"/>
                    <a:pt x="537" y="11702"/>
                  </a:cubicBezTo>
                  <a:cubicBezTo>
                    <a:pt x="537" y="11543"/>
                    <a:pt x="656" y="11424"/>
                    <a:pt x="794" y="11424"/>
                  </a:cubicBezTo>
                  <a:close/>
                  <a:moveTo>
                    <a:pt x="8013" y="9261"/>
                  </a:moveTo>
                  <a:cubicBezTo>
                    <a:pt x="8132" y="9579"/>
                    <a:pt x="8431" y="9817"/>
                    <a:pt x="8807" y="9817"/>
                  </a:cubicBezTo>
                  <a:lnTo>
                    <a:pt x="9759" y="9817"/>
                  </a:lnTo>
                  <a:cubicBezTo>
                    <a:pt x="9700" y="9956"/>
                    <a:pt x="9679" y="10115"/>
                    <a:pt x="9679" y="10253"/>
                  </a:cubicBezTo>
                  <a:lnTo>
                    <a:pt x="9679" y="10293"/>
                  </a:lnTo>
                  <a:cubicBezTo>
                    <a:pt x="9679" y="10888"/>
                    <a:pt x="10155" y="11384"/>
                    <a:pt x="10750" y="11384"/>
                  </a:cubicBezTo>
                  <a:cubicBezTo>
                    <a:pt x="11345" y="11384"/>
                    <a:pt x="11842" y="10888"/>
                    <a:pt x="11842" y="10293"/>
                  </a:cubicBezTo>
                  <a:lnTo>
                    <a:pt x="11842" y="10253"/>
                  </a:lnTo>
                  <a:cubicBezTo>
                    <a:pt x="11842" y="10115"/>
                    <a:pt x="11802" y="9956"/>
                    <a:pt x="11742" y="9817"/>
                  </a:cubicBezTo>
                  <a:lnTo>
                    <a:pt x="12714" y="9817"/>
                  </a:lnTo>
                  <a:cubicBezTo>
                    <a:pt x="12813" y="9817"/>
                    <a:pt x="12932" y="9798"/>
                    <a:pt x="13011" y="9758"/>
                  </a:cubicBezTo>
                  <a:lnTo>
                    <a:pt x="13011" y="12654"/>
                  </a:lnTo>
                  <a:lnTo>
                    <a:pt x="6070" y="12654"/>
                  </a:lnTo>
                  <a:lnTo>
                    <a:pt x="6070" y="9261"/>
                  </a:lnTo>
                  <a:lnTo>
                    <a:pt x="6804" y="9261"/>
                  </a:lnTo>
                  <a:lnTo>
                    <a:pt x="6804" y="11046"/>
                  </a:lnTo>
                  <a:cubicBezTo>
                    <a:pt x="6804" y="11205"/>
                    <a:pt x="6923" y="11324"/>
                    <a:pt x="7082" y="11324"/>
                  </a:cubicBezTo>
                  <a:cubicBezTo>
                    <a:pt x="7220" y="11324"/>
                    <a:pt x="7339" y="11205"/>
                    <a:pt x="7339" y="11046"/>
                  </a:cubicBezTo>
                  <a:lnTo>
                    <a:pt x="7339" y="9261"/>
                  </a:lnTo>
                  <a:close/>
                  <a:moveTo>
                    <a:pt x="2719" y="12495"/>
                  </a:moveTo>
                  <a:cubicBezTo>
                    <a:pt x="2877" y="12495"/>
                    <a:pt x="2996" y="12614"/>
                    <a:pt x="2996" y="12752"/>
                  </a:cubicBezTo>
                  <a:cubicBezTo>
                    <a:pt x="2996" y="12892"/>
                    <a:pt x="2877" y="13011"/>
                    <a:pt x="2719" y="13011"/>
                  </a:cubicBezTo>
                  <a:lnTo>
                    <a:pt x="1349" y="13011"/>
                  </a:lnTo>
                  <a:cubicBezTo>
                    <a:pt x="1211" y="13011"/>
                    <a:pt x="1092" y="12892"/>
                    <a:pt x="1092" y="12752"/>
                  </a:cubicBezTo>
                  <a:cubicBezTo>
                    <a:pt x="1092" y="12614"/>
                    <a:pt x="1211" y="12495"/>
                    <a:pt x="1349" y="12495"/>
                  </a:cubicBezTo>
                  <a:close/>
                  <a:moveTo>
                    <a:pt x="3333" y="8547"/>
                  </a:moveTo>
                  <a:cubicBezTo>
                    <a:pt x="3948" y="8547"/>
                    <a:pt x="4543" y="8727"/>
                    <a:pt x="5038" y="9084"/>
                  </a:cubicBezTo>
                  <a:lnTo>
                    <a:pt x="5535" y="9420"/>
                  </a:lnTo>
                  <a:lnTo>
                    <a:pt x="5535" y="12455"/>
                  </a:lnTo>
                  <a:lnTo>
                    <a:pt x="5356" y="12574"/>
                  </a:lnTo>
                  <a:cubicBezTo>
                    <a:pt x="4919" y="12871"/>
                    <a:pt x="4404" y="13011"/>
                    <a:pt x="3869" y="13011"/>
                  </a:cubicBezTo>
                  <a:lnTo>
                    <a:pt x="3472" y="13011"/>
                  </a:lnTo>
                  <a:cubicBezTo>
                    <a:pt x="3491" y="12931"/>
                    <a:pt x="3512" y="12852"/>
                    <a:pt x="3512" y="12752"/>
                  </a:cubicBezTo>
                  <a:cubicBezTo>
                    <a:pt x="3512" y="12554"/>
                    <a:pt x="3433" y="12355"/>
                    <a:pt x="3314" y="12217"/>
                  </a:cubicBezTo>
                  <a:cubicBezTo>
                    <a:pt x="3433" y="12078"/>
                    <a:pt x="3512" y="11900"/>
                    <a:pt x="3512" y="11702"/>
                  </a:cubicBezTo>
                  <a:cubicBezTo>
                    <a:pt x="3512" y="11384"/>
                    <a:pt x="3333" y="11126"/>
                    <a:pt x="3076" y="10988"/>
                  </a:cubicBezTo>
                  <a:cubicBezTo>
                    <a:pt x="3214" y="10848"/>
                    <a:pt x="3314" y="10670"/>
                    <a:pt x="3353" y="10472"/>
                  </a:cubicBezTo>
                  <a:cubicBezTo>
                    <a:pt x="3610" y="10769"/>
                    <a:pt x="3948" y="10988"/>
                    <a:pt x="4324" y="11107"/>
                  </a:cubicBezTo>
                  <a:cubicBezTo>
                    <a:pt x="4345" y="11113"/>
                    <a:pt x="4367" y="11115"/>
                    <a:pt x="4388" y="11115"/>
                  </a:cubicBezTo>
                  <a:cubicBezTo>
                    <a:pt x="4509" y="11115"/>
                    <a:pt x="4629" y="11026"/>
                    <a:pt x="4662" y="10908"/>
                  </a:cubicBezTo>
                  <a:cubicBezTo>
                    <a:pt x="4702" y="10769"/>
                    <a:pt x="4623" y="10631"/>
                    <a:pt x="4464" y="10591"/>
                  </a:cubicBezTo>
                  <a:cubicBezTo>
                    <a:pt x="4067" y="10472"/>
                    <a:pt x="3750" y="10194"/>
                    <a:pt x="3571" y="9817"/>
                  </a:cubicBezTo>
                  <a:lnTo>
                    <a:pt x="3491" y="9618"/>
                  </a:lnTo>
                  <a:cubicBezTo>
                    <a:pt x="3452" y="9499"/>
                    <a:pt x="3333" y="9441"/>
                    <a:pt x="3234" y="9441"/>
                  </a:cubicBezTo>
                  <a:cubicBezTo>
                    <a:pt x="3115" y="9460"/>
                    <a:pt x="3015" y="9539"/>
                    <a:pt x="2996" y="9658"/>
                  </a:cubicBezTo>
                  <a:lnTo>
                    <a:pt x="2857" y="10313"/>
                  </a:lnTo>
                  <a:cubicBezTo>
                    <a:pt x="2798" y="10570"/>
                    <a:pt x="2619" y="10769"/>
                    <a:pt x="2381" y="10848"/>
                  </a:cubicBezTo>
                  <a:lnTo>
                    <a:pt x="2381" y="9142"/>
                  </a:lnTo>
                  <a:cubicBezTo>
                    <a:pt x="2381" y="8806"/>
                    <a:pt x="2658" y="8547"/>
                    <a:pt x="2976" y="8547"/>
                  </a:cubicBezTo>
                  <a:close/>
                  <a:moveTo>
                    <a:pt x="9679" y="0"/>
                  </a:moveTo>
                  <a:cubicBezTo>
                    <a:pt x="9084" y="0"/>
                    <a:pt x="8489" y="178"/>
                    <a:pt x="7974" y="495"/>
                  </a:cubicBezTo>
                  <a:cubicBezTo>
                    <a:pt x="7934" y="416"/>
                    <a:pt x="7855" y="376"/>
                    <a:pt x="7756" y="376"/>
                  </a:cubicBezTo>
                  <a:lnTo>
                    <a:pt x="278" y="376"/>
                  </a:lnTo>
                  <a:cubicBezTo>
                    <a:pt x="120" y="376"/>
                    <a:pt x="1" y="495"/>
                    <a:pt x="1" y="635"/>
                  </a:cubicBezTo>
                  <a:lnTo>
                    <a:pt x="1" y="5612"/>
                  </a:lnTo>
                  <a:cubicBezTo>
                    <a:pt x="1" y="5771"/>
                    <a:pt x="101" y="5929"/>
                    <a:pt x="239" y="6009"/>
                  </a:cubicBezTo>
                  <a:cubicBezTo>
                    <a:pt x="306" y="6053"/>
                    <a:pt x="392" y="6080"/>
                    <a:pt x="479" y="6080"/>
                  </a:cubicBezTo>
                  <a:cubicBezTo>
                    <a:pt x="547" y="6080"/>
                    <a:pt x="615" y="6064"/>
                    <a:pt x="675" y="6029"/>
                  </a:cubicBezTo>
                  <a:cubicBezTo>
                    <a:pt x="754" y="5990"/>
                    <a:pt x="834" y="5969"/>
                    <a:pt x="934" y="5969"/>
                  </a:cubicBezTo>
                  <a:lnTo>
                    <a:pt x="953" y="5969"/>
                  </a:lnTo>
                  <a:cubicBezTo>
                    <a:pt x="1270" y="5969"/>
                    <a:pt x="1508" y="6228"/>
                    <a:pt x="1508" y="6524"/>
                  </a:cubicBezTo>
                  <a:cubicBezTo>
                    <a:pt x="1508" y="6823"/>
                    <a:pt x="1270" y="7080"/>
                    <a:pt x="953" y="7080"/>
                  </a:cubicBezTo>
                  <a:lnTo>
                    <a:pt x="934" y="7080"/>
                  </a:lnTo>
                  <a:cubicBezTo>
                    <a:pt x="834" y="7080"/>
                    <a:pt x="754" y="7061"/>
                    <a:pt x="675" y="7021"/>
                  </a:cubicBezTo>
                  <a:cubicBezTo>
                    <a:pt x="614" y="6986"/>
                    <a:pt x="545" y="6970"/>
                    <a:pt x="477" y="6970"/>
                  </a:cubicBezTo>
                  <a:cubicBezTo>
                    <a:pt x="391" y="6970"/>
                    <a:pt x="305" y="6996"/>
                    <a:pt x="239" y="7040"/>
                  </a:cubicBezTo>
                  <a:cubicBezTo>
                    <a:pt x="101" y="7119"/>
                    <a:pt x="1" y="7278"/>
                    <a:pt x="1" y="7437"/>
                  </a:cubicBezTo>
                  <a:lnTo>
                    <a:pt x="1" y="8468"/>
                  </a:lnTo>
                  <a:cubicBezTo>
                    <a:pt x="1" y="8865"/>
                    <a:pt x="259" y="9182"/>
                    <a:pt x="616" y="9282"/>
                  </a:cubicBezTo>
                  <a:cubicBezTo>
                    <a:pt x="577" y="9380"/>
                    <a:pt x="556" y="9480"/>
                    <a:pt x="556" y="9579"/>
                  </a:cubicBezTo>
                  <a:cubicBezTo>
                    <a:pt x="556" y="9679"/>
                    <a:pt x="577" y="9777"/>
                    <a:pt x="616" y="9877"/>
                  </a:cubicBezTo>
                  <a:cubicBezTo>
                    <a:pt x="259" y="9956"/>
                    <a:pt x="1" y="10274"/>
                    <a:pt x="1" y="10631"/>
                  </a:cubicBezTo>
                  <a:cubicBezTo>
                    <a:pt x="1" y="10829"/>
                    <a:pt x="80" y="11027"/>
                    <a:pt x="220" y="11165"/>
                  </a:cubicBezTo>
                  <a:cubicBezTo>
                    <a:pt x="80" y="11305"/>
                    <a:pt x="1" y="11483"/>
                    <a:pt x="1" y="11702"/>
                  </a:cubicBezTo>
                  <a:cubicBezTo>
                    <a:pt x="1" y="12059"/>
                    <a:pt x="259" y="12376"/>
                    <a:pt x="616" y="12474"/>
                  </a:cubicBezTo>
                  <a:cubicBezTo>
                    <a:pt x="577" y="12554"/>
                    <a:pt x="556" y="12654"/>
                    <a:pt x="556" y="12752"/>
                  </a:cubicBezTo>
                  <a:cubicBezTo>
                    <a:pt x="556" y="13188"/>
                    <a:pt x="913" y="13545"/>
                    <a:pt x="1349" y="13545"/>
                  </a:cubicBezTo>
                  <a:lnTo>
                    <a:pt x="3869" y="13545"/>
                  </a:lnTo>
                  <a:cubicBezTo>
                    <a:pt x="4483" y="13545"/>
                    <a:pt x="5078" y="13368"/>
                    <a:pt x="5575" y="13050"/>
                  </a:cubicBezTo>
                  <a:cubicBezTo>
                    <a:pt x="5633" y="13130"/>
                    <a:pt x="5713" y="13169"/>
                    <a:pt x="5813" y="13169"/>
                  </a:cubicBezTo>
                  <a:lnTo>
                    <a:pt x="13289" y="13169"/>
                  </a:lnTo>
                  <a:cubicBezTo>
                    <a:pt x="13428" y="13169"/>
                    <a:pt x="13547" y="13050"/>
                    <a:pt x="13547" y="12911"/>
                  </a:cubicBezTo>
                  <a:lnTo>
                    <a:pt x="13547" y="9004"/>
                  </a:lnTo>
                  <a:lnTo>
                    <a:pt x="13547" y="8984"/>
                  </a:lnTo>
                  <a:lnTo>
                    <a:pt x="13547" y="7933"/>
                  </a:lnTo>
                  <a:cubicBezTo>
                    <a:pt x="13547" y="7775"/>
                    <a:pt x="13468" y="7635"/>
                    <a:pt x="13329" y="7537"/>
                  </a:cubicBezTo>
                  <a:cubicBezTo>
                    <a:pt x="13254" y="7494"/>
                    <a:pt x="13174" y="7474"/>
                    <a:pt x="13091" y="7474"/>
                  </a:cubicBezTo>
                  <a:cubicBezTo>
                    <a:pt x="13020" y="7474"/>
                    <a:pt x="12947" y="7489"/>
                    <a:pt x="12873" y="7516"/>
                  </a:cubicBezTo>
                  <a:cubicBezTo>
                    <a:pt x="12794" y="7556"/>
                    <a:pt x="12714" y="7576"/>
                    <a:pt x="12635" y="7576"/>
                  </a:cubicBezTo>
                  <a:lnTo>
                    <a:pt x="12596" y="7576"/>
                  </a:lnTo>
                  <a:cubicBezTo>
                    <a:pt x="12297" y="7576"/>
                    <a:pt x="12040" y="7338"/>
                    <a:pt x="12040" y="7021"/>
                  </a:cubicBezTo>
                  <a:cubicBezTo>
                    <a:pt x="12040" y="6723"/>
                    <a:pt x="12297" y="6485"/>
                    <a:pt x="12596" y="6485"/>
                  </a:cubicBezTo>
                  <a:lnTo>
                    <a:pt x="12635" y="6485"/>
                  </a:lnTo>
                  <a:cubicBezTo>
                    <a:pt x="12714" y="6485"/>
                    <a:pt x="12794" y="6505"/>
                    <a:pt x="12873" y="6545"/>
                  </a:cubicBezTo>
                  <a:cubicBezTo>
                    <a:pt x="12942" y="6571"/>
                    <a:pt x="13011" y="6585"/>
                    <a:pt x="13079" y="6585"/>
                  </a:cubicBezTo>
                  <a:cubicBezTo>
                    <a:pt x="13166" y="6585"/>
                    <a:pt x="13251" y="6561"/>
                    <a:pt x="13329" y="6505"/>
                  </a:cubicBezTo>
                  <a:cubicBezTo>
                    <a:pt x="13468" y="6426"/>
                    <a:pt x="13547" y="6286"/>
                    <a:pt x="13547" y="6128"/>
                  </a:cubicBezTo>
                  <a:lnTo>
                    <a:pt x="13547" y="5077"/>
                  </a:lnTo>
                  <a:cubicBezTo>
                    <a:pt x="13547" y="4700"/>
                    <a:pt x="13289" y="4363"/>
                    <a:pt x="12932" y="4263"/>
                  </a:cubicBezTo>
                  <a:cubicBezTo>
                    <a:pt x="12972" y="4184"/>
                    <a:pt x="12992" y="4086"/>
                    <a:pt x="12992" y="3967"/>
                  </a:cubicBezTo>
                  <a:cubicBezTo>
                    <a:pt x="12992" y="3867"/>
                    <a:pt x="12972" y="3768"/>
                    <a:pt x="12932" y="3689"/>
                  </a:cubicBezTo>
                  <a:cubicBezTo>
                    <a:pt x="13289" y="3589"/>
                    <a:pt x="13547" y="3292"/>
                    <a:pt x="13547" y="2915"/>
                  </a:cubicBezTo>
                  <a:cubicBezTo>
                    <a:pt x="13547" y="2697"/>
                    <a:pt x="13468" y="2518"/>
                    <a:pt x="13329" y="2380"/>
                  </a:cubicBezTo>
                  <a:cubicBezTo>
                    <a:pt x="13448" y="2240"/>
                    <a:pt x="13527" y="2063"/>
                    <a:pt x="13527" y="1864"/>
                  </a:cubicBezTo>
                  <a:cubicBezTo>
                    <a:pt x="13527" y="1487"/>
                    <a:pt x="13270" y="1169"/>
                    <a:pt x="12913" y="1090"/>
                  </a:cubicBezTo>
                  <a:cubicBezTo>
                    <a:pt x="12952" y="992"/>
                    <a:pt x="12972" y="892"/>
                    <a:pt x="12972" y="793"/>
                  </a:cubicBezTo>
                  <a:cubicBezTo>
                    <a:pt x="12972" y="357"/>
                    <a:pt x="12615" y="0"/>
                    <a:pt x="121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2"/>
            <p:cNvSpPr/>
            <p:nvPr/>
          </p:nvSpPr>
          <p:spPr>
            <a:xfrm>
              <a:off x="6844456" y="4644993"/>
              <a:ext cx="15487" cy="14966"/>
            </a:xfrm>
            <a:custGeom>
              <a:avLst/>
              <a:gdLst/>
              <a:ahLst/>
              <a:cxnLst/>
              <a:rect l="l" t="t" r="r" b="b"/>
              <a:pathLst>
                <a:path w="535" h="517" extrusionOk="0">
                  <a:moveTo>
                    <a:pt x="278" y="1"/>
                  </a:moveTo>
                  <a:cubicBezTo>
                    <a:pt x="199" y="1"/>
                    <a:pt x="138" y="21"/>
                    <a:pt x="80" y="80"/>
                  </a:cubicBezTo>
                  <a:cubicBezTo>
                    <a:pt x="40" y="120"/>
                    <a:pt x="0" y="199"/>
                    <a:pt x="0" y="259"/>
                  </a:cubicBezTo>
                  <a:cubicBezTo>
                    <a:pt x="0" y="339"/>
                    <a:pt x="40" y="397"/>
                    <a:pt x="80" y="458"/>
                  </a:cubicBezTo>
                  <a:cubicBezTo>
                    <a:pt x="138" y="497"/>
                    <a:pt x="199" y="516"/>
                    <a:pt x="278" y="516"/>
                  </a:cubicBezTo>
                  <a:cubicBezTo>
                    <a:pt x="337" y="516"/>
                    <a:pt x="416" y="497"/>
                    <a:pt x="456" y="458"/>
                  </a:cubicBezTo>
                  <a:cubicBezTo>
                    <a:pt x="516" y="397"/>
                    <a:pt x="535" y="339"/>
                    <a:pt x="535" y="259"/>
                  </a:cubicBezTo>
                  <a:cubicBezTo>
                    <a:pt x="535" y="199"/>
                    <a:pt x="516" y="120"/>
                    <a:pt x="456" y="80"/>
                  </a:cubicBezTo>
                  <a:cubicBezTo>
                    <a:pt x="416" y="21"/>
                    <a:pt x="337" y="1"/>
                    <a:pt x="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22"/>
          <p:cNvGrpSpPr/>
          <p:nvPr/>
        </p:nvGrpSpPr>
        <p:grpSpPr>
          <a:xfrm>
            <a:off x="5880789" y="1614225"/>
            <a:ext cx="926181" cy="849427"/>
            <a:chOff x="1045598" y="1053156"/>
            <a:chExt cx="926181" cy="849427"/>
          </a:xfrm>
        </p:grpSpPr>
        <p:sp>
          <p:nvSpPr>
            <p:cNvPr id="842" name="Google Shape;842;p22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2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22"/>
          <p:cNvGrpSpPr/>
          <p:nvPr/>
        </p:nvGrpSpPr>
        <p:grpSpPr>
          <a:xfrm>
            <a:off x="5880789" y="3057315"/>
            <a:ext cx="926181" cy="849427"/>
            <a:chOff x="1045598" y="1053156"/>
            <a:chExt cx="926181" cy="849427"/>
          </a:xfrm>
        </p:grpSpPr>
        <p:sp>
          <p:nvSpPr>
            <p:cNvPr id="845" name="Google Shape;845;p22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2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" name="Google Shape;847;p22"/>
          <p:cNvGrpSpPr/>
          <p:nvPr/>
        </p:nvGrpSpPr>
        <p:grpSpPr>
          <a:xfrm>
            <a:off x="6206805" y="1834996"/>
            <a:ext cx="416655" cy="407885"/>
            <a:chOff x="3910734" y="2322245"/>
            <a:chExt cx="416655" cy="407885"/>
          </a:xfrm>
        </p:grpSpPr>
        <p:sp>
          <p:nvSpPr>
            <p:cNvPr id="848" name="Google Shape;848;p22"/>
            <p:cNvSpPr/>
            <p:nvPr/>
          </p:nvSpPr>
          <p:spPr>
            <a:xfrm>
              <a:off x="3910734" y="2330533"/>
              <a:ext cx="383170" cy="348509"/>
            </a:xfrm>
            <a:custGeom>
              <a:avLst/>
              <a:gdLst/>
              <a:ahLst/>
              <a:cxnLst/>
              <a:rect l="l" t="t" r="r" b="b"/>
              <a:pathLst>
                <a:path w="12713" h="11563" extrusionOk="0">
                  <a:moveTo>
                    <a:pt x="6357" y="0"/>
                  </a:moveTo>
                  <a:cubicBezTo>
                    <a:pt x="4874" y="0"/>
                    <a:pt x="3392" y="565"/>
                    <a:pt x="2261" y="1696"/>
                  </a:cubicBezTo>
                  <a:cubicBezTo>
                    <a:pt x="0" y="3957"/>
                    <a:pt x="0" y="7606"/>
                    <a:pt x="2261" y="9867"/>
                  </a:cubicBezTo>
                  <a:cubicBezTo>
                    <a:pt x="3392" y="10997"/>
                    <a:pt x="4869" y="11563"/>
                    <a:pt x="6349" y="11563"/>
                  </a:cubicBezTo>
                  <a:cubicBezTo>
                    <a:pt x="7829" y="11563"/>
                    <a:pt x="9312" y="10997"/>
                    <a:pt x="10452" y="9867"/>
                  </a:cubicBezTo>
                  <a:cubicBezTo>
                    <a:pt x="12713" y="7606"/>
                    <a:pt x="12713" y="3957"/>
                    <a:pt x="10452" y="1696"/>
                  </a:cubicBezTo>
                  <a:cubicBezTo>
                    <a:pt x="9321" y="565"/>
                    <a:pt x="7839" y="0"/>
                    <a:pt x="6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2"/>
            <p:cNvSpPr/>
            <p:nvPr/>
          </p:nvSpPr>
          <p:spPr>
            <a:xfrm>
              <a:off x="3993223" y="2527487"/>
              <a:ext cx="218183" cy="151695"/>
            </a:xfrm>
            <a:custGeom>
              <a:avLst/>
              <a:gdLst/>
              <a:ahLst/>
              <a:cxnLst/>
              <a:rect l="l" t="t" r="r" b="b"/>
              <a:pathLst>
                <a:path w="7239" h="5033" extrusionOk="0">
                  <a:moveTo>
                    <a:pt x="2856" y="0"/>
                  </a:moveTo>
                  <a:lnTo>
                    <a:pt x="2856" y="198"/>
                  </a:lnTo>
                  <a:cubicBezTo>
                    <a:pt x="2856" y="535"/>
                    <a:pt x="2598" y="833"/>
                    <a:pt x="2261" y="892"/>
                  </a:cubicBezTo>
                  <a:lnTo>
                    <a:pt x="1428" y="1050"/>
                  </a:lnTo>
                  <a:cubicBezTo>
                    <a:pt x="595" y="1209"/>
                    <a:pt x="0" y="1923"/>
                    <a:pt x="0" y="2756"/>
                  </a:cubicBezTo>
                  <a:lnTo>
                    <a:pt x="0" y="3768"/>
                  </a:lnTo>
                  <a:cubicBezTo>
                    <a:pt x="1052" y="4611"/>
                    <a:pt x="2336" y="5032"/>
                    <a:pt x="3620" y="5032"/>
                  </a:cubicBezTo>
                  <a:cubicBezTo>
                    <a:pt x="4903" y="5032"/>
                    <a:pt x="6187" y="4611"/>
                    <a:pt x="7239" y="3768"/>
                  </a:cubicBezTo>
                  <a:lnTo>
                    <a:pt x="7239" y="2756"/>
                  </a:lnTo>
                  <a:cubicBezTo>
                    <a:pt x="7239" y="1923"/>
                    <a:pt x="6644" y="1209"/>
                    <a:pt x="5811" y="1050"/>
                  </a:cubicBezTo>
                  <a:lnTo>
                    <a:pt x="4959" y="892"/>
                  </a:lnTo>
                  <a:cubicBezTo>
                    <a:pt x="4621" y="833"/>
                    <a:pt x="4383" y="535"/>
                    <a:pt x="4383" y="198"/>
                  </a:cubicBezTo>
                  <a:lnTo>
                    <a:pt x="43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2"/>
            <p:cNvSpPr/>
            <p:nvPr/>
          </p:nvSpPr>
          <p:spPr>
            <a:xfrm>
              <a:off x="4078093" y="2527487"/>
              <a:ext cx="48435" cy="35897"/>
            </a:xfrm>
            <a:custGeom>
              <a:avLst/>
              <a:gdLst/>
              <a:ahLst/>
              <a:cxnLst/>
              <a:rect l="l" t="t" r="r" b="b"/>
              <a:pathLst>
                <a:path w="1607" h="1191" extrusionOk="0">
                  <a:moveTo>
                    <a:pt x="40" y="0"/>
                  </a:moveTo>
                  <a:lnTo>
                    <a:pt x="40" y="198"/>
                  </a:lnTo>
                  <a:cubicBezTo>
                    <a:pt x="40" y="257"/>
                    <a:pt x="20" y="317"/>
                    <a:pt x="1" y="397"/>
                  </a:cubicBezTo>
                  <a:lnTo>
                    <a:pt x="813" y="1190"/>
                  </a:lnTo>
                  <a:lnTo>
                    <a:pt x="1606" y="397"/>
                  </a:lnTo>
                  <a:cubicBezTo>
                    <a:pt x="1567" y="336"/>
                    <a:pt x="1567" y="257"/>
                    <a:pt x="1567" y="198"/>
                  </a:cubicBezTo>
                  <a:lnTo>
                    <a:pt x="1567" y="0"/>
                  </a:lnTo>
                  <a:close/>
                </a:path>
              </a:pathLst>
            </a:custGeom>
            <a:solidFill>
              <a:srgbClr val="FFB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2"/>
            <p:cNvSpPr/>
            <p:nvPr/>
          </p:nvSpPr>
          <p:spPr>
            <a:xfrm>
              <a:off x="4045815" y="2382190"/>
              <a:ext cx="112422" cy="69382"/>
            </a:xfrm>
            <a:custGeom>
              <a:avLst/>
              <a:gdLst/>
              <a:ahLst/>
              <a:cxnLst/>
              <a:rect l="l" t="t" r="r" b="b"/>
              <a:pathLst>
                <a:path w="3730" h="2302" extrusionOk="0">
                  <a:moveTo>
                    <a:pt x="1865" y="1"/>
                  </a:moveTo>
                  <a:cubicBezTo>
                    <a:pt x="834" y="1"/>
                    <a:pt x="1" y="834"/>
                    <a:pt x="1" y="1865"/>
                  </a:cubicBezTo>
                  <a:lnTo>
                    <a:pt x="1" y="2302"/>
                  </a:lnTo>
                  <a:lnTo>
                    <a:pt x="913" y="2302"/>
                  </a:lnTo>
                  <a:cubicBezTo>
                    <a:pt x="1527" y="2302"/>
                    <a:pt x="2103" y="2044"/>
                    <a:pt x="2479" y="1568"/>
                  </a:cubicBezTo>
                  <a:lnTo>
                    <a:pt x="3729" y="2302"/>
                  </a:lnTo>
                  <a:lnTo>
                    <a:pt x="3729" y="1865"/>
                  </a:lnTo>
                  <a:cubicBezTo>
                    <a:pt x="3729" y="834"/>
                    <a:pt x="2896" y="1"/>
                    <a:pt x="18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2"/>
            <p:cNvSpPr/>
            <p:nvPr/>
          </p:nvSpPr>
          <p:spPr>
            <a:xfrm>
              <a:off x="4045815" y="2429447"/>
              <a:ext cx="112422" cy="102235"/>
            </a:xfrm>
            <a:custGeom>
              <a:avLst/>
              <a:gdLst/>
              <a:ahLst/>
              <a:cxnLst/>
              <a:rect l="l" t="t" r="r" b="b"/>
              <a:pathLst>
                <a:path w="3730" h="3392" extrusionOk="0">
                  <a:moveTo>
                    <a:pt x="2479" y="0"/>
                  </a:moveTo>
                  <a:lnTo>
                    <a:pt x="2082" y="377"/>
                  </a:lnTo>
                  <a:cubicBezTo>
                    <a:pt x="1746" y="615"/>
                    <a:pt x="1329" y="734"/>
                    <a:pt x="913" y="734"/>
                  </a:cubicBezTo>
                  <a:lnTo>
                    <a:pt x="1" y="734"/>
                  </a:lnTo>
                  <a:lnTo>
                    <a:pt x="1" y="1527"/>
                  </a:lnTo>
                  <a:cubicBezTo>
                    <a:pt x="1" y="2558"/>
                    <a:pt x="834" y="3391"/>
                    <a:pt x="1865" y="3391"/>
                  </a:cubicBezTo>
                  <a:cubicBezTo>
                    <a:pt x="2896" y="3391"/>
                    <a:pt x="3729" y="2558"/>
                    <a:pt x="3729" y="1527"/>
                  </a:cubicBezTo>
                  <a:lnTo>
                    <a:pt x="3729" y="734"/>
                  </a:lnTo>
                  <a:lnTo>
                    <a:pt x="3114" y="377"/>
                  </a:lnTo>
                  <a:lnTo>
                    <a:pt x="2479" y="0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2"/>
            <p:cNvSpPr/>
            <p:nvPr/>
          </p:nvSpPr>
          <p:spPr>
            <a:xfrm>
              <a:off x="4084091" y="2560338"/>
              <a:ext cx="36469" cy="91505"/>
            </a:xfrm>
            <a:custGeom>
              <a:avLst/>
              <a:gdLst/>
              <a:ahLst/>
              <a:cxnLst/>
              <a:rect l="l" t="t" r="r" b="b"/>
              <a:pathLst>
                <a:path w="1210" h="3036" extrusionOk="0">
                  <a:moveTo>
                    <a:pt x="614" y="0"/>
                  </a:moveTo>
                  <a:lnTo>
                    <a:pt x="0" y="2340"/>
                  </a:lnTo>
                  <a:lnTo>
                    <a:pt x="614" y="3035"/>
                  </a:lnTo>
                  <a:lnTo>
                    <a:pt x="1209" y="2340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2"/>
            <p:cNvSpPr/>
            <p:nvPr/>
          </p:nvSpPr>
          <p:spPr>
            <a:xfrm>
              <a:off x="4177309" y="2580078"/>
              <a:ext cx="142321" cy="142291"/>
            </a:xfrm>
            <a:custGeom>
              <a:avLst/>
              <a:gdLst/>
              <a:ahLst/>
              <a:cxnLst/>
              <a:rect l="l" t="t" r="r" b="b"/>
              <a:pathLst>
                <a:path w="4722" h="4721" extrusionOk="0">
                  <a:moveTo>
                    <a:pt x="2360" y="0"/>
                  </a:moveTo>
                  <a:cubicBezTo>
                    <a:pt x="1051" y="0"/>
                    <a:pt x="1" y="1051"/>
                    <a:pt x="1" y="2360"/>
                  </a:cubicBezTo>
                  <a:cubicBezTo>
                    <a:pt x="1" y="3669"/>
                    <a:pt x="1051" y="4721"/>
                    <a:pt x="2360" y="4721"/>
                  </a:cubicBezTo>
                  <a:cubicBezTo>
                    <a:pt x="3669" y="4721"/>
                    <a:pt x="4721" y="3669"/>
                    <a:pt x="4721" y="2360"/>
                  </a:cubicBezTo>
                  <a:cubicBezTo>
                    <a:pt x="4721" y="1051"/>
                    <a:pt x="3669" y="0"/>
                    <a:pt x="2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2"/>
            <p:cNvSpPr/>
            <p:nvPr/>
          </p:nvSpPr>
          <p:spPr>
            <a:xfrm>
              <a:off x="4070318" y="2465884"/>
              <a:ext cx="16185" cy="16185"/>
            </a:xfrm>
            <a:custGeom>
              <a:avLst/>
              <a:gdLst/>
              <a:ahLst/>
              <a:cxnLst/>
              <a:rect l="l" t="t" r="r" b="b"/>
              <a:pathLst>
                <a:path w="537" h="537" extrusionOk="0">
                  <a:moveTo>
                    <a:pt x="259" y="1"/>
                  </a:moveTo>
                  <a:cubicBezTo>
                    <a:pt x="198" y="1"/>
                    <a:pt x="119" y="40"/>
                    <a:pt x="79" y="80"/>
                  </a:cubicBezTo>
                  <a:cubicBezTo>
                    <a:pt x="21" y="140"/>
                    <a:pt x="0" y="199"/>
                    <a:pt x="0" y="278"/>
                  </a:cubicBezTo>
                  <a:cubicBezTo>
                    <a:pt x="0" y="338"/>
                    <a:pt x="21" y="397"/>
                    <a:pt x="79" y="457"/>
                  </a:cubicBezTo>
                  <a:cubicBezTo>
                    <a:pt x="119" y="497"/>
                    <a:pt x="198" y="537"/>
                    <a:pt x="259" y="537"/>
                  </a:cubicBezTo>
                  <a:cubicBezTo>
                    <a:pt x="338" y="537"/>
                    <a:pt x="397" y="497"/>
                    <a:pt x="457" y="457"/>
                  </a:cubicBezTo>
                  <a:cubicBezTo>
                    <a:pt x="497" y="418"/>
                    <a:pt x="536" y="338"/>
                    <a:pt x="536" y="278"/>
                  </a:cubicBezTo>
                  <a:cubicBezTo>
                    <a:pt x="536" y="199"/>
                    <a:pt x="497" y="140"/>
                    <a:pt x="457" y="80"/>
                  </a:cubicBezTo>
                  <a:cubicBezTo>
                    <a:pt x="397" y="40"/>
                    <a:pt x="338" y="1"/>
                    <a:pt x="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2"/>
            <p:cNvSpPr/>
            <p:nvPr/>
          </p:nvSpPr>
          <p:spPr>
            <a:xfrm>
              <a:off x="4118117" y="2465884"/>
              <a:ext cx="16185" cy="16185"/>
            </a:xfrm>
            <a:custGeom>
              <a:avLst/>
              <a:gdLst/>
              <a:ahLst/>
              <a:cxnLst/>
              <a:rect l="l" t="t" r="r" b="b"/>
              <a:pathLst>
                <a:path w="537" h="537" extrusionOk="0">
                  <a:moveTo>
                    <a:pt x="278" y="1"/>
                  </a:moveTo>
                  <a:cubicBezTo>
                    <a:pt x="199" y="1"/>
                    <a:pt x="140" y="40"/>
                    <a:pt x="80" y="80"/>
                  </a:cubicBezTo>
                  <a:cubicBezTo>
                    <a:pt x="40" y="140"/>
                    <a:pt x="1" y="199"/>
                    <a:pt x="1" y="278"/>
                  </a:cubicBezTo>
                  <a:cubicBezTo>
                    <a:pt x="1" y="338"/>
                    <a:pt x="40" y="397"/>
                    <a:pt x="80" y="457"/>
                  </a:cubicBezTo>
                  <a:cubicBezTo>
                    <a:pt x="140" y="497"/>
                    <a:pt x="199" y="537"/>
                    <a:pt x="278" y="537"/>
                  </a:cubicBezTo>
                  <a:cubicBezTo>
                    <a:pt x="339" y="537"/>
                    <a:pt x="418" y="497"/>
                    <a:pt x="458" y="457"/>
                  </a:cubicBezTo>
                  <a:cubicBezTo>
                    <a:pt x="516" y="397"/>
                    <a:pt x="537" y="338"/>
                    <a:pt x="537" y="278"/>
                  </a:cubicBezTo>
                  <a:cubicBezTo>
                    <a:pt x="537" y="199"/>
                    <a:pt x="516" y="140"/>
                    <a:pt x="458" y="80"/>
                  </a:cubicBezTo>
                  <a:cubicBezTo>
                    <a:pt x="418" y="40"/>
                    <a:pt x="339" y="1"/>
                    <a:pt x="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2"/>
            <p:cNvSpPr/>
            <p:nvPr/>
          </p:nvSpPr>
          <p:spPr>
            <a:xfrm>
              <a:off x="4084664" y="2490115"/>
              <a:ext cx="35294" cy="20043"/>
            </a:xfrm>
            <a:custGeom>
              <a:avLst/>
              <a:gdLst/>
              <a:ahLst/>
              <a:cxnLst/>
              <a:rect l="l" t="t" r="r" b="b"/>
              <a:pathLst>
                <a:path w="1171" h="665" extrusionOk="0">
                  <a:moveTo>
                    <a:pt x="288" y="1"/>
                  </a:moveTo>
                  <a:cubicBezTo>
                    <a:pt x="219" y="1"/>
                    <a:pt x="149" y="30"/>
                    <a:pt x="100" y="90"/>
                  </a:cubicBezTo>
                  <a:cubicBezTo>
                    <a:pt x="0" y="188"/>
                    <a:pt x="0" y="347"/>
                    <a:pt x="100" y="447"/>
                  </a:cubicBezTo>
                  <a:cubicBezTo>
                    <a:pt x="238" y="585"/>
                    <a:pt x="417" y="664"/>
                    <a:pt x="576" y="664"/>
                  </a:cubicBezTo>
                  <a:cubicBezTo>
                    <a:pt x="754" y="664"/>
                    <a:pt x="933" y="585"/>
                    <a:pt x="1071" y="447"/>
                  </a:cubicBezTo>
                  <a:cubicBezTo>
                    <a:pt x="1171" y="347"/>
                    <a:pt x="1171" y="188"/>
                    <a:pt x="1071" y="90"/>
                  </a:cubicBezTo>
                  <a:cubicBezTo>
                    <a:pt x="1022" y="30"/>
                    <a:pt x="952" y="1"/>
                    <a:pt x="883" y="1"/>
                  </a:cubicBezTo>
                  <a:cubicBezTo>
                    <a:pt x="814" y="1"/>
                    <a:pt x="744" y="30"/>
                    <a:pt x="695" y="90"/>
                  </a:cubicBezTo>
                  <a:cubicBezTo>
                    <a:pt x="665" y="119"/>
                    <a:pt x="625" y="134"/>
                    <a:pt x="586" y="134"/>
                  </a:cubicBezTo>
                  <a:cubicBezTo>
                    <a:pt x="546" y="134"/>
                    <a:pt x="506" y="119"/>
                    <a:pt x="476" y="90"/>
                  </a:cubicBezTo>
                  <a:cubicBezTo>
                    <a:pt x="427" y="30"/>
                    <a:pt x="357" y="1"/>
                    <a:pt x="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2"/>
            <p:cNvSpPr/>
            <p:nvPr/>
          </p:nvSpPr>
          <p:spPr>
            <a:xfrm>
              <a:off x="4190480" y="2694393"/>
              <a:ext cx="17331" cy="16004"/>
            </a:xfrm>
            <a:custGeom>
              <a:avLst/>
              <a:gdLst/>
              <a:ahLst/>
              <a:cxnLst/>
              <a:rect l="l" t="t" r="r" b="b"/>
              <a:pathLst>
                <a:path w="575" h="531" extrusionOk="0">
                  <a:moveTo>
                    <a:pt x="280" y="0"/>
                  </a:moveTo>
                  <a:cubicBezTo>
                    <a:pt x="213" y="0"/>
                    <a:pt x="149" y="25"/>
                    <a:pt x="99" y="74"/>
                  </a:cubicBezTo>
                  <a:cubicBezTo>
                    <a:pt x="0" y="174"/>
                    <a:pt x="0" y="352"/>
                    <a:pt x="99" y="452"/>
                  </a:cubicBezTo>
                  <a:cubicBezTo>
                    <a:pt x="159" y="510"/>
                    <a:pt x="218" y="531"/>
                    <a:pt x="297" y="531"/>
                  </a:cubicBezTo>
                  <a:cubicBezTo>
                    <a:pt x="357" y="531"/>
                    <a:pt x="437" y="510"/>
                    <a:pt x="476" y="452"/>
                  </a:cubicBezTo>
                  <a:cubicBezTo>
                    <a:pt x="575" y="352"/>
                    <a:pt x="575" y="174"/>
                    <a:pt x="476" y="74"/>
                  </a:cubicBezTo>
                  <a:cubicBezTo>
                    <a:pt x="417" y="25"/>
                    <a:pt x="347" y="0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2"/>
            <p:cNvSpPr/>
            <p:nvPr/>
          </p:nvSpPr>
          <p:spPr>
            <a:xfrm>
              <a:off x="4212571" y="2615310"/>
              <a:ext cx="71763" cy="71763"/>
            </a:xfrm>
            <a:custGeom>
              <a:avLst/>
              <a:gdLst/>
              <a:ahLst/>
              <a:cxnLst/>
              <a:rect l="l" t="t" r="r" b="b"/>
              <a:pathLst>
                <a:path w="2381" h="2381" extrusionOk="0">
                  <a:moveTo>
                    <a:pt x="1190" y="1"/>
                  </a:moveTo>
                  <a:cubicBezTo>
                    <a:pt x="1052" y="1"/>
                    <a:pt x="933" y="120"/>
                    <a:pt x="933" y="259"/>
                  </a:cubicBezTo>
                  <a:lnTo>
                    <a:pt x="933" y="934"/>
                  </a:lnTo>
                  <a:lnTo>
                    <a:pt x="259" y="934"/>
                  </a:lnTo>
                  <a:cubicBezTo>
                    <a:pt x="119" y="934"/>
                    <a:pt x="0" y="1053"/>
                    <a:pt x="0" y="1191"/>
                  </a:cubicBezTo>
                  <a:cubicBezTo>
                    <a:pt x="0" y="1330"/>
                    <a:pt x="119" y="1449"/>
                    <a:pt x="259" y="1449"/>
                  </a:cubicBezTo>
                  <a:lnTo>
                    <a:pt x="933" y="1449"/>
                  </a:lnTo>
                  <a:lnTo>
                    <a:pt x="933" y="2124"/>
                  </a:lnTo>
                  <a:cubicBezTo>
                    <a:pt x="933" y="2262"/>
                    <a:pt x="1052" y="2381"/>
                    <a:pt x="1190" y="2381"/>
                  </a:cubicBezTo>
                  <a:cubicBezTo>
                    <a:pt x="1349" y="2381"/>
                    <a:pt x="1449" y="2262"/>
                    <a:pt x="1449" y="2124"/>
                  </a:cubicBezTo>
                  <a:lnTo>
                    <a:pt x="1449" y="1449"/>
                  </a:lnTo>
                  <a:lnTo>
                    <a:pt x="2123" y="1449"/>
                  </a:lnTo>
                  <a:cubicBezTo>
                    <a:pt x="2261" y="1449"/>
                    <a:pt x="2380" y="1330"/>
                    <a:pt x="2380" y="1191"/>
                  </a:cubicBezTo>
                  <a:cubicBezTo>
                    <a:pt x="2380" y="1053"/>
                    <a:pt x="2261" y="934"/>
                    <a:pt x="2123" y="934"/>
                  </a:cubicBezTo>
                  <a:lnTo>
                    <a:pt x="1449" y="934"/>
                  </a:lnTo>
                  <a:lnTo>
                    <a:pt x="1449" y="259"/>
                  </a:lnTo>
                  <a:cubicBezTo>
                    <a:pt x="1449" y="120"/>
                    <a:pt x="1349" y="1"/>
                    <a:pt x="11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2"/>
            <p:cNvSpPr/>
            <p:nvPr/>
          </p:nvSpPr>
          <p:spPr>
            <a:xfrm>
              <a:off x="4216761" y="2373390"/>
              <a:ext cx="17963" cy="16004"/>
            </a:xfrm>
            <a:custGeom>
              <a:avLst/>
              <a:gdLst/>
              <a:ahLst/>
              <a:cxnLst/>
              <a:rect l="l" t="t" r="r" b="b"/>
              <a:pathLst>
                <a:path w="596" h="531" extrusionOk="0">
                  <a:moveTo>
                    <a:pt x="288" y="1"/>
                  </a:moveTo>
                  <a:cubicBezTo>
                    <a:pt x="219" y="1"/>
                    <a:pt x="149" y="26"/>
                    <a:pt x="99" y="76"/>
                  </a:cubicBezTo>
                  <a:cubicBezTo>
                    <a:pt x="1" y="174"/>
                    <a:pt x="1" y="353"/>
                    <a:pt x="99" y="452"/>
                  </a:cubicBezTo>
                  <a:lnTo>
                    <a:pt x="120" y="452"/>
                  </a:lnTo>
                  <a:cubicBezTo>
                    <a:pt x="160" y="512"/>
                    <a:pt x="239" y="531"/>
                    <a:pt x="298" y="531"/>
                  </a:cubicBezTo>
                  <a:cubicBezTo>
                    <a:pt x="358" y="531"/>
                    <a:pt x="437" y="512"/>
                    <a:pt x="477" y="472"/>
                  </a:cubicBezTo>
                  <a:cubicBezTo>
                    <a:pt x="596" y="353"/>
                    <a:pt x="596" y="195"/>
                    <a:pt x="477" y="95"/>
                  </a:cubicBezTo>
                  <a:lnTo>
                    <a:pt x="477" y="76"/>
                  </a:lnTo>
                  <a:cubicBezTo>
                    <a:pt x="427" y="26"/>
                    <a:pt x="358" y="1"/>
                    <a:pt x="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2"/>
            <p:cNvSpPr/>
            <p:nvPr/>
          </p:nvSpPr>
          <p:spPr>
            <a:xfrm>
              <a:off x="3919685" y="2322245"/>
              <a:ext cx="407704" cy="407885"/>
            </a:xfrm>
            <a:custGeom>
              <a:avLst/>
              <a:gdLst/>
              <a:ahLst/>
              <a:cxnLst/>
              <a:rect l="l" t="t" r="r" b="b"/>
              <a:pathLst>
                <a:path w="13527" h="13533" extrusionOk="0">
                  <a:moveTo>
                    <a:pt x="6050" y="2249"/>
                  </a:moveTo>
                  <a:cubicBezTo>
                    <a:pt x="6942" y="2249"/>
                    <a:pt x="7656" y="2963"/>
                    <a:pt x="7656" y="3835"/>
                  </a:cubicBezTo>
                  <a:lnTo>
                    <a:pt x="6804" y="3339"/>
                  </a:lnTo>
                  <a:cubicBezTo>
                    <a:pt x="6766" y="3317"/>
                    <a:pt x="6720" y="3305"/>
                    <a:pt x="6674" y="3305"/>
                  </a:cubicBezTo>
                  <a:cubicBezTo>
                    <a:pt x="6596" y="3305"/>
                    <a:pt x="6515" y="3336"/>
                    <a:pt x="6466" y="3399"/>
                  </a:cubicBezTo>
                  <a:cubicBezTo>
                    <a:pt x="6129" y="3795"/>
                    <a:pt x="5633" y="4033"/>
                    <a:pt x="5098" y="4033"/>
                  </a:cubicBezTo>
                  <a:lnTo>
                    <a:pt x="4463" y="4033"/>
                  </a:lnTo>
                  <a:lnTo>
                    <a:pt x="4463" y="3934"/>
                  </a:lnTo>
                  <a:lnTo>
                    <a:pt x="4463" y="3854"/>
                  </a:lnTo>
                  <a:cubicBezTo>
                    <a:pt x="4463" y="2963"/>
                    <a:pt x="5177" y="2249"/>
                    <a:pt x="6050" y="2249"/>
                  </a:cubicBezTo>
                  <a:close/>
                  <a:moveTo>
                    <a:pt x="6724" y="3894"/>
                  </a:moveTo>
                  <a:lnTo>
                    <a:pt x="7656" y="4449"/>
                  </a:lnTo>
                  <a:lnTo>
                    <a:pt x="7656" y="5084"/>
                  </a:lnTo>
                  <a:cubicBezTo>
                    <a:pt x="7656" y="5977"/>
                    <a:pt x="6942" y="6691"/>
                    <a:pt x="6050" y="6691"/>
                  </a:cubicBezTo>
                  <a:cubicBezTo>
                    <a:pt x="5177" y="6691"/>
                    <a:pt x="4463" y="5977"/>
                    <a:pt x="4463" y="5084"/>
                  </a:cubicBezTo>
                  <a:lnTo>
                    <a:pt x="4463" y="4568"/>
                  </a:lnTo>
                  <a:lnTo>
                    <a:pt x="5098" y="4568"/>
                  </a:lnTo>
                  <a:cubicBezTo>
                    <a:pt x="5712" y="4568"/>
                    <a:pt x="6288" y="4330"/>
                    <a:pt x="6724" y="3894"/>
                  </a:cubicBezTo>
                  <a:close/>
                  <a:moveTo>
                    <a:pt x="6505" y="7167"/>
                  </a:moveTo>
                  <a:lnTo>
                    <a:pt x="6069" y="7622"/>
                  </a:lnTo>
                  <a:lnTo>
                    <a:pt x="5614" y="7167"/>
                  </a:lnTo>
                  <a:lnTo>
                    <a:pt x="5614" y="7167"/>
                  </a:lnTo>
                  <a:cubicBezTo>
                    <a:pt x="5752" y="7207"/>
                    <a:pt x="5910" y="7226"/>
                    <a:pt x="6050" y="7226"/>
                  </a:cubicBezTo>
                  <a:cubicBezTo>
                    <a:pt x="6209" y="7226"/>
                    <a:pt x="6367" y="7207"/>
                    <a:pt x="6505" y="7167"/>
                  </a:cubicBezTo>
                  <a:close/>
                  <a:moveTo>
                    <a:pt x="6069" y="8952"/>
                  </a:moveTo>
                  <a:lnTo>
                    <a:pt x="6386" y="10161"/>
                  </a:lnTo>
                  <a:lnTo>
                    <a:pt x="6069" y="10539"/>
                  </a:lnTo>
                  <a:lnTo>
                    <a:pt x="5733" y="10161"/>
                  </a:lnTo>
                  <a:lnTo>
                    <a:pt x="6069" y="8952"/>
                  </a:lnTo>
                  <a:close/>
                  <a:moveTo>
                    <a:pt x="6804" y="7643"/>
                  </a:moveTo>
                  <a:cubicBezTo>
                    <a:pt x="6942" y="7802"/>
                    <a:pt x="7140" y="7921"/>
                    <a:pt x="7359" y="7960"/>
                  </a:cubicBezTo>
                  <a:lnTo>
                    <a:pt x="8211" y="8119"/>
                  </a:lnTo>
                  <a:cubicBezTo>
                    <a:pt x="8668" y="8198"/>
                    <a:pt x="9044" y="8495"/>
                    <a:pt x="9242" y="8892"/>
                  </a:cubicBezTo>
                  <a:cubicBezTo>
                    <a:pt x="8668" y="9368"/>
                    <a:pt x="8290" y="10102"/>
                    <a:pt x="8290" y="10915"/>
                  </a:cubicBezTo>
                  <a:lnTo>
                    <a:pt x="8290" y="11113"/>
                  </a:lnTo>
                  <a:cubicBezTo>
                    <a:pt x="7575" y="11429"/>
                    <a:pt x="6812" y="11583"/>
                    <a:pt x="6052" y="11583"/>
                  </a:cubicBezTo>
                  <a:cubicBezTo>
                    <a:pt x="4855" y="11583"/>
                    <a:pt x="3668" y="11199"/>
                    <a:pt x="2697" y="10459"/>
                  </a:cubicBezTo>
                  <a:lnTo>
                    <a:pt x="2697" y="9566"/>
                  </a:lnTo>
                  <a:cubicBezTo>
                    <a:pt x="2697" y="8852"/>
                    <a:pt x="3213" y="8257"/>
                    <a:pt x="3908" y="8119"/>
                  </a:cubicBezTo>
                  <a:lnTo>
                    <a:pt x="4760" y="7960"/>
                  </a:lnTo>
                  <a:cubicBezTo>
                    <a:pt x="4979" y="7921"/>
                    <a:pt x="5177" y="7802"/>
                    <a:pt x="5315" y="7643"/>
                  </a:cubicBezTo>
                  <a:lnTo>
                    <a:pt x="5752" y="8059"/>
                  </a:lnTo>
                  <a:lnTo>
                    <a:pt x="5196" y="10161"/>
                  </a:lnTo>
                  <a:cubicBezTo>
                    <a:pt x="5177" y="10261"/>
                    <a:pt x="5196" y="10340"/>
                    <a:pt x="5257" y="10420"/>
                  </a:cubicBezTo>
                  <a:lnTo>
                    <a:pt x="5871" y="11113"/>
                  </a:lnTo>
                  <a:cubicBezTo>
                    <a:pt x="5910" y="11173"/>
                    <a:pt x="5990" y="11192"/>
                    <a:pt x="6069" y="11192"/>
                  </a:cubicBezTo>
                  <a:cubicBezTo>
                    <a:pt x="6129" y="11192"/>
                    <a:pt x="6209" y="11173"/>
                    <a:pt x="6267" y="11113"/>
                  </a:cubicBezTo>
                  <a:lnTo>
                    <a:pt x="6862" y="10420"/>
                  </a:lnTo>
                  <a:cubicBezTo>
                    <a:pt x="6923" y="10340"/>
                    <a:pt x="6942" y="10261"/>
                    <a:pt x="6923" y="10161"/>
                  </a:cubicBezTo>
                  <a:lnTo>
                    <a:pt x="6367" y="8059"/>
                  </a:lnTo>
                  <a:lnTo>
                    <a:pt x="6804" y="7643"/>
                  </a:lnTo>
                  <a:close/>
                  <a:moveTo>
                    <a:pt x="6059" y="0"/>
                  </a:moveTo>
                  <a:cubicBezTo>
                    <a:pt x="4492" y="0"/>
                    <a:pt x="2941" y="609"/>
                    <a:pt x="1766" y="1773"/>
                  </a:cubicBezTo>
                  <a:cubicBezTo>
                    <a:pt x="635" y="2923"/>
                    <a:pt x="0" y="4430"/>
                    <a:pt x="0" y="6056"/>
                  </a:cubicBezTo>
                  <a:cubicBezTo>
                    <a:pt x="0" y="7683"/>
                    <a:pt x="635" y="9190"/>
                    <a:pt x="1766" y="10340"/>
                  </a:cubicBezTo>
                  <a:cubicBezTo>
                    <a:pt x="2935" y="11491"/>
                    <a:pt x="4482" y="12105"/>
                    <a:pt x="6050" y="12105"/>
                  </a:cubicBezTo>
                  <a:cubicBezTo>
                    <a:pt x="6843" y="12105"/>
                    <a:pt x="7637" y="11967"/>
                    <a:pt x="8390" y="11649"/>
                  </a:cubicBezTo>
                  <a:lnTo>
                    <a:pt x="8449" y="11827"/>
                  </a:lnTo>
                  <a:cubicBezTo>
                    <a:pt x="8497" y="11938"/>
                    <a:pt x="8594" y="11998"/>
                    <a:pt x="8702" y="11998"/>
                  </a:cubicBezTo>
                  <a:cubicBezTo>
                    <a:pt x="8730" y="11998"/>
                    <a:pt x="8758" y="11994"/>
                    <a:pt x="8787" y="11986"/>
                  </a:cubicBezTo>
                  <a:cubicBezTo>
                    <a:pt x="8925" y="11927"/>
                    <a:pt x="9004" y="11787"/>
                    <a:pt x="8946" y="11649"/>
                  </a:cubicBezTo>
                  <a:cubicBezTo>
                    <a:pt x="8866" y="11411"/>
                    <a:pt x="8827" y="11173"/>
                    <a:pt x="8827" y="10915"/>
                  </a:cubicBezTo>
                  <a:cubicBezTo>
                    <a:pt x="8827" y="9764"/>
                    <a:pt x="9758" y="8833"/>
                    <a:pt x="10908" y="8833"/>
                  </a:cubicBezTo>
                  <a:cubicBezTo>
                    <a:pt x="12059" y="8833"/>
                    <a:pt x="13011" y="9764"/>
                    <a:pt x="13011" y="10915"/>
                  </a:cubicBezTo>
                  <a:cubicBezTo>
                    <a:pt x="13011" y="12065"/>
                    <a:pt x="12059" y="13017"/>
                    <a:pt x="10908" y="13017"/>
                  </a:cubicBezTo>
                  <a:cubicBezTo>
                    <a:pt x="10710" y="13017"/>
                    <a:pt x="10493" y="12977"/>
                    <a:pt x="10294" y="12919"/>
                  </a:cubicBezTo>
                  <a:cubicBezTo>
                    <a:pt x="10270" y="12912"/>
                    <a:pt x="10246" y="12908"/>
                    <a:pt x="10222" y="12908"/>
                  </a:cubicBezTo>
                  <a:cubicBezTo>
                    <a:pt x="10109" y="12908"/>
                    <a:pt x="10006" y="12982"/>
                    <a:pt x="9956" y="13096"/>
                  </a:cubicBezTo>
                  <a:cubicBezTo>
                    <a:pt x="9917" y="13236"/>
                    <a:pt x="9996" y="13374"/>
                    <a:pt x="10136" y="13434"/>
                  </a:cubicBezTo>
                  <a:cubicBezTo>
                    <a:pt x="10393" y="13493"/>
                    <a:pt x="10651" y="13533"/>
                    <a:pt x="10908" y="13533"/>
                  </a:cubicBezTo>
                  <a:cubicBezTo>
                    <a:pt x="12357" y="13533"/>
                    <a:pt x="13526" y="12363"/>
                    <a:pt x="13526" y="10915"/>
                  </a:cubicBezTo>
                  <a:cubicBezTo>
                    <a:pt x="13526" y="9725"/>
                    <a:pt x="12733" y="8714"/>
                    <a:pt x="11643" y="8397"/>
                  </a:cubicBezTo>
                  <a:cubicBezTo>
                    <a:pt x="12000" y="7543"/>
                    <a:pt x="12159" y="6631"/>
                    <a:pt x="12098" y="5699"/>
                  </a:cubicBezTo>
                  <a:cubicBezTo>
                    <a:pt x="12040" y="4668"/>
                    <a:pt x="11722" y="3676"/>
                    <a:pt x="11167" y="2804"/>
                  </a:cubicBezTo>
                  <a:cubicBezTo>
                    <a:pt x="11116" y="2727"/>
                    <a:pt x="11023" y="2683"/>
                    <a:pt x="10931" y="2683"/>
                  </a:cubicBezTo>
                  <a:cubicBezTo>
                    <a:pt x="10881" y="2683"/>
                    <a:pt x="10831" y="2696"/>
                    <a:pt x="10789" y="2725"/>
                  </a:cubicBezTo>
                  <a:cubicBezTo>
                    <a:pt x="10670" y="2804"/>
                    <a:pt x="10631" y="2963"/>
                    <a:pt x="10710" y="3082"/>
                  </a:cubicBezTo>
                  <a:cubicBezTo>
                    <a:pt x="11702" y="4648"/>
                    <a:pt x="11841" y="6631"/>
                    <a:pt x="11107" y="8297"/>
                  </a:cubicBezTo>
                  <a:lnTo>
                    <a:pt x="10908" y="8297"/>
                  </a:lnTo>
                  <a:cubicBezTo>
                    <a:pt x="10472" y="8297"/>
                    <a:pt x="10056" y="8397"/>
                    <a:pt x="9699" y="8595"/>
                  </a:cubicBezTo>
                  <a:cubicBezTo>
                    <a:pt x="9401" y="8079"/>
                    <a:pt x="8906" y="7702"/>
                    <a:pt x="8311" y="7603"/>
                  </a:cubicBezTo>
                  <a:lnTo>
                    <a:pt x="7457" y="7445"/>
                  </a:lnTo>
                  <a:cubicBezTo>
                    <a:pt x="7240" y="7405"/>
                    <a:pt x="7081" y="7226"/>
                    <a:pt x="7081" y="7008"/>
                  </a:cubicBezTo>
                  <a:lnTo>
                    <a:pt x="7081" y="6948"/>
                  </a:lnTo>
                  <a:cubicBezTo>
                    <a:pt x="7735" y="6591"/>
                    <a:pt x="8192" y="5898"/>
                    <a:pt x="8192" y="5084"/>
                  </a:cubicBezTo>
                  <a:lnTo>
                    <a:pt x="8192" y="3854"/>
                  </a:lnTo>
                  <a:cubicBezTo>
                    <a:pt x="8192" y="2685"/>
                    <a:pt x="7240" y="1712"/>
                    <a:pt x="6050" y="1712"/>
                  </a:cubicBezTo>
                  <a:cubicBezTo>
                    <a:pt x="4879" y="1712"/>
                    <a:pt x="3927" y="2685"/>
                    <a:pt x="3927" y="3854"/>
                  </a:cubicBezTo>
                  <a:lnTo>
                    <a:pt x="3927" y="5084"/>
                  </a:lnTo>
                  <a:cubicBezTo>
                    <a:pt x="3927" y="5898"/>
                    <a:pt x="4363" y="6591"/>
                    <a:pt x="5038" y="6948"/>
                  </a:cubicBezTo>
                  <a:lnTo>
                    <a:pt x="5038" y="7008"/>
                  </a:lnTo>
                  <a:cubicBezTo>
                    <a:pt x="5038" y="7226"/>
                    <a:pt x="4879" y="7405"/>
                    <a:pt x="4662" y="7445"/>
                  </a:cubicBezTo>
                  <a:lnTo>
                    <a:pt x="3808" y="7603"/>
                  </a:lnTo>
                  <a:cubicBezTo>
                    <a:pt x="2856" y="7781"/>
                    <a:pt x="2182" y="8595"/>
                    <a:pt x="2182" y="9566"/>
                  </a:cubicBezTo>
                  <a:lnTo>
                    <a:pt x="2182" y="10002"/>
                  </a:lnTo>
                  <a:lnTo>
                    <a:pt x="2142" y="9963"/>
                  </a:lnTo>
                  <a:cubicBezTo>
                    <a:pt x="1092" y="8912"/>
                    <a:pt x="516" y="7524"/>
                    <a:pt x="516" y="6056"/>
                  </a:cubicBezTo>
                  <a:cubicBezTo>
                    <a:pt x="516" y="4589"/>
                    <a:pt x="1092" y="3201"/>
                    <a:pt x="2142" y="2149"/>
                  </a:cubicBezTo>
                  <a:cubicBezTo>
                    <a:pt x="3209" y="1082"/>
                    <a:pt x="4623" y="525"/>
                    <a:pt x="6049" y="525"/>
                  </a:cubicBezTo>
                  <a:cubicBezTo>
                    <a:pt x="7010" y="525"/>
                    <a:pt x="7976" y="778"/>
                    <a:pt x="8846" y="1297"/>
                  </a:cubicBezTo>
                  <a:cubicBezTo>
                    <a:pt x="8889" y="1315"/>
                    <a:pt x="8933" y="1323"/>
                    <a:pt x="8977" y="1323"/>
                  </a:cubicBezTo>
                  <a:cubicBezTo>
                    <a:pt x="9075" y="1323"/>
                    <a:pt x="9168" y="1279"/>
                    <a:pt x="9223" y="1197"/>
                  </a:cubicBezTo>
                  <a:cubicBezTo>
                    <a:pt x="9282" y="1078"/>
                    <a:pt x="9242" y="919"/>
                    <a:pt x="9123" y="840"/>
                  </a:cubicBezTo>
                  <a:cubicBezTo>
                    <a:pt x="8168" y="274"/>
                    <a:pt x="7110" y="0"/>
                    <a:pt x="6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2" name="Google Shape;862;p22"/>
          <p:cNvGrpSpPr/>
          <p:nvPr/>
        </p:nvGrpSpPr>
        <p:grpSpPr>
          <a:xfrm>
            <a:off x="6192232" y="3277900"/>
            <a:ext cx="408337" cy="408257"/>
            <a:chOff x="6616660" y="3775546"/>
            <a:chExt cx="408337" cy="408257"/>
          </a:xfrm>
        </p:grpSpPr>
        <p:sp>
          <p:nvSpPr>
            <p:cNvPr id="863" name="Google Shape;863;p22"/>
            <p:cNvSpPr/>
            <p:nvPr/>
          </p:nvSpPr>
          <p:spPr>
            <a:xfrm>
              <a:off x="6624466" y="3821538"/>
              <a:ext cx="254653" cy="256491"/>
            </a:xfrm>
            <a:custGeom>
              <a:avLst/>
              <a:gdLst/>
              <a:ahLst/>
              <a:cxnLst/>
              <a:rect l="l" t="t" r="r" b="b"/>
              <a:pathLst>
                <a:path w="8449" h="8510" extrusionOk="0">
                  <a:moveTo>
                    <a:pt x="3253" y="0"/>
                  </a:moveTo>
                  <a:cubicBezTo>
                    <a:pt x="2677" y="0"/>
                    <a:pt x="2221" y="476"/>
                    <a:pt x="2221" y="1052"/>
                  </a:cubicBezTo>
                  <a:lnTo>
                    <a:pt x="2221" y="1092"/>
                  </a:lnTo>
                  <a:cubicBezTo>
                    <a:pt x="2221" y="1290"/>
                    <a:pt x="2261" y="1468"/>
                    <a:pt x="2359" y="1608"/>
                  </a:cubicBezTo>
                  <a:cubicBezTo>
                    <a:pt x="2439" y="1785"/>
                    <a:pt x="2320" y="2004"/>
                    <a:pt x="2121" y="2004"/>
                  </a:cubicBezTo>
                  <a:lnTo>
                    <a:pt x="754" y="2004"/>
                  </a:lnTo>
                  <a:cubicBezTo>
                    <a:pt x="336" y="2004"/>
                    <a:pt x="0" y="2322"/>
                    <a:pt x="0" y="2737"/>
                  </a:cubicBezTo>
                  <a:lnTo>
                    <a:pt x="0" y="4086"/>
                  </a:lnTo>
                  <a:cubicBezTo>
                    <a:pt x="0" y="4227"/>
                    <a:pt x="134" y="4330"/>
                    <a:pt x="268" y="4330"/>
                  </a:cubicBezTo>
                  <a:cubicBezTo>
                    <a:pt x="305" y="4330"/>
                    <a:pt x="342" y="4322"/>
                    <a:pt x="376" y="4305"/>
                  </a:cubicBezTo>
                  <a:cubicBezTo>
                    <a:pt x="516" y="4245"/>
                    <a:pt x="674" y="4205"/>
                    <a:pt x="852" y="4205"/>
                  </a:cubicBezTo>
                  <a:lnTo>
                    <a:pt x="892" y="4205"/>
                  </a:lnTo>
                  <a:cubicBezTo>
                    <a:pt x="1468" y="4205"/>
                    <a:pt x="1944" y="4662"/>
                    <a:pt x="1944" y="5257"/>
                  </a:cubicBezTo>
                  <a:cubicBezTo>
                    <a:pt x="1944" y="5831"/>
                    <a:pt x="1468" y="6307"/>
                    <a:pt x="892" y="6307"/>
                  </a:cubicBezTo>
                  <a:lnTo>
                    <a:pt x="852" y="6307"/>
                  </a:lnTo>
                  <a:cubicBezTo>
                    <a:pt x="674" y="6307"/>
                    <a:pt x="516" y="6268"/>
                    <a:pt x="376" y="6188"/>
                  </a:cubicBezTo>
                  <a:cubicBezTo>
                    <a:pt x="342" y="6171"/>
                    <a:pt x="306" y="6163"/>
                    <a:pt x="269" y="6163"/>
                  </a:cubicBezTo>
                  <a:cubicBezTo>
                    <a:pt x="134" y="6163"/>
                    <a:pt x="0" y="6270"/>
                    <a:pt x="0" y="6426"/>
                  </a:cubicBezTo>
                  <a:lnTo>
                    <a:pt x="0" y="7756"/>
                  </a:lnTo>
                  <a:cubicBezTo>
                    <a:pt x="0" y="8172"/>
                    <a:pt x="336" y="8510"/>
                    <a:pt x="754" y="8510"/>
                  </a:cubicBezTo>
                  <a:lnTo>
                    <a:pt x="5771" y="8510"/>
                  </a:lnTo>
                  <a:cubicBezTo>
                    <a:pt x="6188" y="8510"/>
                    <a:pt x="6505" y="8172"/>
                    <a:pt x="6505" y="7756"/>
                  </a:cubicBezTo>
                  <a:lnTo>
                    <a:pt x="6505" y="6426"/>
                  </a:lnTo>
                  <a:cubicBezTo>
                    <a:pt x="6505" y="6270"/>
                    <a:pt x="6640" y="6163"/>
                    <a:pt x="6774" y="6163"/>
                  </a:cubicBezTo>
                  <a:cubicBezTo>
                    <a:pt x="6811" y="6163"/>
                    <a:pt x="6847" y="6171"/>
                    <a:pt x="6881" y="6188"/>
                  </a:cubicBezTo>
                  <a:cubicBezTo>
                    <a:pt x="7021" y="6268"/>
                    <a:pt x="7180" y="6307"/>
                    <a:pt x="7357" y="6307"/>
                  </a:cubicBezTo>
                  <a:lnTo>
                    <a:pt x="7397" y="6307"/>
                  </a:lnTo>
                  <a:cubicBezTo>
                    <a:pt x="7973" y="6307"/>
                    <a:pt x="8449" y="5831"/>
                    <a:pt x="8449" y="5257"/>
                  </a:cubicBezTo>
                  <a:cubicBezTo>
                    <a:pt x="8449" y="4662"/>
                    <a:pt x="7973" y="4205"/>
                    <a:pt x="7397" y="4205"/>
                  </a:cubicBezTo>
                  <a:lnTo>
                    <a:pt x="7357" y="4205"/>
                  </a:lnTo>
                  <a:cubicBezTo>
                    <a:pt x="7180" y="4205"/>
                    <a:pt x="7021" y="4245"/>
                    <a:pt x="6881" y="4305"/>
                  </a:cubicBezTo>
                  <a:cubicBezTo>
                    <a:pt x="6847" y="4322"/>
                    <a:pt x="6810" y="4330"/>
                    <a:pt x="6773" y="4330"/>
                  </a:cubicBezTo>
                  <a:cubicBezTo>
                    <a:pt x="6639" y="4330"/>
                    <a:pt x="6505" y="4227"/>
                    <a:pt x="6505" y="4086"/>
                  </a:cubicBezTo>
                  <a:lnTo>
                    <a:pt x="6505" y="2737"/>
                  </a:lnTo>
                  <a:cubicBezTo>
                    <a:pt x="6505" y="2322"/>
                    <a:pt x="6188" y="2004"/>
                    <a:pt x="5771" y="2004"/>
                  </a:cubicBezTo>
                  <a:lnTo>
                    <a:pt x="4403" y="2004"/>
                  </a:lnTo>
                  <a:cubicBezTo>
                    <a:pt x="4205" y="2004"/>
                    <a:pt x="4065" y="1785"/>
                    <a:pt x="4165" y="1608"/>
                  </a:cubicBezTo>
                  <a:cubicBezTo>
                    <a:pt x="4263" y="1468"/>
                    <a:pt x="4303" y="1290"/>
                    <a:pt x="4303" y="1092"/>
                  </a:cubicBezTo>
                  <a:lnTo>
                    <a:pt x="4303" y="1052"/>
                  </a:lnTo>
                  <a:cubicBezTo>
                    <a:pt x="4303" y="476"/>
                    <a:pt x="3848" y="0"/>
                    <a:pt x="3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6820517" y="3881935"/>
              <a:ext cx="196091" cy="255858"/>
            </a:xfrm>
            <a:custGeom>
              <a:avLst/>
              <a:gdLst/>
              <a:ahLst/>
              <a:cxnLst/>
              <a:rect l="l" t="t" r="r" b="b"/>
              <a:pathLst>
                <a:path w="6506" h="8489" extrusionOk="0">
                  <a:moveTo>
                    <a:pt x="754" y="0"/>
                  </a:moveTo>
                  <a:cubicBezTo>
                    <a:pt x="337" y="0"/>
                    <a:pt x="0" y="318"/>
                    <a:pt x="0" y="733"/>
                  </a:cubicBezTo>
                  <a:lnTo>
                    <a:pt x="0" y="2082"/>
                  </a:lnTo>
                  <a:cubicBezTo>
                    <a:pt x="0" y="2223"/>
                    <a:pt x="134" y="2326"/>
                    <a:pt x="268" y="2326"/>
                  </a:cubicBezTo>
                  <a:cubicBezTo>
                    <a:pt x="305" y="2326"/>
                    <a:pt x="342" y="2318"/>
                    <a:pt x="376" y="2301"/>
                  </a:cubicBezTo>
                  <a:cubicBezTo>
                    <a:pt x="516" y="2241"/>
                    <a:pt x="675" y="2201"/>
                    <a:pt x="852" y="2201"/>
                  </a:cubicBezTo>
                  <a:lnTo>
                    <a:pt x="892" y="2201"/>
                  </a:lnTo>
                  <a:cubicBezTo>
                    <a:pt x="1468" y="2201"/>
                    <a:pt x="1944" y="2658"/>
                    <a:pt x="1944" y="3253"/>
                  </a:cubicBezTo>
                  <a:cubicBezTo>
                    <a:pt x="1944" y="3827"/>
                    <a:pt x="1468" y="4303"/>
                    <a:pt x="892" y="4303"/>
                  </a:cubicBezTo>
                  <a:lnTo>
                    <a:pt x="852" y="4303"/>
                  </a:lnTo>
                  <a:cubicBezTo>
                    <a:pt x="675" y="4303"/>
                    <a:pt x="516" y="4264"/>
                    <a:pt x="376" y="4184"/>
                  </a:cubicBezTo>
                  <a:cubicBezTo>
                    <a:pt x="342" y="4167"/>
                    <a:pt x="306" y="4159"/>
                    <a:pt x="269" y="4159"/>
                  </a:cubicBezTo>
                  <a:cubicBezTo>
                    <a:pt x="135" y="4159"/>
                    <a:pt x="0" y="4266"/>
                    <a:pt x="0" y="4422"/>
                  </a:cubicBezTo>
                  <a:lnTo>
                    <a:pt x="0" y="5752"/>
                  </a:lnTo>
                  <a:cubicBezTo>
                    <a:pt x="0" y="6168"/>
                    <a:pt x="337" y="6506"/>
                    <a:pt x="754" y="6506"/>
                  </a:cubicBezTo>
                  <a:lnTo>
                    <a:pt x="2122" y="6506"/>
                  </a:lnTo>
                  <a:cubicBezTo>
                    <a:pt x="2320" y="6506"/>
                    <a:pt x="2439" y="6704"/>
                    <a:pt x="2360" y="6882"/>
                  </a:cubicBezTo>
                  <a:cubicBezTo>
                    <a:pt x="2261" y="7040"/>
                    <a:pt x="2222" y="7220"/>
                    <a:pt x="2222" y="7397"/>
                  </a:cubicBezTo>
                  <a:lnTo>
                    <a:pt x="2222" y="7437"/>
                  </a:lnTo>
                  <a:cubicBezTo>
                    <a:pt x="2222" y="8032"/>
                    <a:pt x="2677" y="8489"/>
                    <a:pt x="3253" y="8489"/>
                  </a:cubicBezTo>
                  <a:cubicBezTo>
                    <a:pt x="3848" y="8489"/>
                    <a:pt x="4303" y="8032"/>
                    <a:pt x="4303" y="7437"/>
                  </a:cubicBezTo>
                  <a:lnTo>
                    <a:pt x="4303" y="7397"/>
                  </a:lnTo>
                  <a:cubicBezTo>
                    <a:pt x="4303" y="7220"/>
                    <a:pt x="4264" y="7040"/>
                    <a:pt x="4165" y="6882"/>
                  </a:cubicBezTo>
                  <a:cubicBezTo>
                    <a:pt x="4065" y="6704"/>
                    <a:pt x="4205" y="6506"/>
                    <a:pt x="4403" y="6506"/>
                  </a:cubicBezTo>
                  <a:lnTo>
                    <a:pt x="5771" y="6506"/>
                  </a:lnTo>
                  <a:cubicBezTo>
                    <a:pt x="6188" y="6506"/>
                    <a:pt x="6505" y="6168"/>
                    <a:pt x="6505" y="5752"/>
                  </a:cubicBezTo>
                  <a:lnTo>
                    <a:pt x="6505" y="733"/>
                  </a:lnTo>
                  <a:cubicBezTo>
                    <a:pt x="6505" y="318"/>
                    <a:pt x="6188" y="0"/>
                    <a:pt x="57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6616660" y="3813792"/>
              <a:ext cx="408337" cy="332384"/>
            </a:xfrm>
            <a:custGeom>
              <a:avLst/>
              <a:gdLst/>
              <a:ahLst/>
              <a:cxnLst/>
              <a:rect l="l" t="t" r="r" b="b"/>
              <a:pathLst>
                <a:path w="13548" h="11028" extrusionOk="0">
                  <a:moveTo>
                    <a:pt x="3512" y="516"/>
                  </a:moveTo>
                  <a:cubicBezTo>
                    <a:pt x="3948" y="516"/>
                    <a:pt x="4305" y="873"/>
                    <a:pt x="4305" y="1309"/>
                  </a:cubicBezTo>
                  <a:lnTo>
                    <a:pt x="4305" y="1349"/>
                  </a:lnTo>
                  <a:cubicBezTo>
                    <a:pt x="4305" y="1487"/>
                    <a:pt x="4265" y="1627"/>
                    <a:pt x="4205" y="1746"/>
                  </a:cubicBezTo>
                  <a:cubicBezTo>
                    <a:pt x="4107" y="1904"/>
                    <a:pt x="4107" y="2103"/>
                    <a:pt x="4205" y="2261"/>
                  </a:cubicBezTo>
                  <a:cubicBezTo>
                    <a:pt x="4305" y="2420"/>
                    <a:pt x="4464" y="2518"/>
                    <a:pt x="4662" y="2518"/>
                  </a:cubicBezTo>
                  <a:lnTo>
                    <a:pt x="6030" y="2518"/>
                  </a:lnTo>
                  <a:cubicBezTo>
                    <a:pt x="6288" y="2518"/>
                    <a:pt x="6506" y="2737"/>
                    <a:pt x="6506" y="2994"/>
                  </a:cubicBezTo>
                  <a:lnTo>
                    <a:pt x="6506" y="3769"/>
                  </a:lnTo>
                  <a:lnTo>
                    <a:pt x="6506" y="4343"/>
                  </a:lnTo>
                  <a:cubicBezTo>
                    <a:pt x="6506" y="4522"/>
                    <a:pt x="6606" y="4681"/>
                    <a:pt x="6764" y="4779"/>
                  </a:cubicBezTo>
                  <a:cubicBezTo>
                    <a:pt x="6837" y="4832"/>
                    <a:pt x="6927" y="4857"/>
                    <a:pt x="7019" y="4857"/>
                  </a:cubicBezTo>
                  <a:cubicBezTo>
                    <a:pt x="7101" y="4857"/>
                    <a:pt x="7185" y="4837"/>
                    <a:pt x="7259" y="4800"/>
                  </a:cubicBezTo>
                  <a:cubicBezTo>
                    <a:pt x="7378" y="4740"/>
                    <a:pt x="7478" y="4721"/>
                    <a:pt x="7616" y="4721"/>
                  </a:cubicBezTo>
                  <a:lnTo>
                    <a:pt x="7656" y="4721"/>
                  </a:lnTo>
                  <a:cubicBezTo>
                    <a:pt x="8092" y="4721"/>
                    <a:pt x="8449" y="5078"/>
                    <a:pt x="8449" y="5514"/>
                  </a:cubicBezTo>
                  <a:cubicBezTo>
                    <a:pt x="8449" y="5930"/>
                    <a:pt x="8092" y="6287"/>
                    <a:pt x="7656" y="6287"/>
                  </a:cubicBezTo>
                  <a:lnTo>
                    <a:pt x="7616" y="6287"/>
                  </a:lnTo>
                  <a:cubicBezTo>
                    <a:pt x="7478" y="6287"/>
                    <a:pt x="7378" y="6268"/>
                    <a:pt x="7259" y="6207"/>
                  </a:cubicBezTo>
                  <a:cubicBezTo>
                    <a:pt x="7185" y="6170"/>
                    <a:pt x="7101" y="6150"/>
                    <a:pt x="7019" y="6150"/>
                  </a:cubicBezTo>
                  <a:cubicBezTo>
                    <a:pt x="6927" y="6150"/>
                    <a:pt x="6837" y="6175"/>
                    <a:pt x="6764" y="6228"/>
                  </a:cubicBezTo>
                  <a:cubicBezTo>
                    <a:pt x="6606" y="6326"/>
                    <a:pt x="6506" y="6485"/>
                    <a:pt x="6506" y="6683"/>
                  </a:cubicBezTo>
                  <a:lnTo>
                    <a:pt x="6506" y="7259"/>
                  </a:lnTo>
                  <a:lnTo>
                    <a:pt x="6506" y="8013"/>
                  </a:lnTo>
                  <a:cubicBezTo>
                    <a:pt x="6506" y="8291"/>
                    <a:pt x="6288" y="8489"/>
                    <a:pt x="6030" y="8489"/>
                  </a:cubicBezTo>
                  <a:lnTo>
                    <a:pt x="1013" y="8489"/>
                  </a:lnTo>
                  <a:cubicBezTo>
                    <a:pt x="754" y="8489"/>
                    <a:pt x="537" y="8291"/>
                    <a:pt x="537" y="8032"/>
                  </a:cubicBezTo>
                  <a:lnTo>
                    <a:pt x="2203" y="8032"/>
                  </a:lnTo>
                  <a:cubicBezTo>
                    <a:pt x="2341" y="8032"/>
                    <a:pt x="2460" y="7913"/>
                    <a:pt x="2460" y="7775"/>
                  </a:cubicBezTo>
                  <a:cubicBezTo>
                    <a:pt x="2460" y="7616"/>
                    <a:pt x="2341" y="7497"/>
                    <a:pt x="2203" y="7497"/>
                  </a:cubicBezTo>
                  <a:lnTo>
                    <a:pt x="537" y="7497"/>
                  </a:lnTo>
                  <a:lnTo>
                    <a:pt x="537" y="6683"/>
                  </a:lnTo>
                  <a:cubicBezTo>
                    <a:pt x="714" y="6783"/>
                    <a:pt x="913" y="6823"/>
                    <a:pt x="1111" y="6823"/>
                  </a:cubicBezTo>
                  <a:lnTo>
                    <a:pt x="1151" y="6823"/>
                  </a:lnTo>
                  <a:cubicBezTo>
                    <a:pt x="1865" y="6823"/>
                    <a:pt x="2460" y="6228"/>
                    <a:pt x="2460" y="5514"/>
                  </a:cubicBezTo>
                  <a:cubicBezTo>
                    <a:pt x="2460" y="4779"/>
                    <a:pt x="1865" y="4184"/>
                    <a:pt x="1151" y="4184"/>
                  </a:cubicBezTo>
                  <a:lnTo>
                    <a:pt x="1111" y="4184"/>
                  </a:lnTo>
                  <a:cubicBezTo>
                    <a:pt x="913" y="4184"/>
                    <a:pt x="714" y="4245"/>
                    <a:pt x="537" y="4324"/>
                  </a:cubicBezTo>
                  <a:lnTo>
                    <a:pt x="537" y="2994"/>
                  </a:lnTo>
                  <a:cubicBezTo>
                    <a:pt x="537" y="2737"/>
                    <a:pt x="754" y="2518"/>
                    <a:pt x="1013" y="2518"/>
                  </a:cubicBezTo>
                  <a:lnTo>
                    <a:pt x="2380" y="2518"/>
                  </a:lnTo>
                  <a:cubicBezTo>
                    <a:pt x="2579" y="2518"/>
                    <a:pt x="2737" y="2420"/>
                    <a:pt x="2837" y="2261"/>
                  </a:cubicBezTo>
                  <a:cubicBezTo>
                    <a:pt x="2936" y="2103"/>
                    <a:pt x="2936" y="1904"/>
                    <a:pt x="2837" y="1746"/>
                  </a:cubicBezTo>
                  <a:cubicBezTo>
                    <a:pt x="2777" y="1627"/>
                    <a:pt x="2737" y="1487"/>
                    <a:pt x="2737" y="1349"/>
                  </a:cubicBezTo>
                  <a:lnTo>
                    <a:pt x="2737" y="1309"/>
                  </a:lnTo>
                  <a:cubicBezTo>
                    <a:pt x="2737" y="873"/>
                    <a:pt x="3094" y="516"/>
                    <a:pt x="3512" y="516"/>
                  </a:cubicBezTo>
                  <a:close/>
                  <a:moveTo>
                    <a:pt x="3512" y="0"/>
                  </a:moveTo>
                  <a:cubicBezTo>
                    <a:pt x="2798" y="0"/>
                    <a:pt x="2203" y="575"/>
                    <a:pt x="2203" y="1309"/>
                  </a:cubicBezTo>
                  <a:lnTo>
                    <a:pt x="2203" y="1349"/>
                  </a:lnTo>
                  <a:cubicBezTo>
                    <a:pt x="2203" y="1566"/>
                    <a:pt x="2261" y="1804"/>
                    <a:pt x="2380" y="1984"/>
                  </a:cubicBezTo>
                  <a:lnTo>
                    <a:pt x="1013" y="1984"/>
                  </a:lnTo>
                  <a:cubicBezTo>
                    <a:pt x="457" y="1984"/>
                    <a:pt x="0" y="2439"/>
                    <a:pt x="0" y="2994"/>
                  </a:cubicBezTo>
                  <a:lnTo>
                    <a:pt x="0" y="4343"/>
                  </a:lnTo>
                  <a:cubicBezTo>
                    <a:pt x="0" y="4522"/>
                    <a:pt x="100" y="4681"/>
                    <a:pt x="259" y="4779"/>
                  </a:cubicBezTo>
                  <a:cubicBezTo>
                    <a:pt x="332" y="4832"/>
                    <a:pt x="422" y="4857"/>
                    <a:pt x="514" y="4857"/>
                  </a:cubicBezTo>
                  <a:cubicBezTo>
                    <a:pt x="596" y="4857"/>
                    <a:pt x="679" y="4837"/>
                    <a:pt x="754" y="4800"/>
                  </a:cubicBezTo>
                  <a:cubicBezTo>
                    <a:pt x="873" y="4740"/>
                    <a:pt x="973" y="4721"/>
                    <a:pt x="1111" y="4721"/>
                  </a:cubicBezTo>
                  <a:lnTo>
                    <a:pt x="1151" y="4721"/>
                  </a:lnTo>
                  <a:cubicBezTo>
                    <a:pt x="1587" y="4721"/>
                    <a:pt x="1944" y="5078"/>
                    <a:pt x="1944" y="5514"/>
                  </a:cubicBezTo>
                  <a:cubicBezTo>
                    <a:pt x="1944" y="5930"/>
                    <a:pt x="1587" y="6287"/>
                    <a:pt x="1151" y="6287"/>
                  </a:cubicBezTo>
                  <a:lnTo>
                    <a:pt x="1111" y="6287"/>
                  </a:lnTo>
                  <a:cubicBezTo>
                    <a:pt x="973" y="6287"/>
                    <a:pt x="873" y="6268"/>
                    <a:pt x="754" y="6207"/>
                  </a:cubicBezTo>
                  <a:cubicBezTo>
                    <a:pt x="679" y="6170"/>
                    <a:pt x="596" y="6150"/>
                    <a:pt x="514" y="6150"/>
                  </a:cubicBezTo>
                  <a:cubicBezTo>
                    <a:pt x="422" y="6150"/>
                    <a:pt x="332" y="6175"/>
                    <a:pt x="259" y="6228"/>
                  </a:cubicBezTo>
                  <a:cubicBezTo>
                    <a:pt x="100" y="6326"/>
                    <a:pt x="0" y="6485"/>
                    <a:pt x="0" y="6683"/>
                  </a:cubicBezTo>
                  <a:lnTo>
                    <a:pt x="0" y="8013"/>
                  </a:lnTo>
                  <a:cubicBezTo>
                    <a:pt x="0" y="8568"/>
                    <a:pt x="457" y="9024"/>
                    <a:pt x="1013" y="9024"/>
                  </a:cubicBezTo>
                  <a:lnTo>
                    <a:pt x="6030" y="9024"/>
                  </a:lnTo>
                  <a:cubicBezTo>
                    <a:pt x="6328" y="9024"/>
                    <a:pt x="6585" y="8905"/>
                    <a:pt x="6764" y="8706"/>
                  </a:cubicBezTo>
                  <a:cubicBezTo>
                    <a:pt x="6963" y="8905"/>
                    <a:pt x="7220" y="9024"/>
                    <a:pt x="7518" y="9024"/>
                  </a:cubicBezTo>
                  <a:lnTo>
                    <a:pt x="8886" y="9024"/>
                  </a:lnTo>
                  <a:cubicBezTo>
                    <a:pt x="8767" y="9222"/>
                    <a:pt x="8708" y="9441"/>
                    <a:pt x="8708" y="9658"/>
                  </a:cubicBezTo>
                  <a:lnTo>
                    <a:pt x="8708" y="9698"/>
                  </a:lnTo>
                  <a:cubicBezTo>
                    <a:pt x="8708" y="10433"/>
                    <a:pt x="9303" y="11028"/>
                    <a:pt x="10017" y="11028"/>
                  </a:cubicBezTo>
                  <a:cubicBezTo>
                    <a:pt x="10750" y="11028"/>
                    <a:pt x="11345" y="10433"/>
                    <a:pt x="11345" y="9698"/>
                  </a:cubicBezTo>
                  <a:lnTo>
                    <a:pt x="11345" y="9658"/>
                  </a:lnTo>
                  <a:cubicBezTo>
                    <a:pt x="11345" y="9441"/>
                    <a:pt x="11286" y="9222"/>
                    <a:pt x="11167" y="9024"/>
                  </a:cubicBezTo>
                  <a:lnTo>
                    <a:pt x="12535" y="9024"/>
                  </a:lnTo>
                  <a:cubicBezTo>
                    <a:pt x="13090" y="9024"/>
                    <a:pt x="13547" y="8568"/>
                    <a:pt x="13547" y="8013"/>
                  </a:cubicBezTo>
                  <a:lnTo>
                    <a:pt x="13547" y="2994"/>
                  </a:lnTo>
                  <a:cubicBezTo>
                    <a:pt x="13547" y="2439"/>
                    <a:pt x="13090" y="1984"/>
                    <a:pt x="12535" y="1984"/>
                  </a:cubicBezTo>
                  <a:lnTo>
                    <a:pt x="11186" y="1984"/>
                  </a:lnTo>
                  <a:cubicBezTo>
                    <a:pt x="11048" y="1984"/>
                    <a:pt x="10929" y="2103"/>
                    <a:pt x="10929" y="2261"/>
                  </a:cubicBezTo>
                  <a:cubicBezTo>
                    <a:pt x="10929" y="2399"/>
                    <a:pt x="11048" y="2518"/>
                    <a:pt x="11186" y="2518"/>
                  </a:cubicBezTo>
                  <a:lnTo>
                    <a:pt x="12535" y="2518"/>
                  </a:lnTo>
                  <a:cubicBezTo>
                    <a:pt x="12793" y="2518"/>
                    <a:pt x="13011" y="2737"/>
                    <a:pt x="13011" y="2994"/>
                  </a:cubicBezTo>
                  <a:lnTo>
                    <a:pt x="13011" y="8013"/>
                  </a:lnTo>
                  <a:cubicBezTo>
                    <a:pt x="13011" y="8291"/>
                    <a:pt x="12793" y="8489"/>
                    <a:pt x="12535" y="8489"/>
                  </a:cubicBezTo>
                  <a:lnTo>
                    <a:pt x="11167" y="8489"/>
                  </a:lnTo>
                  <a:cubicBezTo>
                    <a:pt x="10969" y="8489"/>
                    <a:pt x="10810" y="8587"/>
                    <a:pt x="10710" y="8746"/>
                  </a:cubicBezTo>
                  <a:cubicBezTo>
                    <a:pt x="10612" y="8925"/>
                    <a:pt x="10612" y="9103"/>
                    <a:pt x="10710" y="9282"/>
                  </a:cubicBezTo>
                  <a:cubicBezTo>
                    <a:pt x="10771" y="9401"/>
                    <a:pt x="10810" y="9520"/>
                    <a:pt x="10810" y="9658"/>
                  </a:cubicBezTo>
                  <a:lnTo>
                    <a:pt x="10810" y="9698"/>
                  </a:lnTo>
                  <a:cubicBezTo>
                    <a:pt x="10810" y="10134"/>
                    <a:pt x="10453" y="10491"/>
                    <a:pt x="10017" y="10491"/>
                  </a:cubicBezTo>
                  <a:cubicBezTo>
                    <a:pt x="9600" y="10491"/>
                    <a:pt x="9243" y="10134"/>
                    <a:pt x="9243" y="9698"/>
                  </a:cubicBezTo>
                  <a:lnTo>
                    <a:pt x="9243" y="9658"/>
                  </a:lnTo>
                  <a:cubicBezTo>
                    <a:pt x="9243" y="9520"/>
                    <a:pt x="9282" y="9401"/>
                    <a:pt x="9343" y="9282"/>
                  </a:cubicBezTo>
                  <a:cubicBezTo>
                    <a:pt x="9441" y="9103"/>
                    <a:pt x="9441" y="8925"/>
                    <a:pt x="9343" y="8767"/>
                  </a:cubicBezTo>
                  <a:cubicBezTo>
                    <a:pt x="9243" y="8587"/>
                    <a:pt x="9084" y="8489"/>
                    <a:pt x="8886" y="8489"/>
                  </a:cubicBezTo>
                  <a:lnTo>
                    <a:pt x="7518" y="8489"/>
                  </a:lnTo>
                  <a:cubicBezTo>
                    <a:pt x="7259" y="8489"/>
                    <a:pt x="7042" y="8291"/>
                    <a:pt x="7042" y="8013"/>
                  </a:cubicBezTo>
                  <a:lnTo>
                    <a:pt x="7042" y="7259"/>
                  </a:lnTo>
                  <a:lnTo>
                    <a:pt x="7042" y="6683"/>
                  </a:lnTo>
                  <a:cubicBezTo>
                    <a:pt x="7220" y="6783"/>
                    <a:pt x="7418" y="6823"/>
                    <a:pt x="7616" y="6823"/>
                  </a:cubicBezTo>
                  <a:lnTo>
                    <a:pt x="7656" y="6823"/>
                  </a:lnTo>
                  <a:cubicBezTo>
                    <a:pt x="8370" y="6823"/>
                    <a:pt x="8965" y="6228"/>
                    <a:pt x="8965" y="5514"/>
                  </a:cubicBezTo>
                  <a:cubicBezTo>
                    <a:pt x="8965" y="4779"/>
                    <a:pt x="8370" y="4184"/>
                    <a:pt x="7656" y="4184"/>
                  </a:cubicBezTo>
                  <a:lnTo>
                    <a:pt x="7616" y="4184"/>
                  </a:lnTo>
                  <a:cubicBezTo>
                    <a:pt x="7418" y="4184"/>
                    <a:pt x="7220" y="4245"/>
                    <a:pt x="7042" y="4324"/>
                  </a:cubicBezTo>
                  <a:lnTo>
                    <a:pt x="7042" y="3769"/>
                  </a:lnTo>
                  <a:lnTo>
                    <a:pt x="7042" y="2994"/>
                  </a:lnTo>
                  <a:cubicBezTo>
                    <a:pt x="7042" y="2737"/>
                    <a:pt x="7259" y="2518"/>
                    <a:pt x="7518" y="2518"/>
                  </a:cubicBezTo>
                  <a:lnTo>
                    <a:pt x="8906" y="2518"/>
                  </a:lnTo>
                  <a:cubicBezTo>
                    <a:pt x="9065" y="2518"/>
                    <a:pt x="9184" y="2399"/>
                    <a:pt x="9184" y="2261"/>
                  </a:cubicBezTo>
                  <a:cubicBezTo>
                    <a:pt x="9184" y="2103"/>
                    <a:pt x="9065" y="1984"/>
                    <a:pt x="8906" y="1984"/>
                  </a:cubicBezTo>
                  <a:lnTo>
                    <a:pt x="7518" y="1984"/>
                  </a:lnTo>
                  <a:cubicBezTo>
                    <a:pt x="7220" y="1984"/>
                    <a:pt x="6963" y="2122"/>
                    <a:pt x="6764" y="2320"/>
                  </a:cubicBezTo>
                  <a:cubicBezTo>
                    <a:pt x="6585" y="2122"/>
                    <a:pt x="6328" y="1984"/>
                    <a:pt x="6030" y="1984"/>
                  </a:cubicBezTo>
                  <a:lnTo>
                    <a:pt x="4662" y="1984"/>
                  </a:lnTo>
                  <a:cubicBezTo>
                    <a:pt x="4781" y="1804"/>
                    <a:pt x="4840" y="1566"/>
                    <a:pt x="4840" y="1349"/>
                  </a:cubicBezTo>
                  <a:lnTo>
                    <a:pt x="4840" y="1309"/>
                  </a:lnTo>
                  <a:cubicBezTo>
                    <a:pt x="4840" y="575"/>
                    <a:pt x="4245" y="0"/>
                    <a:pt x="3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6910751" y="3873556"/>
              <a:ext cx="16185" cy="16155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59" y="1"/>
                  </a:moveTo>
                  <a:cubicBezTo>
                    <a:pt x="199" y="1"/>
                    <a:pt x="140" y="40"/>
                    <a:pt x="80" y="80"/>
                  </a:cubicBezTo>
                  <a:cubicBezTo>
                    <a:pt x="40" y="139"/>
                    <a:pt x="0" y="199"/>
                    <a:pt x="0" y="278"/>
                  </a:cubicBezTo>
                  <a:cubicBezTo>
                    <a:pt x="0" y="337"/>
                    <a:pt x="40" y="416"/>
                    <a:pt x="80" y="456"/>
                  </a:cubicBezTo>
                  <a:cubicBezTo>
                    <a:pt x="140" y="516"/>
                    <a:pt x="199" y="535"/>
                    <a:pt x="259" y="535"/>
                  </a:cubicBezTo>
                  <a:cubicBezTo>
                    <a:pt x="338" y="535"/>
                    <a:pt x="397" y="516"/>
                    <a:pt x="457" y="456"/>
                  </a:cubicBezTo>
                  <a:cubicBezTo>
                    <a:pt x="497" y="416"/>
                    <a:pt x="537" y="337"/>
                    <a:pt x="537" y="278"/>
                  </a:cubicBezTo>
                  <a:cubicBezTo>
                    <a:pt x="537" y="199"/>
                    <a:pt x="497" y="139"/>
                    <a:pt x="457" y="80"/>
                  </a:cubicBezTo>
                  <a:cubicBezTo>
                    <a:pt x="397" y="40"/>
                    <a:pt x="338" y="1"/>
                    <a:pt x="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6699782" y="3953664"/>
              <a:ext cx="15552" cy="15552"/>
            </a:xfrm>
            <a:custGeom>
              <a:avLst/>
              <a:gdLst/>
              <a:ahLst/>
              <a:cxnLst/>
              <a:rect l="l" t="t" r="r" b="b"/>
              <a:pathLst>
                <a:path w="516" h="516" extrusionOk="0">
                  <a:moveTo>
                    <a:pt x="257" y="0"/>
                  </a:moveTo>
                  <a:cubicBezTo>
                    <a:pt x="178" y="0"/>
                    <a:pt x="119" y="19"/>
                    <a:pt x="59" y="80"/>
                  </a:cubicBezTo>
                  <a:cubicBezTo>
                    <a:pt x="19" y="119"/>
                    <a:pt x="0" y="178"/>
                    <a:pt x="0" y="257"/>
                  </a:cubicBezTo>
                  <a:cubicBezTo>
                    <a:pt x="0" y="318"/>
                    <a:pt x="19" y="397"/>
                    <a:pt x="59" y="437"/>
                  </a:cubicBezTo>
                  <a:cubicBezTo>
                    <a:pt x="119" y="495"/>
                    <a:pt x="178" y="516"/>
                    <a:pt x="257" y="516"/>
                  </a:cubicBezTo>
                  <a:cubicBezTo>
                    <a:pt x="317" y="516"/>
                    <a:pt x="397" y="495"/>
                    <a:pt x="436" y="437"/>
                  </a:cubicBezTo>
                  <a:cubicBezTo>
                    <a:pt x="495" y="397"/>
                    <a:pt x="516" y="318"/>
                    <a:pt x="516" y="257"/>
                  </a:cubicBezTo>
                  <a:cubicBezTo>
                    <a:pt x="516" y="178"/>
                    <a:pt x="495" y="119"/>
                    <a:pt x="436" y="80"/>
                  </a:cubicBezTo>
                  <a:cubicBezTo>
                    <a:pt x="397" y="19"/>
                    <a:pt x="317" y="0"/>
                    <a:pt x="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6763133" y="3953664"/>
              <a:ext cx="16125" cy="15552"/>
            </a:xfrm>
            <a:custGeom>
              <a:avLst/>
              <a:gdLst/>
              <a:ahLst/>
              <a:cxnLst/>
              <a:rect l="l" t="t" r="r" b="b"/>
              <a:pathLst>
                <a:path w="535" h="516" extrusionOk="0">
                  <a:moveTo>
                    <a:pt x="257" y="0"/>
                  </a:moveTo>
                  <a:cubicBezTo>
                    <a:pt x="199" y="0"/>
                    <a:pt x="119" y="19"/>
                    <a:pt x="80" y="80"/>
                  </a:cubicBezTo>
                  <a:cubicBezTo>
                    <a:pt x="19" y="119"/>
                    <a:pt x="0" y="178"/>
                    <a:pt x="0" y="257"/>
                  </a:cubicBezTo>
                  <a:cubicBezTo>
                    <a:pt x="0" y="318"/>
                    <a:pt x="19" y="397"/>
                    <a:pt x="80" y="437"/>
                  </a:cubicBezTo>
                  <a:cubicBezTo>
                    <a:pt x="119" y="495"/>
                    <a:pt x="199" y="516"/>
                    <a:pt x="257" y="516"/>
                  </a:cubicBezTo>
                  <a:cubicBezTo>
                    <a:pt x="337" y="516"/>
                    <a:pt x="397" y="495"/>
                    <a:pt x="456" y="437"/>
                  </a:cubicBezTo>
                  <a:cubicBezTo>
                    <a:pt x="495" y="397"/>
                    <a:pt x="535" y="318"/>
                    <a:pt x="535" y="257"/>
                  </a:cubicBezTo>
                  <a:cubicBezTo>
                    <a:pt x="535" y="178"/>
                    <a:pt x="495" y="119"/>
                    <a:pt x="456" y="80"/>
                  </a:cubicBezTo>
                  <a:cubicBezTo>
                    <a:pt x="397" y="19"/>
                    <a:pt x="337" y="0"/>
                    <a:pt x="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2"/>
            <p:cNvSpPr/>
            <p:nvPr/>
          </p:nvSpPr>
          <p:spPr>
            <a:xfrm>
              <a:off x="6718890" y="3985490"/>
              <a:ext cx="40689" cy="20797"/>
            </a:xfrm>
            <a:custGeom>
              <a:avLst/>
              <a:gdLst/>
              <a:ahLst/>
              <a:cxnLst/>
              <a:rect l="l" t="t" r="r" b="b"/>
              <a:pathLst>
                <a:path w="1350" h="690" extrusionOk="0">
                  <a:moveTo>
                    <a:pt x="281" y="0"/>
                  </a:moveTo>
                  <a:cubicBezTo>
                    <a:pt x="214" y="0"/>
                    <a:pt x="149" y="25"/>
                    <a:pt x="99" y="74"/>
                  </a:cubicBezTo>
                  <a:cubicBezTo>
                    <a:pt x="1" y="174"/>
                    <a:pt x="1" y="352"/>
                    <a:pt x="99" y="452"/>
                  </a:cubicBezTo>
                  <a:cubicBezTo>
                    <a:pt x="258" y="610"/>
                    <a:pt x="456" y="690"/>
                    <a:pt x="675" y="690"/>
                  </a:cubicBezTo>
                  <a:cubicBezTo>
                    <a:pt x="892" y="690"/>
                    <a:pt x="1091" y="610"/>
                    <a:pt x="1249" y="452"/>
                  </a:cubicBezTo>
                  <a:cubicBezTo>
                    <a:pt x="1349" y="352"/>
                    <a:pt x="1349" y="174"/>
                    <a:pt x="1249" y="74"/>
                  </a:cubicBezTo>
                  <a:cubicBezTo>
                    <a:pt x="1200" y="25"/>
                    <a:pt x="1136" y="0"/>
                    <a:pt x="1069" y="0"/>
                  </a:cubicBezTo>
                  <a:cubicBezTo>
                    <a:pt x="1002" y="0"/>
                    <a:pt x="933" y="25"/>
                    <a:pt x="873" y="74"/>
                  </a:cubicBezTo>
                  <a:cubicBezTo>
                    <a:pt x="823" y="134"/>
                    <a:pt x="749" y="163"/>
                    <a:pt x="674" y="163"/>
                  </a:cubicBezTo>
                  <a:cubicBezTo>
                    <a:pt x="600" y="163"/>
                    <a:pt x="526" y="134"/>
                    <a:pt x="477" y="74"/>
                  </a:cubicBezTo>
                  <a:cubicBezTo>
                    <a:pt x="417" y="25"/>
                    <a:pt x="348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2"/>
            <p:cNvSpPr/>
            <p:nvPr/>
          </p:nvSpPr>
          <p:spPr>
            <a:xfrm>
              <a:off x="6902373" y="3953664"/>
              <a:ext cx="15582" cy="15552"/>
            </a:xfrm>
            <a:custGeom>
              <a:avLst/>
              <a:gdLst/>
              <a:ahLst/>
              <a:cxnLst/>
              <a:rect l="l" t="t" r="r" b="b"/>
              <a:pathLst>
                <a:path w="517" h="516" extrusionOk="0">
                  <a:moveTo>
                    <a:pt x="259" y="0"/>
                  </a:moveTo>
                  <a:cubicBezTo>
                    <a:pt x="199" y="0"/>
                    <a:pt x="120" y="19"/>
                    <a:pt x="80" y="80"/>
                  </a:cubicBezTo>
                  <a:cubicBezTo>
                    <a:pt x="21" y="119"/>
                    <a:pt x="1" y="178"/>
                    <a:pt x="1" y="257"/>
                  </a:cubicBezTo>
                  <a:cubicBezTo>
                    <a:pt x="1" y="318"/>
                    <a:pt x="21" y="397"/>
                    <a:pt x="80" y="437"/>
                  </a:cubicBezTo>
                  <a:cubicBezTo>
                    <a:pt x="120" y="495"/>
                    <a:pt x="199" y="516"/>
                    <a:pt x="259" y="516"/>
                  </a:cubicBezTo>
                  <a:cubicBezTo>
                    <a:pt x="339" y="516"/>
                    <a:pt x="397" y="495"/>
                    <a:pt x="437" y="437"/>
                  </a:cubicBezTo>
                  <a:cubicBezTo>
                    <a:pt x="497" y="397"/>
                    <a:pt x="516" y="318"/>
                    <a:pt x="516" y="257"/>
                  </a:cubicBezTo>
                  <a:cubicBezTo>
                    <a:pt x="516" y="178"/>
                    <a:pt x="497" y="119"/>
                    <a:pt x="437" y="80"/>
                  </a:cubicBezTo>
                  <a:cubicBezTo>
                    <a:pt x="397" y="19"/>
                    <a:pt x="339" y="0"/>
                    <a:pt x="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2"/>
            <p:cNvSpPr/>
            <p:nvPr/>
          </p:nvSpPr>
          <p:spPr>
            <a:xfrm>
              <a:off x="6965724" y="3953664"/>
              <a:ext cx="16215" cy="15552"/>
            </a:xfrm>
            <a:custGeom>
              <a:avLst/>
              <a:gdLst/>
              <a:ahLst/>
              <a:cxnLst/>
              <a:rect l="l" t="t" r="r" b="b"/>
              <a:pathLst>
                <a:path w="538" h="516" extrusionOk="0">
                  <a:moveTo>
                    <a:pt x="259" y="0"/>
                  </a:moveTo>
                  <a:cubicBezTo>
                    <a:pt x="199" y="0"/>
                    <a:pt x="140" y="19"/>
                    <a:pt x="80" y="80"/>
                  </a:cubicBezTo>
                  <a:cubicBezTo>
                    <a:pt x="41" y="119"/>
                    <a:pt x="1" y="178"/>
                    <a:pt x="1" y="257"/>
                  </a:cubicBezTo>
                  <a:cubicBezTo>
                    <a:pt x="1" y="318"/>
                    <a:pt x="41" y="397"/>
                    <a:pt x="80" y="437"/>
                  </a:cubicBezTo>
                  <a:cubicBezTo>
                    <a:pt x="140" y="495"/>
                    <a:pt x="199" y="516"/>
                    <a:pt x="259" y="516"/>
                  </a:cubicBezTo>
                  <a:cubicBezTo>
                    <a:pt x="339" y="516"/>
                    <a:pt x="398" y="495"/>
                    <a:pt x="458" y="437"/>
                  </a:cubicBezTo>
                  <a:cubicBezTo>
                    <a:pt x="497" y="397"/>
                    <a:pt x="537" y="318"/>
                    <a:pt x="537" y="257"/>
                  </a:cubicBezTo>
                  <a:cubicBezTo>
                    <a:pt x="537" y="178"/>
                    <a:pt x="497" y="119"/>
                    <a:pt x="458" y="80"/>
                  </a:cubicBezTo>
                  <a:cubicBezTo>
                    <a:pt x="398" y="19"/>
                    <a:pt x="339" y="0"/>
                    <a:pt x="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2"/>
            <p:cNvSpPr/>
            <p:nvPr/>
          </p:nvSpPr>
          <p:spPr>
            <a:xfrm>
              <a:off x="6921511" y="3980548"/>
              <a:ext cx="41292" cy="20947"/>
            </a:xfrm>
            <a:custGeom>
              <a:avLst/>
              <a:gdLst/>
              <a:ahLst/>
              <a:cxnLst/>
              <a:rect l="l" t="t" r="r" b="b"/>
              <a:pathLst>
                <a:path w="1370" h="695" extrusionOk="0">
                  <a:moveTo>
                    <a:pt x="675" y="0"/>
                  </a:moveTo>
                  <a:cubicBezTo>
                    <a:pt x="457" y="0"/>
                    <a:pt x="259" y="79"/>
                    <a:pt x="100" y="238"/>
                  </a:cubicBezTo>
                  <a:cubicBezTo>
                    <a:pt x="0" y="338"/>
                    <a:pt x="0" y="516"/>
                    <a:pt x="100" y="616"/>
                  </a:cubicBezTo>
                  <a:cubicBezTo>
                    <a:pt x="149" y="665"/>
                    <a:pt x="219" y="689"/>
                    <a:pt x="288" y="689"/>
                  </a:cubicBezTo>
                  <a:cubicBezTo>
                    <a:pt x="358" y="689"/>
                    <a:pt x="427" y="665"/>
                    <a:pt x="476" y="616"/>
                  </a:cubicBezTo>
                  <a:cubicBezTo>
                    <a:pt x="536" y="556"/>
                    <a:pt x="610" y="526"/>
                    <a:pt x="685" y="526"/>
                  </a:cubicBezTo>
                  <a:cubicBezTo>
                    <a:pt x="759" y="526"/>
                    <a:pt x="834" y="556"/>
                    <a:pt x="894" y="616"/>
                  </a:cubicBezTo>
                  <a:cubicBezTo>
                    <a:pt x="933" y="674"/>
                    <a:pt x="1013" y="695"/>
                    <a:pt x="1071" y="695"/>
                  </a:cubicBezTo>
                  <a:cubicBezTo>
                    <a:pt x="1132" y="695"/>
                    <a:pt x="1211" y="674"/>
                    <a:pt x="1251" y="616"/>
                  </a:cubicBezTo>
                  <a:cubicBezTo>
                    <a:pt x="1370" y="516"/>
                    <a:pt x="1370" y="338"/>
                    <a:pt x="1251" y="238"/>
                  </a:cubicBezTo>
                  <a:cubicBezTo>
                    <a:pt x="1111" y="79"/>
                    <a:pt x="894" y="0"/>
                    <a:pt x="6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2"/>
            <p:cNvSpPr/>
            <p:nvPr/>
          </p:nvSpPr>
          <p:spPr>
            <a:xfrm>
              <a:off x="6910751" y="3775546"/>
              <a:ext cx="16185" cy="55578"/>
            </a:xfrm>
            <a:custGeom>
              <a:avLst/>
              <a:gdLst/>
              <a:ahLst/>
              <a:cxnLst/>
              <a:rect l="l" t="t" r="r" b="b"/>
              <a:pathLst>
                <a:path w="537" h="1844" extrusionOk="0">
                  <a:moveTo>
                    <a:pt x="259" y="0"/>
                  </a:moveTo>
                  <a:cubicBezTo>
                    <a:pt x="119" y="0"/>
                    <a:pt x="0" y="119"/>
                    <a:pt x="0" y="278"/>
                  </a:cubicBezTo>
                  <a:lnTo>
                    <a:pt x="0" y="1587"/>
                  </a:lnTo>
                  <a:cubicBezTo>
                    <a:pt x="0" y="1725"/>
                    <a:pt x="119" y="1844"/>
                    <a:pt x="259" y="1844"/>
                  </a:cubicBezTo>
                  <a:cubicBezTo>
                    <a:pt x="418" y="1844"/>
                    <a:pt x="537" y="1725"/>
                    <a:pt x="537" y="1587"/>
                  </a:cubicBezTo>
                  <a:lnTo>
                    <a:pt x="537" y="278"/>
                  </a:lnTo>
                  <a:cubicBezTo>
                    <a:pt x="537" y="119"/>
                    <a:pt x="418" y="0"/>
                    <a:pt x="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2"/>
            <p:cNvSpPr/>
            <p:nvPr/>
          </p:nvSpPr>
          <p:spPr>
            <a:xfrm>
              <a:off x="6851589" y="3814545"/>
              <a:ext cx="33516" cy="32129"/>
            </a:xfrm>
            <a:custGeom>
              <a:avLst/>
              <a:gdLst/>
              <a:ahLst/>
              <a:cxnLst/>
              <a:rect l="l" t="t" r="r" b="b"/>
              <a:pathLst>
                <a:path w="1112" h="1066" extrusionOk="0">
                  <a:moveTo>
                    <a:pt x="295" y="0"/>
                  </a:moveTo>
                  <a:cubicBezTo>
                    <a:pt x="228" y="0"/>
                    <a:pt x="158" y="25"/>
                    <a:pt x="99" y="74"/>
                  </a:cubicBezTo>
                  <a:cubicBezTo>
                    <a:pt x="1" y="193"/>
                    <a:pt x="1" y="351"/>
                    <a:pt x="99" y="451"/>
                  </a:cubicBezTo>
                  <a:lnTo>
                    <a:pt x="635" y="986"/>
                  </a:lnTo>
                  <a:cubicBezTo>
                    <a:pt x="694" y="1046"/>
                    <a:pt x="754" y="1065"/>
                    <a:pt x="813" y="1065"/>
                  </a:cubicBezTo>
                  <a:cubicBezTo>
                    <a:pt x="892" y="1065"/>
                    <a:pt x="953" y="1046"/>
                    <a:pt x="1011" y="986"/>
                  </a:cubicBezTo>
                  <a:cubicBezTo>
                    <a:pt x="1111" y="888"/>
                    <a:pt x="1111" y="708"/>
                    <a:pt x="1011" y="610"/>
                  </a:cubicBezTo>
                  <a:lnTo>
                    <a:pt x="477" y="74"/>
                  </a:lnTo>
                  <a:cubicBezTo>
                    <a:pt x="427" y="25"/>
                    <a:pt x="362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2"/>
            <p:cNvSpPr/>
            <p:nvPr/>
          </p:nvSpPr>
          <p:spPr>
            <a:xfrm>
              <a:off x="6951378" y="3814696"/>
              <a:ext cx="34721" cy="33184"/>
            </a:xfrm>
            <a:custGeom>
              <a:avLst/>
              <a:gdLst/>
              <a:ahLst/>
              <a:cxnLst/>
              <a:rect l="l" t="t" r="r" b="b"/>
              <a:pathLst>
                <a:path w="1152" h="1101" extrusionOk="0">
                  <a:moveTo>
                    <a:pt x="857" y="0"/>
                  </a:moveTo>
                  <a:cubicBezTo>
                    <a:pt x="790" y="0"/>
                    <a:pt x="725" y="30"/>
                    <a:pt x="675" y="89"/>
                  </a:cubicBezTo>
                  <a:lnTo>
                    <a:pt x="101" y="645"/>
                  </a:lnTo>
                  <a:cubicBezTo>
                    <a:pt x="1" y="743"/>
                    <a:pt x="1" y="922"/>
                    <a:pt x="101" y="1021"/>
                  </a:cubicBezTo>
                  <a:cubicBezTo>
                    <a:pt x="160" y="1060"/>
                    <a:pt x="220" y="1100"/>
                    <a:pt x="299" y="1100"/>
                  </a:cubicBezTo>
                  <a:cubicBezTo>
                    <a:pt x="358" y="1100"/>
                    <a:pt x="437" y="1060"/>
                    <a:pt x="477" y="1021"/>
                  </a:cubicBezTo>
                  <a:lnTo>
                    <a:pt x="1053" y="446"/>
                  </a:lnTo>
                  <a:cubicBezTo>
                    <a:pt x="1151" y="346"/>
                    <a:pt x="1151" y="188"/>
                    <a:pt x="1053" y="89"/>
                  </a:cubicBezTo>
                  <a:cubicBezTo>
                    <a:pt x="993" y="30"/>
                    <a:pt x="924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2"/>
            <p:cNvSpPr/>
            <p:nvPr/>
          </p:nvSpPr>
          <p:spPr>
            <a:xfrm>
              <a:off x="6714700" y="4128195"/>
              <a:ext cx="16185" cy="55608"/>
            </a:xfrm>
            <a:custGeom>
              <a:avLst/>
              <a:gdLst/>
              <a:ahLst/>
              <a:cxnLst/>
              <a:rect l="l" t="t" r="r" b="b"/>
              <a:pathLst>
                <a:path w="537" h="1845" extrusionOk="0">
                  <a:moveTo>
                    <a:pt x="259" y="1"/>
                  </a:moveTo>
                  <a:cubicBezTo>
                    <a:pt x="119" y="1"/>
                    <a:pt x="0" y="120"/>
                    <a:pt x="0" y="258"/>
                  </a:cubicBezTo>
                  <a:lnTo>
                    <a:pt x="0" y="1587"/>
                  </a:lnTo>
                  <a:cubicBezTo>
                    <a:pt x="0" y="1725"/>
                    <a:pt x="119" y="1844"/>
                    <a:pt x="259" y="1844"/>
                  </a:cubicBezTo>
                  <a:cubicBezTo>
                    <a:pt x="417" y="1844"/>
                    <a:pt x="536" y="1725"/>
                    <a:pt x="536" y="1587"/>
                  </a:cubicBezTo>
                  <a:lnTo>
                    <a:pt x="536" y="258"/>
                  </a:lnTo>
                  <a:cubicBezTo>
                    <a:pt x="536" y="120"/>
                    <a:pt x="417" y="1"/>
                    <a:pt x="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2"/>
            <p:cNvSpPr/>
            <p:nvPr/>
          </p:nvSpPr>
          <p:spPr>
            <a:xfrm>
              <a:off x="6756533" y="4112795"/>
              <a:ext cx="33486" cy="32159"/>
            </a:xfrm>
            <a:custGeom>
              <a:avLst/>
              <a:gdLst/>
              <a:ahLst/>
              <a:cxnLst/>
              <a:rect l="l" t="t" r="r" b="b"/>
              <a:pathLst>
                <a:path w="1111" h="1067" extrusionOk="0">
                  <a:moveTo>
                    <a:pt x="288" y="0"/>
                  </a:moveTo>
                  <a:cubicBezTo>
                    <a:pt x="219" y="0"/>
                    <a:pt x="149" y="25"/>
                    <a:pt x="100" y="75"/>
                  </a:cubicBezTo>
                  <a:cubicBezTo>
                    <a:pt x="0" y="194"/>
                    <a:pt x="0" y="353"/>
                    <a:pt x="100" y="451"/>
                  </a:cubicBezTo>
                  <a:lnTo>
                    <a:pt x="635" y="988"/>
                  </a:lnTo>
                  <a:cubicBezTo>
                    <a:pt x="675" y="1027"/>
                    <a:pt x="754" y="1067"/>
                    <a:pt x="814" y="1067"/>
                  </a:cubicBezTo>
                  <a:cubicBezTo>
                    <a:pt x="894" y="1067"/>
                    <a:pt x="952" y="1027"/>
                    <a:pt x="1013" y="988"/>
                  </a:cubicBezTo>
                  <a:cubicBezTo>
                    <a:pt x="1111" y="888"/>
                    <a:pt x="1111" y="710"/>
                    <a:pt x="1013" y="610"/>
                  </a:cubicBezTo>
                  <a:lnTo>
                    <a:pt x="476" y="75"/>
                  </a:lnTo>
                  <a:cubicBezTo>
                    <a:pt x="427" y="25"/>
                    <a:pt x="358" y="0"/>
                    <a:pt x="2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2"/>
            <p:cNvSpPr/>
            <p:nvPr/>
          </p:nvSpPr>
          <p:spPr>
            <a:xfrm>
              <a:off x="6655539" y="4111740"/>
              <a:ext cx="34691" cy="33214"/>
            </a:xfrm>
            <a:custGeom>
              <a:avLst/>
              <a:gdLst/>
              <a:ahLst/>
              <a:cxnLst/>
              <a:rect l="l" t="t" r="r" b="b"/>
              <a:pathLst>
                <a:path w="1151" h="1102" extrusionOk="0">
                  <a:moveTo>
                    <a:pt x="855" y="0"/>
                  </a:moveTo>
                  <a:cubicBezTo>
                    <a:pt x="788" y="0"/>
                    <a:pt x="724" y="30"/>
                    <a:pt x="675" y="90"/>
                  </a:cubicBezTo>
                  <a:lnTo>
                    <a:pt x="99" y="645"/>
                  </a:lnTo>
                  <a:cubicBezTo>
                    <a:pt x="0" y="745"/>
                    <a:pt x="0" y="923"/>
                    <a:pt x="99" y="1023"/>
                  </a:cubicBezTo>
                  <a:cubicBezTo>
                    <a:pt x="159" y="1062"/>
                    <a:pt x="218" y="1102"/>
                    <a:pt x="297" y="1102"/>
                  </a:cubicBezTo>
                  <a:cubicBezTo>
                    <a:pt x="357" y="1102"/>
                    <a:pt x="437" y="1062"/>
                    <a:pt x="476" y="1023"/>
                  </a:cubicBezTo>
                  <a:lnTo>
                    <a:pt x="1051" y="447"/>
                  </a:lnTo>
                  <a:cubicBezTo>
                    <a:pt x="1151" y="348"/>
                    <a:pt x="1151" y="190"/>
                    <a:pt x="1051" y="90"/>
                  </a:cubicBezTo>
                  <a:cubicBezTo>
                    <a:pt x="991" y="30"/>
                    <a:pt x="922" y="0"/>
                    <a:pt x="8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2"/>
            <p:cNvSpPr/>
            <p:nvPr/>
          </p:nvSpPr>
          <p:spPr>
            <a:xfrm>
              <a:off x="6709908" y="4039739"/>
              <a:ext cx="16185" cy="16125"/>
            </a:xfrm>
            <a:custGeom>
              <a:avLst/>
              <a:gdLst/>
              <a:ahLst/>
              <a:cxnLst/>
              <a:rect l="l" t="t" r="r" b="b"/>
              <a:pathLst>
                <a:path w="537" h="535" extrusionOk="0">
                  <a:moveTo>
                    <a:pt x="259" y="0"/>
                  </a:moveTo>
                  <a:cubicBezTo>
                    <a:pt x="199" y="0"/>
                    <a:pt x="140" y="40"/>
                    <a:pt x="80" y="80"/>
                  </a:cubicBezTo>
                  <a:cubicBezTo>
                    <a:pt x="40" y="138"/>
                    <a:pt x="0" y="199"/>
                    <a:pt x="0" y="278"/>
                  </a:cubicBezTo>
                  <a:cubicBezTo>
                    <a:pt x="0" y="337"/>
                    <a:pt x="40" y="416"/>
                    <a:pt x="80" y="456"/>
                  </a:cubicBezTo>
                  <a:cubicBezTo>
                    <a:pt x="140" y="516"/>
                    <a:pt x="199" y="535"/>
                    <a:pt x="259" y="535"/>
                  </a:cubicBezTo>
                  <a:cubicBezTo>
                    <a:pt x="338" y="535"/>
                    <a:pt x="397" y="516"/>
                    <a:pt x="457" y="456"/>
                  </a:cubicBezTo>
                  <a:cubicBezTo>
                    <a:pt x="497" y="416"/>
                    <a:pt x="537" y="337"/>
                    <a:pt x="537" y="278"/>
                  </a:cubicBezTo>
                  <a:cubicBezTo>
                    <a:pt x="537" y="199"/>
                    <a:pt x="497" y="138"/>
                    <a:pt x="457" y="80"/>
                  </a:cubicBezTo>
                  <a:cubicBezTo>
                    <a:pt x="397" y="40"/>
                    <a:pt x="338" y="0"/>
                    <a:pt x="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23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Bullying Infographics</a:t>
            </a:r>
            <a:endParaRPr/>
          </a:p>
        </p:txBody>
      </p:sp>
      <p:grpSp>
        <p:nvGrpSpPr>
          <p:cNvPr id="885" name="Google Shape;885;p23"/>
          <p:cNvGrpSpPr/>
          <p:nvPr/>
        </p:nvGrpSpPr>
        <p:grpSpPr>
          <a:xfrm>
            <a:off x="2226975" y="1185207"/>
            <a:ext cx="1877225" cy="813600"/>
            <a:chOff x="457125" y="1185200"/>
            <a:chExt cx="1877225" cy="813600"/>
          </a:xfrm>
        </p:grpSpPr>
        <p:sp>
          <p:nvSpPr>
            <p:cNvPr id="886" name="Google Shape;886;p23"/>
            <p:cNvSpPr txBox="1"/>
            <p:nvPr/>
          </p:nvSpPr>
          <p:spPr>
            <a:xfrm>
              <a:off x="457250" y="1526000"/>
              <a:ext cx="18771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7" name="Google Shape;887;p23"/>
            <p:cNvSpPr txBox="1"/>
            <p:nvPr/>
          </p:nvSpPr>
          <p:spPr>
            <a:xfrm>
              <a:off x="457125" y="1185200"/>
              <a:ext cx="18771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88" name="Google Shape;888;p23"/>
          <p:cNvGrpSpPr/>
          <p:nvPr/>
        </p:nvGrpSpPr>
        <p:grpSpPr>
          <a:xfrm>
            <a:off x="2226975" y="2437469"/>
            <a:ext cx="1877100" cy="813601"/>
            <a:chOff x="457125" y="2437474"/>
            <a:chExt cx="1877100" cy="813601"/>
          </a:xfrm>
        </p:grpSpPr>
        <p:sp>
          <p:nvSpPr>
            <p:cNvPr id="889" name="Google Shape;889;p23"/>
            <p:cNvSpPr txBox="1"/>
            <p:nvPr/>
          </p:nvSpPr>
          <p:spPr>
            <a:xfrm>
              <a:off x="457125" y="2778275"/>
              <a:ext cx="18771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0" name="Google Shape;890;p23"/>
            <p:cNvSpPr txBox="1"/>
            <p:nvPr/>
          </p:nvSpPr>
          <p:spPr>
            <a:xfrm>
              <a:off x="457125" y="2437474"/>
              <a:ext cx="18771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91" name="Google Shape;891;p23"/>
          <p:cNvGrpSpPr/>
          <p:nvPr/>
        </p:nvGrpSpPr>
        <p:grpSpPr>
          <a:xfrm>
            <a:off x="2226975" y="3689720"/>
            <a:ext cx="1877175" cy="813599"/>
            <a:chOff x="457125" y="3689750"/>
            <a:chExt cx="1877175" cy="813599"/>
          </a:xfrm>
        </p:grpSpPr>
        <p:sp>
          <p:nvSpPr>
            <p:cNvPr id="892" name="Google Shape;892;p23"/>
            <p:cNvSpPr txBox="1"/>
            <p:nvPr/>
          </p:nvSpPr>
          <p:spPr>
            <a:xfrm>
              <a:off x="457200" y="4030548"/>
              <a:ext cx="18771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3" name="Google Shape;893;p23"/>
            <p:cNvSpPr txBox="1"/>
            <p:nvPr/>
          </p:nvSpPr>
          <p:spPr>
            <a:xfrm>
              <a:off x="457125" y="3689750"/>
              <a:ext cx="18771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94" name="Google Shape;894;p23"/>
          <p:cNvGrpSpPr/>
          <p:nvPr/>
        </p:nvGrpSpPr>
        <p:grpSpPr>
          <a:xfrm>
            <a:off x="6194650" y="1185207"/>
            <a:ext cx="1877150" cy="813600"/>
            <a:chOff x="6809825" y="1185200"/>
            <a:chExt cx="1877150" cy="813600"/>
          </a:xfrm>
        </p:grpSpPr>
        <p:sp>
          <p:nvSpPr>
            <p:cNvPr id="895" name="Google Shape;895;p23"/>
            <p:cNvSpPr txBox="1"/>
            <p:nvPr/>
          </p:nvSpPr>
          <p:spPr>
            <a:xfrm>
              <a:off x="6809875" y="1526000"/>
              <a:ext cx="18771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6" name="Google Shape;896;p23"/>
            <p:cNvSpPr txBox="1"/>
            <p:nvPr/>
          </p:nvSpPr>
          <p:spPr>
            <a:xfrm>
              <a:off x="6809825" y="1185200"/>
              <a:ext cx="18771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97" name="Google Shape;897;p23"/>
          <p:cNvGrpSpPr/>
          <p:nvPr/>
        </p:nvGrpSpPr>
        <p:grpSpPr>
          <a:xfrm>
            <a:off x="6194650" y="2437470"/>
            <a:ext cx="1877175" cy="813599"/>
            <a:chOff x="6809825" y="2437476"/>
            <a:chExt cx="1877175" cy="813599"/>
          </a:xfrm>
        </p:grpSpPr>
        <p:sp>
          <p:nvSpPr>
            <p:cNvPr id="898" name="Google Shape;898;p23"/>
            <p:cNvSpPr txBox="1"/>
            <p:nvPr/>
          </p:nvSpPr>
          <p:spPr>
            <a:xfrm>
              <a:off x="6809825" y="2778275"/>
              <a:ext cx="18771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9" name="Google Shape;899;p23"/>
            <p:cNvSpPr txBox="1"/>
            <p:nvPr/>
          </p:nvSpPr>
          <p:spPr>
            <a:xfrm>
              <a:off x="6809900" y="2437476"/>
              <a:ext cx="18771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00" name="Google Shape;900;p23"/>
          <p:cNvGrpSpPr/>
          <p:nvPr/>
        </p:nvGrpSpPr>
        <p:grpSpPr>
          <a:xfrm>
            <a:off x="6194725" y="3689718"/>
            <a:ext cx="1877100" cy="813602"/>
            <a:chOff x="6809900" y="3689748"/>
            <a:chExt cx="1877100" cy="813602"/>
          </a:xfrm>
        </p:grpSpPr>
        <p:sp>
          <p:nvSpPr>
            <p:cNvPr id="901" name="Google Shape;901;p23"/>
            <p:cNvSpPr txBox="1"/>
            <p:nvPr/>
          </p:nvSpPr>
          <p:spPr>
            <a:xfrm>
              <a:off x="6809900" y="4030550"/>
              <a:ext cx="18771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2" name="Google Shape;902;p23"/>
            <p:cNvSpPr txBox="1"/>
            <p:nvPr/>
          </p:nvSpPr>
          <p:spPr>
            <a:xfrm>
              <a:off x="6809900" y="3689748"/>
              <a:ext cx="18771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03" name="Google Shape;903;p23"/>
          <p:cNvGrpSpPr/>
          <p:nvPr/>
        </p:nvGrpSpPr>
        <p:grpSpPr>
          <a:xfrm>
            <a:off x="1072186" y="1167294"/>
            <a:ext cx="926181" cy="849427"/>
            <a:chOff x="1045598" y="1053156"/>
            <a:chExt cx="926181" cy="849427"/>
          </a:xfrm>
        </p:grpSpPr>
        <p:sp>
          <p:nvSpPr>
            <p:cNvPr id="904" name="Google Shape;904;p23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3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23"/>
          <p:cNvGrpSpPr/>
          <p:nvPr/>
        </p:nvGrpSpPr>
        <p:grpSpPr>
          <a:xfrm>
            <a:off x="1072186" y="2419556"/>
            <a:ext cx="926181" cy="849427"/>
            <a:chOff x="1045598" y="1053156"/>
            <a:chExt cx="926181" cy="849427"/>
          </a:xfrm>
        </p:grpSpPr>
        <p:sp>
          <p:nvSpPr>
            <p:cNvPr id="907" name="Google Shape;907;p23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3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23"/>
          <p:cNvGrpSpPr/>
          <p:nvPr/>
        </p:nvGrpSpPr>
        <p:grpSpPr>
          <a:xfrm>
            <a:off x="1072186" y="3671806"/>
            <a:ext cx="926181" cy="849427"/>
            <a:chOff x="1045598" y="1053156"/>
            <a:chExt cx="926181" cy="849427"/>
          </a:xfrm>
        </p:grpSpPr>
        <p:sp>
          <p:nvSpPr>
            <p:cNvPr id="910" name="Google Shape;910;p23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3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23"/>
          <p:cNvGrpSpPr/>
          <p:nvPr/>
        </p:nvGrpSpPr>
        <p:grpSpPr>
          <a:xfrm>
            <a:off x="5039861" y="1167294"/>
            <a:ext cx="926181" cy="849427"/>
            <a:chOff x="1045598" y="1053156"/>
            <a:chExt cx="926181" cy="849427"/>
          </a:xfrm>
        </p:grpSpPr>
        <p:sp>
          <p:nvSpPr>
            <p:cNvPr id="913" name="Google Shape;913;p23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3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5" name="Google Shape;915;p23"/>
          <p:cNvGrpSpPr/>
          <p:nvPr/>
        </p:nvGrpSpPr>
        <p:grpSpPr>
          <a:xfrm>
            <a:off x="5039861" y="2419556"/>
            <a:ext cx="926181" cy="849427"/>
            <a:chOff x="1045598" y="1053156"/>
            <a:chExt cx="926181" cy="849427"/>
          </a:xfrm>
        </p:grpSpPr>
        <p:sp>
          <p:nvSpPr>
            <p:cNvPr id="916" name="Google Shape;916;p23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3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23"/>
          <p:cNvGrpSpPr/>
          <p:nvPr/>
        </p:nvGrpSpPr>
        <p:grpSpPr>
          <a:xfrm>
            <a:off x="5039861" y="3671806"/>
            <a:ext cx="926181" cy="849427"/>
            <a:chOff x="1045598" y="1053156"/>
            <a:chExt cx="926181" cy="849427"/>
          </a:xfrm>
        </p:grpSpPr>
        <p:sp>
          <p:nvSpPr>
            <p:cNvPr id="919" name="Google Shape;919;p23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3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23"/>
          <p:cNvGrpSpPr/>
          <p:nvPr/>
        </p:nvGrpSpPr>
        <p:grpSpPr>
          <a:xfrm>
            <a:off x="5318425" y="1349545"/>
            <a:ext cx="472525" cy="484925"/>
            <a:chOff x="5587675" y="1952550"/>
            <a:chExt cx="472525" cy="484925"/>
          </a:xfrm>
        </p:grpSpPr>
        <p:sp>
          <p:nvSpPr>
            <p:cNvPr id="922" name="Google Shape;922;p23"/>
            <p:cNvSpPr/>
            <p:nvPr/>
          </p:nvSpPr>
          <p:spPr>
            <a:xfrm>
              <a:off x="6057725" y="2289225"/>
              <a:ext cx="2475" cy="9425"/>
            </a:xfrm>
            <a:custGeom>
              <a:avLst/>
              <a:gdLst/>
              <a:ahLst/>
              <a:cxnLst/>
              <a:rect l="l" t="t" r="r" b="b"/>
              <a:pathLst>
                <a:path w="99" h="377" extrusionOk="0">
                  <a:moveTo>
                    <a:pt x="0" y="0"/>
                  </a:moveTo>
                  <a:lnTo>
                    <a:pt x="40" y="376"/>
                  </a:lnTo>
                  <a:cubicBezTo>
                    <a:pt x="99" y="257"/>
                    <a:pt x="80" y="11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3"/>
            <p:cNvSpPr/>
            <p:nvPr/>
          </p:nvSpPr>
          <p:spPr>
            <a:xfrm>
              <a:off x="5747800" y="2057175"/>
              <a:ext cx="176550" cy="373350"/>
            </a:xfrm>
            <a:custGeom>
              <a:avLst/>
              <a:gdLst/>
              <a:ahLst/>
              <a:cxnLst/>
              <a:rect l="l" t="t" r="r" b="b"/>
              <a:pathLst>
                <a:path w="7062" h="14934" extrusionOk="0">
                  <a:moveTo>
                    <a:pt x="1" y="1"/>
                  </a:moveTo>
                  <a:lnTo>
                    <a:pt x="1" y="2222"/>
                  </a:lnTo>
                  <a:lnTo>
                    <a:pt x="1" y="6683"/>
                  </a:lnTo>
                  <a:cubicBezTo>
                    <a:pt x="1" y="7299"/>
                    <a:pt x="239" y="7873"/>
                    <a:pt x="675" y="8291"/>
                  </a:cubicBezTo>
                  <a:lnTo>
                    <a:pt x="874" y="8489"/>
                  </a:lnTo>
                  <a:cubicBezTo>
                    <a:pt x="993" y="8587"/>
                    <a:pt x="1053" y="8727"/>
                    <a:pt x="1053" y="8865"/>
                  </a:cubicBezTo>
                  <a:lnTo>
                    <a:pt x="1053" y="14320"/>
                  </a:lnTo>
                  <a:cubicBezTo>
                    <a:pt x="1053" y="14656"/>
                    <a:pt x="1310" y="14915"/>
                    <a:pt x="1627" y="14915"/>
                  </a:cubicBezTo>
                  <a:lnTo>
                    <a:pt x="6268" y="14934"/>
                  </a:lnTo>
                  <a:cubicBezTo>
                    <a:pt x="6585" y="14934"/>
                    <a:pt x="6863" y="14677"/>
                    <a:pt x="6863" y="14360"/>
                  </a:cubicBezTo>
                  <a:lnTo>
                    <a:pt x="6863" y="8489"/>
                  </a:lnTo>
                  <a:cubicBezTo>
                    <a:pt x="6863" y="8449"/>
                    <a:pt x="6863" y="8410"/>
                    <a:pt x="6884" y="8370"/>
                  </a:cubicBezTo>
                  <a:cubicBezTo>
                    <a:pt x="6884" y="8310"/>
                    <a:pt x="6923" y="8270"/>
                    <a:pt x="6942" y="8230"/>
                  </a:cubicBezTo>
                  <a:lnTo>
                    <a:pt x="70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3"/>
            <p:cNvSpPr/>
            <p:nvPr/>
          </p:nvSpPr>
          <p:spPr>
            <a:xfrm>
              <a:off x="5795400" y="2020950"/>
              <a:ext cx="51600" cy="103175"/>
            </a:xfrm>
            <a:custGeom>
              <a:avLst/>
              <a:gdLst/>
              <a:ahLst/>
              <a:cxnLst/>
              <a:rect l="l" t="t" r="r" b="b"/>
              <a:pathLst>
                <a:path w="2064" h="4127" extrusionOk="0">
                  <a:moveTo>
                    <a:pt x="1032" y="1"/>
                  </a:moveTo>
                  <a:cubicBezTo>
                    <a:pt x="458" y="1"/>
                    <a:pt x="1" y="458"/>
                    <a:pt x="1" y="1032"/>
                  </a:cubicBezTo>
                  <a:lnTo>
                    <a:pt x="1" y="3095"/>
                  </a:lnTo>
                  <a:cubicBezTo>
                    <a:pt x="1" y="3671"/>
                    <a:pt x="458" y="4126"/>
                    <a:pt x="1032" y="4126"/>
                  </a:cubicBezTo>
                  <a:cubicBezTo>
                    <a:pt x="1608" y="4126"/>
                    <a:pt x="2064" y="3671"/>
                    <a:pt x="2064" y="3095"/>
                  </a:cubicBezTo>
                  <a:lnTo>
                    <a:pt x="2064" y="1032"/>
                  </a:lnTo>
                  <a:cubicBezTo>
                    <a:pt x="2064" y="736"/>
                    <a:pt x="1945" y="477"/>
                    <a:pt x="1767" y="299"/>
                  </a:cubicBezTo>
                  <a:cubicBezTo>
                    <a:pt x="1568" y="101"/>
                    <a:pt x="1310" y="1"/>
                    <a:pt x="10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3"/>
            <p:cNvSpPr/>
            <p:nvPr/>
          </p:nvSpPr>
          <p:spPr>
            <a:xfrm>
              <a:off x="5846975" y="2017975"/>
              <a:ext cx="51600" cy="103675"/>
            </a:xfrm>
            <a:custGeom>
              <a:avLst/>
              <a:gdLst/>
              <a:ahLst/>
              <a:cxnLst/>
              <a:rect l="l" t="t" r="r" b="b"/>
              <a:pathLst>
                <a:path w="2064" h="4147" extrusionOk="0">
                  <a:moveTo>
                    <a:pt x="1032" y="1"/>
                  </a:moveTo>
                  <a:cubicBezTo>
                    <a:pt x="457" y="1"/>
                    <a:pt x="1" y="477"/>
                    <a:pt x="1" y="1032"/>
                  </a:cubicBezTo>
                  <a:lnTo>
                    <a:pt x="1" y="3115"/>
                  </a:lnTo>
                  <a:cubicBezTo>
                    <a:pt x="1" y="3690"/>
                    <a:pt x="457" y="4147"/>
                    <a:pt x="1032" y="4147"/>
                  </a:cubicBezTo>
                  <a:cubicBezTo>
                    <a:pt x="1608" y="4147"/>
                    <a:pt x="2063" y="3690"/>
                    <a:pt x="2063" y="3115"/>
                  </a:cubicBezTo>
                  <a:lnTo>
                    <a:pt x="2063" y="1032"/>
                  </a:lnTo>
                  <a:cubicBezTo>
                    <a:pt x="2063" y="755"/>
                    <a:pt x="1944" y="498"/>
                    <a:pt x="1766" y="318"/>
                  </a:cubicBezTo>
                  <a:cubicBezTo>
                    <a:pt x="1568" y="120"/>
                    <a:pt x="1310" y="1"/>
                    <a:pt x="10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3"/>
            <p:cNvSpPr/>
            <p:nvPr/>
          </p:nvSpPr>
          <p:spPr>
            <a:xfrm>
              <a:off x="5898550" y="2020950"/>
              <a:ext cx="51575" cy="103175"/>
            </a:xfrm>
            <a:custGeom>
              <a:avLst/>
              <a:gdLst/>
              <a:ahLst/>
              <a:cxnLst/>
              <a:rect l="l" t="t" r="r" b="b"/>
              <a:pathLst>
                <a:path w="2063" h="4127" extrusionOk="0">
                  <a:moveTo>
                    <a:pt x="1031" y="1"/>
                  </a:moveTo>
                  <a:cubicBezTo>
                    <a:pt x="457" y="1"/>
                    <a:pt x="0" y="458"/>
                    <a:pt x="0" y="1032"/>
                  </a:cubicBezTo>
                  <a:lnTo>
                    <a:pt x="0" y="3095"/>
                  </a:lnTo>
                  <a:cubicBezTo>
                    <a:pt x="0" y="3671"/>
                    <a:pt x="457" y="4126"/>
                    <a:pt x="1031" y="4126"/>
                  </a:cubicBezTo>
                  <a:cubicBezTo>
                    <a:pt x="1607" y="4126"/>
                    <a:pt x="2063" y="3671"/>
                    <a:pt x="2063" y="3095"/>
                  </a:cubicBezTo>
                  <a:lnTo>
                    <a:pt x="2063" y="1032"/>
                  </a:lnTo>
                  <a:cubicBezTo>
                    <a:pt x="2063" y="736"/>
                    <a:pt x="1964" y="477"/>
                    <a:pt x="1766" y="299"/>
                  </a:cubicBezTo>
                  <a:cubicBezTo>
                    <a:pt x="1587" y="101"/>
                    <a:pt x="1330" y="1"/>
                    <a:pt x="10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3"/>
            <p:cNvSpPr/>
            <p:nvPr/>
          </p:nvSpPr>
          <p:spPr>
            <a:xfrm>
              <a:off x="5743375" y="2020950"/>
              <a:ext cx="52050" cy="103175"/>
            </a:xfrm>
            <a:custGeom>
              <a:avLst/>
              <a:gdLst/>
              <a:ahLst/>
              <a:cxnLst/>
              <a:rect l="l" t="t" r="r" b="b"/>
              <a:pathLst>
                <a:path w="2082" h="4127" extrusionOk="0">
                  <a:moveTo>
                    <a:pt x="1051" y="1"/>
                  </a:moveTo>
                  <a:cubicBezTo>
                    <a:pt x="476" y="1"/>
                    <a:pt x="0" y="458"/>
                    <a:pt x="0" y="1032"/>
                  </a:cubicBezTo>
                  <a:lnTo>
                    <a:pt x="0" y="3095"/>
                  </a:lnTo>
                  <a:cubicBezTo>
                    <a:pt x="0" y="3671"/>
                    <a:pt x="476" y="4126"/>
                    <a:pt x="1051" y="4126"/>
                  </a:cubicBezTo>
                  <a:cubicBezTo>
                    <a:pt x="1606" y="4126"/>
                    <a:pt x="2082" y="3671"/>
                    <a:pt x="2082" y="3095"/>
                  </a:cubicBezTo>
                  <a:lnTo>
                    <a:pt x="2082" y="1032"/>
                  </a:lnTo>
                  <a:cubicBezTo>
                    <a:pt x="2082" y="736"/>
                    <a:pt x="1963" y="477"/>
                    <a:pt x="1765" y="299"/>
                  </a:cubicBezTo>
                  <a:cubicBezTo>
                    <a:pt x="1587" y="101"/>
                    <a:pt x="1328" y="1"/>
                    <a:pt x="10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3"/>
            <p:cNvSpPr/>
            <p:nvPr/>
          </p:nvSpPr>
          <p:spPr>
            <a:xfrm>
              <a:off x="5846975" y="2076025"/>
              <a:ext cx="130925" cy="190425"/>
            </a:xfrm>
            <a:custGeom>
              <a:avLst/>
              <a:gdLst/>
              <a:ahLst/>
              <a:cxnLst/>
              <a:rect l="l" t="t" r="r" b="b"/>
              <a:pathLst>
                <a:path w="5237" h="7617" extrusionOk="0">
                  <a:moveTo>
                    <a:pt x="2203" y="0"/>
                  </a:moveTo>
                  <a:cubicBezTo>
                    <a:pt x="1666" y="0"/>
                    <a:pt x="1211" y="416"/>
                    <a:pt x="1211" y="932"/>
                  </a:cubicBezTo>
                  <a:cubicBezTo>
                    <a:pt x="1211" y="1209"/>
                    <a:pt x="1310" y="1468"/>
                    <a:pt x="1489" y="1646"/>
                  </a:cubicBezTo>
                  <a:cubicBezTo>
                    <a:pt x="1666" y="1825"/>
                    <a:pt x="1904" y="1923"/>
                    <a:pt x="2182" y="1923"/>
                  </a:cubicBezTo>
                  <a:lnTo>
                    <a:pt x="2520" y="1923"/>
                  </a:lnTo>
                  <a:cubicBezTo>
                    <a:pt x="2658" y="1923"/>
                    <a:pt x="2777" y="2042"/>
                    <a:pt x="2758" y="2201"/>
                  </a:cubicBezTo>
                  <a:lnTo>
                    <a:pt x="2679" y="3232"/>
                  </a:lnTo>
                  <a:lnTo>
                    <a:pt x="2044" y="3232"/>
                  </a:lnTo>
                  <a:cubicBezTo>
                    <a:pt x="973" y="3232"/>
                    <a:pt x="100" y="4065"/>
                    <a:pt x="40" y="5117"/>
                  </a:cubicBezTo>
                  <a:lnTo>
                    <a:pt x="1" y="5771"/>
                  </a:lnTo>
                  <a:cubicBezTo>
                    <a:pt x="1" y="6783"/>
                    <a:pt x="814" y="7616"/>
                    <a:pt x="1825" y="7616"/>
                  </a:cubicBezTo>
                  <a:lnTo>
                    <a:pt x="2917" y="7595"/>
                  </a:lnTo>
                  <a:cubicBezTo>
                    <a:pt x="2936" y="7537"/>
                    <a:pt x="2956" y="7516"/>
                    <a:pt x="2975" y="7476"/>
                  </a:cubicBezTo>
                  <a:lnTo>
                    <a:pt x="4959" y="5057"/>
                  </a:lnTo>
                  <a:cubicBezTo>
                    <a:pt x="5138" y="4858"/>
                    <a:pt x="5236" y="4581"/>
                    <a:pt x="5236" y="4303"/>
                  </a:cubicBezTo>
                  <a:lnTo>
                    <a:pt x="5236" y="1626"/>
                  </a:lnTo>
                  <a:cubicBezTo>
                    <a:pt x="5236" y="1388"/>
                    <a:pt x="5178" y="1130"/>
                    <a:pt x="5059" y="912"/>
                  </a:cubicBezTo>
                  <a:cubicBezTo>
                    <a:pt x="4919" y="635"/>
                    <a:pt x="4721" y="397"/>
                    <a:pt x="4464" y="238"/>
                  </a:cubicBezTo>
                  <a:cubicBezTo>
                    <a:pt x="4205" y="80"/>
                    <a:pt x="3908" y="0"/>
                    <a:pt x="35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3"/>
            <p:cNvSpPr/>
            <p:nvPr/>
          </p:nvSpPr>
          <p:spPr>
            <a:xfrm>
              <a:off x="5958050" y="2233925"/>
              <a:ext cx="95225" cy="196125"/>
            </a:xfrm>
            <a:custGeom>
              <a:avLst/>
              <a:gdLst/>
              <a:ahLst/>
              <a:cxnLst/>
              <a:rect l="l" t="t" r="r" b="b"/>
              <a:pathLst>
                <a:path w="3809" h="7845" extrusionOk="0">
                  <a:moveTo>
                    <a:pt x="1895" y="1"/>
                  </a:moveTo>
                  <a:cubicBezTo>
                    <a:pt x="1870" y="1"/>
                    <a:pt x="1845" y="11"/>
                    <a:pt x="1825" y="31"/>
                  </a:cubicBezTo>
                  <a:lnTo>
                    <a:pt x="40" y="2390"/>
                  </a:lnTo>
                  <a:cubicBezTo>
                    <a:pt x="0" y="2450"/>
                    <a:pt x="21" y="2509"/>
                    <a:pt x="100" y="2509"/>
                  </a:cubicBezTo>
                  <a:lnTo>
                    <a:pt x="912" y="2509"/>
                  </a:lnTo>
                  <a:lnTo>
                    <a:pt x="912" y="7528"/>
                  </a:lnTo>
                  <a:cubicBezTo>
                    <a:pt x="912" y="7705"/>
                    <a:pt x="1052" y="7845"/>
                    <a:pt x="1230" y="7845"/>
                  </a:cubicBezTo>
                  <a:lnTo>
                    <a:pt x="2578" y="7845"/>
                  </a:lnTo>
                  <a:cubicBezTo>
                    <a:pt x="2737" y="7845"/>
                    <a:pt x="2877" y="7705"/>
                    <a:pt x="2877" y="7528"/>
                  </a:cubicBezTo>
                  <a:lnTo>
                    <a:pt x="2877" y="2509"/>
                  </a:lnTo>
                  <a:lnTo>
                    <a:pt x="3710" y="2509"/>
                  </a:lnTo>
                  <a:cubicBezTo>
                    <a:pt x="3768" y="2509"/>
                    <a:pt x="3808" y="2450"/>
                    <a:pt x="3768" y="2390"/>
                  </a:cubicBezTo>
                  <a:lnTo>
                    <a:pt x="1964" y="31"/>
                  </a:lnTo>
                  <a:cubicBezTo>
                    <a:pt x="1945" y="11"/>
                    <a:pt x="1920" y="1"/>
                    <a:pt x="18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3"/>
            <p:cNvSpPr/>
            <p:nvPr/>
          </p:nvSpPr>
          <p:spPr>
            <a:xfrm>
              <a:off x="5594625" y="2233925"/>
              <a:ext cx="95225" cy="196125"/>
            </a:xfrm>
            <a:custGeom>
              <a:avLst/>
              <a:gdLst/>
              <a:ahLst/>
              <a:cxnLst/>
              <a:rect l="l" t="t" r="r" b="b"/>
              <a:pathLst>
                <a:path w="3809" h="7845" extrusionOk="0">
                  <a:moveTo>
                    <a:pt x="1904" y="1"/>
                  </a:moveTo>
                  <a:cubicBezTo>
                    <a:pt x="1879" y="1"/>
                    <a:pt x="1854" y="11"/>
                    <a:pt x="1844" y="31"/>
                  </a:cubicBezTo>
                  <a:lnTo>
                    <a:pt x="40" y="2390"/>
                  </a:lnTo>
                  <a:cubicBezTo>
                    <a:pt x="0" y="2450"/>
                    <a:pt x="40" y="2509"/>
                    <a:pt x="99" y="2509"/>
                  </a:cubicBezTo>
                  <a:lnTo>
                    <a:pt x="932" y="2509"/>
                  </a:lnTo>
                  <a:lnTo>
                    <a:pt x="932" y="7567"/>
                  </a:lnTo>
                  <a:cubicBezTo>
                    <a:pt x="932" y="7726"/>
                    <a:pt x="1051" y="7845"/>
                    <a:pt x="1190" y="7845"/>
                  </a:cubicBezTo>
                  <a:lnTo>
                    <a:pt x="2618" y="7845"/>
                  </a:lnTo>
                  <a:cubicBezTo>
                    <a:pt x="2777" y="7845"/>
                    <a:pt x="2896" y="7726"/>
                    <a:pt x="2896" y="7567"/>
                  </a:cubicBezTo>
                  <a:lnTo>
                    <a:pt x="2896" y="2509"/>
                  </a:lnTo>
                  <a:lnTo>
                    <a:pt x="3708" y="2509"/>
                  </a:lnTo>
                  <a:cubicBezTo>
                    <a:pt x="3769" y="2509"/>
                    <a:pt x="3808" y="2450"/>
                    <a:pt x="3769" y="2390"/>
                  </a:cubicBezTo>
                  <a:lnTo>
                    <a:pt x="1963" y="31"/>
                  </a:lnTo>
                  <a:cubicBezTo>
                    <a:pt x="1953" y="11"/>
                    <a:pt x="1929" y="1"/>
                    <a:pt x="1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3"/>
            <p:cNvSpPr/>
            <p:nvPr/>
          </p:nvSpPr>
          <p:spPr>
            <a:xfrm>
              <a:off x="5622375" y="1959250"/>
              <a:ext cx="95225" cy="196125"/>
            </a:xfrm>
            <a:custGeom>
              <a:avLst/>
              <a:gdLst/>
              <a:ahLst/>
              <a:cxnLst/>
              <a:rect l="l" t="t" r="r" b="b"/>
              <a:pathLst>
                <a:path w="3809" h="7845" extrusionOk="0">
                  <a:moveTo>
                    <a:pt x="1897" y="1"/>
                  </a:moveTo>
                  <a:cubicBezTo>
                    <a:pt x="1875" y="1"/>
                    <a:pt x="1855" y="10"/>
                    <a:pt x="1845" y="30"/>
                  </a:cubicBezTo>
                  <a:lnTo>
                    <a:pt x="41" y="2390"/>
                  </a:lnTo>
                  <a:cubicBezTo>
                    <a:pt x="1" y="2450"/>
                    <a:pt x="41" y="2509"/>
                    <a:pt x="99" y="2509"/>
                  </a:cubicBezTo>
                  <a:lnTo>
                    <a:pt x="913" y="2509"/>
                  </a:lnTo>
                  <a:lnTo>
                    <a:pt x="913" y="7487"/>
                  </a:lnTo>
                  <a:cubicBezTo>
                    <a:pt x="913" y="7686"/>
                    <a:pt x="1072" y="7844"/>
                    <a:pt x="1270" y="7844"/>
                  </a:cubicBezTo>
                  <a:lnTo>
                    <a:pt x="2540" y="7844"/>
                  </a:lnTo>
                  <a:cubicBezTo>
                    <a:pt x="2738" y="7844"/>
                    <a:pt x="2876" y="7686"/>
                    <a:pt x="2876" y="7487"/>
                  </a:cubicBezTo>
                  <a:lnTo>
                    <a:pt x="2876" y="2509"/>
                  </a:lnTo>
                  <a:lnTo>
                    <a:pt x="3709" y="2509"/>
                  </a:lnTo>
                  <a:cubicBezTo>
                    <a:pt x="3769" y="2509"/>
                    <a:pt x="3809" y="2450"/>
                    <a:pt x="3769" y="2390"/>
                  </a:cubicBezTo>
                  <a:lnTo>
                    <a:pt x="1964" y="30"/>
                  </a:lnTo>
                  <a:cubicBezTo>
                    <a:pt x="1944" y="10"/>
                    <a:pt x="1919" y="1"/>
                    <a:pt x="18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5736425" y="2013550"/>
              <a:ext cx="248425" cy="218175"/>
            </a:xfrm>
            <a:custGeom>
              <a:avLst/>
              <a:gdLst/>
              <a:ahLst/>
              <a:cxnLst/>
              <a:rect l="l" t="t" r="r" b="b"/>
              <a:pathLst>
                <a:path w="9937" h="8727" extrusionOk="0">
                  <a:moveTo>
                    <a:pt x="7516" y="575"/>
                  </a:moveTo>
                  <a:cubicBezTo>
                    <a:pt x="7934" y="575"/>
                    <a:pt x="8270" y="913"/>
                    <a:pt x="8270" y="1328"/>
                  </a:cubicBezTo>
                  <a:lnTo>
                    <a:pt x="8270" y="2222"/>
                  </a:lnTo>
                  <a:cubicBezTo>
                    <a:pt x="8191" y="2222"/>
                    <a:pt x="8092" y="2201"/>
                    <a:pt x="8013" y="2201"/>
                  </a:cubicBezTo>
                  <a:lnTo>
                    <a:pt x="6763" y="2201"/>
                  </a:lnTo>
                  <a:lnTo>
                    <a:pt x="6763" y="1328"/>
                  </a:lnTo>
                  <a:cubicBezTo>
                    <a:pt x="6763" y="913"/>
                    <a:pt x="7101" y="575"/>
                    <a:pt x="7516" y="575"/>
                  </a:cubicBezTo>
                  <a:close/>
                  <a:moveTo>
                    <a:pt x="1329" y="575"/>
                  </a:moveTo>
                  <a:cubicBezTo>
                    <a:pt x="1725" y="575"/>
                    <a:pt x="2063" y="913"/>
                    <a:pt x="2063" y="1328"/>
                  </a:cubicBezTo>
                  <a:lnTo>
                    <a:pt x="2063" y="3391"/>
                  </a:lnTo>
                  <a:cubicBezTo>
                    <a:pt x="2063" y="3808"/>
                    <a:pt x="1725" y="4145"/>
                    <a:pt x="1329" y="4145"/>
                  </a:cubicBezTo>
                  <a:cubicBezTo>
                    <a:pt x="913" y="4145"/>
                    <a:pt x="575" y="3808"/>
                    <a:pt x="575" y="3391"/>
                  </a:cubicBezTo>
                  <a:lnTo>
                    <a:pt x="575" y="1328"/>
                  </a:lnTo>
                  <a:cubicBezTo>
                    <a:pt x="575" y="913"/>
                    <a:pt x="913" y="575"/>
                    <a:pt x="1329" y="575"/>
                  </a:cubicBezTo>
                  <a:close/>
                  <a:moveTo>
                    <a:pt x="3391" y="575"/>
                  </a:moveTo>
                  <a:cubicBezTo>
                    <a:pt x="3808" y="575"/>
                    <a:pt x="4145" y="913"/>
                    <a:pt x="4145" y="1328"/>
                  </a:cubicBezTo>
                  <a:lnTo>
                    <a:pt x="4145" y="3391"/>
                  </a:lnTo>
                  <a:cubicBezTo>
                    <a:pt x="4145" y="3808"/>
                    <a:pt x="3808" y="4145"/>
                    <a:pt x="3391" y="4145"/>
                  </a:cubicBezTo>
                  <a:cubicBezTo>
                    <a:pt x="2976" y="4145"/>
                    <a:pt x="2638" y="3808"/>
                    <a:pt x="2638" y="3391"/>
                  </a:cubicBezTo>
                  <a:lnTo>
                    <a:pt x="2638" y="1328"/>
                  </a:lnTo>
                  <a:cubicBezTo>
                    <a:pt x="2638" y="913"/>
                    <a:pt x="2976" y="575"/>
                    <a:pt x="3391" y="575"/>
                  </a:cubicBezTo>
                  <a:close/>
                  <a:moveTo>
                    <a:pt x="5454" y="575"/>
                  </a:moveTo>
                  <a:cubicBezTo>
                    <a:pt x="5871" y="575"/>
                    <a:pt x="6207" y="913"/>
                    <a:pt x="6207" y="1328"/>
                  </a:cubicBezTo>
                  <a:lnTo>
                    <a:pt x="6207" y="2261"/>
                  </a:lnTo>
                  <a:cubicBezTo>
                    <a:pt x="5712" y="2439"/>
                    <a:pt x="5335" y="2896"/>
                    <a:pt x="5335" y="3451"/>
                  </a:cubicBezTo>
                  <a:cubicBezTo>
                    <a:pt x="5335" y="3708"/>
                    <a:pt x="5414" y="3946"/>
                    <a:pt x="5554" y="4145"/>
                  </a:cubicBezTo>
                  <a:lnTo>
                    <a:pt x="5454" y="4145"/>
                  </a:lnTo>
                  <a:cubicBezTo>
                    <a:pt x="5038" y="4145"/>
                    <a:pt x="4700" y="3808"/>
                    <a:pt x="4700" y="3391"/>
                  </a:cubicBezTo>
                  <a:lnTo>
                    <a:pt x="4700" y="1328"/>
                  </a:lnTo>
                  <a:cubicBezTo>
                    <a:pt x="4700" y="913"/>
                    <a:pt x="5038" y="575"/>
                    <a:pt x="5454" y="575"/>
                  </a:cubicBezTo>
                  <a:close/>
                  <a:moveTo>
                    <a:pt x="1329" y="0"/>
                  </a:moveTo>
                  <a:cubicBezTo>
                    <a:pt x="596" y="0"/>
                    <a:pt x="1" y="595"/>
                    <a:pt x="1" y="1328"/>
                  </a:cubicBezTo>
                  <a:lnTo>
                    <a:pt x="1" y="3391"/>
                  </a:lnTo>
                  <a:cubicBezTo>
                    <a:pt x="1" y="3629"/>
                    <a:pt x="59" y="3848"/>
                    <a:pt x="178" y="4046"/>
                  </a:cubicBezTo>
                  <a:lnTo>
                    <a:pt x="178" y="6604"/>
                  </a:lnTo>
                  <a:cubicBezTo>
                    <a:pt x="178" y="6762"/>
                    <a:pt x="297" y="6902"/>
                    <a:pt x="456" y="6902"/>
                  </a:cubicBezTo>
                  <a:cubicBezTo>
                    <a:pt x="615" y="6902"/>
                    <a:pt x="734" y="6762"/>
                    <a:pt x="734" y="6604"/>
                  </a:cubicBezTo>
                  <a:lnTo>
                    <a:pt x="734" y="4581"/>
                  </a:lnTo>
                  <a:cubicBezTo>
                    <a:pt x="913" y="4660"/>
                    <a:pt x="1111" y="4700"/>
                    <a:pt x="1329" y="4700"/>
                  </a:cubicBezTo>
                  <a:cubicBezTo>
                    <a:pt x="1746" y="4700"/>
                    <a:pt x="2122" y="4522"/>
                    <a:pt x="2360" y="4205"/>
                  </a:cubicBezTo>
                  <a:cubicBezTo>
                    <a:pt x="2598" y="4522"/>
                    <a:pt x="2976" y="4700"/>
                    <a:pt x="3391" y="4700"/>
                  </a:cubicBezTo>
                  <a:cubicBezTo>
                    <a:pt x="3808" y="4700"/>
                    <a:pt x="4185" y="4522"/>
                    <a:pt x="4423" y="4205"/>
                  </a:cubicBezTo>
                  <a:cubicBezTo>
                    <a:pt x="4661" y="4522"/>
                    <a:pt x="5038" y="4700"/>
                    <a:pt x="5454" y="4700"/>
                  </a:cubicBezTo>
                  <a:cubicBezTo>
                    <a:pt x="5652" y="4700"/>
                    <a:pt x="5850" y="4660"/>
                    <a:pt x="6030" y="4581"/>
                  </a:cubicBezTo>
                  <a:cubicBezTo>
                    <a:pt x="6207" y="4660"/>
                    <a:pt x="6387" y="4700"/>
                    <a:pt x="6604" y="4700"/>
                  </a:cubicBezTo>
                  <a:lnTo>
                    <a:pt x="6902" y="4700"/>
                  </a:lnTo>
                  <a:lnTo>
                    <a:pt x="6842" y="5453"/>
                  </a:lnTo>
                  <a:lnTo>
                    <a:pt x="6466" y="5453"/>
                  </a:lnTo>
                  <a:cubicBezTo>
                    <a:pt x="5256" y="5453"/>
                    <a:pt x="4245" y="6405"/>
                    <a:pt x="4185" y="7595"/>
                  </a:cubicBezTo>
                  <a:lnTo>
                    <a:pt x="4145" y="8251"/>
                  </a:lnTo>
                  <a:cubicBezTo>
                    <a:pt x="4126" y="8409"/>
                    <a:pt x="4245" y="8547"/>
                    <a:pt x="4403" y="8568"/>
                  </a:cubicBezTo>
                  <a:lnTo>
                    <a:pt x="4423" y="8568"/>
                  </a:lnTo>
                  <a:cubicBezTo>
                    <a:pt x="4562" y="8568"/>
                    <a:pt x="4700" y="8449"/>
                    <a:pt x="4700" y="8290"/>
                  </a:cubicBezTo>
                  <a:lnTo>
                    <a:pt x="4740" y="7635"/>
                  </a:lnTo>
                  <a:cubicBezTo>
                    <a:pt x="4800" y="6723"/>
                    <a:pt x="5554" y="6029"/>
                    <a:pt x="6466" y="6029"/>
                  </a:cubicBezTo>
                  <a:lnTo>
                    <a:pt x="7101" y="6029"/>
                  </a:lnTo>
                  <a:cubicBezTo>
                    <a:pt x="7259" y="6029"/>
                    <a:pt x="7378" y="5910"/>
                    <a:pt x="7378" y="5771"/>
                  </a:cubicBezTo>
                  <a:lnTo>
                    <a:pt x="7477" y="4700"/>
                  </a:lnTo>
                  <a:lnTo>
                    <a:pt x="7516" y="4700"/>
                  </a:lnTo>
                  <a:cubicBezTo>
                    <a:pt x="7675" y="4700"/>
                    <a:pt x="7815" y="4581"/>
                    <a:pt x="7815" y="4422"/>
                  </a:cubicBezTo>
                  <a:cubicBezTo>
                    <a:pt x="7815" y="4264"/>
                    <a:pt x="7675" y="4145"/>
                    <a:pt x="7516" y="4145"/>
                  </a:cubicBezTo>
                  <a:lnTo>
                    <a:pt x="6604" y="4145"/>
                  </a:lnTo>
                  <a:cubicBezTo>
                    <a:pt x="6228" y="4145"/>
                    <a:pt x="5911" y="3827"/>
                    <a:pt x="5911" y="3451"/>
                  </a:cubicBezTo>
                  <a:cubicBezTo>
                    <a:pt x="5911" y="3074"/>
                    <a:pt x="6228" y="2777"/>
                    <a:pt x="6604" y="2777"/>
                  </a:cubicBezTo>
                  <a:lnTo>
                    <a:pt x="8013" y="2777"/>
                  </a:lnTo>
                  <a:cubicBezTo>
                    <a:pt x="8529" y="2777"/>
                    <a:pt x="9005" y="3074"/>
                    <a:pt x="9222" y="3530"/>
                  </a:cubicBezTo>
                  <a:cubicBezTo>
                    <a:pt x="9322" y="3708"/>
                    <a:pt x="9362" y="3927"/>
                    <a:pt x="9362" y="4125"/>
                  </a:cubicBezTo>
                  <a:lnTo>
                    <a:pt x="9362" y="6802"/>
                  </a:lnTo>
                  <a:cubicBezTo>
                    <a:pt x="9362" y="7000"/>
                    <a:pt x="9301" y="7219"/>
                    <a:pt x="9163" y="7378"/>
                  </a:cubicBezTo>
                  <a:lnTo>
                    <a:pt x="8429" y="8270"/>
                  </a:lnTo>
                  <a:cubicBezTo>
                    <a:pt x="8330" y="8389"/>
                    <a:pt x="8349" y="8568"/>
                    <a:pt x="8468" y="8666"/>
                  </a:cubicBezTo>
                  <a:cubicBezTo>
                    <a:pt x="8529" y="8706"/>
                    <a:pt x="8587" y="8727"/>
                    <a:pt x="8648" y="8727"/>
                  </a:cubicBezTo>
                  <a:cubicBezTo>
                    <a:pt x="8746" y="8727"/>
                    <a:pt x="8825" y="8687"/>
                    <a:pt x="8865" y="8627"/>
                  </a:cubicBezTo>
                  <a:lnTo>
                    <a:pt x="9600" y="7754"/>
                  </a:lnTo>
                  <a:cubicBezTo>
                    <a:pt x="9817" y="7476"/>
                    <a:pt x="9936" y="7140"/>
                    <a:pt x="9936" y="6802"/>
                  </a:cubicBezTo>
                  <a:lnTo>
                    <a:pt x="9936" y="4125"/>
                  </a:lnTo>
                  <a:cubicBezTo>
                    <a:pt x="9936" y="3827"/>
                    <a:pt x="9877" y="3550"/>
                    <a:pt x="9738" y="3292"/>
                  </a:cubicBezTo>
                  <a:cubicBezTo>
                    <a:pt x="9539" y="2896"/>
                    <a:pt x="9222" y="2579"/>
                    <a:pt x="8846" y="2399"/>
                  </a:cubicBezTo>
                  <a:lnTo>
                    <a:pt x="8846" y="1328"/>
                  </a:lnTo>
                  <a:cubicBezTo>
                    <a:pt x="8846" y="595"/>
                    <a:pt x="8251" y="0"/>
                    <a:pt x="7516" y="0"/>
                  </a:cubicBezTo>
                  <a:cubicBezTo>
                    <a:pt x="7101" y="0"/>
                    <a:pt x="6723" y="199"/>
                    <a:pt x="6485" y="516"/>
                  </a:cubicBezTo>
                  <a:cubicBezTo>
                    <a:pt x="6247" y="199"/>
                    <a:pt x="5871" y="0"/>
                    <a:pt x="5454" y="0"/>
                  </a:cubicBezTo>
                  <a:cubicBezTo>
                    <a:pt x="5038" y="0"/>
                    <a:pt x="4661" y="199"/>
                    <a:pt x="4423" y="516"/>
                  </a:cubicBezTo>
                  <a:cubicBezTo>
                    <a:pt x="4185" y="199"/>
                    <a:pt x="3808" y="0"/>
                    <a:pt x="3391" y="0"/>
                  </a:cubicBezTo>
                  <a:cubicBezTo>
                    <a:pt x="2976" y="0"/>
                    <a:pt x="2598" y="199"/>
                    <a:pt x="2360" y="516"/>
                  </a:cubicBezTo>
                  <a:cubicBezTo>
                    <a:pt x="2122" y="199"/>
                    <a:pt x="1746" y="0"/>
                    <a:pt x="13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3"/>
            <p:cNvSpPr/>
            <p:nvPr/>
          </p:nvSpPr>
          <p:spPr>
            <a:xfrm>
              <a:off x="5911950" y="2241025"/>
              <a:ext cx="29775" cy="196450"/>
            </a:xfrm>
            <a:custGeom>
              <a:avLst/>
              <a:gdLst/>
              <a:ahLst/>
              <a:cxnLst/>
              <a:rect l="l" t="t" r="r" b="b"/>
              <a:pathLst>
                <a:path w="1191" h="7858" extrusionOk="0">
                  <a:moveTo>
                    <a:pt x="875" y="0"/>
                  </a:moveTo>
                  <a:cubicBezTo>
                    <a:pt x="793" y="0"/>
                    <a:pt x="711" y="36"/>
                    <a:pt x="654" y="104"/>
                  </a:cubicBezTo>
                  <a:lnTo>
                    <a:pt x="159" y="699"/>
                  </a:lnTo>
                  <a:cubicBezTo>
                    <a:pt x="59" y="818"/>
                    <a:pt x="0" y="976"/>
                    <a:pt x="0" y="1135"/>
                  </a:cubicBezTo>
                  <a:lnTo>
                    <a:pt x="0" y="7580"/>
                  </a:lnTo>
                  <a:cubicBezTo>
                    <a:pt x="0" y="7739"/>
                    <a:pt x="138" y="7858"/>
                    <a:pt x="297" y="7858"/>
                  </a:cubicBezTo>
                  <a:cubicBezTo>
                    <a:pt x="456" y="7858"/>
                    <a:pt x="575" y="7739"/>
                    <a:pt x="575" y="7580"/>
                  </a:cubicBezTo>
                  <a:lnTo>
                    <a:pt x="575" y="1135"/>
                  </a:lnTo>
                  <a:cubicBezTo>
                    <a:pt x="575" y="1114"/>
                    <a:pt x="575" y="1075"/>
                    <a:pt x="595" y="1056"/>
                  </a:cubicBezTo>
                  <a:lnTo>
                    <a:pt x="1090" y="461"/>
                  </a:lnTo>
                  <a:cubicBezTo>
                    <a:pt x="1190" y="342"/>
                    <a:pt x="1170" y="162"/>
                    <a:pt x="1051" y="64"/>
                  </a:cubicBezTo>
                  <a:cubicBezTo>
                    <a:pt x="999" y="21"/>
                    <a:pt x="937" y="0"/>
                    <a:pt x="8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3"/>
            <p:cNvSpPr/>
            <p:nvPr/>
          </p:nvSpPr>
          <p:spPr>
            <a:xfrm>
              <a:off x="5740875" y="2201950"/>
              <a:ext cx="40200" cy="235050"/>
            </a:xfrm>
            <a:custGeom>
              <a:avLst/>
              <a:gdLst/>
              <a:ahLst/>
              <a:cxnLst/>
              <a:rect l="l" t="t" r="r" b="b"/>
              <a:pathLst>
                <a:path w="1608" h="9402" extrusionOk="0">
                  <a:moveTo>
                    <a:pt x="278" y="1"/>
                  </a:moveTo>
                  <a:cubicBezTo>
                    <a:pt x="119" y="1"/>
                    <a:pt x="0" y="139"/>
                    <a:pt x="0" y="278"/>
                  </a:cubicBezTo>
                  <a:lnTo>
                    <a:pt x="0" y="892"/>
                  </a:lnTo>
                  <a:cubicBezTo>
                    <a:pt x="0" y="1567"/>
                    <a:pt x="278" y="2222"/>
                    <a:pt x="754" y="2698"/>
                  </a:cubicBezTo>
                  <a:lnTo>
                    <a:pt x="973" y="2896"/>
                  </a:lnTo>
                  <a:cubicBezTo>
                    <a:pt x="1013" y="2936"/>
                    <a:pt x="1052" y="3015"/>
                    <a:pt x="1052" y="3074"/>
                  </a:cubicBezTo>
                  <a:lnTo>
                    <a:pt x="1052" y="9124"/>
                  </a:lnTo>
                  <a:cubicBezTo>
                    <a:pt x="1052" y="9262"/>
                    <a:pt x="1171" y="9402"/>
                    <a:pt x="1330" y="9402"/>
                  </a:cubicBezTo>
                  <a:cubicBezTo>
                    <a:pt x="1489" y="9402"/>
                    <a:pt x="1608" y="9262"/>
                    <a:pt x="1608" y="9124"/>
                  </a:cubicBezTo>
                  <a:lnTo>
                    <a:pt x="1608" y="3074"/>
                  </a:lnTo>
                  <a:cubicBezTo>
                    <a:pt x="1608" y="2857"/>
                    <a:pt x="1528" y="2638"/>
                    <a:pt x="1349" y="2479"/>
                  </a:cubicBezTo>
                  <a:lnTo>
                    <a:pt x="1151" y="2281"/>
                  </a:lnTo>
                  <a:cubicBezTo>
                    <a:pt x="775" y="1924"/>
                    <a:pt x="556" y="1429"/>
                    <a:pt x="556" y="892"/>
                  </a:cubicBezTo>
                  <a:lnTo>
                    <a:pt x="556" y="278"/>
                  </a:lnTo>
                  <a:cubicBezTo>
                    <a:pt x="556" y="139"/>
                    <a:pt x="437" y="1"/>
                    <a:pt x="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3"/>
            <p:cNvSpPr/>
            <p:nvPr/>
          </p:nvSpPr>
          <p:spPr>
            <a:xfrm>
              <a:off x="5950625" y="2227225"/>
              <a:ext cx="108100" cy="209775"/>
            </a:xfrm>
            <a:custGeom>
              <a:avLst/>
              <a:gdLst/>
              <a:ahLst/>
              <a:cxnLst/>
              <a:rect l="l" t="t" r="r" b="b"/>
              <a:pathLst>
                <a:path w="4324" h="8391" extrusionOk="0">
                  <a:moveTo>
                    <a:pt x="2201" y="0"/>
                  </a:moveTo>
                  <a:cubicBezTo>
                    <a:pt x="2082" y="0"/>
                    <a:pt x="1984" y="40"/>
                    <a:pt x="1904" y="140"/>
                  </a:cubicBezTo>
                  <a:lnTo>
                    <a:pt x="99" y="2480"/>
                  </a:lnTo>
                  <a:cubicBezTo>
                    <a:pt x="19" y="2599"/>
                    <a:pt x="0" y="2737"/>
                    <a:pt x="59" y="2856"/>
                  </a:cubicBezTo>
                  <a:cubicBezTo>
                    <a:pt x="119" y="2996"/>
                    <a:pt x="257" y="3075"/>
                    <a:pt x="397" y="3075"/>
                  </a:cubicBezTo>
                  <a:lnTo>
                    <a:pt x="932" y="3075"/>
                  </a:lnTo>
                  <a:lnTo>
                    <a:pt x="932" y="8113"/>
                  </a:lnTo>
                  <a:cubicBezTo>
                    <a:pt x="932" y="8272"/>
                    <a:pt x="1051" y="8391"/>
                    <a:pt x="1209" y="8391"/>
                  </a:cubicBezTo>
                  <a:cubicBezTo>
                    <a:pt x="1368" y="8391"/>
                    <a:pt x="1487" y="8272"/>
                    <a:pt x="1487" y="8113"/>
                  </a:cubicBezTo>
                  <a:lnTo>
                    <a:pt x="1487" y="2777"/>
                  </a:lnTo>
                  <a:cubicBezTo>
                    <a:pt x="1487" y="2639"/>
                    <a:pt x="1368" y="2499"/>
                    <a:pt x="1209" y="2499"/>
                  </a:cubicBezTo>
                  <a:lnTo>
                    <a:pt x="813" y="2499"/>
                  </a:lnTo>
                  <a:lnTo>
                    <a:pt x="2201" y="695"/>
                  </a:lnTo>
                  <a:lnTo>
                    <a:pt x="3589" y="2499"/>
                  </a:lnTo>
                  <a:lnTo>
                    <a:pt x="3174" y="2499"/>
                  </a:lnTo>
                  <a:cubicBezTo>
                    <a:pt x="3015" y="2499"/>
                    <a:pt x="2896" y="2639"/>
                    <a:pt x="2896" y="2777"/>
                  </a:cubicBezTo>
                  <a:lnTo>
                    <a:pt x="2896" y="8113"/>
                  </a:lnTo>
                  <a:cubicBezTo>
                    <a:pt x="2896" y="8272"/>
                    <a:pt x="3015" y="8391"/>
                    <a:pt x="3174" y="8391"/>
                  </a:cubicBezTo>
                  <a:cubicBezTo>
                    <a:pt x="3332" y="8391"/>
                    <a:pt x="3470" y="8272"/>
                    <a:pt x="3470" y="8113"/>
                  </a:cubicBezTo>
                  <a:lnTo>
                    <a:pt x="3470" y="3075"/>
                  </a:lnTo>
                  <a:lnTo>
                    <a:pt x="4007" y="3075"/>
                  </a:lnTo>
                  <a:cubicBezTo>
                    <a:pt x="4145" y="3075"/>
                    <a:pt x="4264" y="2996"/>
                    <a:pt x="4324" y="2856"/>
                  </a:cubicBezTo>
                  <a:lnTo>
                    <a:pt x="4284" y="2480"/>
                  </a:lnTo>
                  <a:lnTo>
                    <a:pt x="2479" y="140"/>
                  </a:lnTo>
                  <a:cubicBezTo>
                    <a:pt x="2420" y="40"/>
                    <a:pt x="2301" y="0"/>
                    <a:pt x="22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3"/>
            <p:cNvSpPr/>
            <p:nvPr/>
          </p:nvSpPr>
          <p:spPr>
            <a:xfrm>
              <a:off x="5587675" y="2227225"/>
              <a:ext cx="109575" cy="209775"/>
            </a:xfrm>
            <a:custGeom>
              <a:avLst/>
              <a:gdLst/>
              <a:ahLst/>
              <a:cxnLst/>
              <a:rect l="l" t="t" r="r" b="b"/>
              <a:pathLst>
                <a:path w="4383" h="8391" extrusionOk="0">
                  <a:moveTo>
                    <a:pt x="2182" y="0"/>
                  </a:moveTo>
                  <a:cubicBezTo>
                    <a:pt x="2063" y="0"/>
                    <a:pt x="1963" y="40"/>
                    <a:pt x="1905" y="140"/>
                  </a:cubicBezTo>
                  <a:lnTo>
                    <a:pt x="99" y="2480"/>
                  </a:lnTo>
                  <a:cubicBezTo>
                    <a:pt x="1" y="2599"/>
                    <a:pt x="1" y="2737"/>
                    <a:pt x="59" y="2856"/>
                  </a:cubicBezTo>
                  <a:cubicBezTo>
                    <a:pt x="120" y="2996"/>
                    <a:pt x="239" y="3075"/>
                    <a:pt x="377" y="3075"/>
                  </a:cubicBezTo>
                  <a:lnTo>
                    <a:pt x="913" y="3075"/>
                  </a:lnTo>
                  <a:lnTo>
                    <a:pt x="913" y="5395"/>
                  </a:lnTo>
                  <a:cubicBezTo>
                    <a:pt x="913" y="5535"/>
                    <a:pt x="1051" y="5673"/>
                    <a:pt x="1210" y="5673"/>
                  </a:cubicBezTo>
                  <a:cubicBezTo>
                    <a:pt x="1349" y="5673"/>
                    <a:pt x="1487" y="5535"/>
                    <a:pt x="1487" y="5395"/>
                  </a:cubicBezTo>
                  <a:lnTo>
                    <a:pt x="1487" y="2777"/>
                  </a:lnTo>
                  <a:cubicBezTo>
                    <a:pt x="1487" y="2639"/>
                    <a:pt x="1349" y="2499"/>
                    <a:pt x="1210" y="2499"/>
                  </a:cubicBezTo>
                  <a:lnTo>
                    <a:pt x="794" y="2499"/>
                  </a:lnTo>
                  <a:lnTo>
                    <a:pt x="2182" y="695"/>
                  </a:lnTo>
                  <a:lnTo>
                    <a:pt x="3571" y="2499"/>
                  </a:lnTo>
                  <a:lnTo>
                    <a:pt x="3174" y="2499"/>
                  </a:lnTo>
                  <a:cubicBezTo>
                    <a:pt x="3015" y="2499"/>
                    <a:pt x="2876" y="2639"/>
                    <a:pt x="2876" y="2777"/>
                  </a:cubicBezTo>
                  <a:lnTo>
                    <a:pt x="2876" y="8113"/>
                  </a:lnTo>
                  <a:cubicBezTo>
                    <a:pt x="2876" y="8272"/>
                    <a:pt x="3015" y="8391"/>
                    <a:pt x="3174" y="8391"/>
                  </a:cubicBezTo>
                  <a:cubicBezTo>
                    <a:pt x="3333" y="8391"/>
                    <a:pt x="3452" y="8272"/>
                    <a:pt x="3452" y="8113"/>
                  </a:cubicBezTo>
                  <a:lnTo>
                    <a:pt x="3452" y="3075"/>
                  </a:lnTo>
                  <a:lnTo>
                    <a:pt x="3986" y="3075"/>
                  </a:lnTo>
                  <a:cubicBezTo>
                    <a:pt x="4126" y="3075"/>
                    <a:pt x="4245" y="2996"/>
                    <a:pt x="4304" y="2856"/>
                  </a:cubicBezTo>
                  <a:cubicBezTo>
                    <a:pt x="4383" y="2737"/>
                    <a:pt x="4364" y="2599"/>
                    <a:pt x="4285" y="2480"/>
                  </a:cubicBezTo>
                  <a:lnTo>
                    <a:pt x="2479" y="140"/>
                  </a:lnTo>
                  <a:cubicBezTo>
                    <a:pt x="2400" y="40"/>
                    <a:pt x="2301" y="0"/>
                    <a:pt x="2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3"/>
            <p:cNvSpPr/>
            <p:nvPr/>
          </p:nvSpPr>
          <p:spPr>
            <a:xfrm>
              <a:off x="5610500" y="2384900"/>
              <a:ext cx="14375" cy="52100"/>
            </a:xfrm>
            <a:custGeom>
              <a:avLst/>
              <a:gdLst/>
              <a:ahLst/>
              <a:cxnLst/>
              <a:rect l="l" t="t" r="r" b="b"/>
              <a:pathLst>
                <a:path w="575" h="2084" extrusionOk="0">
                  <a:moveTo>
                    <a:pt x="297" y="0"/>
                  </a:moveTo>
                  <a:cubicBezTo>
                    <a:pt x="138" y="0"/>
                    <a:pt x="0" y="140"/>
                    <a:pt x="0" y="299"/>
                  </a:cubicBezTo>
                  <a:lnTo>
                    <a:pt x="0" y="1806"/>
                  </a:lnTo>
                  <a:cubicBezTo>
                    <a:pt x="0" y="1965"/>
                    <a:pt x="138" y="2084"/>
                    <a:pt x="297" y="2084"/>
                  </a:cubicBezTo>
                  <a:cubicBezTo>
                    <a:pt x="436" y="2084"/>
                    <a:pt x="574" y="1965"/>
                    <a:pt x="574" y="1806"/>
                  </a:cubicBezTo>
                  <a:lnTo>
                    <a:pt x="574" y="299"/>
                  </a:lnTo>
                  <a:cubicBezTo>
                    <a:pt x="574" y="140"/>
                    <a:pt x="436" y="0"/>
                    <a:pt x="2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3"/>
            <p:cNvSpPr/>
            <p:nvPr/>
          </p:nvSpPr>
          <p:spPr>
            <a:xfrm>
              <a:off x="5614925" y="1952550"/>
              <a:ext cx="109625" cy="209775"/>
            </a:xfrm>
            <a:custGeom>
              <a:avLst/>
              <a:gdLst/>
              <a:ahLst/>
              <a:cxnLst/>
              <a:rect l="l" t="t" r="r" b="b"/>
              <a:pathLst>
                <a:path w="4385" h="8391" extrusionOk="0">
                  <a:moveTo>
                    <a:pt x="2203" y="0"/>
                  </a:moveTo>
                  <a:cubicBezTo>
                    <a:pt x="2084" y="0"/>
                    <a:pt x="1984" y="40"/>
                    <a:pt x="1905" y="140"/>
                  </a:cubicBezTo>
                  <a:lnTo>
                    <a:pt x="101" y="2480"/>
                  </a:lnTo>
                  <a:cubicBezTo>
                    <a:pt x="21" y="2599"/>
                    <a:pt x="1" y="2737"/>
                    <a:pt x="80" y="2856"/>
                  </a:cubicBezTo>
                  <a:cubicBezTo>
                    <a:pt x="140" y="2996"/>
                    <a:pt x="259" y="3075"/>
                    <a:pt x="397" y="3075"/>
                  </a:cubicBezTo>
                  <a:lnTo>
                    <a:pt x="934" y="3075"/>
                  </a:lnTo>
                  <a:lnTo>
                    <a:pt x="934" y="8112"/>
                  </a:lnTo>
                  <a:cubicBezTo>
                    <a:pt x="934" y="8271"/>
                    <a:pt x="1053" y="8390"/>
                    <a:pt x="1211" y="8390"/>
                  </a:cubicBezTo>
                  <a:cubicBezTo>
                    <a:pt x="1370" y="8390"/>
                    <a:pt x="1508" y="8271"/>
                    <a:pt x="1508" y="8112"/>
                  </a:cubicBezTo>
                  <a:lnTo>
                    <a:pt x="1508" y="2777"/>
                  </a:lnTo>
                  <a:cubicBezTo>
                    <a:pt x="1508" y="2639"/>
                    <a:pt x="1370" y="2499"/>
                    <a:pt x="1211" y="2499"/>
                  </a:cubicBezTo>
                  <a:lnTo>
                    <a:pt x="815" y="2499"/>
                  </a:lnTo>
                  <a:lnTo>
                    <a:pt x="2203" y="695"/>
                  </a:lnTo>
                  <a:lnTo>
                    <a:pt x="3591" y="2499"/>
                  </a:lnTo>
                  <a:lnTo>
                    <a:pt x="3174" y="2499"/>
                  </a:lnTo>
                  <a:cubicBezTo>
                    <a:pt x="3036" y="2499"/>
                    <a:pt x="2896" y="2639"/>
                    <a:pt x="2896" y="2777"/>
                  </a:cubicBezTo>
                  <a:lnTo>
                    <a:pt x="2896" y="8112"/>
                  </a:lnTo>
                  <a:cubicBezTo>
                    <a:pt x="2896" y="8271"/>
                    <a:pt x="3036" y="8390"/>
                    <a:pt x="3174" y="8390"/>
                  </a:cubicBezTo>
                  <a:cubicBezTo>
                    <a:pt x="3333" y="8390"/>
                    <a:pt x="3472" y="8271"/>
                    <a:pt x="3472" y="8112"/>
                  </a:cubicBezTo>
                  <a:lnTo>
                    <a:pt x="3472" y="3075"/>
                  </a:lnTo>
                  <a:lnTo>
                    <a:pt x="4007" y="3075"/>
                  </a:lnTo>
                  <a:cubicBezTo>
                    <a:pt x="4147" y="3075"/>
                    <a:pt x="4266" y="2996"/>
                    <a:pt x="4324" y="2856"/>
                  </a:cubicBezTo>
                  <a:cubicBezTo>
                    <a:pt x="4385" y="2737"/>
                    <a:pt x="4385" y="2599"/>
                    <a:pt x="4285" y="2480"/>
                  </a:cubicBezTo>
                  <a:lnTo>
                    <a:pt x="2481" y="140"/>
                  </a:lnTo>
                  <a:cubicBezTo>
                    <a:pt x="2420" y="40"/>
                    <a:pt x="2322" y="0"/>
                    <a:pt x="2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9" name="Google Shape;939;p23"/>
          <p:cNvGrpSpPr/>
          <p:nvPr/>
        </p:nvGrpSpPr>
        <p:grpSpPr>
          <a:xfrm>
            <a:off x="1339263" y="2601807"/>
            <a:ext cx="484950" cy="484925"/>
            <a:chOff x="4848900" y="1952550"/>
            <a:chExt cx="484950" cy="484925"/>
          </a:xfrm>
        </p:grpSpPr>
        <p:sp>
          <p:nvSpPr>
            <p:cNvPr id="940" name="Google Shape;940;p23"/>
            <p:cNvSpPr/>
            <p:nvPr/>
          </p:nvSpPr>
          <p:spPr>
            <a:xfrm>
              <a:off x="5264875" y="2000550"/>
              <a:ext cx="61500" cy="61725"/>
            </a:xfrm>
            <a:custGeom>
              <a:avLst/>
              <a:gdLst/>
              <a:ahLst/>
              <a:cxnLst/>
              <a:rect l="l" t="t" r="r" b="b"/>
              <a:pathLst>
                <a:path w="2460" h="2469" extrusionOk="0">
                  <a:moveTo>
                    <a:pt x="2353" y="1"/>
                  </a:moveTo>
                  <a:cubicBezTo>
                    <a:pt x="2343" y="1"/>
                    <a:pt x="2333" y="2"/>
                    <a:pt x="2322" y="5"/>
                  </a:cubicBezTo>
                  <a:lnTo>
                    <a:pt x="418" y="182"/>
                  </a:lnTo>
                  <a:cubicBezTo>
                    <a:pt x="318" y="182"/>
                    <a:pt x="259" y="301"/>
                    <a:pt x="339" y="381"/>
                  </a:cubicBezTo>
                  <a:lnTo>
                    <a:pt x="794" y="838"/>
                  </a:lnTo>
                  <a:lnTo>
                    <a:pt x="80" y="1571"/>
                  </a:lnTo>
                  <a:cubicBezTo>
                    <a:pt x="1" y="1650"/>
                    <a:pt x="1" y="1769"/>
                    <a:pt x="80" y="1829"/>
                  </a:cubicBezTo>
                  <a:lnTo>
                    <a:pt x="656" y="2424"/>
                  </a:lnTo>
                  <a:cubicBezTo>
                    <a:pt x="696" y="2454"/>
                    <a:pt x="745" y="2468"/>
                    <a:pt x="792" y="2468"/>
                  </a:cubicBezTo>
                  <a:cubicBezTo>
                    <a:pt x="839" y="2468"/>
                    <a:pt x="884" y="2454"/>
                    <a:pt x="913" y="2424"/>
                  </a:cubicBezTo>
                  <a:lnTo>
                    <a:pt x="1648" y="1690"/>
                  </a:lnTo>
                  <a:lnTo>
                    <a:pt x="2063" y="2107"/>
                  </a:lnTo>
                  <a:cubicBezTo>
                    <a:pt x="2092" y="2136"/>
                    <a:pt x="2127" y="2149"/>
                    <a:pt x="2160" y="2149"/>
                  </a:cubicBezTo>
                  <a:cubicBezTo>
                    <a:pt x="2217" y="2149"/>
                    <a:pt x="2269" y="2110"/>
                    <a:pt x="2282" y="2047"/>
                  </a:cubicBezTo>
                  <a:lnTo>
                    <a:pt x="2460" y="124"/>
                  </a:lnTo>
                  <a:cubicBezTo>
                    <a:pt x="2460" y="55"/>
                    <a:pt x="2416" y="1"/>
                    <a:pt x="23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3"/>
            <p:cNvSpPr/>
            <p:nvPr/>
          </p:nvSpPr>
          <p:spPr>
            <a:xfrm>
              <a:off x="5264875" y="2368525"/>
              <a:ext cx="61500" cy="62000"/>
            </a:xfrm>
            <a:custGeom>
              <a:avLst/>
              <a:gdLst/>
              <a:ahLst/>
              <a:cxnLst/>
              <a:rect l="l" t="t" r="r" b="b"/>
              <a:pathLst>
                <a:path w="2460" h="2480" extrusionOk="0">
                  <a:moveTo>
                    <a:pt x="792" y="1"/>
                  </a:moveTo>
                  <a:cubicBezTo>
                    <a:pt x="745" y="1"/>
                    <a:pt x="696" y="21"/>
                    <a:pt x="656" y="60"/>
                  </a:cubicBezTo>
                  <a:lnTo>
                    <a:pt x="80" y="636"/>
                  </a:lnTo>
                  <a:cubicBezTo>
                    <a:pt x="1" y="716"/>
                    <a:pt x="1" y="835"/>
                    <a:pt x="80" y="914"/>
                  </a:cubicBezTo>
                  <a:lnTo>
                    <a:pt x="794" y="1628"/>
                  </a:lnTo>
                  <a:lnTo>
                    <a:pt x="339" y="2104"/>
                  </a:lnTo>
                  <a:cubicBezTo>
                    <a:pt x="259" y="2163"/>
                    <a:pt x="318" y="2282"/>
                    <a:pt x="418" y="2302"/>
                  </a:cubicBezTo>
                  <a:lnTo>
                    <a:pt x="2322" y="2480"/>
                  </a:lnTo>
                  <a:cubicBezTo>
                    <a:pt x="2401" y="2480"/>
                    <a:pt x="2460" y="2421"/>
                    <a:pt x="2460" y="2342"/>
                  </a:cubicBezTo>
                  <a:lnTo>
                    <a:pt x="2282" y="438"/>
                  </a:lnTo>
                  <a:cubicBezTo>
                    <a:pt x="2268" y="370"/>
                    <a:pt x="2209" y="330"/>
                    <a:pt x="2148" y="330"/>
                  </a:cubicBezTo>
                  <a:cubicBezTo>
                    <a:pt x="2119" y="330"/>
                    <a:pt x="2089" y="339"/>
                    <a:pt x="2063" y="359"/>
                  </a:cubicBezTo>
                  <a:lnTo>
                    <a:pt x="1648" y="795"/>
                  </a:lnTo>
                  <a:lnTo>
                    <a:pt x="913" y="60"/>
                  </a:lnTo>
                  <a:cubicBezTo>
                    <a:pt x="884" y="21"/>
                    <a:pt x="839" y="1"/>
                    <a:pt x="7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3"/>
            <p:cNvSpPr/>
            <p:nvPr/>
          </p:nvSpPr>
          <p:spPr>
            <a:xfrm>
              <a:off x="4855900" y="2000550"/>
              <a:ext cx="61450" cy="61725"/>
            </a:xfrm>
            <a:custGeom>
              <a:avLst/>
              <a:gdLst/>
              <a:ahLst/>
              <a:cxnLst/>
              <a:rect l="l" t="t" r="r" b="b"/>
              <a:pathLst>
                <a:path w="2458" h="2469" extrusionOk="0">
                  <a:moveTo>
                    <a:pt x="106" y="1"/>
                  </a:moveTo>
                  <a:cubicBezTo>
                    <a:pt x="43" y="1"/>
                    <a:pt x="1" y="55"/>
                    <a:pt x="17" y="124"/>
                  </a:cubicBezTo>
                  <a:lnTo>
                    <a:pt x="197" y="2047"/>
                  </a:lnTo>
                  <a:cubicBezTo>
                    <a:pt x="197" y="2110"/>
                    <a:pt x="244" y="2149"/>
                    <a:pt x="300" y="2149"/>
                  </a:cubicBezTo>
                  <a:cubicBezTo>
                    <a:pt x="331" y="2149"/>
                    <a:pt x="366" y="2136"/>
                    <a:pt x="395" y="2107"/>
                  </a:cubicBezTo>
                  <a:lnTo>
                    <a:pt x="811" y="1690"/>
                  </a:lnTo>
                  <a:lnTo>
                    <a:pt x="1545" y="2424"/>
                  </a:lnTo>
                  <a:cubicBezTo>
                    <a:pt x="1585" y="2454"/>
                    <a:pt x="1634" y="2468"/>
                    <a:pt x="1681" y="2468"/>
                  </a:cubicBezTo>
                  <a:cubicBezTo>
                    <a:pt x="1728" y="2468"/>
                    <a:pt x="1773" y="2454"/>
                    <a:pt x="1802" y="2424"/>
                  </a:cubicBezTo>
                  <a:lnTo>
                    <a:pt x="2397" y="1829"/>
                  </a:lnTo>
                  <a:cubicBezTo>
                    <a:pt x="2458" y="1769"/>
                    <a:pt x="2458" y="1650"/>
                    <a:pt x="2397" y="1571"/>
                  </a:cubicBezTo>
                  <a:lnTo>
                    <a:pt x="1664" y="838"/>
                  </a:lnTo>
                  <a:lnTo>
                    <a:pt x="2120" y="381"/>
                  </a:lnTo>
                  <a:cubicBezTo>
                    <a:pt x="2199" y="301"/>
                    <a:pt x="2159" y="182"/>
                    <a:pt x="2061" y="182"/>
                  </a:cubicBezTo>
                  <a:lnTo>
                    <a:pt x="136" y="5"/>
                  </a:lnTo>
                  <a:cubicBezTo>
                    <a:pt x="126" y="2"/>
                    <a:pt x="115" y="1"/>
                    <a:pt x="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3"/>
            <p:cNvSpPr/>
            <p:nvPr/>
          </p:nvSpPr>
          <p:spPr>
            <a:xfrm>
              <a:off x="4855850" y="2368525"/>
              <a:ext cx="61500" cy="62000"/>
            </a:xfrm>
            <a:custGeom>
              <a:avLst/>
              <a:gdLst/>
              <a:ahLst/>
              <a:cxnLst/>
              <a:rect l="l" t="t" r="r" b="b"/>
              <a:pathLst>
                <a:path w="2460" h="2480" extrusionOk="0">
                  <a:moveTo>
                    <a:pt x="1683" y="1"/>
                  </a:moveTo>
                  <a:cubicBezTo>
                    <a:pt x="1636" y="1"/>
                    <a:pt x="1587" y="21"/>
                    <a:pt x="1547" y="60"/>
                  </a:cubicBezTo>
                  <a:lnTo>
                    <a:pt x="813" y="795"/>
                  </a:lnTo>
                  <a:lnTo>
                    <a:pt x="397" y="359"/>
                  </a:lnTo>
                  <a:cubicBezTo>
                    <a:pt x="371" y="339"/>
                    <a:pt x="342" y="330"/>
                    <a:pt x="313" y="330"/>
                  </a:cubicBezTo>
                  <a:cubicBezTo>
                    <a:pt x="253" y="330"/>
                    <a:pt x="199" y="370"/>
                    <a:pt x="199" y="438"/>
                  </a:cubicBezTo>
                  <a:lnTo>
                    <a:pt x="19" y="2342"/>
                  </a:lnTo>
                  <a:cubicBezTo>
                    <a:pt x="0" y="2421"/>
                    <a:pt x="59" y="2480"/>
                    <a:pt x="138" y="2480"/>
                  </a:cubicBezTo>
                  <a:lnTo>
                    <a:pt x="2063" y="2302"/>
                  </a:lnTo>
                  <a:cubicBezTo>
                    <a:pt x="2161" y="2282"/>
                    <a:pt x="2201" y="2163"/>
                    <a:pt x="2122" y="2104"/>
                  </a:cubicBezTo>
                  <a:lnTo>
                    <a:pt x="1666" y="1628"/>
                  </a:lnTo>
                  <a:lnTo>
                    <a:pt x="2399" y="914"/>
                  </a:lnTo>
                  <a:cubicBezTo>
                    <a:pt x="2460" y="835"/>
                    <a:pt x="2460" y="716"/>
                    <a:pt x="2399" y="636"/>
                  </a:cubicBezTo>
                  <a:lnTo>
                    <a:pt x="1804" y="60"/>
                  </a:lnTo>
                  <a:cubicBezTo>
                    <a:pt x="1775" y="21"/>
                    <a:pt x="1730" y="1"/>
                    <a:pt x="1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3"/>
            <p:cNvSpPr/>
            <p:nvPr/>
          </p:nvSpPr>
          <p:spPr>
            <a:xfrm>
              <a:off x="4950525" y="2084950"/>
              <a:ext cx="280650" cy="344600"/>
            </a:xfrm>
            <a:custGeom>
              <a:avLst/>
              <a:gdLst/>
              <a:ahLst/>
              <a:cxnLst/>
              <a:rect l="l" t="t" r="r" b="b"/>
              <a:pathLst>
                <a:path w="11226" h="13784" extrusionOk="0">
                  <a:moveTo>
                    <a:pt x="4086" y="0"/>
                  </a:moveTo>
                  <a:lnTo>
                    <a:pt x="4086" y="932"/>
                  </a:lnTo>
                  <a:lnTo>
                    <a:pt x="4086" y="2320"/>
                  </a:lnTo>
                  <a:cubicBezTo>
                    <a:pt x="4086" y="2340"/>
                    <a:pt x="4067" y="2340"/>
                    <a:pt x="4046" y="2359"/>
                  </a:cubicBezTo>
                  <a:lnTo>
                    <a:pt x="1111" y="3629"/>
                  </a:lnTo>
                  <a:cubicBezTo>
                    <a:pt x="437" y="3906"/>
                    <a:pt x="1" y="4581"/>
                    <a:pt x="1" y="5315"/>
                  </a:cubicBezTo>
                  <a:lnTo>
                    <a:pt x="1" y="11086"/>
                  </a:lnTo>
                  <a:cubicBezTo>
                    <a:pt x="1" y="11602"/>
                    <a:pt x="397" y="11998"/>
                    <a:pt x="894" y="11998"/>
                  </a:cubicBezTo>
                  <a:cubicBezTo>
                    <a:pt x="1409" y="11998"/>
                    <a:pt x="1806" y="11602"/>
                    <a:pt x="1806" y="11086"/>
                  </a:cubicBezTo>
                  <a:lnTo>
                    <a:pt x="1806" y="13566"/>
                  </a:lnTo>
                  <a:cubicBezTo>
                    <a:pt x="1806" y="13685"/>
                    <a:pt x="1905" y="13783"/>
                    <a:pt x="2024" y="13783"/>
                  </a:cubicBezTo>
                  <a:lnTo>
                    <a:pt x="9203" y="13783"/>
                  </a:lnTo>
                  <a:cubicBezTo>
                    <a:pt x="9322" y="13783"/>
                    <a:pt x="9401" y="13685"/>
                    <a:pt x="9401" y="13566"/>
                  </a:cubicBezTo>
                  <a:lnTo>
                    <a:pt x="9401" y="11086"/>
                  </a:lnTo>
                  <a:cubicBezTo>
                    <a:pt x="9401" y="11602"/>
                    <a:pt x="9819" y="11998"/>
                    <a:pt x="10314" y="11998"/>
                  </a:cubicBezTo>
                  <a:cubicBezTo>
                    <a:pt x="10810" y="11998"/>
                    <a:pt x="11226" y="11602"/>
                    <a:pt x="11226" y="11086"/>
                  </a:cubicBezTo>
                  <a:lnTo>
                    <a:pt x="11226" y="5315"/>
                  </a:lnTo>
                  <a:cubicBezTo>
                    <a:pt x="11226" y="4581"/>
                    <a:pt x="10790" y="3906"/>
                    <a:pt x="10115" y="3629"/>
                  </a:cubicBezTo>
                  <a:lnTo>
                    <a:pt x="7161" y="2359"/>
                  </a:lnTo>
                  <a:cubicBezTo>
                    <a:pt x="7140" y="2340"/>
                    <a:pt x="7140" y="2340"/>
                    <a:pt x="7140" y="2320"/>
                  </a:cubicBezTo>
                  <a:lnTo>
                    <a:pt x="7140" y="932"/>
                  </a:lnTo>
                  <a:lnTo>
                    <a:pt x="71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3"/>
            <p:cNvSpPr/>
            <p:nvPr/>
          </p:nvSpPr>
          <p:spPr>
            <a:xfrm>
              <a:off x="5023425" y="2283275"/>
              <a:ext cx="134375" cy="146275"/>
            </a:xfrm>
            <a:custGeom>
              <a:avLst/>
              <a:gdLst/>
              <a:ahLst/>
              <a:cxnLst/>
              <a:rect l="l" t="t" r="r" b="b"/>
              <a:pathLst>
                <a:path w="5375" h="5851" extrusionOk="0">
                  <a:moveTo>
                    <a:pt x="1548" y="0"/>
                  </a:moveTo>
                  <a:lnTo>
                    <a:pt x="1548" y="1090"/>
                  </a:lnTo>
                  <a:lnTo>
                    <a:pt x="1548" y="1785"/>
                  </a:lnTo>
                  <a:lnTo>
                    <a:pt x="139" y="3213"/>
                  </a:lnTo>
                  <a:cubicBezTo>
                    <a:pt x="40" y="3293"/>
                    <a:pt x="1" y="3412"/>
                    <a:pt x="1" y="3550"/>
                  </a:cubicBezTo>
                  <a:lnTo>
                    <a:pt x="1" y="5850"/>
                  </a:lnTo>
                  <a:lnTo>
                    <a:pt x="5375" y="5850"/>
                  </a:lnTo>
                  <a:lnTo>
                    <a:pt x="5375" y="3550"/>
                  </a:lnTo>
                  <a:cubicBezTo>
                    <a:pt x="5375" y="3412"/>
                    <a:pt x="5335" y="3293"/>
                    <a:pt x="5256" y="3213"/>
                  </a:cubicBezTo>
                  <a:lnTo>
                    <a:pt x="3848" y="1785"/>
                  </a:lnTo>
                  <a:lnTo>
                    <a:pt x="3848" y="1090"/>
                  </a:lnTo>
                  <a:lnTo>
                    <a:pt x="38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3"/>
            <p:cNvSpPr/>
            <p:nvPr/>
          </p:nvSpPr>
          <p:spPr>
            <a:xfrm>
              <a:off x="5011525" y="1959475"/>
              <a:ext cx="158700" cy="158700"/>
            </a:xfrm>
            <a:custGeom>
              <a:avLst/>
              <a:gdLst/>
              <a:ahLst/>
              <a:cxnLst/>
              <a:rect l="l" t="t" r="r" b="b"/>
              <a:pathLst>
                <a:path w="6348" h="6348" extrusionOk="0">
                  <a:moveTo>
                    <a:pt x="3174" y="1"/>
                  </a:moveTo>
                  <a:cubicBezTo>
                    <a:pt x="1408" y="1"/>
                    <a:pt x="1" y="1410"/>
                    <a:pt x="1" y="3174"/>
                  </a:cubicBezTo>
                  <a:cubicBezTo>
                    <a:pt x="1" y="4919"/>
                    <a:pt x="1408" y="6347"/>
                    <a:pt x="3174" y="6347"/>
                  </a:cubicBezTo>
                  <a:cubicBezTo>
                    <a:pt x="4919" y="6347"/>
                    <a:pt x="6347" y="4919"/>
                    <a:pt x="6347" y="3174"/>
                  </a:cubicBezTo>
                  <a:cubicBezTo>
                    <a:pt x="6347" y="1410"/>
                    <a:pt x="4919" y="1"/>
                    <a:pt x="31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3"/>
            <p:cNvSpPr/>
            <p:nvPr/>
          </p:nvSpPr>
          <p:spPr>
            <a:xfrm>
              <a:off x="5036800" y="2211350"/>
              <a:ext cx="107650" cy="107650"/>
            </a:xfrm>
            <a:custGeom>
              <a:avLst/>
              <a:gdLst/>
              <a:ahLst/>
              <a:cxnLst/>
              <a:rect l="l" t="t" r="r" b="b"/>
              <a:pathLst>
                <a:path w="4306" h="4306" extrusionOk="0">
                  <a:moveTo>
                    <a:pt x="2163" y="1"/>
                  </a:moveTo>
                  <a:cubicBezTo>
                    <a:pt x="973" y="1"/>
                    <a:pt x="0" y="973"/>
                    <a:pt x="0" y="2163"/>
                  </a:cubicBezTo>
                  <a:cubicBezTo>
                    <a:pt x="0" y="3353"/>
                    <a:pt x="973" y="4305"/>
                    <a:pt x="2163" y="4305"/>
                  </a:cubicBezTo>
                  <a:cubicBezTo>
                    <a:pt x="3353" y="4305"/>
                    <a:pt x="4305" y="3353"/>
                    <a:pt x="4305" y="2163"/>
                  </a:cubicBezTo>
                  <a:cubicBezTo>
                    <a:pt x="4305" y="973"/>
                    <a:pt x="3353" y="1"/>
                    <a:pt x="21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3"/>
            <p:cNvSpPr/>
            <p:nvPr/>
          </p:nvSpPr>
          <p:spPr>
            <a:xfrm>
              <a:off x="5048700" y="2373000"/>
              <a:ext cx="13900" cy="63000"/>
            </a:xfrm>
            <a:custGeom>
              <a:avLst/>
              <a:gdLst/>
              <a:ahLst/>
              <a:cxnLst/>
              <a:rect l="l" t="t" r="r" b="b"/>
              <a:pathLst>
                <a:path w="556" h="2520" extrusionOk="0">
                  <a:moveTo>
                    <a:pt x="278" y="0"/>
                  </a:moveTo>
                  <a:cubicBezTo>
                    <a:pt x="119" y="0"/>
                    <a:pt x="0" y="119"/>
                    <a:pt x="0" y="278"/>
                  </a:cubicBezTo>
                  <a:lnTo>
                    <a:pt x="0" y="2222"/>
                  </a:lnTo>
                  <a:cubicBezTo>
                    <a:pt x="0" y="2380"/>
                    <a:pt x="119" y="2520"/>
                    <a:pt x="278" y="2520"/>
                  </a:cubicBezTo>
                  <a:cubicBezTo>
                    <a:pt x="437" y="2520"/>
                    <a:pt x="556" y="2380"/>
                    <a:pt x="556" y="2222"/>
                  </a:cubicBezTo>
                  <a:lnTo>
                    <a:pt x="556" y="278"/>
                  </a:lnTo>
                  <a:cubicBezTo>
                    <a:pt x="556" y="119"/>
                    <a:pt x="437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3"/>
            <p:cNvSpPr/>
            <p:nvPr/>
          </p:nvSpPr>
          <p:spPr>
            <a:xfrm>
              <a:off x="5142900" y="2352450"/>
              <a:ext cx="22350" cy="83550"/>
            </a:xfrm>
            <a:custGeom>
              <a:avLst/>
              <a:gdLst/>
              <a:ahLst/>
              <a:cxnLst/>
              <a:rect l="l" t="t" r="r" b="b"/>
              <a:pathLst>
                <a:path w="894" h="3342" extrusionOk="0">
                  <a:moveTo>
                    <a:pt x="326" y="0"/>
                  </a:moveTo>
                  <a:cubicBezTo>
                    <a:pt x="254" y="0"/>
                    <a:pt x="179" y="30"/>
                    <a:pt x="120" y="89"/>
                  </a:cubicBezTo>
                  <a:cubicBezTo>
                    <a:pt x="1" y="188"/>
                    <a:pt x="1" y="386"/>
                    <a:pt x="120" y="486"/>
                  </a:cubicBezTo>
                  <a:lnTo>
                    <a:pt x="259" y="645"/>
                  </a:lnTo>
                  <a:cubicBezTo>
                    <a:pt x="299" y="684"/>
                    <a:pt x="318" y="724"/>
                    <a:pt x="318" y="783"/>
                  </a:cubicBezTo>
                  <a:lnTo>
                    <a:pt x="318" y="3044"/>
                  </a:lnTo>
                  <a:cubicBezTo>
                    <a:pt x="318" y="3202"/>
                    <a:pt x="458" y="3342"/>
                    <a:pt x="596" y="3342"/>
                  </a:cubicBezTo>
                  <a:cubicBezTo>
                    <a:pt x="754" y="3342"/>
                    <a:pt x="894" y="3202"/>
                    <a:pt x="894" y="3044"/>
                  </a:cubicBezTo>
                  <a:lnTo>
                    <a:pt x="894" y="783"/>
                  </a:lnTo>
                  <a:cubicBezTo>
                    <a:pt x="894" y="565"/>
                    <a:pt x="815" y="386"/>
                    <a:pt x="675" y="248"/>
                  </a:cubicBezTo>
                  <a:lnTo>
                    <a:pt x="516" y="89"/>
                  </a:lnTo>
                  <a:cubicBezTo>
                    <a:pt x="467" y="30"/>
                    <a:pt x="398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3"/>
            <p:cNvSpPr/>
            <p:nvPr/>
          </p:nvSpPr>
          <p:spPr>
            <a:xfrm>
              <a:off x="5016500" y="2204425"/>
              <a:ext cx="135350" cy="231575"/>
            </a:xfrm>
            <a:custGeom>
              <a:avLst/>
              <a:gdLst/>
              <a:ahLst/>
              <a:cxnLst/>
              <a:rect l="l" t="t" r="r" b="b"/>
              <a:pathLst>
                <a:path w="5414" h="9263" extrusionOk="0">
                  <a:moveTo>
                    <a:pt x="2975" y="555"/>
                  </a:moveTo>
                  <a:cubicBezTo>
                    <a:pt x="4006" y="555"/>
                    <a:pt x="4839" y="1409"/>
                    <a:pt x="4839" y="2440"/>
                  </a:cubicBezTo>
                  <a:cubicBezTo>
                    <a:pt x="4839" y="3472"/>
                    <a:pt x="4006" y="4305"/>
                    <a:pt x="2975" y="4305"/>
                  </a:cubicBezTo>
                  <a:cubicBezTo>
                    <a:pt x="1944" y="4305"/>
                    <a:pt x="1090" y="3472"/>
                    <a:pt x="1090" y="2440"/>
                  </a:cubicBezTo>
                  <a:cubicBezTo>
                    <a:pt x="1090" y="1409"/>
                    <a:pt x="1944" y="555"/>
                    <a:pt x="2975" y="555"/>
                  </a:cubicBezTo>
                  <a:close/>
                  <a:moveTo>
                    <a:pt x="2975" y="0"/>
                  </a:moveTo>
                  <a:cubicBezTo>
                    <a:pt x="1626" y="0"/>
                    <a:pt x="535" y="1092"/>
                    <a:pt x="535" y="2440"/>
                  </a:cubicBezTo>
                  <a:cubicBezTo>
                    <a:pt x="535" y="3234"/>
                    <a:pt x="931" y="3948"/>
                    <a:pt x="1526" y="4403"/>
                  </a:cubicBezTo>
                  <a:lnTo>
                    <a:pt x="1526" y="4820"/>
                  </a:lnTo>
                  <a:lnTo>
                    <a:pt x="217" y="6169"/>
                  </a:lnTo>
                  <a:cubicBezTo>
                    <a:pt x="79" y="6307"/>
                    <a:pt x="0" y="6486"/>
                    <a:pt x="0" y="6704"/>
                  </a:cubicBezTo>
                  <a:lnTo>
                    <a:pt x="0" y="8965"/>
                  </a:lnTo>
                  <a:cubicBezTo>
                    <a:pt x="0" y="9123"/>
                    <a:pt x="119" y="9263"/>
                    <a:pt x="278" y="9263"/>
                  </a:cubicBezTo>
                  <a:cubicBezTo>
                    <a:pt x="436" y="9263"/>
                    <a:pt x="555" y="9123"/>
                    <a:pt x="555" y="8965"/>
                  </a:cubicBezTo>
                  <a:lnTo>
                    <a:pt x="555" y="6704"/>
                  </a:lnTo>
                  <a:cubicBezTo>
                    <a:pt x="555" y="6645"/>
                    <a:pt x="574" y="6605"/>
                    <a:pt x="614" y="6566"/>
                  </a:cubicBezTo>
                  <a:lnTo>
                    <a:pt x="2023" y="5138"/>
                  </a:lnTo>
                  <a:cubicBezTo>
                    <a:pt x="2063" y="5098"/>
                    <a:pt x="2102" y="5019"/>
                    <a:pt x="2102" y="4939"/>
                  </a:cubicBezTo>
                  <a:lnTo>
                    <a:pt x="2102" y="4701"/>
                  </a:lnTo>
                  <a:cubicBezTo>
                    <a:pt x="2380" y="4820"/>
                    <a:pt x="2658" y="4879"/>
                    <a:pt x="2975" y="4879"/>
                  </a:cubicBezTo>
                  <a:cubicBezTo>
                    <a:pt x="3272" y="4879"/>
                    <a:pt x="3570" y="4820"/>
                    <a:pt x="3848" y="4701"/>
                  </a:cubicBezTo>
                  <a:lnTo>
                    <a:pt x="3848" y="4939"/>
                  </a:lnTo>
                  <a:cubicBezTo>
                    <a:pt x="3848" y="5019"/>
                    <a:pt x="3867" y="5098"/>
                    <a:pt x="3927" y="5138"/>
                  </a:cubicBezTo>
                  <a:lnTo>
                    <a:pt x="4324" y="5553"/>
                  </a:lnTo>
                  <a:cubicBezTo>
                    <a:pt x="4382" y="5614"/>
                    <a:pt x="4443" y="5633"/>
                    <a:pt x="4522" y="5633"/>
                  </a:cubicBezTo>
                  <a:cubicBezTo>
                    <a:pt x="4601" y="5633"/>
                    <a:pt x="4660" y="5614"/>
                    <a:pt x="4720" y="5553"/>
                  </a:cubicBezTo>
                  <a:cubicBezTo>
                    <a:pt x="4839" y="5434"/>
                    <a:pt x="4839" y="5257"/>
                    <a:pt x="4720" y="5157"/>
                  </a:cubicBezTo>
                  <a:lnTo>
                    <a:pt x="4403" y="4820"/>
                  </a:lnTo>
                  <a:lnTo>
                    <a:pt x="4403" y="4403"/>
                  </a:lnTo>
                  <a:cubicBezTo>
                    <a:pt x="5017" y="3948"/>
                    <a:pt x="5414" y="3234"/>
                    <a:pt x="5414" y="2440"/>
                  </a:cubicBezTo>
                  <a:cubicBezTo>
                    <a:pt x="5414" y="1092"/>
                    <a:pt x="4324" y="0"/>
                    <a:pt x="2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3"/>
            <p:cNvSpPr/>
            <p:nvPr/>
          </p:nvSpPr>
          <p:spPr>
            <a:xfrm>
              <a:off x="5118625" y="2373000"/>
              <a:ext cx="14400" cy="63000"/>
            </a:xfrm>
            <a:custGeom>
              <a:avLst/>
              <a:gdLst/>
              <a:ahLst/>
              <a:cxnLst/>
              <a:rect l="l" t="t" r="r" b="b"/>
              <a:pathLst>
                <a:path w="576" h="2520" extrusionOk="0">
                  <a:moveTo>
                    <a:pt x="278" y="0"/>
                  </a:moveTo>
                  <a:cubicBezTo>
                    <a:pt x="139" y="0"/>
                    <a:pt x="1" y="119"/>
                    <a:pt x="1" y="278"/>
                  </a:cubicBezTo>
                  <a:lnTo>
                    <a:pt x="1" y="2222"/>
                  </a:lnTo>
                  <a:cubicBezTo>
                    <a:pt x="1" y="2380"/>
                    <a:pt x="139" y="2520"/>
                    <a:pt x="278" y="2520"/>
                  </a:cubicBezTo>
                  <a:cubicBezTo>
                    <a:pt x="437" y="2520"/>
                    <a:pt x="575" y="2380"/>
                    <a:pt x="575" y="2222"/>
                  </a:cubicBezTo>
                  <a:lnTo>
                    <a:pt x="575" y="278"/>
                  </a:lnTo>
                  <a:cubicBezTo>
                    <a:pt x="575" y="119"/>
                    <a:pt x="437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3"/>
            <p:cNvSpPr/>
            <p:nvPr/>
          </p:nvSpPr>
          <p:spPr>
            <a:xfrm>
              <a:off x="4988725" y="2225250"/>
              <a:ext cx="13900" cy="85800"/>
            </a:xfrm>
            <a:custGeom>
              <a:avLst/>
              <a:gdLst/>
              <a:ahLst/>
              <a:cxnLst/>
              <a:rect l="l" t="t" r="r" b="b"/>
              <a:pathLst>
                <a:path w="556" h="3432" extrusionOk="0">
                  <a:moveTo>
                    <a:pt x="278" y="0"/>
                  </a:moveTo>
                  <a:cubicBezTo>
                    <a:pt x="119" y="0"/>
                    <a:pt x="0" y="119"/>
                    <a:pt x="0" y="278"/>
                  </a:cubicBezTo>
                  <a:lnTo>
                    <a:pt x="0" y="3154"/>
                  </a:lnTo>
                  <a:cubicBezTo>
                    <a:pt x="0" y="3313"/>
                    <a:pt x="119" y="3432"/>
                    <a:pt x="278" y="3432"/>
                  </a:cubicBezTo>
                  <a:cubicBezTo>
                    <a:pt x="437" y="3432"/>
                    <a:pt x="556" y="3313"/>
                    <a:pt x="556" y="3154"/>
                  </a:cubicBezTo>
                  <a:lnTo>
                    <a:pt x="556" y="278"/>
                  </a:lnTo>
                  <a:cubicBezTo>
                    <a:pt x="556" y="119"/>
                    <a:pt x="437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3"/>
            <p:cNvSpPr/>
            <p:nvPr/>
          </p:nvSpPr>
          <p:spPr>
            <a:xfrm>
              <a:off x="4943575" y="1952550"/>
              <a:ext cx="294550" cy="483450"/>
            </a:xfrm>
            <a:custGeom>
              <a:avLst/>
              <a:gdLst/>
              <a:ahLst/>
              <a:cxnLst/>
              <a:rect l="l" t="t" r="r" b="b"/>
              <a:pathLst>
                <a:path w="11782" h="19338" extrusionOk="0">
                  <a:moveTo>
                    <a:pt x="5892" y="0"/>
                  </a:moveTo>
                  <a:cubicBezTo>
                    <a:pt x="3988" y="0"/>
                    <a:pt x="2421" y="1547"/>
                    <a:pt x="2421" y="3451"/>
                  </a:cubicBezTo>
                  <a:cubicBezTo>
                    <a:pt x="2421" y="3829"/>
                    <a:pt x="2500" y="4225"/>
                    <a:pt x="2619" y="4582"/>
                  </a:cubicBezTo>
                  <a:cubicBezTo>
                    <a:pt x="2665" y="4705"/>
                    <a:pt x="2771" y="4780"/>
                    <a:pt x="2890" y="4780"/>
                  </a:cubicBezTo>
                  <a:cubicBezTo>
                    <a:pt x="2924" y="4780"/>
                    <a:pt x="2960" y="4774"/>
                    <a:pt x="2996" y="4760"/>
                  </a:cubicBezTo>
                  <a:cubicBezTo>
                    <a:pt x="3134" y="4720"/>
                    <a:pt x="3214" y="4543"/>
                    <a:pt x="3155" y="4403"/>
                  </a:cubicBezTo>
                  <a:cubicBezTo>
                    <a:pt x="3055" y="4086"/>
                    <a:pt x="2996" y="3768"/>
                    <a:pt x="2996" y="3451"/>
                  </a:cubicBezTo>
                  <a:cubicBezTo>
                    <a:pt x="2996" y="1864"/>
                    <a:pt x="4285" y="555"/>
                    <a:pt x="5892" y="555"/>
                  </a:cubicBezTo>
                  <a:cubicBezTo>
                    <a:pt x="7479" y="555"/>
                    <a:pt x="8767" y="1864"/>
                    <a:pt x="8767" y="3451"/>
                  </a:cubicBezTo>
                  <a:cubicBezTo>
                    <a:pt x="8767" y="5038"/>
                    <a:pt x="7479" y="6327"/>
                    <a:pt x="5892" y="6327"/>
                  </a:cubicBezTo>
                  <a:cubicBezTo>
                    <a:pt x="5059" y="6327"/>
                    <a:pt x="4266" y="5970"/>
                    <a:pt x="3729" y="5355"/>
                  </a:cubicBezTo>
                  <a:cubicBezTo>
                    <a:pt x="3667" y="5293"/>
                    <a:pt x="3589" y="5263"/>
                    <a:pt x="3512" y="5263"/>
                  </a:cubicBezTo>
                  <a:cubicBezTo>
                    <a:pt x="3441" y="5263"/>
                    <a:pt x="3371" y="5288"/>
                    <a:pt x="3314" y="5336"/>
                  </a:cubicBezTo>
                  <a:cubicBezTo>
                    <a:pt x="3195" y="5434"/>
                    <a:pt x="3195" y="5614"/>
                    <a:pt x="3293" y="5732"/>
                  </a:cubicBezTo>
                  <a:cubicBezTo>
                    <a:pt x="3531" y="5990"/>
                    <a:pt x="3790" y="6208"/>
                    <a:pt x="4067" y="6386"/>
                  </a:cubicBezTo>
                  <a:lnTo>
                    <a:pt x="4067" y="7438"/>
                  </a:lnTo>
                  <a:lnTo>
                    <a:pt x="1270" y="8647"/>
                  </a:lnTo>
                  <a:cubicBezTo>
                    <a:pt x="498" y="8985"/>
                    <a:pt x="1" y="9758"/>
                    <a:pt x="1" y="10591"/>
                  </a:cubicBezTo>
                  <a:lnTo>
                    <a:pt x="1" y="16363"/>
                  </a:lnTo>
                  <a:cubicBezTo>
                    <a:pt x="1" y="17017"/>
                    <a:pt x="517" y="17553"/>
                    <a:pt x="1172" y="17553"/>
                  </a:cubicBezTo>
                  <a:cubicBezTo>
                    <a:pt x="1410" y="17553"/>
                    <a:pt x="1627" y="17474"/>
                    <a:pt x="1806" y="17374"/>
                  </a:cubicBezTo>
                  <a:lnTo>
                    <a:pt x="1806" y="19040"/>
                  </a:lnTo>
                  <a:cubicBezTo>
                    <a:pt x="1806" y="19198"/>
                    <a:pt x="1925" y="19338"/>
                    <a:pt x="2084" y="19338"/>
                  </a:cubicBezTo>
                  <a:cubicBezTo>
                    <a:pt x="2243" y="19338"/>
                    <a:pt x="2362" y="19198"/>
                    <a:pt x="2362" y="19040"/>
                  </a:cubicBezTo>
                  <a:lnTo>
                    <a:pt x="2362" y="15271"/>
                  </a:lnTo>
                  <a:cubicBezTo>
                    <a:pt x="2362" y="15113"/>
                    <a:pt x="2243" y="14975"/>
                    <a:pt x="2084" y="14975"/>
                  </a:cubicBezTo>
                  <a:cubicBezTo>
                    <a:pt x="1925" y="14975"/>
                    <a:pt x="1806" y="15113"/>
                    <a:pt x="1806" y="15271"/>
                  </a:cubicBezTo>
                  <a:lnTo>
                    <a:pt x="1806" y="16363"/>
                  </a:lnTo>
                  <a:cubicBezTo>
                    <a:pt x="1806" y="16699"/>
                    <a:pt x="1529" y="16977"/>
                    <a:pt x="1172" y="16977"/>
                  </a:cubicBezTo>
                  <a:cubicBezTo>
                    <a:pt x="834" y="16977"/>
                    <a:pt x="556" y="16699"/>
                    <a:pt x="556" y="16363"/>
                  </a:cubicBezTo>
                  <a:lnTo>
                    <a:pt x="556" y="10591"/>
                  </a:lnTo>
                  <a:cubicBezTo>
                    <a:pt x="556" y="9977"/>
                    <a:pt x="934" y="9421"/>
                    <a:pt x="1489" y="9163"/>
                  </a:cubicBezTo>
                  <a:lnTo>
                    <a:pt x="4443" y="7914"/>
                  </a:lnTo>
                  <a:cubicBezTo>
                    <a:pt x="4562" y="7854"/>
                    <a:pt x="4642" y="7735"/>
                    <a:pt x="4642" y="7597"/>
                  </a:cubicBezTo>
                  <a:lnTo>
                    <a:pt x="4642" y="6664"/>
                  </a:lnTo>
                  <a:cubicBezTo>
                    <a:pt x="5038" y="6823"/>
                    <a:pt x="5456" y="6902"/>
                    <a:pt x="5892" y="6902"/>
                  </a:cubicBezTo>
                  <a:cubicBezTo>
                    <a:pt x="6328" y="6902"/>
                    <a:pt x="6744" y="6823"/>
                    <a:pt x="7122" y="6664"/>
                  </a:cubicBezTo>
                  <a:lnTo>
                    <a:pt x="7122" y="7597"/>
                  </a:lnTo>
                  <a:cubicBezTo>
                    <a:pt x="7122" y="7735"/>
                    <a:pt x="7201" y="7854"/>
                    <a:pt x="7320" y="7914"/>
                  </a:cubicBezTo>
                  <a:lnTo>
                    <a:pt x="10274" y="9163"/>
                  </a:lnTo>
                  <a:cubicBezTo>
                    <a:pt x="10850" y="9421"/>
                    <a:pt x="11207" y="9977"/>
                    <a:pt x="11207" y="10591"/>
                  </a:cubicBezTo>
                  <a:lnTo>
                    <a:pt x="11207" y="16363"/>
                  </a:lnTo>
                  <a:cubicBezTo>
                    <a:pt x="11207" y="16699"/>
                    <a:pt x="10930" y="16977"/>
                    <a:pt x="10592" y="16977"/>
                  </a:cubicBezTo>
                  <a:cubicBezTo>
                    <a:pt x="10255" y="16977"/>
                    <a:pt x="9978" y="16699"/>
                    <a:pt x="9978" y="16363"/>
                  </a:cubicBezTo>
                  <a:lnTo>
                    <a:pt x="9978" y="11186"/>
                  </a:lnTo>
                  <a:cubicBezTo>
                    <a:pt x="9978" y="11027"/>
                    <a:pt x="9838" y="10908"/>
                    <a:pt x="9679" y="10908"/>
                  </a:cubicBezTo>
                  <a:cubicBezTo>
                    <a:pt x="9541" y="10908"/>
                    <a:pt x="9402" y="11027"/>
                    <a:pt x="9402" y="11186"/>
                  </a:cubicBezTo>
                  <a:lnTo>
                    <a:pt x="9402" y="19040"/>
                  </a:lnTo>
                  <a:cubicBezTo>
                    <a:pt x="9402" y="19198"/>
                    <a:pt x="9541" y="19338"/>
                    <a:pt x="9679" y="19338"/>
                  </a:cubicBezTo>
                  <a:cubicBezTo>
                    <a:pt x="9838" y="19338"/>
                    <a:pt x="9978" y="19198"/>
                    <a:pt x="9978" y="19040"/>
                  </a:cubicBezTo>
                  <a:lnTo>
                    <a:pt x="9978" y="17374"/>
                  </a:lnTo>
                  <a:cubicBezTo>
                    <a:pt x="10155" y="17474"/>
                    <a:pt x="10374" y="17553"/>
                    <a:pt x="10592" y="17553"/>
                  </a:cubicBezTo>
                  <a:cubicBezTo>
                    <a:pt x="11247" y="17553"/>
                    <a:pt x="11782" y="17017"/>
                    <a:pt x="11782" y="16363"/>
                  </a:cubicBezTo>
                  <a:lnTo>
                    <a:pt x="11782" y="10591"/>
                  </a:lnTo>
                  <a:cubicBezTo>
                    <a:pt x="11782" y="9758"/>
                    <a:pt x="11287" y="8985"/>
                    <a:pt x="10493" y="8647"/>
                  </a:cubicBezTo>
                  <a:lnTo>
                    <a:pt x="7696" y="7438"/>
                  </a:lnTo>
                  <a:lnTo>
                    <a:pt x="7696" y="6386"/>
                  </a:lnTo>
                  <a:cubicBezTo>
                    <a:pt x="8688" y="5772"/>
                    <a:pt x="9343" y="4681"/>
                    <a:pt x="9343" y="3451"/>
                  </a:cubicBezTo>
                  <a:cubicBezTo>
                    <a:pt x="9343" y="1547"/>
                    <a:pt x="7796" y="0"/>
                    <a:pt x="5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3"/>
            <p:cNvSpPr/>
            <p:nvPr/>
          </p:nvSpPr>
          <p:spPr>
            <a:xfrm>
              <a:off x="5257925" y="1993200"/>
              <a:ext cx="75925" cy="76375"/>
            </a:xfrm>
            <a:custGeom>
              <a:avLst/>
              <a:gdLst/>
              <a:ahLst/>
              <a:cxnLst/>
              <a:rect l="l" t="t" r="r" b="b"/>
              <a:pathLst>
                <a:path w="3037" h="3055" extrusionOk="0">
                  <a:moveTo>
                    <a:pt x="2441" y="595"/>
                  </a:moveTo>
                  <a:lnTo>
                    <a:pt x="2302" y="1965"/>
                  </a:lnTo>
                  <a:lnTo>
                    <a:pt x="2124" y="1785"/>
                  </a:lnTo>
                  <a:cubicBezTo>
                    <a:pt x="2074" y="1726"/>
                    <a:pt x="1999" y="1696"/>
                    <a:pt x="1925" y="1696"/>
                  </a:cubicBezTo>
                  <a:cubicBezTo>
                    <a:pt x="1851" y="1696"/>
                    <a:pt x="1776" y="1726"/>
                    <a:pt x="1727" y="1785"/>
                  </a:cubicBezTo>
                  <a:lnTo>
                    <a:pt x="1072" y="2441"/>
                  </a:lnTo>
                  <a:lnTo>
                    <a:pt x="617" y="2004"/>
                  </a:lnTo>
                  <a:lnTo>
                    <a:pt x="1270" y="1330"/>
                  </a:lnTo>
                  <a:cubicBezTo>
                    <a:pt x="1389" y="1230"/>
                    <a:pt x="1389" y="1052"/>
                    <a:pt x="1270" y="933"/>
                  </a:cubicBezTo>
                  <a:lnTo>
                    <a:pt x="1072" y="714"/>
                  </a:lnTo>
                  <a:lnTo>
                    <a:pt x="2441" y="595"/>
                  </a:lnTo>
                  <a:close/>
                  <a:moveTo>
                    <a:pt x="2579" y="0"/>
                  </a:moveTo>
                  <a:lnTo>
                    <a:pt x="656" y="199"/>
                  </a:lnTo>
                  <a:cubicBezTo>
                    <a:pt x="498" y="199"/>
                    <a:pt x="379" y="299"/>
                    <a:pt x="318" y="457"/>
                  </a:cubicBezTo>
                  <a:cubicBezTo>
                    <a:pt x="260" y="595"/>
                    <a:pt x="299" y="775"/>
                    <a:pt x="418" y="873"/>
                  </a:cubicBezTo>
                  <a:lnTo>
                    <a:pt x="675" y="1132"/>
                  </a:lnTo>
                  <a:lnTo>
                    <a:pt x="141" y="1666"/>
                  </a:lnTo>
                  <a:cubicBezTo>
                    <a:pt x="61" y="1746"/>
                    <a:pt x="1" y="1865"/>
                    <a:pt x="1" y="2004"/>
                  </a:cubicBezTo>
                  <a:cubicBezTo>
                    <a:pt x="1" y="2123"/>
                    <a:pt x="61" y="2242"/>
                    <a:pt x="141" y="2341"/>
                  </a:cubicBezTo>
                  <a:lnTo>
                    <a:pt x="736" y="2917"/>
                  </a:lnTo>
                  <a:cubicBezTo>
                    <a:pt x="815" y="2996"/>
                    <a:pt x="934" y="3055"/>
                    <a:pt x="1072" y="3055"/>
                  </a:cubicBezTo>
                  <a:cubicBezTo>
                    <a:pt x="1191" y="3055"/>
                    <a:pt x="1310" y="2996"/>
                    <a:pt x="1389" y="2917"/>
                  </a:cubicBezTo>
                  <a:lnTo>
                    <a:pt x="1926" y="2380"/>
                  </a:lnTo>
                  <a:lnTo>
                    <a:pt x="2143" y="2618"/>
                  </a:lnTo>
                  <a:cubicBezTo>
                    <a:pt x="2224" y="2686"/>
                    <a:pt x="2322" y="2726"/>
                    <a:pt x="2427" y="2726"/>
                  </a:cubicBezTo>
                  <a:cubicBezTo>
                    <a:pt x="2477" y="2726"/>
                    <a:pt x="2528" y="2717"/>
                    <a:pt x="2579" y="2698"/>
                  </a:cubicBezTo>
                  <a:cubicBezTo>
                    <a:pt x="2719" y="2658"/>
                    <a:pt x="2817" y="2520"/>
                    <a:pt x="2838" y="2361"/>
                  </a:cubicBezTo>
                  <a:lnTo>
                    <a:pt x="3016" y="457"/>
                  </a:lnTo>
                  <a:cubicBezTo>
                    <a:pt x="3036" y="338"/>
                    <a:pt x="2997" y="219"/>
                    <a:pt x="2897" y="119"/>
                  </a:cubicBezTo>
                  <a:cubicBezTo>
                    <a:pt x="2817" y="40"/>
                    <a:pt x="2698" y="0"/>
                    <a:pt x="25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3"/>
            <p:cNvSpPr/>
            <p:nvPr/>
          </p:nvSpPr>
          <p:spPr>
            <a:xfrm>
              <a:off x="5257925" y="2361600"/>
              <a:ext cx="75925" cy="75875"/>
            </a:xfrm>
            <a:custGeom>
              <a:avLst/>
              <a:gdLst/>
              <a:ahLst/>
              <a:cxnLst/>
              <a:rect l="l" t="t" r="r" b="b"/>
              <a:pathLst>
                <a:path w="3037" h="3035" extrusionOk="0">
                  <a:moveTo>
                    <a:pt x="1072" y="615"/>
                  </a:moveTo>
                  <a:lnTo>
                    <a:pt x="1727" y="1270"/>
                  </a:lnTo>
                  <a:cubicBezTo>
                    <a:pt x="1776" y="1319"/>
                    <a:pt x="1851" y="1344"/>
                    <a:pt x="1925" y="1344"/>
                  </a:cubicBezTo>
                  <a:cubicBezTo>
                    <a:pt x="1999" y="1344"/>
                    <a:pt x="2074" y="1319"/>
                    <a:pt x="2124" y="1270"/>
                  </a:cubicBezTo>
                  <a:lnTo>
                    <a:pt x="2302" y="1091"/>
                  </a:lnTo>
                  <a:lnTo>
                    <a:pt x="2441" y="2460"/>
                  </a:lnTo>
                  <a:lnTo>
                    <a:pt x="1072" y="2321"/>
                  </a:lnTo>
                  <a:lnTo>
                    <a:pt x="1270" y="2103"/>
                  </a:lnTo>
                  <a:cubicBezTo>
                    <a:pt x="1389" y="2003"/>
                    <a:pt x="1389" y="1826"/>
                    <a:pt x="1270" y="1707"/>
                  </a:cubicBezTo>
                  <a:lnTo>
                    <a:pt x="617" y="1051"/>
                  </a:lnTo>
                  <a:lnTo>
                    <a:pt x="1072" y="615"/>
                  </a:lnTo>
                  <a:close/>
                  <a:moveTo>
                    <a:pt x="1072" y="1"/>
                  </a:moveTo>
                  <a:cubicBezTo>
                    <a:pt x="934" y="1"/>
                    <a:pt x="815" y="41"/>
                    <a:pt x="736" y="139"/>
                  </a:cubicBezTo>
                  <a:lnTo>
                    <a:pt x="141" y="715"/>
                  </a:lnTo>
                  <a:cubicBezTo>
                    <a:pt x="61" y="813"/>
                    <a:pt x="1" y="932"/>
                    <a:pt x="1" y="1051"/>
                  </a:cubicBezTo>
                  <a:cubicBezTo>
                    <a:pt x="1" y="1170"/>
                    <a:pt x="61" y="1289"/>
                    <a:pt x="141" y="1389"/>
                  </a:cubicBezTo>
                  <a:lnTo>
                    <a:pt x="675" y="1905"/>
                  </a:lnTo>
                  <a:lnTo>
                    <a:pt x="418" y="2162"/>
                  </a:lnTo>
                  <a:cubicBezTo>
                    <a:pt x="299" y="2281"/>
                    <a:pt x="260" y="2440"/>
                    <a:pt x="318" y="2598"/>
                  </a:cubicBezTo>
                  <a:cubicBezTo>
                    <a:pt x="379" y="2738"/>
                    <a:pt x="498" y="2836"/>
                    <a:pt x="656" y="2857"/>
                  </a:cubicBezTo>
                  <a:lnTo>
                    <a:pt x="2579" y="3035"/>
                  </a:lnTo>
                  <a:lnTo>
                    <a:pt x="2619" y="3035"/>
                  </a:lnTo>
                  <a:cubicBezTo>
                    <a:pt x="2719" y="3035"/>
                    <a:pt x="2817" y="2995"/>
                    <a:pt x="2897" y="2916"/>
                  </a:cubicBezTo>
                  <a:cubicBezTo>
                    <a:pt x="2997" y="2836"/>
                    <a:pt x="3036" y="2717"/>
                    <a:pt x="3016" y="2598"/>
                  </a:cubicBezTo>
                  <a:lnTo>
                    <a:pt x="2838" y="694"/>
                  </a:lnTo>
                  <a:cubicBezTo>
                    <a:pt x="2817" y="536"/>
                    <a:pt x="2719" y="398"/>
                    <a:pt x="2579" y="337"/>
                  </a:cubicBezTo>
                  <a:cubicBezTo>
                    <a:pt x="2532" y="325"/>
                    <a:pt x="2484" y="319"/>
                    <a:pt x="2437" y="319"/>
                  </a:cubicBezTo>
                  <a:cubicBezTo>
                    <a:pt x="2329" y="319"/>
                    <a:pt x="2226" y="354"/>
                    <a:pt x="2143" y="437"/>
                  </a:cubicBezTo>
                  <a:lnTo>
                    <a:pt x="1926" y="655"/>
                  </a:lnTo>
                  <a:lnTo>
                    <a:pt x="1389" y="139"/>
                  </a:lnTo>
                  <a:cubicBezTo>
                    <a:pt x="1310" y="41"/>
                    <a:pt x="1191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3"/>
            <p:cNvSpPr/>
            <p:nvPr/>
          </p:nvSpPr>
          <p:spPr>
            <a:xfrm>
              <a:off x="4848900" y="1993200"/>
              <a:ext cx="75400" cy="76375"/>
            </a:xfrm>
            <a:custGeom>
              <a:avLst/>
              <a:gdLst/>
              <a:ahLst/>
              <a:cxnLst/>
              <a:rect l="l" t="t" r="r" b="b"/>
              <a:pathLst>
                <a:path w="3016" h="3055" extrusionOk="0">
                  <a:moveTo>
                    <a:pt x="596" y="595"/>
                  </a:moveTo>
                  <a:lnTo>
                    <a:pt x="1963" y="714"/>
                  </a:lnTo>
                  <a:lnTo>
                    <a:pt x="1746" y="933"/>
                  </a:lnTo>
                  <a:cubicBezTo>
                    <a:pt x="1627" y="1052"/>
                    <a:pt x="1627" y="1230"/>
                    <a:pt x="1746" y="1330"/>
                  </a:cubicBezTo>
                  <a:lnTo>
                    <a:pt x="2400" y="2004"/>
                  </a:lnTo>
                  <a:lnTo>
                    <a:pt x="1963" y="2441"/>
                  </a:lnTo>
                  <a:lnTo>
                    <a:pt x="1289" y="1785"/>
                  </a:lnTo>
                  <a:cubicBezTo>
                    <a:pt x="1249" y="1727"/>
                    <a:pt x="1170" y="1706"/>
                    <a:pt x="1091" y="1706"/>
                  </a:cubicBezTo>
                  <a:cubicBezTo>
                    <a:pt x="1032" y="1706"/>
                    <a:pt x="953" y="1727"/>
                    <a:pt x="892" y="1785"/>
                  </a:cubicBezTo>
                  <a:lnTo>
                    <a:pt x="715" y="1965"/>
                  </a:lnTo>
                  <a:lnTo>
                    <a:pt x="596" y="595"/>
                  </a:lnTo>
                  <a:close/>
                  <a:moveTo>
                    <a:pt x="437" y="0"/>
                  </a:moveTo>
                  <a:cubicBezTo>
                    <a:pt x="318" y="0"/>
                    <a:pt x="199" y="40"/>
                    <a:pt x="120" y="119"/>
                  </a:cubicBezTo>
                  <a:cubicBezTo>
                    <a:pt x="40" y="219"/>
                    <a:pt x="1" y="338"/>
                    <a:pt x="1" y="457"/>
                  </a:cubicBezTo>
                  <a:lnTo>
                    <a:pt x="178" y="2361"/>
                  </a:lnTo>
                  <a:cubicBezTo>
                    <a:pt x="199" y="2520"/>
                    <a:pt x="297" y="2658"/>
                    <a:pt x="456" y="2698"/>
                  </a:cubicBezTo>
                  <a:cubicBezTo>
                    <a:pt x="501" y="2717"/>
                    <a:pt x="548" y="2726"/>
                    <a:pt x="595" y="2726"/>
                  </a:cubicBezTo>
                  <a:cubicBezTo>
                    <a:pt x="694" y="2726"/>
                    <a:pt x="793" y="2686"/>
                    <a:pt x="873" y="2618"/>
                  </a:cubicBezTo>
                  <a:lnTo>
                    <a:pt x="1091" y="2380"/>
                  </a:lnTo>
                  <a:lnTo>
                    <a:pt x="1627" y="2917"/>
                  </a:lnTo>
                  <a:cubicBezTo>
                    <a:pt x="1706" y="2996"/>
                    <a:pt x="1825" y="3055"/>
                    <a:pt x="1963" y="3055"/>
                  </a:cubicBezTo>
                  <a:cubicBezTo>
                    <a:pt x="2082" y="3055"/>
                    <a:pt x="2201" y="2996"/>
                    <a:pt x="2301" y="2917"/>
                  </a:cubicBezTo>
                  <a:lnTo>
                    <a:pt x="2876" y="2341"/>
                  </a:lnTo>
                  <a:cubicBezTo>
                    <a:pt x="2955" y="2242"/>
                    <a:pt x="3015" y="2123"/>
                    <a:pt x="3015" y="2004"/>
                  </a:cubicBezTo>
                  <a:cubicBezTo>
                    <a:pt x="3015" y="1865"/>
                    <a:pt x="2955" y="1746"/>
                    <a:pt x="2876" y="1666"/>
                  </a:cubicBezTo>
                  <a:lnTo>
                    <a:pt x="2341" y="1132"/>
                  </a:lnTo>
                  <a:lnTo>
                    <a:pt x="2598" y="873"/>
                  </a:lnTo>
                  <a:cubicBezTo>
                    <a:pt x="2717" y="775"/>
                    <a:pt x="2757" y="595"/>
                    <a:pt x="2698" y="457"/>
                  </a:cubicBezTo>
                  <a:cubicBezTo>
                    <a:pt x="2638" y="299"/>
                    <a:pt x="2519" y="199"/>
                    <a:pt x="2360" y="199"/>
                  </a:cubicBezTo>
                  <a:lnTo>
                    <a:pt x="4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4848900" y="2361600"/>
              <a:ext cx="75400" cy="75875"/>
            </a:xfrm>
            <a:custGeom>
              <a:avLst/>
              <a:gdLst/>
              <a:ahLst/>
              <a:cxnLst/>
              <a:rect l="l" t="t" r="r" b="b"/>
              <a:pathLst>
                <a:path w="3016" h="3035" extrusionOk="0">
                  <a:moveTo>
                    <a:pt x="1963" y="615"/>
                  </a:moveTo>
                  <a:lnTo>
                    <a:pt x="2400" y="1051"/>
                  </a:lnTo>
                  <a:lnTo>
                    <a:pt x="1746" y="1707"/>
                  </a:lnTo>
                  <a:cubicBezTo>
                    <a:pt x="1627" y="1826"/>
                    <a:pt x="1627" y="2003"/>
                    <a:pt x="1746" y="2103"/>
                  </a:cubicBezTo>
                  <a:lnTo>
                    <a:pt x="1963" y="2321"/>
                  </a:lnTo>
                  <a:lnTo>
                    <a:pt x="596" y="2460"/>
                  </a:lnTo>
                  <a:lnTo>
                    <a:pt x="715" y="1091"/>
                  </a:lnTo>
                  <a:lnTo>
                    <a:pt x="892" y="1270"/>
                  </a:lnTo>
                  <a:cubicBezTo>
                    <a:pt x="952" y="1319"/>
                    <a:pt x="1026" y="1344"/>
                    <a:pt x="1098" y="1344"/>
                  </a:cubicBezTo>
                  <a:cubicBezTo>
                    <a:pt x="1170" y="1344"/>
                    <a:pt x="1240" y="1319"/>
                    <a:pt x="1289" y="1270"/>
                  </a:cubicBezTo>
                  <a:lnTo>
                    <a:pt x="1963" y="615"/>
                  </a:lnTo>
                  <a:close/>
                  <a:moveTo>
                    <a:pt x="1963" y="1"/>
                  </a:moveTo>
                  <a:cubicBezTo>
                    <a:pt x="1825" y="1"/>
                    <a:pt x="1706" y="41"/>
                    <a:pt x="1627" y="139"/>
                  </a:cubicBezTo>
                  <a:lnTo>
                    <a:pt x="1091" y="655"/>
                  </a:lnTo>
                  <a:lnTo>
                    <a:pt x="873" y="437"/>
                  </a:lnTo>
                  <a:cubicBezTo>
                    <a:pt x="785" y="363"/>
                    <a:pt x="675" y="322"/>
                    <a:pt x="567" y="322"/>
                  </a:cubicBezTo>
                  <a:cubicBezTo>
                    <a:pt x="529" y="322"/>
                    <a:pt x="492" y="327"/>
                    <a:pt x="456" y="337"/>
                  </a:cubicBezTo>
                  <a:cubicBezTo>
                    <a:pt x="297" y="398"/>
                    <a:pt x="199" y="536"/>
                    <a:pt x="178" y="694"/>
                  </a:cubicBezTo>
                  <a:lnTo>
                    <a:pt x="1" y="2598"/>
                  </a:lnTo>
                  <a:cubicBezTo>
                    <a:pt x="1" y="2717"/>
                    <a:pt x="40" y="2836"/>
                    <a:pt x="120" y="2916"/>
                  </a:cubicBezTo>
                  <a:cubicBezTo>
                    <a:pt x="199" y="2995"/>
                    <a:pt x="297" y="3035"/>
                    <a:pt x="416" y="3035"/>
                  </a:cubicBezTo>
                  <a:lnTo>
                    <a:pt x="437" y="3035"/>
                  </a:lnTo>
                  <a:lnTo>
                    <a:pt x="2360" y="2857"/>
                  </a:lnTo>
                  <a:cubicBezTo>
                    <a:pt x="2519" y="2836"/>
                    <a:pt x="2638" y="2738"/>
                    <a:pt x="2698" y="2598"/>
                  </a:cubicBezTo>
                  <a:cubicBezTo>
                    <a:pt x="2757" y="2440"/>
                    <a:pt x="2717" y="2281"/>
                    <a:pt x="2598" y="2162"/>
                  </a:cubicBezTo>
                  <a:lnTo>
                    <a:pt x="2341" y="1905"/>
                  </a:lnTo>
                  <a:lnTo>
                    <a:pt x="2876" y="1389"/>
                  </a:lnTo>
                  <a:cubicBezTo>
                    <a:pt x="2955" y="1289"/>
                    <a:pt x="3015" y="1170"/>
                    <a:pt x="3015" y="1051"/>
                  </a:cubicBezTo>
                  <a:cubicBezTo>
                    <a:pt x="3015" y="932"/>
                    <a:pt x="2955" y="813"/>
                    <a:pt x="2876" y="715"/>
                  </a:cubicBezTo>
                  <a:lnTo>
                    <a:pt x="2281" y="139"/>
                  </a:lnTo>
                  <a:cubicBezTo>
                    <a:pt x="2201" y="41"/>
                    <a:pt x="2082" y="1"/>
                    <a:pt x="19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8" name="Google Shape;958;p23"/>
          <p:cNvGrpSpPr/>
          <p:nvPr/>
        </p:nvGrpSpPr>
        <p:grpSpPr>
          <a:xfrm>
            <a:off x="1339275" y="3882807"/>
            <a:ext cx="484950" cy="427425"/>
            <a:chOff x="4116075" y="1981300"/>
            <a:chExt cx="484950" cy="427425"/>
          </a:xfrm>
        </p:grpSpPr>
        <p:sp>
          <p:nvSpPr>
            <p:cNvPr id="959" name="Google Shape;959;p23"/>
            <p:cNvSpPr/>
            <p:nvPr/>
          </p:nvSpPr>
          <p:spPr>
            <a:xfrm>
              <a:off x="4123025" y="1987250"/>
              <a:ext cx="329250" cy="415525"/>
            </a:xfrm>
            <a:custGeom>
              <a:avLst/>
              <a:gdLst/>
              <a:ahLst/>
              <a:cxnLst/>
              <a:rect l="l" t="t" r="r" b="b"/>
              <a:pathLst>
                <a:path w="13170" h="16621" extrusionOk="0">
                  <a:moveTo>
                    <a:pt x="6405" y="0"/>
                  </a:moveTo>
                  <a:cubicBezTo>
                    <a:pt x="3173" y="0"/>
                    <a:pt x="635" y="2758"/>
                    <a:pt x="873" y="5971"/>
                  </a:cubicBezTo>
                  <a:lnTo>
                    <a:pt x="992" y="7457"/>
                  </a:lnTo>
                  <a:cubicBezTo>
                    <a:pt x="992" y="7537"/>
                    <a:pt x="992" y="7616"/>
                    <a:pt x="932" y="7676"/>
                  </a:cubicBezTo>
                  <a:lnTo>
                    <a:pt x="635" y="8171"/>
                  </a:lnTo>
                  <a:cubicBezTo>
                    <a:pt x="218" y="8827"/>
                    <a:pt x="0" y="9599"/>
                    <a:pt x="0" y="10393"/>
                  </a:cubicBezTo>
                  <a:cubicBezTo>
                    <a:pt x="0" y="10512"/>
                    <a:pt x="99" y="10591"/>
                    <a:pt x="198" y="10591"/>
                  </a:cubicBezTo>
                  <a:lnTo>
                    <a:pt x="1150" y="10591"/>
                  </a:lnTo>
                  <a:lnTo>
                    <a:pt x="1566" y="13071"/>
                  </a:lnTo>
                  <a:cubicBezTo>
                    <a:pt x="1645" y="13487"/>
                    <a:pt x="2002" y="13804"/>
                    <a:pt x="2439" y="13804"/>
                  </a:cubicBezTo>
                  <a:lnTo>
                    <a:pt x="4938" y="13804"/>
                  </a:lnTo>
                  <a:cubicBezTo>
                    <a:pt x="5334" y="13804"/>
                    <a:pt x="5652" y="14142"/>
                    <a:pt x="5652" y="14539"/>
                  </a:cubicBezTo>
                  <a:lnTo>
                    <a:pt x="5652" y="16046"/>
                  </a:lnTo>
                  <a:cubicBezTo>
                    <a:pt x="5652" y="16363"/>
                    <a:pt x="5910" y="16620"/>
                    <a:pt x="6228" y="16620"/>
                  </a:cubicBezTo>
                  <a:lnTo>
                    <a:pt x="7973" y="16601"/>
                  </a:lnTo>
                  <a:lnTo>
                    <a:pt x="8330" y="16363"/>
                  </a:lnTo>
                  <a:lnTo>
                    <a:pt x="10769" y="16363"/>
                  </a:lnTo>
                  <a:lnTo>
                    <a:pt x="10869" y="16601"/>
                  </a:lnTo>
                  <a:lnTo>
                    <a:pt x="10888" y="16601"/>
                  </a:lnTo>
                  <a:lnTo>
                    <a:pt x="10888" y="11424"/>
                  </a:lnTo>
                  <a:lnTo>
                    <a:pt x="12038" y="7576"/>
                  </a:lnTo>
                  <a:cubicBezTo>
                    <a:pt x="13169" y="3808"/>
                    <a:pt x="10353" y="0"/>
                    <a:pt x="6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3"/>
            <p:cNvSpPr/>
            <p:nvPr/>
          </p:nvSpPr>
          <p:spPr>
            <a:xfrm>
              <a:off x="4264825" y="1987250"/>
              <a:ext cx="329250" cy="415050"/>
            </a:xfrm>
            <a:custGeom>
              <a:avLst/>
              <a:gdLst/>
              <a:ahLst/>
              <a:cxnLst/>
              <a:rect l="l" t="t" r="r" b="b"/>
              <a:pathLst>
                <a:path w="13170" h="16602" extrusionOk="0">
                  <a:moveTo>
                    <a:pt x="6783" y="0"/>
                  </a:moveTo>
                  <a:cubicBezTo>
                    <a:pt x="2836" y="0"/>
                    <a:pt x="0" y="3789"/>
                    <a:pt x="1151" y="7576"/>
                  </a:cubicBezTo>
                  <a:lnTo>
                    <a:pt x="2301" y="11405"/>
                  </a:lnTo>
                  <a:lnTo>
                    <a:pt x="2301" y="16601"/>
                  </a:lnTo>
                  <a:lnTo>
                    <a:pt x="2698" y="16205"/>
                  </a:lnTo>
                  <a:lnTo>
                    <a:pt x="4998" y="16205"/>
                  </a:lnTo>
                  <a:lnTo>
                    <a:pt x="5216" y="16601"/>
                  </a:lnTo>
                  <a:lnTo>
                    <a:pt x="6961" y="16601"/>
                  </a:lnTo>
                  <a:cubicBezTo>
                    <a:pt x="7278" y="16601"/>
                    <a:pt x="7537" y="16363"/>
                    <a:pt x="7537" y="16046"/>
                  </a:cubicBezTo>
                  <a:lnTo>
                    <a:pt x="7537" y="14518"/>
                  </a:lnTo>
                  <a:cubicBezTo>
                    <a:pt x="7537" y="14121"/>
                    <a:pt x="7854" y="13804"/>
                    <a:pt x="8251" y="13804"/>
                  </a:cubicBezTo>
                  <a:lnTo>
                    <a:pt x="10750" y="13785"/>
                  </a:lnTo>
                  <a:cubicBezTo>
                    <a:pt x="11166" y="13785"/>
                    <a:pt x="11543" y="13487"/>
                    <a:pt x="11602" y="13071"/>
                  </a:cubicBezTo>
                  <a:lnTo>
                    <a:pt x="12038" y="10591"/>
                  </a:lnTo>
                  <a:lnTo>
                    <a:pt x="12971" y="10591"/>
                  </a:lnTo>
                  <a:cubicBezTo>
                    <a:pt x="13090" y="10591"/>
                    <a:pt x="13169" y="10493"/>
                    <a:pt x="13169" y="10393"/>
                  </a:cubicBezTo>
                  <a:cubicBezTo>
                    <a:pt x="13169" y="9599"/>
                    <a:pt x="12950" y="8827"/>
                    <a:pt x="12535" y="8152"/>
                  </a:cubicBezTo>
                  <a:lnTo>
                    <a:pt x="12237" y="7676"/>
                  </a:lnTo>
                  <a:cubicBezTo>
                    <a:pt x="12197" y="7597"/>
                    <a:pt x="12178" y="7518"/>
                    <a:pt x="12178" y="7438"/>
                  </a:cubicBezTo>
                  <a:lnTo>
                    <a:pt x="12297" y="5971"/>
                  </a:lnTo>
                  <a:cubicBezTo>
                    <a:pt x="12554" y="2737"/>
                    <a:pt x="9996" y="0"/>
                    <a:pt x="67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3"/>
            <p:cNvSpPr/>
            <p:nvPr/>
          </p:nvSpPr>
          <p:spPr>
            <a:xfrm>
              <a:off x="4273225" y="2008075"/>
              <a:ext cx="171100" cy="394700"/>
            </a:xfrm>
            <a:custGeom>
              <a:avLst/>
              <a:gdLst/>
              <a:ahLst/>
              <a:cxnLst/>
              <a:rect l="l" t="t" r="r" b="b"/>
              <a:pathLst>
                <a:path w="6844" h="15788" extrusionOk="0">
                  <a:moveTo>
                    <a:pt x="3412" y="0"/>
                  </a:moveTo>
                  <a:cubicBezTo>
                    <a:pt x="1211" y="1330"/>
                    <a:pt x="1" y="4067"/>
                    <a:pt x="815" y="6764"/>
                  </a:cubicBezTo>
                  <a:lnTo>
                    <a:pt x="1965" y="10612"/>
                  </a:lnTo>
                  <a:lnTo>
                    <a:pt x="1965" y="15768"/>
                  </a:lnTo>
                  <a:lnTo>
                    <a:pt x="3412" y="15787"/>
                  </a:lnTo>
                  <a:lnTo>
                    <a:pt x="4880" y="15768"/>
                  </a:lnTo>
                  <a:lnTo>
                    <a:pt x="4880" y="10612"/>
                  </a:lnTo>
                  <a:lnTo>
                    <a:pt x="6030" y="6764"/>
                  </a:lnTo>
                  <a:cubicBezTo>
                    <a:pt x="6844" y="4067"/>
                    <a:pt x="5614" y="1330"/>
                    <a:pt x="34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3"/>
            <p:cNvSpPr/>
            <p:nvPr/>
          </p:nvSpPr>
          <p:spPr>
            <a:xfrm>
              <a:off x="4221200" y="2201850"/>
              <a:ext cx="125425" cy="83025"/>
            </a:xfrm>
            <a:custGeom>
              <a:avLst/>
              <a:gdLst/>
              <a:ahLst/>
              <a:cxnLst/>
              <a:rect l="l" t="t" r="r" b="b"/>
              <a:pathLst>
                <a:path w="5017" h="3321" extrusionOk="0">
                  <a:moveTo>
                    <a:pt x="1983" y="0"/>
                  </a:moveTo>
                  <a:cubicBezTo>
                    <a:pt x="1942" y="0"/>
                    <a:pt x="1901" y="14"/>
                    <a:pt x="1864" y="44"/>
                  </a:cubicBezTo>
                  <a:lnTo>
                    <a:pt x="98" y="1512"/>
                  </a:lnTo>
                  <a:cubicBezTo>
                    <a:pt x="0" y="1591"/>
                    <a:pt x="0" y="1729"/>
                    <a:pt x="98" y="1809"/>
                  </a:cubicBezTo>
                  <a:lnTo>
                    <a:pt x="1864" y="3276"/>
                  </a:lnTo>
                  <a:cubicBezTo>
                    <a:pt x="1901" y="3307"/>
                    <a:pt x="1942" y="3321"/>
                    <a:pt x="1983" y="3321"/>
                  </a:cubicBezTo>
                  <a:cubicBezTo>
                    <a:pt x="2075" y="3321"/>
                    <a:pt x="2161" y="3249"/>
                    <a:pt x="2161" y="3138"/>
                  </a:cubicBezTo>
                  <a:lnTo>
                    <a:pt x="2161" y="2364"/>
                  </a:lnTo>
                  <a:lnTo>
                    <a:pt x="4819" y="2364"/>
                  </a:lnTo>
                  <a:cubicBezTo>
                    <a:pt x="4938" y="2364"/>
                    <a:pt x="5017" y="2285"/>
                    <a:pt x="5017" y="2186"/>
                  </a:cubicBezTo>
                  <a:lnTo>
                    <a:pt x="5017" y="1134"/>
                  </a:lnTo>
                  <a:cubicBezTo>
                    <a:pt x="5017" y="1036"/>
                    <a:pt x="4938" y="957"/>
                    <a:pt x="4819" y="957"/>
                  </a:cubicBezTo>
                  <a:lnTo>
                    <a:pt x="2161" y="957"/>
                  </a:lnTo>
                  <a:lnTo>
                    <a:pt x="2161" y="182"/>
                  </a:lnTo>
                  <a:cubicBezTo>
                    <a:pt x="2161" y="72"/>
                    <a:pt x="2075" y="0"/>
                    <a:pt x="1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3"/>
            <p:cNvSpPr/>
            <p:nvPr/>
          </p:nvSpPr>
          <p:spPr>
            <a:xfrm>
              <a:off x="4394725" y="2068475"/>
              <a:ext cx="124975" cy="83025"/>
            </a:xfrm>
            <a:custGeom>
              <a:avLst/>
              <a:gdLst/>
              <a:ahLst/>
              <a:cxnLst/>
              <a:rect l="l" t="t" r="r" b="b"/>
              <a:pathLst>
                <a:path w="4999" h="3321" extrusionOk="0">
                  <a:moveTo>
                    <a:pt x="3036" y="0"/>
                  </a:moveTo>
                  <a:cubicBezTo>
                    <a:pt x="2943" y="0"/>
                    <a:pt x="2857" y="72"/>
                    <a:pt x="2857" y="183"/>
                  </a:cubicBezTo>
                  <a:lnTo>
                    <a:pt x="2857" y="956"/>
                  </a:lnTo>
                  <a:lnTo>
                    <a:pt x="199" y="956"/>
                  </a:lnTo>
                  <a:cubicBezTo>
                    <a:pt x="80" y="956"/>
                    <a:pt x="1" y="1035"/>
                    <a:pt x="1" y="1135"/>
                  </a:cubicBezTo>
                  <a:lnTo>
                    <a:pt x="1" y="2186"/>
                  </a:lnTo>
                  <a:cubicBezTo>
                    <a:pt x="1" y="2285"/>
                    <a:pt x="80" y="2365"/>
                    <a:pt x="199" y="2365"/>
                  </a:cubicBezTo>
                  <a:lnTo>
                    <a:pt x="2857" y="2365"/>
                  </a:lnTo>
                  <a:lnTo>
                    <a:pt x="2857" y="3137"/>
                  </a:lnTo>
                  <a:cubicBezTo>
                    <a:pt x="2857" y="3248"/>
                    <a:pt x="2943" y="3320"/>
                    <a:pt x="3036" y="3320"/>
                  </a:cubicBezTo>
                  <a:cubicBezTo>
                    <a:pt x="3076" y="3320"/>
                    <a:pt x="3117" y="3307"/>
                    <a:pt x="3153" y="3277"/>
                  </a:cubicBezTo>
                  <a:lnTo>
                    <a:pt x="4919" y="1809"/>
                  </a:lnTo>
                  <a:cubicBezTo>
                    <a:pt x="4999" y="1730"/>
                    <a:pt x="4999" y="1591"/>
                    <a:pt x="4919" y="1511"/>
                  </a:cubicBezTo>
                  <a:lnTo>
                    <a:pt x="3153" y="44"/>
                  </a:lnTo>
                  <a:cubicBezTo>
                    <a:pt x="3117" y="14"/>
                    <a:pt x="3076" y="0"/>
                    <a:pt x="30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3"/>
            <p:cNvSpPr/>
            <p:nvPr/>
          </p:nvSpPr>
          <p:spPr>
            <a:xfrm>
              <a:off x="4386275" y="2225300"/>
              <a:ext cx="26800" cy="182425"/>
            </a:xfrm>
            <a:custGeom>
              <a:avLst/>
              <a:gdLst/>
              <a:ahLst/>
              <a:cxnLst/>
              <a:rect l="l" t="t" r="r" b="b"/>
              <a:pathLst>
                <a:path w="1072" h="7297" extrusionOk="0">
                  <a:moveTo>
                    <a:pt x="748" y="1"/>
                  </a:moveTo>
                  <a:cubicBezTo>
                    <a:pt x="635" y="1"/>
                    <a:pt x="525" y="87"/>
                    <a:pt x="477" y="196"/>
                  </a:cubicBezTo>
                  <a:lnTo>
                    <a:pt x="1" y="1783"/>
                  </a:lnTo>
                  <a:lnTo>
                    <a:pt x="1" y="1883"/>
                  </a:lnTo>
                  <a:lnTo>
                    <a:pt x="1" y="7019"/>
                  </a:lnTo>
                  <a:cubicBezTo>
                    <a:pt x="1" y="7178"/>
                    <a:pt x="120" y="7297"/>
                    <a:pt x="278" y="7297"/>
                  </a:cubicBezTo>
                  <a:cubicBezTo>
                    <a:pt x="437" y="7297"/>
                    <a:pt x="556" y="7178"/>
                    <a:pt x="556" y="7019"/>
                  </a:cubicBezTo>
                  <a:lnTo>
                    <a:pt x="556" y="1923"/>
                  </a:lnTo>
                  <a:lnTo>
                    <a:pt x="1032" y="355"/>
                  </a:lnTo>
                  <a:cubicBezTo>
                    <a:pt x="1072" y="217"/>
                    <a:pt x="992" y="58"/>
                    <a:pt x="834" y="19"/>
                  </a:cubicBezTo>
                  <a:cubicBezTo>
                    <a:pt x="805" y="6"/>
                    <a:pt x="776" y="1"/>
                    <a:pt x="7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3"/>
            <p:cNvSpPr/>
            <p:nvPr/>
          </p:nvSpPr>
          <p:spPr>
            <a:xfrm>
              <a:off x="4406100" y="2149200"/>
              <a:ext cx="28325" cy="61200"/>
            </a:xfrm>
            <a:custGeom>
              <a:avLst/>
              <a:gdLst/>
              <a:ahLst/>
              <a:cxnLst/>
              <a:rect l="l" t="t" r="r" b="b"/>
              <a:pathLst>
                <a:path w="1133" h="2448" extrusionOk="0">
                  <a:moveTo>
                    <a:pt x="799" y="1"/>
                  </a:moveTo>
                  <a:cubicBezTo>
                    <a:pt x="676" y="1"/>
                    <a:pt x="554" y="109"/>
                    <a:pt x="537" y="246"/>
                  </a:cubicBezTo>
                  <a:cubicBezTo>
                    <a:pt x="498" y="503"/>
                    <a:pt x="437" y="762"/>
                    <a:pt x="358" y="1019"/>
                  </a:cubicBezTo>
                  <a:lnTo>
                    <a:pt x="41" y="2090"/>
                  </a:lnTo>
                  <a:cubicBezTo>
                    <a:pt x="1" y="2230"/>
                    <a:pt x="80" y="2388"/>
                    <a:pt x="239" y="2428"/>
                  </a:cubicBezTo>
                  <a:cubicBezTo>
                    <a:pt x="260" y="2447"/>
                    <a:pt x="279" y="2447"/>
                    <a:pt x="318" y="2447"/>
                  </a:cubicBezTo>
                  <a:cubicBezTo>
                    <a:pt x="437" y="2447"/>
                    <a:pt x="556" y="2368"/>
                    <a:pt x="596" y="2249"/>
                  </a:cubicBezTo>
                  <a:lnTo>
                    <a:pt x="913" y="1198"/>
                  </a:lnTo>
                  <a:cubicBezTo>
                    <a:pt x="993" y="900"/>
                    <a:pt x="1053" y="622"/>
                    <a:pt x="1093" y="326"/>
                  </a:cubicBezTo>
                  <a:cubicBezTo>
                    <a:pt x="1132" y="167"/>
                    <a:pt x="1013" y="27"/>
                    <a:pt x="855" y="8"/>
                  </a:cubicBezTo>
                  <a:cubicBezTo>
                    <a:pt x="836" y="3"/>
                    <a:pt x="818" y="1"/>
                    <a:pt x="7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3"/>
            <p:cNvSpPr/>
            <p:nvPr/>
          </p:nvSpPr>
          <p:spPr>
            <a:xfrm>
              <a:off x="4116075" y="1981300"/>
              <a:ext cx="178525" cy="427425"/>
            </a:xfrm>
            <a:custGeom>
              <a:avLst/>
              <a:gdLst/>
              <a:ahLst/>
              <a:cxnLst/>
              <a:rect l="l" t="t" r="r" b="b"/>
              <a:pathLst>
                <a:path w="7141" h="17097" extrusionOk="0">
                  <a:moveTo>
                    <a:pt x="6644" y="0"/>
                  </a:moveTo>
                  <a:cubicBezTo>
                    <a:pt x="5038" y="0"/>
                    <a:pt x="3491" y="695"/>
                    <a:pt x="2399" y="1865"/>
                  </a:cubicBezTo>
                  <a:cubicBezTo>
                    <a:pt x="1289" y="3055"/>
                    <a:pt x="734" y="4641"/>
                    <a:pt x="873" y="6248"/>
                  </a:cubicBezTo>
                  <a:lnTo>
                    <a:pt x="972" y="7716"/>
                  </a:lnTo>
                  <a:lnTo>
                    <a:pt x="972" y="7775"/>
                  </a:lnTo>
                  <a:lnTo>
                    <a:pt x="675" y="8251"/>
                  </a:lnTo>
                  <a:cubicBezTo>
                    <a:pt x="218" y="8965"/>
                    <a:pt x="0" y="9779"/>
                    <a:pt x="0" y="10612"/>
                  </a:cubicBezTo>
                  <a:cubicBezTo>
                    <a:pt x="0" y="10889"/>
                    <a:pt x="218" y="11107"/>
                    <a:pt x="476" y="11107"/>
                  </a:cubicBezTo>
                  <a:lnTo>
                    <a:pt x="1170" y="11107"/>
                  </a:lnTo>
                  <a:lnTo>
                    <a:pt x="1547" y="13328"/>
                  </a:lnTo>
                  <a:cubicBezTo>
                    <a:pt x="1646" y="13883"/>
                    <a:pt x="2122" y="14280"/>
                    <a:pt x="2698" y="14280"/>
                  </a:cubicBezTo>
                  <a:lnTo>
                    <a:pt x="5176" y="14301"/>
                  </a:lnTo>
                  <a:cubicBezTo>
                    <a:pt x="5414" y="14301"/>
                    <a:pt x="5593" y="14499"/>
                    <a:pt x="5593" y="14737"/>
                  </a:cubicBezTo>
                  <a:lnTo>
                    <a:pt x="5593" y="16800"/>
                  </a:lnTo>
                  <a:cubicBezTo>
                    <a:pt x="5593" y="16958"/>
                    <a:pt x="5731" y="17096"/>
                    <a:pt x="5890" y="17096"/>
                  </a:cubicBezTo>
                  <a:cubicBezTo>
                    <a:pt x="6049" y="17096"/>
                    <a:pt x="6168" y="16958"/>
                    <a:pt x="6168" y="16800"/>
                  </a:cubicBezTo>
                  <a:lnTo>
                    <a:pt x="6168" y="14737"/>
                  </a:lnTo>
                  <a:cubicBezTo>
                    <a:pt x="6168" y="14182"/>
                    <a:pt x="5731" y="13725"/>
                    <a:pt x="5176" y="13725"/>
                  </a:cubicBezTo>
                  <a:lnTo>
                    <a:pt x="2698" y="13725"/>
                  </a:lnTo>
                  <a:cubicBezTo>
                    <a:pt x="2399" y="13725"/>
                    <a:pt x="2161" y="13507"/>
                    <a:pt x="2122" y="13230"/>
                  </a:cubicBezTo>
                  <a:lnTo>
                    <a:pt x="1685" y="10770"/>
                  </a:lnTo>
                  <a:cubicBezTo>
                    <a:pt x="1666" y="10631"/>
                    <a:pt x="1547" y="10532"/>
                    <a:pt x="1408" y="10532"/>
                  </a:cubicBezTo>
                  <a:lnTo>
                    <a:pt x="556" y="10532"/>
                  </a:lnTo>
                  <a:cubicBezTo>
                    <a:pt x="575" y="9837"/>
                    <a:pt x="773" y="9144"/>
                    <a:pt x="1151" y="8549"/>
                  </a:cubicBezTo>
                  <a:lnTo>
                    <a:pt x="1447" y="8073"/>
                  </a:lnTo>
                  <a:cubicBezTo>
                    <a:pt x="1527" y="7954"/>
                    <a:pt x="1566" y="7814"/>
                    <a:pt x="1547" y="7676"/>
                  </a:cubicBezTo>
                  <a:lnTo>
                    <a:pt x="1428" y="6209"/>
                  </a:lnTo>
                  <a:cubicBezTo>
                    <a:pt x="1328" y="4741"/>
                    <a:pt x="1804" y="3332"/>
                    <a:pt x="2817" y="2261"/>
                  </a:cubicBezTo>
                  <a:cubicBezTo>
                    <a:pt x="3808" y="1171"/>
                    <a:pt x="5176" y="576"/>
                    <a:pt x="6644" y="576"/>
                  </a:cubicBezTo>
                  <a:lnTo>
                    <a:pt x="6842" y="576"/>
                  </a:lnTo>
                  <a:cubicBezTo>
                    <a:pt x="6852" y="577"/>
                    <a:pt x="6862" y="578"/>
                    <a:pt x="6872" y="578"/>
                  </a:cubicBezTo>
                  <a:cubicBezTo>
                    <a:pt x="7018" y="578"/>
                    <a:pt x="7140" y="449"/>
                    <a:pt x="7140" y="318"/>
                  </a:cubicBezTo>
                  <a:cubicBezTo>
                    <a:pt x="7140" y="159"/>
                    <a:pt x="7021" y="21"/>
                    <a:pt x="6863" y="21"/>
                  </a:cubicBezTo>
                  <a:cubicBezTo>
                    <a:pt x="6783" y="21"/>
                    <a:pt x="6704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3"/>
            <p:cNvSpPr/>
            <p:nvPr/>
          </p:nvSpPr>
          <p:spPr>
            <a:xfrm>
              <a:off x="4274225" y="1981300"/>
              <a:ext cx="326800" cy="427425"/>
            </a:xfrm>
            <a:custGeom>
              <a:avLst/>
              <a:gdLst/>
              <a:ahLst/>
              <a:cxnLst/>
              <a:rect l="l" t="t" r="r" b="b"/>
              <a:pathLst>
                <a:path w="13072" h="17097" extrusionOk="0">
                  <a:moveTo>
                    <a:pt x="6426" y="0"/>
                  </a:moveTo>
                  <a:cubicBezTo>
                    <a:pt x="5336" y="0"/>
                    <a:pt x="4284" y="299"/>
                    <a:pt x="3372" y="833"/>
                  </a:cubicBezTo>
                  <a:cubicBezTo>
                    <a:pt x="2896" y="556"/>
                    <a:pt x="2401" y="357"/>
                    <a:pt x="1885" y="219"/>
                  </a:cubicBezTo>
                  <a:cubicBezTo>
                    <a:pt x="1861" y="212"/>
                    <a:pt x="1837" y="209"/>
                    <a:pt x="1812" y="209"/>
                  </a:cubicBezTo>
                  <a:cubicBezTo>
                    <a:pt x="1695" y="209"/>
                    <a:pt x="1580" y="286"/>
                    <a:pt x="1547" y="418"/>
                  </a:cubicBezTo>
                  <a:cubicBezTo>
                    <a:pt x="1508" y="576"/>
                    <a:pt x="1587" y="714"/>
                    <a:pt x="1746" y="775"/>
                  </a:cubicBezTo>
                  <a:cubicBezTo>
                    <a:pt x="2123" y="873"/>
                    <a:pt x="2480" y="1013"/>
                    <a:pt x="2817" y="1171"/>
                  </a:cubicBezTo>
                  <a:cubicBezTo>
                    <a:pt x="2341" y="1528"/>
                    <a:pt x="1885" y="1984"/>
                    <a:pt x="1508" y="2480"/>
                  </a:cubicBezTo>
                  <a:cubicBezTo>
                    <a:pt x="338" y="4046"/>
                    <a:pt x="0" y="6030"/>
                    <a:pt x="556" y="7914"/>
                  </a:cubicBezTo>
                  <a:lnTo>
                    <a:pt x="794" y="8708"/>
                  </a:lnTo>
                  <a:cubicBezTo>
                    <a:pt x="844" y="8839"/>
                    <a:pt x="961" y="8916"/>
                    <a:pt x="1078" y="8916"/>
                  </a:cubicBezTo>
                  <a:cubicBezTo>
                    <a:pt x="1103" y="8916"/>
                    <a:pt x="1127" y="8913"/>
                    <a:pt x="1151" y="8906"/>
                  </a:cubicBezTo>
                  <a:cubicBezTo>
                    <a:pt x="1309" y="8866"/>
                    <a:pt x="1389" y="8708"/>
                    <a:pt x="1349" y="8549"/>
                  </a:cubicBezTo>
                  <a:lnTo>
                    <a:pt x="1111" y="7735"/>
                  </a:lnTo>
                  <a:cubicBezTo>
                    <a:pt x="595" y="6050"/>
                    <a:pt x="913" y="4245"/>
                    <a:pt x="1965" y="2817"/>
                  </a:cubicBezTo>
                  <a:cubicBezTo>
                    <a:pt x="2361" y="2282"/>
                    <a:pt x="2837" y="1846"/>
                    <a:pt x="3372" y="1489"/>
                  </a:cubicBezTo>
                  <a:cubicBezTo>
                    <a:pt x="4107" y="1984"/>
                    <a:pt x="4721" y="2639"/>
                    <a:pt x="5178" y="3432"/>
                  </a:cubicBezTo>
                  <a:cubicBezTo>
                    <a:pt x="5217" y="3531"/>
                    <a:pt x="5316" y="3591"/>
                    <a:pt x="5416" y="3591"/>
                  </a:cubicBezTo>
                  <a:cubicBezTo>
                    <a:pt x="5474" y="3591"/>
                    <a:pt x="5514" y="3570"/>
                    <a:pt x="5554" y="3551"/>
                  </a:cubicBezTo>
                  <a:cubicBezTo>
                    <a:pt x="5693" y="3472"/>
                    <a:pt x="5752" y="3293"/>
                    <a:pt x="5673" y="3155"/>
                  </a:cubicBezTo>
                  <a:cubicBezTo>
                    <a:pt x="5236" y="2380"/>
                    <a:pt x="4622" y="1706"/>
                    <a:pt x="3908" y="1171"/>
                  </a:cubicBezTo>
                  <a:cubicBezTo>
                    <a:pt x="4681" y="794"/>
                    <a:pt x="5535" y="576"/>
                    <a:pt x="6426" y="576"/>
                  </a:cubicBezTo>
                  <a:cubicBezTo>
                    <a:pt x="7894" y="576"/>
                    <a:pt x="9263" y="1171"/>
                    <a:pt x="10255" y="2261"/>
                  </a:cubicBezTo>
                  <a:cubicBezTo>
                    <a:pt x="11266" y="3332"/>
                    <a:pt x="11742" y="4741"/>
                    <a:pt x="11643" y="6209"/>
                  </a:cubicBezTo>
                  <a:lnTo>
                    <a:pt x="11524" y="7676"/>
                  </a:lnTo>
                  <a:cubicBezTo>
                    <a:pt x="11504" y="7814"/>
                    <a:pt x="11543" y="7954"/>
                    <a:pt x="11623" y="8073"/>
                  </a:cubicBezTo>
                  <a:lnTo>
                    <a:pt x="11921" y="8549"/>
                  </a:lnTo>
                  <a:cubicBezTo>
                    <a:pt x="12297" y="9144"/>
                    <a:pt x="12495" y="9837"/>
                    <a:pt x="12516" y="10532"/>
                  </a:cubicBezTo>
                  <a:lnTo>
                    <a:pt x="11662" y="10532"/>
                  </a:lnTo>
                  <a:cubicBezTo>
                    <a:pt x="11524" y="10532"/>
                    <a:pt x="11405" y="10631"/>
                    <a:pt x="11385" y="10770"/>
                  </a:cubicBezTo>
                  <a:lnTo>
                    <a:pt x="10948" y="13230"/>
                  </a:lnTo>
                  <a:cubicBezTo>
                    <a:pt x="10909" y="13507"/>
                    <a:pt x="10671" y="13725"/>
                    <a:pt x="10374" y="13725"/>
                  </a:cubicBezTo>
                  <a:lnTo>
                    <a:pt x="7894" y="13725"/>
                  </a:lnTo>
                  <a:cubicBezTo>
                    <a:pt x="7339" y="13725"/>
                    <a:pt x="6902" y="14182"/>
                    <a:pt x="6902" y="14737"/>
                  </a:cubicBezTo>
                  <a:lnTo>
                    <a:pt x="6902" y="16800"/>
                  </a:lnTo>
                  <a:cubicBezTo>
                    <a:pt x="6902" y="16958"/>
                    <a:pt x="7021" y="17096"/>
                    <a:pt x="7180" y="17096"/>
                  </a:cubicBezTo>
                  <a:cubicBezTo>
                    <a:pt x="7339" y="17096"/>
                    <a:pt x="7458" y="16958"/>
                    <a:pt x="7458" y="16800"/>
                  </a:cubicBezTo>
                  <a:lnTo>
                    <a:pt x="7458" y="14737"/>
                  </a:lnTo>
                  <a:cubicBezTo>
                    <a:pt x="7458" y="14499"/>
                    <a:pt x="7656" y="14301"/>
                    <a:pt x="7894" y="14301"/>
                  </a:cubicBezTo>
                  <a:lnTo>
                    <a:pt x="10374" y="14280"/>
                  </a:lnTo>
                  <a:cubicBezTo>
                    <a:pt x="10948" y="14280"/>
                    <a:pt x="11424" y="13883"/>
                    <a:pt x="11524" y="13328"/>
                  </a:cubicBezTo>
                  <a:lnTo>
                    <a:pt x="11900" y="11107"/>
                  </a:lnTo>
                  <a:lnTo>
                    <a:pt x="12595" y="11107"/>
                  </a:lnTo>
                  <a:cubicBezTo>
                    <a:pt x="12852" y="11107"/>
                    <a:pt x="13071" y="10889"/>
                    <a:pt x="13071" y="10612"/>
                  </a:cubicBezTo>
                  <a:cubicBezTo>
                    <a:pt x="13071" y="9779"/>
                    <a:pt x="12852" y="8965"/>
                    <a:pt x="12397" y="8251"/>
                  </a:cubicBezTo>
                  <a:lnTo>
                    <a:pt x="12099" y="7775"/>
                  </a:lnTo>
                  <a:cubicBezTo>
                    <a:pt x="12099" y="7756"/>
                    <a:pt x="12079" y="7735"/>
                    <a:pt x="12079" y="7716"/>
                  </a:cubicBezTo>
                  <a:lnTo>
                    <a:pt x="12198" y="6248"/>
                  </a:lnTo>
                  <a:cubicBezTo>
                    <a:pt x="12317" y="4641"/>
                    <a:pt x="11762" y="3055"/>
                    <a:pt x="10671" y="1865"/>
                  </a:cubicBezTo>
                  <a:cubicBezTo>
                    <a:pt x="9581" y="695"/>
                    <a:pt x="8034" y="0"/>
                    <a:pt x="6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3"/>
            <p:cNvSpPr/>
            <p:nvPr/>
          </p:nvSpPr>
          <p:spPr>
            <a:xfrm>
              <a:off x="4316375" y="2282275"/>
              <a:ext cx="14400" cy="125450"/>
            </a:xfrm>
            <a:custGeom>
              <a:avLst/>
              <a:gdLst/>
              <a:ahLst/>
              <a:cxnLst/>
              <a:rect l="l" t="t" r="r" b="b"/>
              <a:pathLst>
                <a:path w="576" h="5018" extrusionOk="0">
                  <a:moveTo>
                    <a:pt x="298" y="1"/>
                  </a:moveTo>
                  <a:cubicBezTo>
                    <a:pt x="139" y="1"/>
                    <a:pt x="1" y="139"/>
                    <a:pt x="1" y="297"/>
                  </a:cubicBezTo>
                  <a:lnTo>
                    <a:pt x="1" y="4740"/>
                  </a:lnTo>
                  <a:cubicBezTo>
                    <a:pt x="1" y="4899"/>
                    <a:pt x="139" y="5018"/>
                    <a:pt x="298" y="5018"/>
                  </a:cubicBezTo>
                  <a:cubicBezTo>
                    <a:pt x="456" y="5018"/>
                    <a:pt x="575" y="4899"/>
                    <a:pt x="575" y="4740"/>
                  </a:cubicBezTo>
                  <a:lnTo>
                    <a:pt x="575" y="297"/>
                  </a:lnTo>
                  <a:cubicBezTo>
                    <a:pt x="575" y="139"/>
                    <a:pt x="45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3"/>
            <p:cNvSpPr/>
            <p:nvPr/>
          </p:nvSpPr>
          <p:spPr>
            <a:xfrm>
              <a:off x="4387275" y="2061325"/>
              <a:ext cx="139375" cy="97500"/>
            </a:xfrm>
            <a:custGeom>
              <a:avLst/>
              <a:gdLst/>
              <a:ahLst/>
              <a:cxnLst/>
              <a:rect l="l" t="t" r="r" b="b"/>
              <a:pathLst>
                <a:path w="5575" h="3900" extrusionOk="0">
                  <a:moveTo>
                    <a:pt x="3432" y="687"/>
                  </a:moveTo>
                  <a:lnTo>
                    <a:pt x="4940" y="1937"/>
                  </a:lnTo>
                  <a:lnTo>
                    <a:pt x="3432" y="3206"/>
                  </a:lnTo>
                  <a:lnTo>
                    <a:pt x="3432" y="2651"/>
                  </a:lnTo>
                  <a:cubicBezTo>
                    <a:pt x="3432" y="2492"/>
                    <a:pt x="3313" y="2373"/>
                    <a:pt x="3155" y="2373"/>
                  </a:cubicBezTo>
                  <a:lnTo>
                    <a:pt x="576" y="2373"/>
                  </a:lnTo>
                  <a:lnTo>
                    <a:pt x="576" y="1520"/>
                  </a:lnTo>
                  <a:lnTo>
                    <a:pt x="3155" y="1520"/>
                  </a:lnTo>
                  <a:cubicBezTo>
                    <a:pt x="3313" y="1520"/>
                    <a:pt x="3432" y="1401"/>
                    <a:pt x="3432" y="1242"/>
                  </a:cubicBezTo>
                  <a:lnTo>
                    <a:pt x="3432" y="687"/>
                  </a:lnTo>
                  <a:close/>
                  <a:moveTo>
                    <a:pt x="3315" y="0"/>
                  </a:moveTo>
                  <a:cubicBezTo>
                    <a:pt x="3253" y="0"/>
                    <a:pt x="3191" y="11"/>
                    <a:pt x="3134" y="33"/>
                  </a:cubicBezTo>
                  <a:cubicBezTo>
                    <a:pt x="2956" y="112"/>
                    <a:pt x="2856" y="290"/>
                    <a:pt x="2856" y="469"/>
                  </a:cubicBezTo>
                  <a:lnTo>
                    <a:pt x="2856" y="945"/>
                  </a:lnTo>
                  <a:lnTo>
                    <a:pt x="497" y="945"/>
                  </a:lnTo>
                  <a:cubicBezTo>
                    <a:pt x="219" y="945"/>
                    <a:pt x="0" y="1163"/>
                    <a:pt x="0" y="1421"/>
                  </a:cubicBezTo>
                  <a:lnTo>
                    <a:pt x="0" y="2472"/>
                  </a:lnTo>
                  <a:cubicBezTo>
                    <a:pt x="0" y="2730"/>
                    <a:pt x="219" y="2948"/>
                    <a:pt x="497" y="2948"/>
                  </a:cubicBezTo>
                  <a:lnTo>
                    <a:pt x="2856" y="2948"/>
                  </a:lnTo>
                  <a:lnTo>
                    <a:pt x="2856" y="3423"/>
                  </a:lnTo>
                  <a:cubicBezTo>
                    <a:pt x="2856" y="3603"/>
                    <a:pt x="2956" y="3761"/>
                    <a:pt x="3134" y="3841"/>
                  </a:cubicBezTo>
                  <a:cubicBezTo>
                    <a:pt x="3194" y="3880"/>
                    <a:pt x="3274" y="3899"/>
                    <a:pt x="3332" y="3899"/>
                  </a:cubicBezTo>
                  <a:cubicBezTo>
                    <a:pt x="3451" y="3899"/>
                    <a:pt x="3551" y="3860"/>
                    <a:pt x="3631" y="3780"/>
                  </a:cubicBezTo>
                  <a:lnTo>
                    <a:pt x="5395" y="2313"/>
                  </a:lnTo>
                  <a:cubicBezTo>
                    <a:pt x="5514" y="2214"/>
                    <a:pt x="5574" y="2095"/>
                    <a:pt x="5574" y="1937"/>
                  </a:cubicBezTo>
                  <a:cubicBezTo>
                    <a:pt x="5574" y="1797"/>
                    <a:pt x="5514" y="1678"/>
                    <a:pt x="5395" y="1580"/>
                  </a:cubicBezTo>
                  <a:lnTo>
                    <a:pt x="3631" y="112"/>
                  </a:lnTo>
                  <a:cubicBezTo>
                    <a:pt x="3541" y="36"/>
                    <a:pt x="3427" y="0"/>
                    <a:pt x="3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3"/>
            <p:cNvSpPr/>
            <p:nvPr/>
          </p:nvSpPr>
          <p:spPr>
            <a:xfrm>
              <a:off x="4214725" y="2194675"/>
              <a:ext cx="138850" cy="97550"/>
            </a:xfrm>
            <a:custGeom>
              <a:avLst/>
              <a:gdLst/>
              <a:ahLst/>
              <a:cxnLst/>
              <a:rect l="l" t="t" r="r" b="b"/>
              <a:pathLst>
                <a:path w="5554" h="3902" extrusionOk="0">
                  <a:moveTo>
                    <a:pt x="2142" y="688"/>
                  </a:moveTo>
                  <a:lnTo>
                    <a:pt x="2142" y="1244"/>
                  </a:lnTo>
                  <a:cubicBezTo>
                    <a:pt x="2142" y="1402"/>
                    <a:pt x="2261" y="1521"/>
                    <a:pt x="2420" y="1521"/>
                  </a:cubicBezTo>
                  <a:lnTo>
                    <a:pt x="4998" y="1521"/>
                  </a:lnTo>
                  <a:lnTo>
                    <a:pt x="4998" y="2373"/>
                  </a:lnTo>
                  <a:lnTo>
                    <a:pt x="2420" y="2373"/>
                  </a:lnTo>
                  <a:cubicBezTo>
                    <a:pt x="2261" y="2373"/>
                    <a:pt x="2142" y="2492"/>
                    <a:pt x="2142" y="2651"/>
                  </a:cubicBezTo>
                  <a:lnTo>
                    <a:pt x="2142" y="3206"/>
                  </a:lnTo>
                  <a:lnTo>
                    <a:pt x="635" y="1937"/>
                  </a:lnTo>
                  <a:lnTo>
                    <a:pt x="2142" y="688"/>
                  </a:lnTo>
                  <a:close/>
                  <a:moveTo>
                    <a:pt x="2249" y="1"/>
                  </a:moveTo>
                  <a:cubicBezTo>
                    <a:pt x="2136" y="1"/>
                    <a:pt x="2027" y="36"/>
                    <a:pt x="1925" y="112"/>
                  </a:cubicBezTo>
                  <a:lnTo>
                    <a:pt x="180" y="1580"/>
                  </a:lnTo>
                  <a:cubicBezTo>
                    <a:pt x="61" y="1680"/>
                    <a:pt x="0" y="1799"/>
                    <a:pt x="0" y="1937"/>
                  </a:cubicBezTo>
                  <a:cubicBezTo>
                    <a:pt x="0" y="2096"/>
                    <a:pt x="61" y="2215"/>
                    <a:pt x="180" y="2315"/>
                  </a:cubicBezTo>
                  <a:lnTo>
                    <a:pt x="1925" y="3782"/>
                  </a:lnTo>
                  <a:cubicBezTo>
                    <a:pt x="2023" y="3862"/>
                    <a:pt x="2123" y="3901"/>
                    <a:pt x="2242" y="3901"/>
                  </a:cubicBezTo>
                  <a:cubicBezTo>
                    <a:pt x="2301" y="3901"/>
                    <a:pt x="2380" y="3881"/>
                    <a:pt x="2441" y="3841"/>
                  </a:cubicBezTo>
                  <a:cubicBezTo>
                    <a:pt x="2599" y="3762"/>
                    <a:pt x="2718" y="3603"/>
                    <a:pt x="2718" y="3425"/>
                  </a:cubicBezTo>
                  <a:lnTo>
                    <a:pt x="2718" y="2949"/>
                  </a:lnTo>
                  <a:lnTo>
                    <a:pt x="5078" y="2949"/>
                  </a:lnTo>
                  <a:cubicBezTo>
                    <a:pt x="5355" y="2949"/>
                    <a:pt x="5554" y="2730"/>
                    <a:pt x="5554" y="2473"/>
                  </a:cubicBezTo>
                  <a:lnTo>
                    <a:pt x="5554" y="1421"/>
                  </a:lnTo>
                  <a:cubicBezTo>
                    <a:pt x="5554" y="1164"/>
                    <a:pt x="5355" y="945"/>
                    <a:pt x="5078" y="945"/>
                  </a:cubicBezTo>
                  <a:lnTo>
                    <a:pt x="2718" y="945"/>
                  </a:lnTo>
                  <a:lnTo>
                    <a:pt x="2718" y="469"/>
                  </a:lnTo>
                  <a:cubicBezTo>
                    <a:pt x="2718" y="292"/>
                    <a:pt x="2599" y="112"/>
                    <a:pt x="2441" y="33"/>
                  </a:cubicBezTo>
                  <a:cubicBezTo>
                    <a:pt x="2376" y="12"/>
                    <a:pt x="2312" y="1"/>
                    <a:pt x="22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23"/>
          <p:cNvGrpSpPr/>
          <p:nvPr/>
        </p:nvGrpSpPr>
        <p:grpSpPr>
          <a:xfrm>
            <a:off x="5323625" y="2601807"/>
            <a:ext cx="462125" cy="484925"/>
            <a:chOff x="6325475" y="1952550"/>
            <a:chExt cx="462125" cy="484925"/>
          </a:xfrm>
        </p:grpSpPr>
        <p:sp>
          <p:nvSpPr>
            <p:cNvPr id="972" name="Google Shape;972;p23"/>
            <p:cNvSpPr/>
            <p:nvPr/>
          </p:nvSpPr>
          <p:spPr>
            <a:xfrm>
              <a:off x="6676500" y="2217550"/>
              <a:ext cx="104150" cy="212975"/>
            </a:xfrm>
            <a:custGeom>
              <a:avLst/>
              <a:gdLst/>
              <a:ahLst/>
              <a:cxnLst/>
              <a:rect l="l" t="t" r="r" b="b"/>
              <a:pathLst>
                <a:path w="4166" h="8519" extrusionOk="0">
                  <a:moveTo>
                    <a:pt x="2085" y="1"/>
                  </a:moveTo>
                  <a:cubicBezTo>
                    <a:pt x="2058" y="1"/>
                    <a:pt x="2033" y="11"/>
                    <a:pt x="2024" y="30"/>
                  </a:cubicBezTo>
                  <a:lnTo>
                    <a:pt x="60" y="2590"/>
                  </a:lnTo>
                  <a:cubicBezTo>
                    <a:pt x="1" y="2648"/>
                    <a:pt x="60" y="2728"/>
                    <a:pt x="120" y="2728"/>
                  </a:cubicBezTo>
                  <a:lnTo>
                    <a:pt x="1012" y="2728"/>
                  </a:lnTo>
                  <a:lnTo>
                    <a:pt x="1012" y="8262"/>
                  </a:lnTo>
                  <a:cubicBezTo>
                    <a:pt x="1012" y="8400"/>
                    <a:pt x="1131" y="8519"/>
                    <a:pt x="1270" y="8519"/>
                  </a:cubicBezTo>
                  <a:lnTo>
                    <a:pt x="2896" y="8519"/>
                  </a:lnTo>
                  <a:cubicBezTo>
                    <a:pt x="3034" y="8519"/>
                    <a:pt x="3153" y="8400"/>
                    <a:pt x="3153" y="8262"/>
                  </a:cubicBezTo>
                  <a:lnTo>
                    <a:pt x="3153" y="2728"/>
                  </a:lnTo>
                  <a:lnTo>
                    <a:pt x="4047" y="2728"/>
                  </a:lnTo>
                  <a:cubicBezTo>
                    <a:pt x="4126" y="2728"/>
                    <a:pt x="4166" y="2648"/>
                    <a:pt x="4105" y="2590"/>
                  </a:cubicBezTo>
                  <a:lnTo>
                    <a:pt x="2162" y="30"/>
                  </a:lnTo>
                  <a:cubicBezTo>
                    <a:pt x="2142" y="11"/>
                    <a:pt x="2112" y="1"/>
                    <a:pt x="20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3"/>
            <p:cNvSpPr/>
            <p:nvPr/>
          </p:nvSpPr>
          <p:spPr>
            <a:xfrm>
              <a:off x="6332875" y="2148150"/>
              <a:ext cx="103675" cy="245700"/>
            </a:xfrm>
            <a:custGeom>
              <a:avLst/>
              <a:gdLst/>
              <a:ahLst/>
              <a:cxnLst/>
              <a:rect l="l" t="t" r="r" b="b"/>
              <a:pathLst>
                <a:path w="4147" h="9828" extrusionOk="0">
                  <a:moveTo>
                    <a:pt x="2066" y="0"/>
                  </a:moveTo>
                  <a:cubicBezTo>
                    <a:pt x="2039" y="0"/>
                    <a:pt x="2014" y="10"/>
                    <a:pt x="2005" y="30"/>
                  </a:cubicBezTo>
                  <a:lnTo>
                    <a:pt x="40" y="2589"/>
                  </a:lnTo>
                  <a:cubicBezTo>
                    <a:pt x="1" y="2648"/>
                    <a:pt x="40" y="2727"/>
                    <a:pt x="101" y="2727"/>
                  </a:cubicBezTo>
                  <a:lnTo>
                    <a:pt x="992" y="2727"/>
                  </a:lnTo>
                  <a:lnTo>
                    <a:pt x="992" y="9689"/>
                  </a:lnTo>
                  <a:cubicBezTo>
                    <a:pt x="992" y="9769"/>
                    <a:pt x="1072" y="9827"/>
                    <a:pt x="1151" y="9827"/>
                  </a:cubicBezTo>
                  <a:lnTo>
                    <a:pt x="2996" y="9827"/>
                  </a:lnTo>
                  <a:cubicBezTo>
                    <a:pt x="3076" y="9827"/>
                    <a:pt x="3134" y="9769"/>
                    <a:pt x="3134" y="9689"/>
                  </a:cubicBezTo>
                  <a:lnTo>
                    <a:pt x="3134" y="8518"/>
                  </a:lnTo>
                  <a:lnTo>
                    <a:pt x="3134" y="2727"/>
                  </a:lnTo>
                  <a:lnTo>
                    <a:pt x="4028" y="2727"/>
                  </a:lnTo>
                  <a:cubicBezTo>
                    <a:pt x="4107" y="2727"/>
                    <a:pt x="4147" y="2648"/>
                    <a:pt x="4107" y="2589"/>
                  </a:cubicBezTo>
                  <a:lnTo>
                    <a:pt x="2143" y="30"/>
                  </a:lnTo>
                  <a:cubicBezTo>
                    <a:pt x="2123" y="10"/>
                    <a:pt x="2093" y="0"/>
                    <a:pt x="20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3"/>
            <p:cNvSpPr/>
            <p:nvPr/>
          </p:nvSpPr>
          <p:spPr>
            <a:xfrm>
              <a:off x="6600625" y="1959375"/>
              <a:ext cx="103675" cy="212850"/>
            </a:xfrm>
            <a:custGeom>
              <a:avLst/>
              <a:gdLst/>
              <a:ahLst/>
              <a:cxnLst/>
              <a:rect l="l" t="t" r="r" b="b"/>
              <a:pathLst>
                <a:path w="4147" h="8514" extrusionOk="0">
                  <a:moveTo>
                    <a:pt x="2081" y="0"/>
                  </a:moveTo>
                  <a:cubicBezTo>
                    <a:pt x="2054" y="0"/>
                    <a:pt x="2024" y="15"/>
                    <a:pt x="2005" y="44"/>
                  </a:cubicBezTo>
                  <a:lnTo>
                    <a:pt x="40" y="2583"/>
                  </a:lnTo>
                  <a:cubicBezTo>
                    <a:pt x="1" y="2643"/>
                    <a:pt x="40" y="2742"/>
                    <a:pt x="120" y="2742"/>
                  </a:cubicBezTo>
                  <a:lnTo>
                    <a:pt x="1013" y="2742"/>
                  </a:lnTo>
                  <a:lnTo>
                    <a:pt x="1013" y="4984"/>
                  </a:lnTo>
                  <a:lnTo>
                    <a:pt x="1013" y="8514"/>
                  </a:lnTo>
                  <a:lnTo>
                    <a:pt x="2817" y="8514"/>
                  </a:lnTo>
                  <a:cubicBezTo>
                    <a:pt x="2996" y="8514"/>
                    <a:pt x="3155" y="8374"/>
                    <a:pt x="3155" y="8196"/>
                  </a:cubicBezTo>
                  <a:lnTo>
                    <a:pt x="3155" y="2742"/>
                  </a:lnTo>
                  <a:lnTo>
                    <a:pt x="4047" y="2742"/>
                  </a:lnTo>
                  <a:cubicBezTo>
                    <a:pt x="4107" y="2742"/>
                    <a:pt x="4146" y="2643"/>
                    <a:pt x="4107" y="2583"/>
                  </a:cubicBezTo>
                  <a:lnTo>
                    <a:pt x="2143" y="44"/>
                  </a:lnTo>
                  <a:cubicBezTo>
                    <a:pt x="2133" y="15"/>
                    <a:pt x="2108" y="0"/>
                    <a:pt x="20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3"/>
            <p:cNvSpPr/>
            <p:nvPr/>
          </p:nvSpPr>
          <p:spPr>
            <a:xfrm>
              <a:off x="6448900" y="2226225"/>
              <a:ext cx="210250" cy="204300"/>
            </a:xfrm>
            <a:custGeom>
              <a:avLst/>
              <a:gdLst/>
              <a:ahLst/>
              <a:cxnLst/>
              <a:rect l="l" t="t" r="r" b="b"/>
              <a:pathLst>
                <a:path w="8410" h="8172" extrusionOk="0">
                  <a:moveTo>
                    <a:pt x="2262" y="1"/>
                  </a:moveTo>
                  <a:lnTo>
                    <a:pt x="2262" y="1211"/>
                  </a:lnTo>
                  <a:lnTo>
                    <a:pt x="140" y="2976"/>
                  </a:lnTo>
                  <a:cubicBezTo>
                    <a:pt x="40" y="3055"/>
                    <a:pt x="1" y="3155"/>
                    <a:pt x="1" y="3274"/>
                  </a:cubicBezTo>
                  <a:lnTo>
                    <a:pt x="1" y="7855"/>
                  </a:lnTo>
                  <a:cubicBezTo>
                    <a:pt x="1" y="8034"/>
                    <a:pt x="140" y="8172"/>
                    <a:pt x="318" y="8172"/>
                  </a:cubicBezTo>
                  <a:lnTo>
                    <a:pt x="8093" y="8172"/>
                  </a:lnTo>
                  <a:cubicBezTo>
                    <a:pt x="8272" y="8172"/>
                    <a:pt x="8410" y="8034"/>
                    <a:pt x="8410" y="7855"/>
                  </a:cubicBezTo>
                  <a:lnTo>
                    <a:pt x="8410" y="3274"/>
                  </a:lnTo>
                  <a:cubicBezTo>
                    <a:pt x="8410" y="3155"/>
                    <a:pt x="8370" y="3055"/>
                    <a:pt x="8272" y="2976"/>
                  </a:cubicBezTo>
                  <a:lnTo>
                    <a:pt x="6149" y="1211"/>
                  </a:lnTo>
                  <a:lnTo>
                    <a:pt x="61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3"/>
            <p:cNvSpPr/>
            <p:nvPr/>
          </p:nvSpPr>
          <p:spPr>
            <a:xfrm>
              <a:off x="6470250" y="2085925"/>
              <a:ext cx="166625" cy="166125"/>
            </a:xfrm>
            <a:custGeom>
              <a:avLst/>
              <a:gdLst/>
              <a:ahLst/>
              <a:cxnLst/>
              <a:rect l="l" t="t" r="r" b="b"/>
              <a:pathLst>
                <a:path w="6665" h="6645" extrusionOk="0">
                  <a:moveTo>
                    <a:pt x="3332" y="1"/>
                  </a:moveTo>
                  <a:cubicBezTo>
                    <a:pt x="1487" y="1"/>
                    <a:pt x="0" y="1488"/>
                    <a:pt x="0" y="3333"/>
                  </a:cubicBezTo>
                  <a:cubicBezTo>
                    <a:pt x="0" y="5157"/>
                    <a:pt x="1487" y="6644"/>
                    <a:pt x="3332" y="6644"/>
                  </a:cubicBezTo>
                  <a:cubicBezTo>
                    <a:pt x="5176" y="6644"/>
                    <a:pt x="6664" y="5157"/>
                    <a:pt x="6664" y="3333"/>
                  </a:cubicBezTo>
                  <a:cubicBezTo>
                    <a:pt x="6664" y="1488"/>
                    <a:pt x="5176" y="1"/>
                    <a:pt x="3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3"/>
            <p:cNvSpPr/>
            <p:nvPr/>
          </p:nvSpPr>
          <p:spPr>
            <a:xfrm>
              <a:off x="6492550" y="2174950"/>
              <a:ext cx="121975" cy="55800"/>
            </a:xfrm>
            <a:custGeom>
              <a:avLst/>
              <a:gdLst/>
              <a:ahLst/>
              <a:cxnLst/>
              <a:rect l="l" t="t" r="r" b="b"/>
              <a:pathLst>
                <a:path w="4879" h="2232" extrusionOk="0">
                  <a:moveTo>
                    <a:pt x="310" y="1"/>
                  </a:moveTo>
                  <a:cubicBezTo>
                    <a:pt x="286" y="1"/>
                    <a:pt x="262" y="4"/>
                    <a:pt x="238" y="10"/>
                  </a:cubicBezTo>
                  <a:cubicBezTo>
                    <a:pt x="100" y="49"/>
                    <a:pt x="0" y="187"/>
                    <a:pt x="40" y="346"/>
                  </a:cubicBezTo>
                  <a:cubicBezTo>
                    <a:pt x="317" y="1457"/>
                    <a:pt x="1290" y="2231"/>
                    <a:pt x="2440" y="2231"/>
                  </a:cubicBezTo>
                  <a:cubicBezTo>
                    <a:pt x="3591" y="2231"/>
                    <a:pt x="4582" y="1457"/>
                    <a:pt x="4839" y="346"/>
                  </a:cubicBezTo>
                  <a:cubicBezTo>
                    <a:pt x="4879" y="187"/>
                    <a:pt x="4781" y="49"/>
                    <a:pt x="4641" y="10"/>
                  </a:cubicBezTo>
                  <a:cubicBezTo>
                    <a:pt x="4617" y="4"/>
                    <a:pt x="4593" y="1"/>
                    <a:pt x="4569" y="1"/>
                  </a:cubicBezTo>
                  <a:cubicBezTo>
                    <a:pt x="4437" y="1"/>
                    <a:pt x="4318" y="90"/>
                    <a:pt x="4284" y="208"/>
                  </a:cubicBezTo>
                  <a:cubicBezTo>
                    <a:pt x="4086" y="1060"/>
                    <a:pt x="3313" y="1676"/>
                    <a:pt x="2440" y="1676"/>
                  </a:cubicBezTo>
                  <a:cubicBezTo>
                    <a:pt x="1568" y="1676"/>
                    <a:pt x="793" y="1060"/>
                    <a:pt x="595" y="208"/>
                  </a:cubicBezTo>
                  <a:cubicBezTo>
                    <a:pt x="561" y="90"/>
                    <a:pt x="442" y="1"/>
                    <a:pt x="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3"/>
            <p:cNvSpPr/>
            <p:nvPr/>
          </p:nvSpPr>
          <p:spPr>
            <a:xfrm>
              <a:off x="6519325" y="2127575"/>
              <a:ext cx="14400" cy="21850"/>
            </a:xfrm>
            <a:custGeom>
              <a:avLst/>
              <a:gdLst/>
              <a:ahLst/>
              <a:cxnLst/>
              <a:rect l="l" t="t" r="r" b="b"/>
              <a:pathLst>
                <a:path w="576" h="874" extrusionOk="0">
                  <a:moveTo>
                    <a:pt x="278" y="1"/>
                  </a:moveTo>
                  <a:cubicBezTo>
                    <a:pt x="119" y="1"/>
                    <a:pt x="0" y="120"/>
                    <a:pt x="0" y="278"/>
                  </a:cubicBezTo>
                  <a:lnTo>
                    <a:pt x="0" y="596"/>
                  </a:lnTo>
                  <a:cubicBezTo>
                    <a:pt x="0" y="754"/>
                    <a:pt x="119" y="873"/>
                    <a:pt x="278" y="873"/>
                  </a:cubicBezTo>
                  <a:cubicBezTo>
                    <a:pt x="436" y="873"/>
                    <a:pt x="576" y="734"/>
                    <a:pt x="576" y="596"/>
                  </a:cubicBezTo>
                  <a:lnTo>
                    <a:pt x="576" y="278"/>
                  </a:lnTo>
                  <a:cubicBezTo>
                    <a:pt x="576" y="120"/>
                    <a:pt x="436" y="1"/>
                    <a:pt x="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3"/>
            <p:cNvSpPr/>
            <p:nvPr/>
          </p:nvSpPr>
          <p:spPr>
            <a:xfrm>
              <a:off x="6574375" y="2127575"/>
              <a:ext cx="14375" cy="21850"/>
            </a:xfrm>
            <a:custGeom>
              <a:avLst/>
              <a:gdLst/>
              <a:ahLst/>
              <a:cxnLst/>
              <a:rect l="l" t="t" r="r" b="b"/>
              <a:pathLst>
                <a:path w="575" h="874" extrusionOk="0">
                  <a:moveTo>
                    <a:pt x="297" y="1"/>
                  </a:moveTo>
                  <a:cubicBezTo>
                    <a:pt x="138" y="1"/>
                    <a:pt x="0" y="120"/>
                    <a:pt x="0" y="278"/>
                  </a:cubicBezTo>
                  <a:lnTo>
                    <a:pt x="0" y="596"/>
                  </a:lnTo>
                  <a:cubicBezTo>
                    <a:pt x="0" y="734"/>
                    <a:pt x="138" y="873"/>
                    <a:pt x="297" y="873"/>
                  </a:cubicBezTo>
                  <a:cubicBezTo>
                    <a:pt x="456" y="873"/>
                    <a:pt x="575" y="754"/>
                    <a:pt x="575" y="596"/>
                  </a:cubicBezTo>
                  <a:lnTo>
                    <a:pt x="575" y="278"/>
                  </a:lnTo>
                  <a:cubicBezTo>
                    <a:pt x="575" y="120"/>
                    <a:pt x="456" y="1"/>
                    <a:pt x="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3"/>
            <p:cNvSpPr/>
            <p:nvPr/>
          </p:nvSpPr>
          <p:spPr>
            <a:xfrm>
              <a:off x="6441500" y="2281175"/>
              <a:ext cx="33225" cy="156300"/>
            </a:xfrm>
            <a:custGeom>
              <a:avLst/>
              <a:gdLst/>
              <a:ahLst/>
              <a:cxnLst/>
              <a:rect l="l" t="t" r="r" b="b"/>
              <a:pathLst>
                <a:path w="1329" h="6252" extrusionOk="0">
                  <a:moveTo>
                    <a:pt x="1009" y="1"/>
                  </a:moveTo>
                  <a:cubicBezTo>
                    <a:pt x="947" y="1"/>
                    <a:pt x="885" y="21"/>
                    <a:pt x="833" y="64"/>
                  </a:cubicBezTo>
                  <a:lnTo>
                    <a:pt x="476" y="362"/>
                  </a:lnTo>
                  <a:cubicBezTo>
                    <a:pt x="178" y="619"/>
                    <a:pt x="0" y="976"/>
                    <a:pt x="0" y="1373"/>
                  </a:cubicBezTo>
                  <a:lnTo>
                    <a:pt x="0" y="5974"/>
                  </a:lnTo>
                  <a:cubicBezTo>
                    <a:pt x="0" y="6133"/>
                    <a:pt x="138" y="6252"/>
                    <a:pt x="297" y="6252"/>
                  </a:cubicBezTo>
                  <a:cubicBezTo>
                    <a:pt x="455" y="6252"/>
                    <a:pt x="574" y="6133"/>
                    <a:pt x="574" y="5974"/>
                  </a:cubicBezTo>
                  <a:lnTo>
                    <a:pt x="574" y="1373"/>
                  </a:lnTo>
                  <a:cubicBezTo>
                    <a:pt x="574" y="1155"/>
                    <a:pt x="674" y="936"/>
                    <a:pt x="833" y="798"/>
                  </a:cubicBezTo>
                  <a:lnTo>
                    <a:pt x="1209" y="500"/>
                  </a:lnTo>
                  <a:cubicBezTo>
                    <a:pt x="1328" y="402"/>
                    <a:pt x="1328" y="222"/>
                    <a:pt x="1230" y="103"/>
                  </a:cubicBezTo>
                  <a:cubicBezTo>
                    <a:pt x="1173" y="36"/>
                    <a:pt x="1091" y="1"/>
                    <a:pt x="10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3"/>
            <p:cNvSpPr/>
            <p:nvPr/>
          </p:nvSpPr>
          <p:spPr>
            <a:xfrm>
              <a:off x="6484600" y="2309525"/>
              <a:ext cx="14425" cy="127950"/>
            </a:xfrm>
            <a:custGeom>
              <a:avLst/>
              <a:gdLst/>
              <a:ahLst/>
              <a:cxnLst/>
              <a:rect l="l" t="t" r="r" b="b"/>
              <a:pathLst>
                <a:path w="577" h="5118" extrusionOk="0">
                  <a:moveTo>
                    <a:pt x="299" y="1"/>
                  </a:moveTo>
                  <a:cubicBezTo>
                    <a:pt x="140" y="1"/>
                    <a:pt x="1" y="120"/>
                    <a:pt x="1" y="278"/>
                  </a:cubicBezTo>
                  <a:lnTo>
                    <a:pt x="1" y="4840"/>
                  </a:lnTo>
                  <a:cubicBezTo>
                    <a:pt x="1" y="4999"/>
                    <a:pt x="140" y="5118"/>
                    <a:pt x="299" y="5118"/>
                  </a:cubicBezTo>
                  <a:cubicBezTo>
                    <a:pt x="437" y="5118"/>
                    <a:pt x="577" y="4999"/>
                    <a:pt x="577" y="4840"/>
                  </a:cubicBezTo>
                  <a:lnTo>
                    <a:pt x="577" y="278"/>
                  </a:lnTo>
                  <a:cubicBezTo>
                    <a:pt x="577" y="120"/>
                    <a:pt x="437" y="1"/>
                    <a:pt x="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3"/>
            <p:cNvSpPr/>
            <p:nvPr/>
          </p:nvSpPr>
          <p:spPr>
            <a:xfrm>
              <a:off x="6463300" y="2079000"/>
              <a:ext cx="203325" cy="358475"/>
            </a:xfrm>
            <a:custGeom>
              <a:avLst/>
              <a:gdLst/>
              <a:ahLst/>
              <a:cxnLst/>
              <a:rect l="l" t="t" r="r" b="b"/>
              <a:pathLst>
                <a:path w="8133" h="14339" extrusionOk="0">
                  <a:moveTo>
                    <a:pt x="3610" y="0"/>
                  </a:moveTo>
                  <a:cubicBezTo>
                    <a:pt x="3034" y="0"/>
                    <a:pt x="2460" y="138"/>
                    <a:pt x="1963" y="397"/>
                  </a:cubicBezTo>
                  <a:cubicBezTo>
                    <a:pt x="1825" y="456"/>
                    <a:pt x="1765" y="635"/>
                    <a:pt x="1844" y="773"/>
                  </a:cubicBezTo>
                  <a:cubicBezTo>
                    <a:pt x="1886" y="870"/>
                    <a:pt x="1984" y="928"/>
                    <a:pt x="2087" y="928"/>
                  </a:cubicBezTo>
                  <a:cubicBezTo>
                    <a:pt x="2133" y="928"/>
                    <a:pt x="2179" y="916"/>
                    <a:pt x="2222" y="892"/>
                  </a:cubicBezTo>
                  <a:cubicBezTo>
                    <a:pt x="2658" y="674"/>
                    <a:pt x="3114" y="556"/>
                    <a:pt x="3610" y="556"/>
                  </a:cubicBezTo>
                  <a:cubicBezTo>
                    <a:pt x="5295" y="556"/>
                    <a:pt x="6644" y="1923"/>
                    <a:pt x="6644" y="3610"/>
                  </a:cubicBezTo>
                  <a:cubicBezTo>
                    <a:pt x="6644" y="5276"/>
                    <a:pt x="5295" y="6643"/>
                    <a:pt x="3610" y="6643"/>
                  </a:cubicBezTo>
                  <a:cubicBezTo>
                    <a:pt x="1924" y="6643"/>
                    <a:pt x="575" y="5276"/>
                    <a:pt x="575" y="3610"/>
                  </a:cubicBezTo>
                  <a:cubicBezTo>
                    <a:pt x="575" y="2856"/>
                    <a:pt x="834" y="2142"/>
                    <a:pt x="1329" y="1587"/>
                  </a:cubicBezTo>
                  <a:cubicBezTo>
                    <a:pt x="1429" y="1468"/>
                    <a:pt x="1429" y="1289"/>
                    <a:pt x="1310" y="1190"/>
                  </a:cubicBezTo>
                  <a:cubicBezTo>
                    <a:pt x="1253" y="1142"/>
                    <a:pt x="1182" y="1117"/>
                    <a:pt x="1113" y="1117"/>
                  </a:cubicBezTo>
                  <a:cubicBezTo>
                    <a:pt x="1038" y="1117"/>
                    <a:pt x="964" y="1147"/>
                    <a:pt x="913" y="1209"/>
                  </a:cubicBezTo>
                  <a:cubicBezTo>
                    <a:pt x="318" y="1864"/>
                    <a:pt x="1" y="2716"/>
                    <a:pt x="1" y="3610"/>
                  </a:cubicBezTo>
                  <a:cubicBezTo>
                    <a:pt x="1" y="4760"/>
                    <a:pt x="556" y="5791"/>
                    <a:pt x="1389" y="6445"/>
                  </a:cubicBezTo>
                  <a:lnTo>
                    <a:pt x="1389" y="6961"/>
                  </a:lnTo>
                  <a:lnTo>
                    <a:pt x="932" y="7357"/>
                  </a:lnTo>
                  <a:cubicBezTo>
                    <a:pt x="813" y="7457"/>
                    <a:pt x="794" y="7635"/>
                    <a:pt x="892" y="7754"/>
                  </a:cubicBezTo>
                  <a:cubicBezTo>
                    <a:pt x="953" y="7814"/>
                    <a:pt x="1032" y="7854"/>
                    <a:pt x="1111" y="7854"/>
                  </a:cubicBezTo>
                  <a:cubicBezTo>
                    <a:pt x="1170" y="7854"/>
                    <a:pt x="1249" y="7833"/>
                    <a:pt x="1289" y="7794"/>
                  </a:cubicBezTo>
                  <a:lnTo>
                    <a:pt x="1865" y="7318"/>
                  </a:lnTo>
                  <a:cubicBezTo>
                    <a:pt x="1924" y="7259"/>
                    <a:pt x="1963" y="7180"/>
                    <a:pt x="1963" y="7100"/>
                  </a:cubicBezTo>
                  <a:lnTo>
                    <a:pt x="1963" y="6802"/>
                  </a:lnTo>
                  <a:cubicBezTo>
                    <a:pt x="2460" y="7061"/>
                    <a:pt x="3015" y="7219"/>
                    <a:pt x="3610" y="7219"/>
                  </a:cubicBezTo>
                  <a:cubicBezTo>
                    <a:pt x="4224" y="7219"/>
                    <a:pt x="4800" y="7061"/>
                    <a:pt x="5295" y="6783"/>
                  </a:cubicBezTo>
                  <a:lnTo>
                    <a:pt x="5295" y="7100"/>
                  </a:lnTo>
                  <a:cubicBezTo>
                    <a:pt x="5295" y="7180"/>
                    <a:pt x="5335" y="7259"/>
                    <a:pt x="5395" y="7318"/>
                  </a:cubicBezTo>
                  <a:lnTo>
                    <a:pt x="7299" y="8885"/>
                  </a:lnTo>
                  <a:cubicBezTo>
                    <a:pt x="7458" y="9023"/>
                    <a:pt x="7556" y="9242"/>
                    <a:pt x="7556" y="9460"/>
                  </a:cubicBezTo>
                  <a:lnTo>
                    <a:pt x="7556" y="14061"/>
                  </a:lnTo>
                  <a:cubicBezTo>
                    <a:pt x="7556" y="14220"/>
                    <a:pt x="7675" y="14339"/>
                    <a:pt x="7834" y="14339"/>
                  </a:cubicBezTo>
                  <a:cubicBezTo>
                    <a:pt x="7993" y="14339"/>
                    <a:pt x="8132" y="14220"/>
                    <a:pt x="8132" y="14061"/>
                  </a:cubicBezTo>
                  <a:lnTo>
                    <a:pt x="8132" y="9460"/>
                  </a:lnTo>
                  <a:cubicBezTo>
                    <a:pt x="8132" y="9063"/>
                    <a:pt x="7953" y="8706"/>
                    <a:pt x="7656" y="8449"/>
                  </a:cubicBezTo>
                  <a:lnTo>
                    <a:pt x="5871" y="6961"/>
                  </a:lnTo>
                  <a:lnTo>
                    <a:pt x="5871" y="6426"/>
                  </a:lnTo>
                  <a:cubicBezTo>
                    <a:pt x="6684" y="5752"/>
                    <a:pt x="7220" y="4739"/>
                    <a:pt x="7220" y="3610"/>
                  </a:cubicBezTo>
                  <a:cubicBezTo>
                    <a:pt x="7220" y="1606"/>
                    <a:pt x="5594" y="0"/>
                    <a:pt x="36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3"/>
            <p:cNvSpPr/>
            <p:nvPr/>
          </p:nvSpPr>
          <p:spPr>
            <a:xfrm>
              <a:off x="6609075" y="2309525"/>
              <a:ext cx="14375" cy="127950"/>
            </a:xfrm>
            <a:custGeom>
              <a:avLst/>
              <a:gdLst/>
              <a:ahLst/>
              <a:cxnLst/>
              <a:rect l="l" t="t" r="r" b="b"/>
              <a:pathLst>
                <a:path w="575" h="5118" extrusionOk="0">
                  <a:moveTo>
                    <a:pt x="278" y="1"/>
                  </a:moveTo>
                  <a:cubicBezTo>
                    <a:pt x="139" y="1"/>
                    <a:pt x="1" y="120"/>
                    <a:pt x="1" y="278"/>
                  </a:cubicBezTo>
                  <a:lnTo>
                    <a:pt x="1" y="4840"/>
                  </a:lnTo>
                  <a:cubicBezTo>
                    <a:pt x="1" y="4999"/>
                    <a:pt x="139" y="5118"/>
                    <a:pt x="278" y="5118"/>
                  </a:cubicBezTo>
                  <a:cubicBezTo>
                    <a:pt x="437" y="5118"/>
                    <a:pt x="575" y="4999"/>
                    <a:pt x="575" y="4840"/>
                  </a:cubicBezTo>
                  <a:lnTo>
                    <a:pt x="575" y="278"/>
                  </a:lnTo>
                  <a:cubicBezTo>
                    <a:pt x="575" y="120"/>
                    <a:pt x="437" y="1"/>
                    <a:pt x="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3"/>
            <p:cNvSpPr/>
            <p:nvPr/>
          </p:nvSpPr>
          <p:spPr>
            <a:xfrm>
              <a:off x="6669575" y="2210375"/>
              <a:ext cx="118025" cy="227100"/>
            </a:xfrm>
            <a:custGeom>
              <a:avLst/>
              <a:gdLst/>
              <a:ahLst/>
              <a:cxnLst/>
              <a:rect l="l" t="t" r="r" b="b"/>
              <a:pathLst>
                <a:path w="4721" h="9084" extrusionOk="0">
                  <a:moveTo>
                    <a:pt x="2360" y="0"/>
                  </a:moveTo>
                  <a:cubicBezTo>
                    <a:pt x="2241" y="0"/>
                    <a:pt x="2142" y="60"/>
                    <a:pt x="2063" y="140"/>
                  </a:cubicBezTo>
                  <a:lnTo>
                    <a:pt x="99" y="2697"/>
                  </a:lnTo>
                  <a:cubicBezTo>
                    <a:pt x="19" y="2816"/>
                    <a:pt x="0" y="2956"/>
                    <a:pt x="59" y="3094"/>
                  </a:cubicBezTo>
                  <a:cubicBezTo>
                    <a:pt x="138" y="3213"/>
                    <a:pt x="257" y="3292"/>
                    <a:pt x="397" y="3292"/>
                  </a:cubicBezTo>
                  <a:lnTo>
                    <a:pt x="1011" y="3292"/>
                  </a:lnTo>
                  <a:lnTo>
                    <a:pt x="1011" y="6367"/>
                  </a:lnTo>
                  <a:cubicBezTo>
                    <a:pt x="1011" y="6526"/>
                    <a:pt x="1130" y="6645"/>
                    <a:pt x="1289" y="6645"/>
                  </a:cubicBezTo>
                  <a:cubicBezTo>
                    <a:pt x="1447" y="6645"/>
                    <a:pt x="1566" y="6526"/>
                    <a:pt x="1566" y="6367"/>
                  </a:cubicBezTo>
                  <a:lnTo>
                    <a:pt x="1566" y="3015"/>
                  </a:lnTo>
                  <a:cubicBezTo>
                    <a:pt x="1566" y="2856"/>
                    <a:pt x="1447" y="2737"/>
                    <a:pt x="1289" y="2737"/>
                  </a:cubicBezTo>
                  <a:lnTo>
                    <a:pt x="794" y="2737"/>
                  </a:lnTo>
                  <a:lnTo>
                    <a:pt x="2360" y="695"/>
                  </a:lnTo>
                  <a:lnTo>
                    <a:pt x="3927" y="2737"/>
                  </a:lnTo>
                  <a:lnTo>
                    <a:pt x="3430" y="2737"/>
                  </a:lnTo>
                  <a:cubicBezTo>
                    <a:pt x="3272" y="2737"/>
                    <a:pt x="3153" y="2856"/>
                    <a:pt x="3153" y="3015"/>
                  </a:cubicBezTo>
                  <a:lnTo>
                    <a:pt x="3153" y="8806"/>
                  </a:lnTo>
                  <a:cubicBezTo>
                    <a:pt x="3153" y="8965"/>
                    <a:pt x="3272" y="9084"/>
                    <a:pt x="3430" y="9084"/>
                  </a:cubicBezTo>
                  <a:cubicBezTo>
                    <a:pt x="3589" y="9084"/>
                    <a:pt x="3708" y="8965"/>
                    <a:pt x="3708" y="8806"/>
                  </a:cubicBezTo>
                  <a:lnTo>
                    <a:pt x="3708" y="3292"/>
                  </a:lnTo>
                  <a:lnTo>
                    <a:pt x="4324" y="3292"/>
                  </a:lnTo>
                  <a:cubicBezTo>
                    <a:pt x="4462" y="3292"/>
                    <a:pt x="4601" y="3213"/>
                    <a:pt x="4660" y="3094"/>
                  </a:cubicBezTo>
                  <a:cubicBezTo>
                    <a:pt x="4720" y="2956"/>
                    <a:pt x="4700" y="2816"/>
                    <a:pt x="4620" y="2697"/>
                  </a:cubicBezTo>
                  <a:lnTo>
                    <a:pt x="2658" y="140"/>
                  </a:lnTo>
                  <a:cubicBezTo>
                    <a:pt x="2578" y="60"/>
                    <a:pt x="2479" y="0"/>
                    <a:pt x="23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3"/>
            <p:cNvSpPr/>
            <p:nvPr/>
          </p:nvSpPr>
          <p:spPr>
            <a:xfrm>
              <a:off x="6694825" y="2392825"/>
              <a:ext cx="13925" cy="44650"/>
            </a:xfrm>
            <a:custGeom>
              <a:avLst/>
              <a:gdLst/>
              <a:ahLst/>
              <a:cxnLst/>
              <a:rect l="l" t="t" r="r" b="b"/>
              <a:pathLst>
                <a:path w="557" h="1786" extrusionOk="0">
                  <a:moveTo>
                    <a:pt x="279" y="1"/>
                  </a:moveTo>
                  <a:cubicBezTo>
                    <a:pt x="120" y="1"/>
                    <a:pt x="1" y="120"/>
                    <a:pt x="1" y="278"/>
                  </a:cubicBezTo>
                  <a:lnTo>
                    <a:pt x="1" y="1508"/>
                  </a:lnTo>
                  <a:cubicBezTo>
                    <a:pt x="1" y="1667"/>
                    <a:pt x="120" y="1786"/>
                    <a:pt x="279" y="1786"/>
                  </a:cubicBezTo>
                  <a:cubicBezTo>
                    <a:pt x="437" y="1786"/>
                    <a:pt x="556" y="1667"/>
                    <a:pt x="556" y="1508"/>
                  </a:cubicBezTo>
                  <a:lnTo>
                    <a:pt x="556" y="278"/>
                  </a:lnTo>
                  <a:cubicBezTo>
                    <a:pt x="556" y="120"/>
                    <a:pt x="437" y="1"/>
                    <a:pt x="2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3"/>
            <p:cNvSpPr/>
            <p:nvPr/>
          </p:nvSpPr>
          <p:spPr>
            <a:xfrm>
              <a:off x="6325475" y="2140950"/>
              <a:ext cx="118025" cy="260350"/>
            </a:xfrm>
            <a:custGeom>
              <a:avLst/>
              <a:gdLst/>
              <a:ahLst/>
              <a:cxnLst/>
              <a:rect l="l" t="t" r="r" b="b"/>
              <a:pathLst>
                <a:path w="4721" h="10414" extrusionOk="0">
                  <a:moveTo>
                    <a:pt x="2359" y="0"/>
                  </a:moveTo>
                  <a:cubicBezTo>
                    <a:pt x="2240" y="0"/>
                    <a:pt x="2142" y="61"/>
                    <a:pt x="2063" y="159"/>
                  </a:cubicBezTo>
                  <a:lnTo>
                    <a:pt x="98" y="2698"/>
                  </a:lnTo>
                  <a:cubicBezTo>
                    <a:pt x="19" y="2817"/>
                    <a:pt x="0" y="2975"/>
                    <a:pt x="59" y="3094"/>
                  </a:cubicBezTo>
                  <a:cubicBezTo>
                    <a:pt x="138" y="3234"/>
                    <a:pt x="257" y="3313"/>
                    <a:pt x="397" y="3313"/>
                  </a:cubicBezTo>
                  <a:lnTo>
                    <a:pt x="1011" y="3313"/>
                  </a:lnTo>
                  <a:lnTo>
                    <a:pt x="1011" y="10115"/>
                  </a:lnTo>
                  <a:cubicBezTo>
                    <a:pt x="1011" y="10274"/>
                    <a:pt x="1130" y="10414"/>
                    <a:pt x="1288" y="10414"/>
                  </a:cubicBezTo>
                  <a:cubicBezTo>
                    <a:pt x="1447" y="10414"/>
                    <a:pt x="1587" y="10274"/>
                    <a:pt x="1587" y="10115"/>
                  </a:cubicBezTo>
                  <a:lnTo>
                    <a:pt x="1587" y="3015"/>
                  </a:lnTo>
                  <a:cubicBezTo>
                    <a:pt x="1587" y="2856"/>
                    <a:pt x="1447" y="2737"/>
                    <a:pt x="1288" y="2737"/>
                  </a:cubicBezTo>
                  <a:lnTo>
                    <a:pt x="793" y="2737"/>
                  </a:lnTo>
                  <a:lnTo>
                    <a:pt x="2359" y="695"/>
                  </a:lnTo>
                  <a:lnTo>
                    <a:pt x="3927" y="2737"/>
                  </a:lnTo>
                  <a:lnTo>
                    <a:pt x="3430" y="2737"/>
                  </a:lnTo>
                  <a:cubicBezTo>
                    <a:pt x="3272" y="2737"/>
                    <a:pt x="3153" y="2856"/>
                    <a:pt x="3153" y="3015"/>
                  </a:cubicBezTo>
                  <a:lnTo>
                    <a:pt x="3153" y="8806"/>
                  </a:lnTo>
                  <a:cubicBezTo>
                    <a:pt x="3153" y="8965"/>
                    <a:pt x="3272" y="9084"/>
                    <a:pt x="3430" y="9084"/>
                  </a:cubicBezTo>
                  <a:cubicBezTo>
                    <a:pt x="3589" y="9084"/>
                    <a:pt x="3708" y="8965"/>
                    <a:pt x="3708" y="8806"/>
                  </a:cubicBezTo>
                  <a:lnTo>
                    <a:pt x="3708" y="3313"/>
                  </a:lnTo>
                  <a:lnTo>
                    <a:pt x="4324" y="3313"/>
                  </a:lnTo>
                  <a:cubicBezTo>
                    <a:pt x="4462" y="3313"/>
                    <a:pt x="4601" y="3234"/>
                    <a:pt x="4660" y="3094"/>
                  </a:cubicBezTo>
                  <a:cubicBezTo>
                    <a:pt x="4720" y="2975"/>
                    <a:pt x="4700" y="2817"/>
                    <a:pt x="4620" y="2698"/>
                  </a:cubicBezTo>
                  <a:lnTo>
                    <a:pt x="2658" y="159"/>
                  </a:lnTo>
                  <a:cubicBezTo>
                    <a:pt x="2578" y="61"/>
                    <a:pt x="2478" y="0"/>
                    <a:pt x="23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3"/>
            <p:cNvSpPr/>
            <p:nvPr/>
          </p:nvSpPr>
          <p:spPr>
            <a:xfrm>
              <a:off x="6593675" y="1952550"/>
              <a:ext cx="118050" cy="227100"/>
            </a:xfrm>
            <a:custGeom>
              <a:avLst/>
              <a:gdLst/>
              <a:ahLst/>
              <a:cxnLst/>
              <a:rect l="l" t="t" r="r" b="b"/>
              <a:pathLst>
                <a:path w="4722" h="9084" extrusionOk="0">
                  <a:moveTo>
                    <a:pt x="2362" y="0"/>
                  </a:moveTo>
                  <a:cubicBezTo>
                    <a:pt x="2243" y="0"/>
                    <a:pt x="2124" y="40"/>
                    <a:pt x="2064" y="140"/>
                  </a:cubicBezTo>
                  <a:lnTo>
                    <a:pt x="101" y="2697"/>
                  </a:lnTo>
                  <a:cubicBezTo>
                    <a:pt x="22" y="2797"/>
                    <a:pt x="1" y="2956"/>
                    <a:pt x="61" y="3075"/>
                  </a:cubicBezTo>
                  <a:cubicBezTo>
                    <a:pt x="120" y="3213"/>
                    <a:pt x="260" y="3292"/>
                    <a:pt x="398" y="3292"/>
                  </a:cubicBezTo>
                  <a:lnTo>
                    <a:pt x="1013" y="3292"/>
                  </a:lnTo>
                  <a:lnTo>
                    <a:pt x="1013" y="5257"/>
                  </a:lnTo>
                  <a:cubicBezTo>
                    <a:pt x="1013" y="5415"/>
                    <a:pt x="1132" y="5553"/>
                    <a:pt x="1291" y="5553"/>
                  </a:cubicBezTo>
                  <a:cubicBezTo>
                    <a:pt x="1450" y="5553"/>
                    <a:pt x="1569" y="5415"/>
                    <a:pt x="1569" y="5257"/>
                  </a:cubicBezTo>
                  <a:lnTo>
                    <a:pt x="1569" y="3015"/>
                  </a:lnTo>
                  <a:cubicBezTo>
                    <a:pt x="1569" y="2856"/>
                    <a:pt x="1450" y="2718"/>
                    <a:pt x="1291" y="2718"/>
                  </a:cubicBezTo>
                  <a:lnTo>
                    <a:pt x="794" y="2718"/>
                  </a:lnTo>
                  <a:lnTo>
                    <a:pt x="2362" y="695"/>
                  </a:lnTo>
                  <a:lnTo>
                    <a:pt x="3928" y="2718"/>
                  </a:lnTo>
                  <a:lnTo>
                    <a:pt x="3433" y="2718"/>
                  </a:lnTo>
                  <a:cubicBezTo>
                    <a:pt x="3274" y="2718"/>
                    <a:pt x="3135" y="2856"/>
                    <a:pt x="3135" y="3015"/>
                  </a:cubicBezTo>
                  <a:lnTo>
                    <a:pt x="3135" y="8787"/>
                  </a:lnTo>
                  <a:cubicBezTo>
                    <a:pt x="3135" y="8945"/>
                    <a:pt x="3274" y="9083"/>
                    <a:pt x="3433" y="9083"/>
                  </a:cubicBezTo>
                  <a:cubicBezTo>
                    <a:pt x="3592" y="9083"/>
                    <a:pt x="3711" y="8945"/>
                    <a:pt x="3711" y="8787"/>
                  </a:cubicBezTo>
                  <a:lnTo>
                    <a:pt x="3711" y="3292"/>
                  </a:lnTo>
                  <a:lnTo>
                    <a:pt x="4325" y="3292"/>
                  </a:lnTo>
                  <a:cubicBezTo>
                    <a:pt x="4464" y="3292"/>
                    <a:pt x="4583" y="3213"/>
                    <a:pt x="4642" y="3075"/>
                  </a:cubicBezTo>
                  <a:cubicBezTo>
                    <a:pt x="4721" y="2956"/>
                    <a:pt x="4702" y="2797"/>
                    <a:pt x="4623" y="2697"/>
                  </a:cubicBezTo>
                  <a:lnTo>
                    <a:pt x="2659" y="140"/>
                  </a:lnTo>
                  <a:cubicBezTo>
                    <a:pt x="2579" y="40"/>
                    <a:pt x="2481" y="0"/>
                    <a:pt x="2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8" name="Google Shape;988;p23"/>
          <p:cNvGrpSpPr/>
          <p:nvPr/>
        </p:nvGrpSpPr>
        <p:grpSpPr>
          <a:xfrm>
            <a:off x="1339025" y="1350032"/>
            <a:ext cx="485425" cy="483950"/>
            <a:chOff x="3383250" y="1953050"/>
            <a:chExt cx="485425" cy="483950"/>
          </a:xfrm>
        </p:grpSpPr>
        <p:sp>
          <p:nvSpPr>
            <p:cNvPr id="989" name="Google Shape;989;p23"/>
            <p:cNvSpPr/>
            <p:nvPr/>
          </p:nvSpPr>
          <p:spPr>
            <a:xfrm>
              <a:off x="3445725" y="1960000"/>
              <a:ext cx="360000" cy="314850"/>
            </a:xfrm>
            <a:custGeom>
              <a:avLst/>
              <a:gdLst/>
              <a:ahLst/>
              <a:cxnLst/>
              <a:rect l="l" t="t" r="r" b="b"/>
              <a:pathLst>
                <a:path w="14400" h="12594" extrusionOk="0">
                  <a:moveTo>
                    <a:pt x="416" y="0"/>
                  </a:moveTo>
                  <a:cubicBezTo>
                    <a:pt x="199" y="0"/>
                    <a:pt x="0" y="199"/>
                    <a:pt x="0" y="416"/>
                  </a:cubicBezTo>
                  <a:lnTo>
                    <a:pt x="0" y="12593"/>
                  </a:lnTo>
                  <a:lnTo>
                    <a:pt x="14399" y="12593"/>
                  </a:lnTo>
                  <a:lnTo>
                    <a:pt x="14399" y="416"/>
                  </a:lnTo>
                  <a:cubicBezTo>
                    <a:pt x="14399" y="199"/>
                    <a:pt x="14220" y="0"/>
                    <a:pt x="139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3"/>
            <p:cNvSpPr/>
            <p:nvPr/>
          </p:nvSpPr>
          <p:spPr>
            <a:xfrm>
              <a:off x="3474475" y="1988225"/>
              <a:ext cx="302950" cy="235575"/>
            </a:xfrm>
            <a:custGeom>
              <a:avLst/>
              <a:gdLst/>
              <a:ahLst/>
              <a:cxnLst/>
              <a:rect l="l" t="t" r="r" b="b"/>
              <a:pathLst>
                <a:path w="12118" h="9423" extrusionOk="0">
                  <a:moveTo>
                    <a:pt x="99" y="1"/>
                  </a:moveTo>
                  <a:cubicBezTo>
                    <a:pt x="40" y="1"/>
                    <a:pt x="1" y="61"/>
                    <a:pt x="1" y="120"/>
                  </a:cubicBezTo>
                  <a:lnTo>
                    <a:pt x="1" y="9322"/>
                  </a:lnTo>
                  <a:cubicBezTo>
                    <a:pt x="1" y="9383"/>
                    <a:pt x="40" y="9422"/>
                    <a:pt x="99" y="9422"/>
                  </a:cubicBezTo>
                  <a:lnTo>
                    <a:pt x="11999" y="9422"/>
                  </a:lnTo>
                  <a:cubicBezTo>
                    <a:pt x="12059" y="9422"/>
                    <a:pt x="12118" y="9383"/>
                    <a:pt x="12118" y="9322"/>
                  </a:cubicBezTo>
                  <a:lnTo>
                    <a:pt x="12118" y="120"/>
                  </a:lnTo>
                  <a:cubicBezTo>
                    <a:pt x="12118" y="61"/>
                    <a:pt x="12059" y="1"/>
                    <a:pt x="119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3"/>
            <p:cNvSpPr/>
            <p:nvPr/>
          </p:nvSpPr>
          <p:spPr>
            <a:xfrm>
              <a:off x="3568675" y="2201950"/>
              <a:ext cx="114075" cy="21850"/>
            </a:xfrm>
            <a:custGeom>
              <a:avLst/>
              <a:gdLst/>
              <a:ahLst/>
              <a:cxnLst/>
              <a:rect l="l" t="t" r="r" b="b"/>
              <a:pathLst>
                <a:path w="4563" h="874" extrusionOk="0">
                  <a:moveTo>
                    <a:pt x="2281" y="1"/>
                  </a:moveTo>
                  <a:cubicBezTo>
                    <a:pt x="1408" y="1"/>
                    <a:pt x="615" y="337"/>
                    <a:pt x="1" y="873"/>
                  </a:cubicBezTo>
                  <a:lnTo>
                    <a:pt x="4562" y="873"/>
                  </a:lnTo>
                  <a:cubicBezTo>
                    <a:pt x="3967" y="337"/>
                    <a:pt x="3154" y="1"/>
                    <a:pt x="2281" y="1"/>
                  </a:cubicBezTo>
                  <a:close/>
                </a:path>
              </a:pathLst>
            </a:custGeom>
            <a:solidFill>
              <a:srgbClr val="01D0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3"/>
            <p:cNvSpPr/>
            <p:nvPr/>
          </p:nvSpPr>
          <p:spPr>
            <a:xfrm>
              <a:off x="3533975" y="2015000"/>
              <a:ext cx="184475" cy="208800"/>
            </a:xfrm>
            <a:custGeom>
              <a:avLst/>
              <a:gdLst/>
              <a:ahLst/>
              <a:cxnLst/>
              <a:rect l="l" t="t" r="r" b="b"/>
              <a:pathLst>
                <a:path w="7379" h="8352" extrusionOk="0">
                  <a:moveTo>
                    <a:pt x="3669" y="1"/>
                  </a:moveTo>
                  <a:cubicBezTo>
                    <a:pt x="2201" y="1"/>
                    <a:pt x="1011" y="1191"/>
                    <a:pt x="1011" y="2679"/>
                  </a:cubicBezTo>
                  <a:cubicBezTo>
                    <a:pt x="1011" y="3452"/>
                    <a:pt x="1329" y="4147"/>
                    <a:pt x="1865" y="4642"/>
                  </a:cubicBezTo>
                  <a:lnTo>
                    <a:pt x="1865" y="5535"/>
                  </a:lnTo>
                  <a:lnTo>
                    <a:pt x="496" y="6090"/>
                  </a:lnTo>
                  <a:cubicBezTo>
                    <a:pt x="199" y="6209"/>
                    <a:pt x="1" y="6506"/>
                    <a:pt x="1" y="6823"/>
                  </a:cubicBezTo>
                  <a:lnTo>
                    <a:pt x="1" y="8351"/>
                  </a:lnTo>
                  <a:lnTo>
                    <a:pt x="7378" y="8351"/>
                  </a:lnTo>
                  <a:lnTo>
                    <a:pt x="7378" y="6823"/>
                  </a:lnTo>
                  <a:cubicBezTo>
                    <a:pt x="7378" y="6506"/>
                    <a:pt x="7180" y="6209"/>
                    <a:pt x="6882" y="6090"/>
                  </a:cubicBezTo>
                  <a:lnTo>
                    <a:pt x="5533" y="5535"/>
                  </a:lnTo>
                  <a:lnTo>
                    <a:pt x="5533" y="4602"/>
                  </a:lnTo>
                  <a:cubicBezTo>
                    <a:pt x="6030" y="4107"/>
                    <a:pt x="6347" y="3433"/>
                    <a:pt x="6347" y="2679"/>
                  </a:cubicBezTo>
                  <a:cubicBezTo>
                    <a:pt x="6347" y="1191"/>
                    <a:pt x="5157" y="1"/>
                    <a:pt x="3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3"/>
            <p:cNvSpPr/>
            <p:nvPr/>
          </p:nvSpPr>
          <p:spPr>
            <a:xfrm>
              <a:off x="3390200" y="2252025"/>
              <a:ext cx="471050" cy="45150"/>
            </a:xfrm>
            <a:custGeom>
              <a:avLst/>
              <a:gdLst/>
              <a:ahLst/>
              <a:cxnLst/>
              <a:rect l="l" t="t" r="r" b="b"/>
              <a:pathLst>
                <a:path w="18842" h="1806" extrusionOk="0">
                  <a:moveTo>
                    <a:pt x="436" y="0"/>
                  </a:moveTo>
                  <a:cubicBezTo>
                    <a:pt x="198" y="0"/>
                    <a:pt x="0" y="198"/>
                    <a:pt x="0" y="436"/>
                  </a:cubicBezTo>
                  <a:lnTo>
                    <a:pt x="0" y="1388"/>
                  </a:lnTo>
                  <a:cubicBezTo>
                    <a:pt x="0" y="1626"/>
                    <a:pt x="198" y="1806"/>
                    <a:pt x="436" y="1806"/>
                  </a:cubicBezTo>
                  <a:lnTo>
                    <a:pt x="18424" y="1806"/>
                  </a:lnTo>
                  <a:cubicBezTo>
                    <a:pt x="18662" y="1806"/>
                    <a:pt x="18841" y="1626"/>
                    <a:pt x="18841" y="1388"/>
                  </a:cubicBezTo>
                  <a:lnTo>
                    <a:pt x="18841" y="436"/>
                  </a:lnTo>
                  <a:cubicBezTo>
                    <a:pt x="18841" y="198"/>
                    <a:pt x="18662" y="0"/>
                    <a:pt x="184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3"/>
            <p:cNvSpPr/>
            <p:nvPr/>
          </p:nvSpPr>
          <p:spPr>
            <a:xfrm>
              <a:off x="3533975" y="2322425"/>
              <a:ext cx="184475" cy="107625"/>
            </a:xfrm>
            <a:custGeom>
              <a:avLst/>
              <a:gdLst/>
              <a:ahLst/>
              <a:cxnLst/>
              <a:rect l="l" t="t" r="r" b="b"/>
              <a:pathLst>
                <a:path w="7379" h="4305" extrusionOk="0">
                  <a:moveTo>
                    <a:pt x="1865" y="0"/>
                  </a:moveTo>
                  <a:lnTo>
                    <a:pt x="1865" y="1468"/>
                  </a:lnTo>
                  <a:lnTo>
                    <a:pt x="496" y="2023"/>
                  </a:lnTo>
                  <a:cubicBezTo>
                    <a:pt x="199" y="2163"/>
                    <a:pt x="1" y="2441"/>
                    <a:pt x="1" y="2777"/>
                  </a:cubicBezTo>
                  <a:lnTo>
                    <a:pt x="1" y="4086"/>
                  </a:lnTo>
                  <a:cubicBezTo>
                    <a:pt x="1" y="4205"/>
                    <a:pt x="99" y="4305"/>
                    <a:pt x="218" y="4305"/>
                  </a:cubicBezTo>
                  <a:lnTo>
                    <a:pt x="7160" y="4305"/>
                  </a:lnTo>
                  <a:cubicBezTo>
                    <a:pt x="7278" y="4305"/>
                    <a:pt x="7378" y="4205"/>
                    <a:pt x="7378" y="4086"/>
                  </a:cubicBezTo>
                  <a:lnTo>
                    <a:pt x="7378" y="2777"/>
                  </a:lnTo>
                  <a:cubicBezTo>
                    <a:pt x="7378" y="2441"/>
                    <a:pt x="7180" y="2163"/>
                    <a:pt x="6882" y="2023"/>
                  </a:cubicBezTo>
                  <a:lnTo>
                    <a:pt x="5533" y="1468"/>
                  </a:lnTo>
                  <a:lnTo>
                    <a:pt x="55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3"/>
            <p:cNvSpPr/>
            <p:nvPr/>
          </p:nvSpPr>
          <p:spPr>
            <a:xfrm>
              <a:off x="3559250" y="2220800"/>
              <a:ext cx="133425" cy="133900"/>
            </a:xfrm>
            <a:custGeom>
              <a:avLst/>
              <a:gdLst/>
              <a:ahLst/>
              <a:cxnLst/>
              <a:rect l="l" t="t" r="r" b="b"/>
              <a:pathLst>
                <a:path w="5337" h="5356" extrusionOk="0">
                  <a:moveTo>
                    <a:pt x="2658" y="0"/>
                  </a:moveTo>
                  <a:cubicBezTo>
                    <a:pt x="1190" y="0"/>
                    <a:pt x="0" y="1209"/>
                    <a:pt x="0" y="2677"/>
                  </a:cubicBezTo>
                  <a:cubicBezTo>
                    <a:pt x="0" y="4165"/>
                    <a:pt x="1190" y="5355"/>
                    <a:pt x="2658" y="5355"/>
                  </a:cubicBezTo>
                  <a:cubicBezTo>
                    <a:pt x="4146" y="5355"/>
                    <a:pt x="5336" y="4165"/>
                    <a:pt x="5336" y="2677"/>
                  </a:cubicBezTo>
                  <a:cubicBezTo>
                    <a:pt x="5336" y="1209"/>
                    <a:pt x="4146" y="0"/>
                    <a:pt x="2658" y="0"/>
                  </a:cubicBezTo>
                  <a:close/>
                </a:path>
              </a:pathLst>
            </a:custGeom>
            <a:solidFill>
              <a:srgbClr val="FEF4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3"/>
            <p:cNvSpPr/>
            <p:nvPr/>
          </p:nvSpPr>
          <p:spPr>
            <a:xfrm>
              <a:off x="3559250" y="2220800"/>
              <a:ext cx="133425" cy="133900"/>
            </a:xfrm>
            <a:custGeom>
              <a:avLst/>
              <a:gdLst/>
              <a:ahLst/>
              <a:cxnLst/>
              <a:rect l="l" t="t" r="r" b="b"/>
              <a:pathLst>
                <a:path w="5337" h="5356" extrusionOk="0">
                  <a:moveTo>
                    <a:pt x="2658" y="0"/>
                  </a:moveTo>
                  <a:cubicBezTo>
                    <a:pt x="1190" y="0"/>
                    <a:pt x="0" y="1209"/>
                    <a:pt x="0" y="2677"/>
                  </a:cubicBezTo>
                  <a:cubicBezTo>
                    <a:pt x="0" y="4165"/>
                    <a:pt x="1190" y="5355"/>
                    <a:pt x="2658" y="5355"/>
                  </a:cubicBezTo>
                  <a:cubicBezTo>
                    <a:pt x="4146" y="5355"/>
                    <a:pt x="5336" y="4165"/>
                    <a:pt x="5336" y="2677"/>
                  </a:cubicBezTo>
                  <a:cubicBezTo>
                    <a:pt x="5336" y="1209"/>
                    <a:pt x="4146" y="0"/>
                    <a:pt x="26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3"/>
            <p:cNvSpPr/>
            <p:nvPr/>
          </p:nvSpPr>
          <p:spPr>
            <a:xfrm>
              <a:off x="3568675" y="2388375"/>
              <a:ext cx="14400" cy="48625"/>
            </a:xfrm>
            <a:custGeom>
              <a:avLst/>
              <a:gdLst/>
              <a:ahLst/>
              <a:cxnLst/>
              <a:rect l="l" t="t" r="r" b="b"/>
              <a:pathLst>
                <a:path w="576" h="1945" extrusionOk="0">
                  <a:moveTo>
                    <a:pt x="279" y="1"/>
                  </a:moveTo>
                  <a:cubicBezTo>
                    <a:pt x="139" y="1"/>
                    <a:pt x="1" y="120"/>
                    <a:pt x="1" y="279"/>
                  </a:cubicBezTo>
                  <a:lnTo>
                    <a:pt x="1" y="1667"/>
                  </a:lnTo>
                  <a:cubicBezTo>
                    <a:pt x="1" y="1826"/>
                    <a:pt x="139" y="1945"/>
                    <a:pt x="279" y="1945"/>
                  </a:cubicBezTo>
                  <a:cubicBezTo>
                    <a:pt x="437" y="1945"/>
                    <a:pt x="575" y="1826"/>
                    <a:pt x="575" y="1667"/>
                  </a:cubicBezTo>
                  <a:lnTo>
                    <a:pt x="575" y="279"/>
                  </a:lnTo>
                  <a:cubicBezTo>
                    <a:pt x="575" y="120"/>
                    <a:pt x="437" y="1"/>
                    <a:pt x="2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3"/>
            <p:cNvSpPr/>
            <p:nvPr/>
          </p:nvSpPr>
          <p:spPr>
            <a:xfrm>
              <a:off x="3527025" y="2213850"/>
              <a:ext cx="198850" cy="223150"/>
            </a:xfrm>
            <a:custGeom>
              <a:avLst/>
              <a:gdLst/>
              <a:ahLst/>
              <a:cxnLst/>
              <a:rect l="l" t="t" r="r" b="b"/>
              <a:pathLst>
                <a:path w="7954" h="8926" extrusionOk="0">
                  <a:moveTo>
                    <a:pt x="3947" y="1"/>
                  </a:moveTo>
                  <a:cubicBezTo>
                    <a:pt x="3273" y="1"/>
                    <a:pt x="2638" y="218"/>
                    <a:pt x="2122" y="635"/>
                  </a:cubicBezTo>
                  <a:cubicBezTo>
                    <a:pt x="2003" y="734"/>
                    <a:pt x="1984" y="913"/>
                    <a:pt x="2083" y="1032"/>
                  </a:cubicBezTo>
                  <a:cubicBezTo>
                    <a:pt x="2131" y="1105"/>
                    <a:pt x="2216" y="1148"/>
                    <a:pt x="2307" y="1148"/>
                  </a:cubicBezTo>
                  <a:cubicBezTo>
                    <a:pt x="2365" y="1148"/>
                    <a:pt x="2425" y="1130"/>
                    <a:pt x="2479" y="1091"/>
                  </a:cubicBezTo>
                  <a:cubicBezTo>
                    <a:pt x="2897" y="754"/>
                    <a:pt x="3412" y="575"/>
                    <a:pt x="3947" y="575"/>
                  </a:cubicBezTo>
                  <a:cubicBezTo>
                    <a:pt x="5277" y="575"/>
                    <a:pt x="6347" y="1646"/>
                    <a:pt x="6347" y="2955"/>
                  </a:cubicBezTo>
                  <a:cubicBezTo>
                    <a:pt x="6347" y="4285"/>
                    <a:pt x="5277" y="5356"/>
                    <a:pt x="3947" y="5356"/>
                  </a:cubicBezTo>
                  <a:cubicBezTo>
                    <a:pt x="2638" y="5356"/>
                    <a:pt x="1567" y="4285"/>
                    <a:pt x="1567" y="2955"/>
                  </a:cubicBezTo>
                  <a:cubicBezTo>
                    <a:pt x="1567" y="2598"/>
                    <a:pt x="1646" y="2262"/>
                    <a:pt x="1786" y="1944"/>
                  </a:cubicBezTo>
                  <a:cubicBezTo>
                    <a:pt x="1865" y="1786"/>
                    <a:pt x="1805" y="1627"/>
                    <a:pt x="1667" y="1548"/>
                  </a:cubicBezTo>
                  <a:cubicBezTo>
                    <a:pt x="1630" y="1532"/>
                    <a:pt x="1591" y="1524"/>
                    <a:pt x="1552" y="1524"/>
                  </a:cubicBezTo>
                  <a:cubicBezTo>
                    <a:pt x="1442" y="1524"/>
                    <a:pt x="1334" y="1584"/>
                    <a:pt x="1289" y="1686"/>
                  </a:cubicBezTo>
                  <a:cubicBezTo>
                    <a:pt x="1091" y="2082"/>
                    <a:pt x="993" y="2519"/>
                    <a:pt x="993" y="2955"/>
                  </a:cubicBezTo>
                  <a:cubicBezTo>
                    <a:pt x="993" y="3769"/>
                    <a:pt x="1329" y="4502"/>
                    <a:pt x="1845" y="5038"/>
                  </a:cubicBezTo>
                  <a:lnTo>
                    <a:pt x="1845" y="5633"/>
                  </a:lnTo>
                  <a:lnTo>
                    <a:pt x="675" y="6109"/>
                  </a:lnTo>
                  <a:cubicBezTo>
                    <a:pt x="258" y="6287"/>
                    <a:pt x="1" y="6665"/>
                    <a:pt x="1" y="7120"/>
                  </a:cubicBezTo>
                  <a:lnTo>
                    <a:pt x="1" y="8648"/>
                  </a:lnTo>
                  <a:cubicBezTo>
                    <a:pt x="1" y="8807"/>
                    <a:pt x="120" y="8926"/>
                    <a:pt x="279" y="8926"/>
                  </a:cubicBezTo>
                  <a:cubicBezTo>
                    <a:pt x="437" y="8926"/>
                    <a:pt x="556" y="8807"/>
                    <a:pt x="556" y="8648"/>
                  </a:cubicBezTo>
                  <a:lnTo>
                    <a:pt x="556" y="7120"/>
                  </a:lnTo>
                  <a:cubicBezTo>
                    <a:pt x="556" y="6903"/>
                    <a:pt x="694" y="6723"/>
                    <a:pt x="893" y="6644"/>
                  </a:cubicBezTo>
                  <a:lnTo>
                    <a:pt x="2241" y="6089"/>
                  </a:lnTo>
                  <a:cubicBezTo>
                    <a:pt x="2341" y="6030"/>
                    <a:pt x="2421" y="5930"/>
                    <a:pt x="2421" y="5811"/>
                  </a:cubicBezTo>
                  <a:lnTo>
                    <a:pt x="2421" y="5475"/>
                  </a:lnTo>
                  <a:cubicBezTo>
                    <a:pt x="2857" y="5752"/>
                    <a:pt x="3392" y="5911"/>
                    <a:pt x="3947" y="5911"/>
                  </a:cubicBezTo>
                  <a:cubicBezTo>
                    <a:pt x="4523" y="5911"/>
                    <a:pt x="5078" y="5752"/>
                    <a:pt x="5534" y="5454"/>
                  </a:cubicBezTo>
                  <a:lnTo>
                    <a:pt x="5534" y="5811"/>
                  </a:lnTo>
                  <a:cubicBezTo>
                    <a:pt x="5534" y="5930"/>
                    <a:pt x="5594" y="6030"/>
                    <a:pt x="5692" y="6089"/>
                  </a:cubicBezTo>
                  <a:lnTo>
                    <a:pt x="7061" y="6644"/>
                  </a:lnTo>
                  <a:cubicBezTo>
                    <a:pt x="7260" y="6723"/>
                    <a:pt x="7379" y="6903"/>
                    <a:pt x="7379" y="7120"/>
                  </a:cubicBezTo>
                  <a:lnTo>
                    <a:pt x="7379" y="8648"/>
                  </a:lnTo>
                  <a:cubicBezTo>
                    <a:pt x="7379" y="8807"/>
                    <a:pt x="7498" y="8926"/>
                    <a:pt x="7656" y="8926"/>
                  </a:cubicBezTo>
                  <a:cubicBezTo>
                    <a:pt x="7815" y="8926"/>
                    <a:pt x="7953" y="8807"/>
                    <a:pt x="7953" y="8648"/>
                  </a:cubicBezTo>
                  <a:lnTo>
                    <a:pt x="7953" y="7120"/>
                  </a:lnTo>
                  <a:cubicBezTo>
                    <a:pt x="7953" y="6665"/>
                    <a:pt x="7675" y="6287"/>
                    <a:pt x="7279" y="6109"/>
                  </a:cubicBezTo>
                  <a:lnTo>
                    <a:pt x="6089" y="5633"/>
                  </a:lnTo>
                  <a:lnTo>
                    <a:pt x="6089" y="4999"/>
                  </a:lnTo>
                  <a:cubicBezTo>
                    <a:pt x="6605" y="4462"/>
                    <a:pt x="6903" y="3748"/>
                    <a:pt x="6903" y="2955"/>
                  </a:cubicBezTo>
                  <a:cubicBezTo>
                    <a:pt x="6903" y="1329"/>
                    <a:pt x="5573" y="1"/>
                    <a:pt x="39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3"/>
            <p:cNvSpPr/>
            <p:nvPr/>
          </p:nvSpPr>
          <p:spPr>
            <a:xfrm>
              <a:off x="3669825" y="2388375"/>
              <a:ext cx="13925" cy="48625"/>
            </a:xfrm>
            <a:custGeom>
              <a:avLst/>
              <a:gdLst/>
              <a:ahLst/>
              <a:cxnLst/>
              <a:rect l="l" t="t" r="r" b="b"/>
              <a:pathLst>
                <a:path w="557" h="1945" extrusionOk="0">
                  <a:moveTo>
                    <a:pt x="278" y="1"/>
                  </a:moveTo>
                  <a:cubicBezTo>
                    <a:pt x="120" y="1"/>
                    <a:pt x="1" y="120"/>
                    <a:pt x="1" y="279"/>
                  </a:cubicBezTo>
                  <a:lnTo>
                    <a:pt x="1" y="1667"/>
                  </a:lnTo>
                  <a:cubicBezTo>
                    <a:pt x="1" y="1826"/>
                    <a:pt x="120" y="1945"/>
                    <a:pt x="278" y="1945"/>
                  </a:cubicBezTo>
                  <a:cubicBezTo>
                    <a:pt x="437" y="1945"/>
                    <a:pt x="556" y="1826"/>
                    <a:pt x="556" y="1667"/>
                  </a:cubicBezTo>
                  <a:lnTo>
                    <a:pt x="556" y="279"/>
                  </a:lnTo>
                  <a:cubicBezTo>
                    <a:pt x="556" y="120"/>
                    <a:pt x="437" y="1"/>
                    <a:pt x="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3"/>
            <p:cNvSpPr/>
            <p:nvPr/>
          </p:nvSpPr>
          <p:spPr>
            <a:xfrm>
              <a:off x="3568675" y="2182125"/>
              <a:ext cx="14400" cy="31750"/>
            </a:xfrm>
            <a:custGeom>
              <a:avLst/>
              <a:gdLst/>
              <a:ahLst/>
              <a:cxnLst/>
              <a:rect l="l" t="t" r="r" b="b"/>
              <a:pathLst>
                <a:path w="576" h="1270" extrusionOk="0">
                  <a:moveTo>
                    <a:pt x="279" y="0"/>
                  </a:moveTo>
                  <a:cubicBezTo>
                    <a:pt x="139" y="0"/>
                    <a:pt x="1" y="138"/>
                    <a:pt x="1" y="297"/>
                  </a:cubicBezTo>
                  <a:lnTo>
                    <a:pt x="1" y="971"/>
                  </a:lnTo>
                  <a:cubicBezTo>
                    <a:pt x="1" y="1130"/>
                    <a:pt x="139" y="1270"/>
                    <a:pt x="279" y="1270"/>
                  </a:cubicBezTo>
                  <a:cubicBezTo>
                    <a:pt x="437" y="1270"/>
                    <a:pt x="575" y="1130"/>
                    <a:pt x="575" y="971"/>
                  </a:cubicBezTo>
                  <a:lnTo>
                    <a:pt x="575" y="297"/>
                  </a:lnTo>
                  <a:cubicBezTo>
                    <a:pt x="575" y="138"/>
                    <a:pt x="437" y="0"/>
                    <a:pt x="2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3"/>
            <p:cNvSpPr/>
            <p:nvPr/>
          </p:nvSpPr>
          <p:spPr>
            <a:xfrm>
              <a:off x="3669825" y="2182125"/>
              <a:ext cx="13925" cy="32225"/>
            </a:xfrm>
            <a:custGeom>
              <a:avLst/>
              <a:gdLst/>
              <a:ahLst/>
              <a:cxnLst/>
              <a:rect l="l" t="t" r="r" b="b"/>
              <a:pathLst>
                <a:path w="557" h="1289" extrusionOk="0">
                  <a:moveTo>
                    <a:pt x="278" y="0"/>
                  </a:moveTo>
                  <a:cubicBezTo>
                    <a:pt x="120" y="0"/>
                    <a:pt x="1" y="138"/>
                    <a:pt x="1" y="297"/>
                  </a:cubicBezTo>
                  <a:lnTo>
                    <a:pt x="1" y="1011"/>
                  </a:lnTo>
                  <a:cubicBezTo>
                    <a:pt x="1" y="1170"/>
                    <a:pt x="120" y="1289"/>
                    <a:pt x="278" y="1289"/>
                  </a:cubicBezTo>
                  <a:cubicBezTo>
                    <a:pt x="437" y="1289"/>
                    <a:pt x="556" y="1170"/>
                    <a:pt x="556" y="1011"/>
                  </a:cubicBezTo>
                  <a:lnTo>
                    <a:pt x="556" y="297"/>
                  </a:lnTo>
                  <a:cubicBezTo>
                    <a:pt x="556" y="138"/>
                    <a:pt x="437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3"/>
            <p:cNvSpPr/>
            <p:nvPr/>
          </p:nvSpPr>
          <p:spPr>
            <a:xfrm>
              <a:off x="3467025" y="1981300"/>
              <a:ext cx="317350" cy="249450"/>
            </a:xfrm>
            <a:custGeom>
              <a:avLst/>
              <a:gdLst/>
              <a:ahLst/>
              <a:cxnLst/>
              <a:rect l="l" t="t" r="r" b="b"/>
              <a:pathLst>
                <a:path w="12694" h="9978" extrusionOk="0">
                  <a:moveTo>
                    <a:pt x="3234" y="576"/>
                  </a:moveTo>
                  <a:cubicBezTo>
                    <a:pt x="2261" y="1904"/>
                    <a:pt x="1370" y="3115"/>
                    <a:pt x="576" y="4186"/>
                  </a:cubicBezTo>
                  <a:lnTo>
                    <a:pt x="576" y="576"/>
                  </a:lnTo>
                  <a:close/>
                  <a:moveTo>
                    <a:pt x="299" y="0"/>
                  </a:moveTo>
                  <a:cubicBezTo>
                    <a:pt x="140" y="0"/>
                    <a:pt x="0" y="140"/>
                    <a:pt x="0" y="278"/>
                  </a:cubicBezTo>
                  <a:lnTo>
                    <a:pt x="0" y="9699"/>
                  </a:lnTo>
                  <a:cubicBezTo>
                    <a:pt x="0" y="9858"/>
                    <a:pt x="140" y="9977"/>
                    <a:pt x="299" y="9977"/>
                  </a:cubicBezTo>
                  <a:lnTo>
                    <a:pt x="3531" y="9977"/>
                  </a:lnTo>
                  <a:cubicBezTo>
                    <a:pt x="3689" y="9977"/>
                    <a:pt x="3829" y="9858"/>
                    <a:pt x="3829" y="9699"/>
                  </a:cubicBezTo>
                  <a:cubicBezTo>
                    <a:pt x="3829" y="9541"/>
                    <a:pt x="3689" y="9422"/>
                    <a:pt x="3531" y="9422"/>
                  </a:cubicBezTo>
                  <a:lnTo>
                    <a:pt x="2956" y="9422"/>
                  </a:lnTo>
                  <a:lnTo>
                    <a:pt x="2956" y="8171"/>
                  </a:lnTo>
                  <a:cubicBezTo>
                    <a:pt x="2956" y="7973"/>
                    <a:pt x="3094" y="7775"/>
                    <a:pt x="3293" y="7695"/>
                  </a:cubicBezTo>
                  <a:lnTo>
                    <a:pt x="4641" y="7140"/>
                  </a:lnTo>
                  <a:cubicBezTo>
                    <a:pt x="4741" y="7100"/>
                    <a:pt x="4821" y="7002"/>
                    <a:pt x="4821" y="6883"/>
                  </a:cubicBezTo>
                  <a:lnTo>
                    <a:pt x="4821" y="6545"/>
                  </a:lnTo>
                  <a:cubicBezTo>
                    <a:pt x="5257" y="6823"/>
                    <a:pt x="5792" y="6981"/>
                    <a:pt x="6347" y="6981"/>
                  </a:cubicBezTo>
                  <a:cubicBezTo>
                    <a:pt x="6923" y="6981"/>
                    <a:pt x="7478" y="6804"/>
                    <a:pt x="7934" y="6526"/>
                  </a:cubicBezTo>
                  <a:lnTo>
                    <a:pt x="7934" y="6883"/>
                  </a:lnTo>
                  <a:cubicBezTo>
                    <a:pt x="7934" y="7002"/>
                    <a:pt x="7994" y="7100"/>
                    <a:pt x="8092" y="7140"/>
                  </a:cubicBezTo>
                  <a:lnTo>
                    <a:pt x="9461" y="7695"/>
                  </a:lnTo>
                  <a:cubicBezTo>
                    <a:pt x="9660" y="7775"/>
                    <a:pt x="9779" y="7973"/>
                    <a:pt x="9779" y="8171"/>
                  </a:cubicBezTo>
                  <a:lnTo>
                    <a:pt x="9779" y="9422"/>
                  </a:lnTo>
                  <a:lnTo>
                    <a:pt x="9163" y="9422"/>
                  </a:lnTo>
                  <a:cubicBezTo>
                    <a:pt x="9005" y="9422"/>
                    <a:pt x="8886" y="9541"/>
                    <a:pt x="8886" y="9699"/>
                  </a:cubicBezTo>
                  <a:cubicBezTo>
                    <a:pt x="8886" y="9858"/>
                    <a:pt x="9005" y="9977"/>
                    <a:pt x="9163" y="9977"/>
                  </a:cubicBezTo>
                  <a:lnTo>
                    <a:pt x="12416" y="9977"/>
                  </a:lnTo>
                  <a:cubicBezTo>
                    <a:pt x="12574" y="9977"/>
                    <a:pt x="12693" y="9858"/>
                    <a:pt x="12693" y="9699"/>
                  </a:cubicBezTo>
                  <a:lnTo>
                    <a:pt x="12693" y="278"/>
                  </a:lnTo>
                  <a:cubicBezTo>
                    <a:pt x="12693" y="140"/>
                    <a:pt x="12574" y="0"/>
                    <a:pt x="12416" y="0"/>
                  </a:cubicBezTo>
                  <a:lnTo>
                    <a:pt x="10670" y="0"/>
                  </a:lnTo>
                  <a:cubicBezTo>
                    <a:pt x="10512" y="0"/>
                    <a:pt x="10393" y="140"/>
                    <a:pt x="10393" y="278"/>
                  </a:cubicBezTo>
                  <a:cubicBezTo>
                    <a:pt x="10393" y="437"/>
                    <a:pt x="10512" y="576"/>
                    <a:pt x="10670" y="576"/>
                  </a:cubicBezTo>
                  <a:lnTo>
                    <a:pt x="12138" y="576"/>
                  </a:lnTo>
                  <a:lnTo>
                    <a:pt x="12138" y="854"/>
                  </a:lnTo>
                  <a:cubicBezTo>
                    <a:pt x="11603" y="1568"/>
                    <a:pt x="11048" y="2322"/>
                    <a:pt x="10472" y="3115"/>
                  </a:cubicBezTo>
                  <a:cubicBezTo>
                    <a:pt x="10374" y="3234"/>
                    <a:pt x="10393" y="3412"/>
                    <a:pt x="10532" y="3512"/>
                  </a:cubicBezTo>
                  <a:cubicBezTo>
                    <a:pt x="10572" y="3551"/>
                    <a:pt x="10631" y="3570"/>
                    <a:pt x="10691" y="3570"/>
                  </a:cubicBezTo>
                  <a:cubicBezTo>
                    <a:pt x="10770" y="3570"/>
                    <a:pt x="10869" y="3531"/>
                    <a:pt x="10929" y="3451"/>
                  </a:cubicBezTo>
                  <a:cubicBezTo>
                    <a:pt x="11326" y="2896"/>
                    <a:pt x="11741" y="2341"/>
                    <a:pt x="12138" y="1806"/>
                  </a:cubicBezTo>
                  <a:lnTo>
                    <a:pt x="12138" y="4959"/>
                  </a:lnTo>
                  <a:cubicBezTo>
                    <a:pt x="11662" y="5593"/>
                    <a:pt x="11207" y="6228"/>
                    <a:pt x="10731" y="6862"/>
                  </a:cubicBezTo>
                  <a:cubicBezTo>
                    <a:pt x="10631" y="7002"/>
                    <a:pt x="10670" y="7161"/>
                    <a:pt x="10789" y="7259"/>
                  </a:cubicBezTo>
                  <a:cubicBezTo>
                    <a:pt x="10850" y="7299"/>
                    <a:pt x="10908" y="7319"/>
                    <a:pt x="10969" y="7319"/>
                  </a:cubicBezTo>
                  <a:cubicBezTo>
                    <a:pt x="11048" y="7319"/>
                    <a:pt x="11127" y="7280"/>
                    <a:pt x="11186" y="7200"/>
                  </a:cubicBezTo>
                  <a:cubicBezTo>
                    <a:pt x="11503" y="6783"/>
                    <a:pt x="11821" y="6347"/>
                    <a:pt x="12138" y="5931"/>
                  </a:cubicBezTo>
                  <a:lnTo>
                    <a:pt x="12138" y="9422"/>
                  </a:lnTo>
                  <a:lnTo>
                    <a:pt x="10353" y="9422"/>
                  </a:lnTo>
                  <a:lnTo>
                    <a:pt x="10353" y="8171"/>
                  </a:lnTo>
                  <a:cubicBezTo>
                    <a:pt x="10353" y="7735"/>
                    <a:pt x="10075" y="7338"/>
                    <a:pt x="9679" y="7161"/>
                  </a:cubicBezTo>
                  <a:lnTo>
                    <a:pt x="8489" y="6685"/>
                  </a:lnTo>
                  <a:lnTo>
                    <a:pt x="8489" y="6050"/>
                  </a:lnTo>
                  <a:cubicBezTo>
                    <a:pt x="9005" y="5534"/>
                    <a:pt x="9303" y="4820"/>
                    <a:pt x="9303" y="4027"/>
                  </a:cubicBezTo>
                  <a:cubicBezTo>
                    <a:pt x="9303" y="2401"/>
                    <a:pt x="7973" y="1071"/>
                    <a:pt x="6347" y="1071"/>
                  </a:cubicBezTo>
                  <a:cubicBezTo>
                    <a:pt x="5871" y="1071"/>
                    <a:pt x="5395" y="1190"/>
                    <a:pt x="4959" y="1409"/>
                  </a:cubicBezTo>
                  <a:cubicBezTo>
                    <a:pt x="4821" y="1489"/>
                    <a:pt x="4781" y="1666"/>
                    <a:pt x="4860" y="1806"/>
                  </a:cubicBezTo>
                  <a:cubicBezTo>
                    <a:pt x="4899" y="1897"/>
                    <a:pt x="4989" y="1945"/>
                    <a:pt x="5086" y="1945"/>
                  </a:cubicBezTo>
                  <a:cubicBezTo>
                    <a:pt x="5137" y="1945"/>
                    <a:pt x="5189" y="1932"/>
                    <a:pt x="5236" y="1904"/>
                  </a:cubicBezTo>
                  <a:cubicBezTo>
                    <a:pt x="5574" y="1727"/>
                    <a:pt x="5971" y="1627"/>
                    <a:pt x="6347" y="1627"/>
                  </a:cubicBezTo>
                  <a:cubicBezTo>
                    <a:pt x="7677" y="1627"/>
                    <a:pt x="8747" y="2698"/>
                    <a:pt x="8747" y="4027"/>
                  </a:cubicBezTo>
                  <a:cubicBezTo>
                    <a:pt x="8747" y="5336"/>
                    <a:pt x="7677" y="6407"/>
                    <a:pt x="6347" y="6407"/>
                  </a:cubicBezTo>
                  <a:cubicBezTo>
                    <a:pt x="5038" y="6407"/>
                    <a:pt x="3967" y="5336"/>
                    <a:pt x="3967" y="4027"/>
                  </a:cubicBezTo>
                  <a:cubicBezTo>
                    <a:pt x="3967" y="3512"/>
                    <a:pt x="4126" y="3036"/>
                    <a:pt x="4424" y="2618"/>
                  </a:cubicBezTo>
                  <a:cubicBezTo>
                    <a:pt x="4503" y="2499"/>
                    <a:pt x="4483" y="2322"/>
                    <a:pt x="4345" y="2222"/>
                  </a:cubicBezTo>
                  <a:cubicBezTo>
                    <a:pt x="4299" y="2191"/>
                    <a:pt x="4244" y="2175"/>
                    <a:pt x="4189" y="2175"/>
                  </a:cubicBezTo>
                  <a:cubicBezTo>
                    <a:pt x="4100" y="2175"/>
                    <a:pt x="4009" y="2216"/>
                    <a:pt x="3948" y="2301"/>
                  </a:cubicBezTo>
                  <a:cubicBezTo>
                    <a:pt x="3591" y="2798"/>
                    <a:pt x="3393" y="3393"/>
                    <a:pt x="3393" y="4027"/>
                  </a:cubicBezTo>
                  <a:cubicBezTo>
                    <a:pt x="3393" y="4840"/>
                    <a:pt x="3729" y="5574"/>
                    <a:pt x="4245" y="6090"/>
                  </a:cubicBezTo>
                  <a:lnTo>
                    <a:pt x="4245" y="6685"/>
                  </a:lnTo>
                  <a:lnTo>
                    <a:pt x="3075" y="7161"/>
                  </a:lnTo>
                  <a:cubicBezTo>
                    <a:pt x="2658" y="7338"/>
                    <a:pt x="2401" y="7735"/>
                    <a:pt x="2401" y="8171"/>
                  </a:cubicBezTo>
                  <a:lnTo>
                    <a:pt x="2401" y="9422"/>
                  </a:lnTo>
                  <a:lnTo>
                    <a:pt x="576" y="9422"/>
                  </a:lnTo>
                  <a:lnTo>
                    <a:pt x="576" y="9223"/>
                  </a:lnTo>
                  <a:cubicBezTo>
                    <a:pt x="1151" y="8449"/>
                    <a:pt x="1846" y="7518"/>
                    <a:pt x="2658" y="6426"/>
                  </a:cubicBezTo>
                  <a:cubicBezTo>
                    <a:pt x="2737" y="6307"/>
                    <a:pt x="2718" y="6129"/>
                    <a:pt x="2599" y="6030"/>
                  </a:cubicBezTo>
                  <a:cubicBezTo>
                    <a:pt x="2544" y="5998"/>
                    <a:pt x="2482" y="5982"/>
                    <a:pt x="2423" y="5982"/>
                  </a:cubicBezTo>
                  <a:cubicBezTo>
                    <a:pt x="2334" y="5982"/>
                    <a:pt x="2250" y="6018"/>
                    <a:pt x="2203" y="6090"/>
                  </a:cubicBezTo>
                  <a:cubicBezTo>
                    <a:pt x="1587" y="6902"/>
                    <a:pt x="1052" y="7637"/>
                    <a:pt x="576" y="8271"/>
                  </a:cubicBezTo>
                  <a:lnTo>
                    <a:pt x="576" y="5138"/>
                  </a:lnTo>
                  <a:cubicBezTo>
                    <a:pt x="1528" y="3848"/>
                    <a:pt x="2658" y="2301"/>
                    <a:pt x="3948" y="576"/>
                  </a:cubicBezTo>
                  <a:lnTo>
                    <a:pt x="9461" y="576"/>
                  </a:lnTo>
                  <a:cubicBezTo>
                    <a:pt x="9620" y="576"/>
                    <a:pt x="9739" y="437"/>
                    <a:pt x="9739" y="278"/>
                  </a:cubicBezTo>
                  <a:cubicBezTo>
                    <a:pt x="9739" y="140"/>
                    <a:pt x="9620" y="0"/>
                    <a:pt x="94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3"/>
            <p:cNvSpPr/>
            <p:nvPr/>
          </p:nvSpPr>
          <p:spPr>
            <a:xfrm>
              <a:off x="3582575" y="2089825"/>
              <a:ext cx="86775" cy="37775"/>
            </a:xfrm>
            <a:custGeom>
              <a:avLst/>
              <a:gdLst/>
              <a:ahLst/>
              <a:cxnLst/>
              <a:rect l="l" t="t" r="r" b="b"/>
              <a:pathLst>
                <a:path w="3471" h="1511" extrusionOk="0">
                  <a:moveTo>
                    <a:pt x="318" y="0"/>
                  </a:moveTo>
                  <a:cubicBezTo>
                    <a:pt x="279" y="0"/>
                    <a:pt x="239" y="8"/>
                    <a:pt x="199" y="23"/>
                  </a:cubicBezTo>
                  <a:cubicBezTo>
                    <a:pt x="59" y="83"/>
                    <a:pt x="0" y="241"/>
                    <a:pt x="59" y="400"/>
                  </a:cubicBezTo>
                  <a:cubicBezTo>
                    <a:pt x="337" y="1074"/>
                    <a:pt x="992" y="1511"/>
                    <a:pt x="1725" y="1511"/>
                  </a:cubicBezTo>
                  <a:cubicBezTo>
                    <a:pt x="2460" y="1511"/>
                    <a:pt x="3113" y="1074"/>
                    <a:pt x="3411" y="400"/>
                  </a:cubicBezTo>
                  <a:cubicBezTo>
                    <a:pt x="3470" y="241"/>
                    <a:pt x="3391" y="83"/>
                    <a:pt x="3253" y="23"/>
                  </a:cubicBezTo>
                  <a:cubicBezTo>
                    <a:pt x="3217" y="8"/>
                    <a:pt x="3179" y="0"/>
                    <a:pt x="3141" y="0"/>
                  </a:cubicBezTo>
                  <a:cubicBezTo>
                    <a:pt x="3030" y="0"/>
                    <a:pt x="2920" y="63"/>
                    <a:pt x="2875" y="181"/>
                  </a:cubicBezTo>
                  <a:cubicBezTo>
                    <a:pt x="2677" y="638"/>
                    <a:pt x="2241" y="935"/>
                    <a:pt x="1725" y="935"/>
                  </a:cubicBezTo>
                  <a:cubicBezTo>
                    <a:pt x="1230" y="935"/>
                    <a:pt x="773" y="638"/>
                    <a:pt x="575" y="181"/>
                  </a:cubicBezTo>
                  <a:cubicBezTo>
                    <a:pt x="531" y="63"/>
                    <a:pt x="432" y="0"/>
                    <a:pt x="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3"/>
            <p:cNvSpPr/>
            <p:nvPr/>
          </p:nvSpPr>
          <p:spPr>
            <a:xfrm>
              <a:off x="3596925" y="2048250"/>
              <a:ext cx="14425" cy="20850"/>
            </a:xfrm>
            <a:custGeom>
              <a:avLst/>
              <a:gdLst/>
              <a:ahLst/>
              <a:cxnLst/>
              <a:rect l="l" t="t" r="r" b="b"/>
              <a:pathLst>
                <a:path w="577" h="834" extrusionOk="0">
                  <a:moveTo>
                    <a:pt x="278" y="1"/>
                  </a:moveTo>
                  <a:cubicBezTo>
                    <a:pt x="140" y="1"/>
                    <a:pt x="1" y="120"/>
                    <a:pt x="1" y="278"/>
                  </a:cubicBezTo>
                  <a:lnTo>
                    <a:pt x="1" y="556"/>
                  </a:lnTo>
                  <a:cubicBezTo>
                    <a:pt x="1" y="715"/>
                    <a:pt x="140" y="834"/>
                    <a:pt x="278" y="834"/>
                  </a:cubicBezTo>
                  <a:cubicBezTo>
                    <a:pt x="437" y="834"/>
                    <a:pt x="577" y="715"/>
                    <a:pt x="577" y="556"/>
                  </a:cubicBezTo>
                  <a:lnTo>
                    <a:pt x="577" y="278"/>
                  </a:lnTo>
                  <a:cubicBezTo>
                    <a:pt x="577" y="120"/>
                    <a:pt x="437" y="1"/>
                    <a:pt x="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3"/>
            <p:cNvSpPr/>
            <p:nvPr/>
          </p:nvSpPr>
          <p:spPr>
            <a:xfrm>
              <a:off x="3638575" y="2048250"/>
              <a:ext cx="14425" cy="20850"/>
            </a:xfrm>
            <a:custGeom>
              <a:avLst/>
              <a:gdLst/>
              <a:ahLst/>
              <a:cxnLst/>
              <a:rect l="l" t="t" r="r" b="b"/>
              <a:pathLst>
                <a:path w="577" h="834" extrusionOk="0">
                  <a:moveTo>
                    <a:pt x="299" y="1"/>
                  </a:moveTo>
                  <a:cubicBezTo>
                    <a:pt x="140" y="1"/>
                    <a:pt x="1" y="120"/>
                    <a:pt x="1" y="278"/>
                  </a:cubicBezTo>
                  <a:lnTo>
                    <a:pt x="1" y="556"/>
                  </a:lnTo>
                  <a:cubicBezTo>
                    <a:pt x="1" y="715"/>
                    <a:pt x="140" y="834"/>
                    <a:pt x="299" y="834"/>
                  </a:cubicBezTo>
                  <a:cubicBezTo>
                    <a:pt x="458" y="834"/>
                    <a:pt x="577" y="715"/>
                    <a:pt x="577" y="556"/>
                  </a:cubicBezTo>
                  <a:lnTo>
                    <a:pt x="577" y="278"/>
                  </a:lnTo>
                  <a:cubicBezTo>
                    <a:pt x="577" y="120"/>
                    <a:pt x="458" y="1"/>
                    <a:pt x="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3"/>
            <p:cNvSpPr/>
            <p:nvPr/>
          </p:nvSpPr>
          <p:spPr>
            <a:xfrm>
              <a:off x="3383250" y="1953050"/>
              <a:ext cx="485425" cy="351550"/>
            </a:xfrm>
            <a:custGeom>
              <a:avLst/>
              <a:gdLst/>
              <a:ahLst/>
              <a:cxnLst/>
              <a:rect l="l" t="t" r="r" b="b"/>
              <a:pathLst>
                <a:path w="19417" h="14062" extrusionOk="0">
                  <a:moveTo>
                    <a:pt x="2915" y="1"/>
                  </a:moveTo>
                  <a:cubicBezTo>
                    <a:pt x="2539" y="1"/>
                    <a:pt x="2222" y="318"/>
                    <a:pt x="2222" y="694"/>
                  </a:cubicBezTo>
                  <a:lnTo>
                    <a:pt x="2222" y="11681"/>
                  </a:lnTo>
                  <a:lnTo>
                    <a:pt x="714" y="11681"/>
                  </a:lnTo>
                  <a:cubicBezTo>
                    <a:pt x="318" y="11681"/>
                    <a:pt x="0" y="11999"/>
                    <a:pt x="0" y="12395"/>
                  </a:cubicBezTo>
                  <a:lnTo>
                    <a:pt x="0" y="13347"/>
                  </a:lnTo>
                  <a:cubicBezTo>
                    <a:pt x="0" y="13744"/>
                    <a:pt x="318" y="14061"/>
                    <a:pt x="714" y="14061"/>
                  </a:cubicBezTo>
                  <a:lnTo>
                    <a:pt x="5911" y="14061"/>
                  </a:lnTo>
                  <a:cubicBezTo>
                    <a:pt x="6069" y="14061"/>
                    <a:pt x="6207" y="13923"/>
                    <a:pt x="6207" y="13765"/>
                  </a:cubicBezTo>
                  <a:cubicBezTo>
                    <a:pt x="6207" y="13606"/>
                    <a:pt x="6069" y="13487"/>
                    <a:pt x="5911" y="13487"/>
                  </a:cubicBezTo>
                  <a:lnTo>
                    <a:pt x="714" y="13487"/>
                  </a:lnTo>
                  <a:cubicBezTo>
                    <a:pt x="635" y="13487"/>
                    <a:pt x="556" y="13427"/>
                    <a:pt x="556" y="13347"/>
                  </a:cubicBezTo>
                  <a:lnTo>
                    <a:pt x="556" y="12395"/>
                  </a:lnTo>
                  <a:cubicBezTo>
                    <a:pt x="556" y="12316"/>
                    <a:pt x="635" y="12257"/>
                    <a:pt x="714" y="12257"/>
                  </a:cubicBezTo>
                  <a:lnTo>
                    <a:pt x="6168" y="12257"/>
                  </a:lnTo>
                  <a:cubicBezTo>
                    <a:pt x="6326" y="12257"/>
                    <a:pt x="6466" y="12118"/>
                    <a:pt x="6466" y="11959"/>
                  </a:cubicBezTo>
                  <a:cubicBezTo>
                    <a:pt x="6466" y="11800"/>
                    <a:pt x="6326" y="11681"/>
                    <a:pt x="6168" y="11681"/>
                  </a:cubicBezTo>
                  <a:lnTo>
                    <a:pt x="2796" y="11681"/>
                  </a:lnTo>
                  <a:lnTo>
                    <a:pt x="2796" y="694"/>
                  </a:lnTo>
                  <a:cubicBezTo>
                    <a:pt x="2796" y="635"/>
                    <a:pt x="2856" y="575"/>
                    <a:pt x="2915" y="575"/>
                  </a:cubicBezTo>
                  <a:lnTo>
                    <a:pt x="16481" y="575"/>
                  </a:lnTo>
                  <a:cubicBezTo>
                    <a:pt x="16560" y="575"/>
                    <a:pt x="16620" y="635"/>
                    <a:pt x="16620" y="694"/>
                  </a:cubicBezTo>
                  <a:lnTo>
                    <a:pt x="16620" y="11681"/>
                  </a:lnTo>
                  <a:lnTo>
                    <a:pt x="13228" y="11681"/>
                  </a:lnTo>
                  <a:cubicBezTo>
                    <a:pt x="13070" y="11681"/>
                    <a:pt x="12951" y="11800"/>
                    <a:pt x="12951" y="11959"/>
                  </a:cubicBezTo>
                  <a:cubicBezTo>
                    <a:pt x="12951" y="12118"/>
                    <a:pt x="13070" y="12257"/>
                    <a:pt x="13228" y="12257"/>
                  </a:cubicBezTo>
                  <a:lnTo>
                    <a:pt x="18702" y="12257"/>
                  </a:lnTo>
                  <a:cubicBezTo>
                    <a:pt x="18781" y="12257"/>
                    <a:pt x="18842" y="12316"/>
                    <a:pt x="18842" y="12395"/>
                  </a:cubicBezTo>
                  <a:lnTo>
                    <a:pt x="18842" y="13347"/>
                  </a:lnTo>
                  <a:cubicBezTo>
                    <a:pt x="18842" y="13427"/>
                    <a:pt x="18781" y="13487"/>
                    <a:pt x="18702" y="13487"/>
                  </a:cubicBezTo>
                  <a:lnTo>
                    <a:pt x="13487" y="13487"/>
                  </a:lnTo>
                  <a:cubicBezTo>
                    <a:pt x="13328" y="13487"/>
                    <a:pt x="13209" y="13606"/>
                    <a:pt x="13209" y="13765"/>
                  </a:cubicBezTo>
                  <a:cubicBezTo>
                    <a:pt x="13209" y="13923"/>
                    <a:pt x="13328" y="14061"/>
                    <a:pt x="13487" y="14061"/>
                  </a:cubicBezTo>
                  <a:lnTo>
                    <a:pt x="18702" y="14061"/>
                  </a:lnTo>
                  <a:cubicBezTo>
                    <a:pt x="19080" y="14061"/>
                    <a:pt x="19416" y="13744"/>
                    <a:pt x="19416" y="13347"/>
                  </a:cubicBezTo>
                  <a:lnTo>
                    <a:pt x="19416" y="12395"/>
                  </a:lnTo>
                  <a:cubicBezTo>
                    <a:pt x="19416" y="11999"/>
                    <a:pt x="19080" y="11681"/>
                    <a:pt x="18702" y="11681"/>
                  </a:cubicBezTo>
                  <a:lnTo>
                    <a:pt x="17176" y="11681"/>
                  </a:lnTo>
                  <a:lnTo>
                    <a:pt x="17176" y="694"/>
                  </a:lnTo>
                  <a:cubicBezTo>
                    <a:pt x="17176" y="318"/>
                    <a:pt x="16877" y="1"/>
                    <a:pt x="164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7" name="Google Shape;1007;p23"/>
          <p:cNvGrpSpPr/>
          <p:nvPr/>
        </p:nvGrpSpPr>
        <p:grpSpPr>
          <a:xfrm>
            <a:off x="5311988" y="3908595"/>
            <a:ext cx="485400" cy="375850"/>
            <a:chOff x="7046400" y="2007075"/>
            <a:chExt cx="485400" cy="375850"/>
          </a:xfrm>
        </p:grpSpPr>
        <p:sp>
          <p:nvSpPr>
            <p:cNvPr id="1008" name="Google Shape;1008;p23"/>
            <p:cNvSpPr/>
            <p:nvPr/>
          </p:nvSpPr>
          <p:spPr>
            <a:xfrm>
              <a:off x="7053800" y="2014025"/>
              <a:ext cx="471075" cy="255875"/>
            </a:xfrm>
            <a:custGeom>
              <a:avLst/>
              <a:gdLst/>
              <a:ahLst/>
              <a:cxnLst/>
              <a:rect l="l" t="t" r="r" b="b"/>
              <a:pathLst>
                <a:path w="18843" h="10235" extrusionOk="0">
                  <a:moveTo>
                    <a:pt x="9422" y="0"/>
                  </a:moveTo>
                  <a:cubicBezTo>
                    <a:pt x="4206" y="0"/>
                    <a:pt x="1" y="4225"/>
                    <a:pt x="1" y="9422"/>
                  </a:cubicBezTo>
                  <a:lnTo>
                    <a:pt x="1" y="10234"/>
                  </a:lnTo>
                  <a:lnTo>
                    <a:pt x="18842" y="10234"/>
                  </a:lnTo>
                  <a:lnTo>
                    <a:pt x="18842" y="9422"/>
                  </a:lnTo>
                  <a:cubicBezTo>
                    <a:pt x="18842" y="4225"/>
                    <a:pt x="14619" y="0"/>
                    <a:pt x="9422" y="0"/>
                  </a:cubicBezTo>
                  <a:close/>
                </a:path>
              </a:pathLst>
            </a:custGeom>
            <a:solidFill>
              <a:srgbClr val="F9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3"/>
            <p:cNvSpPr/>
            <p:nvPr/>
          </p:nvSpPr>
          <p:spPr>
            <a:xfrm>
              <a:off x="7053800" y="2258475"/>
              <a:ext cx="471075" cy="53575"/>
            </a:xfrm>
            <a:custGeom>
              <a:avLst/>
              <a:gdLst/>
              <a:ahLst/>
              <a:cxnLst/>
              <a:rect l="l" t="t" r="r" b="b"/>
              <a:pathLst>
                <a:path w="18843" h="2143" extrusionOk="0">
                  <a:moveTo>
                    <a:pt x="1" y="1"/>
                  </a:moveTo>
                  <a:lnTo>
                    <a:pt x="1" y="1924"/>
                  </a:lnTo>
                  <a:cubicBezTo>
                    <a:pt x="1" y="2043"/>
                    <a:pt x="101" y="2143"/>
                    <a:pt x="220" y="2143"/>
                  </a:cubicBezTo>
                  <a:lnTo>
                    <a:pt x="18604" y="2143"/>
                  </a:lnTo>
                  <a:cubicBezTo>
                    <a:pt x="18744" y="2143"/>
                    <a:pt x="18842" y="2043"/>
                    <a:pt x="18842" y="1924"/>
                  </a:cubicBezTo>
                  <a:lnTo>
                    <a:pt x="188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3"/>
            <p:cNvSpPr/>
            <p:nvPr/>
          </p:nvSpPr>
          <p:spPr>
            <a:xfrm>
              <a:off x="7103900" y="2073525"/>
              <a:ext cx="118525" cy="110100"/>
            </a:xfrm>
            <a:custGeom>
              <a:avLst/>
              <a:gdLst/>
              <a:ahLst/>
              <a:cxnLst/>
              <a:rect l="l" t="t" r="r" b="b"/>
              <a:pathLst>
                <a:path w="4741" h="4404" extrusionOk="0">
                  <a:moveTo>
                    <a:pt x="3828" y="0"/>
                  </a:moveTo>
                  <a:cubicBezTo>
                    <a:pt x="2103" y="873"/>
                    <a:pt x="734" y="2380"/>
                    <a:pt x="41" y="4205"/>
                  </a:cubicBezTo>
                  <a:cubicBezTo>
                    <a:pt x="1" y="4305"/>
                    <a:pt x="80" y="4403"/>
                    <a:pt x="179" y="4403"/>
                  </a:cubicBezTo>
                  <a:lnTo>
                    <a:pt x="1488" y="4403"/>
                  </a:lnTo>
                  <a:cubicBezTo>
                    <a:pt x="1548" y="4403"/>
                    <a:pt x="1607" y="4363"/>
                    <a:pt x="1627" y="4324"/>
                  </a:cubicBezTo>
                  <a:cubicBezTo>
                    <a:pt x="2003" y="3530"/>
                    <a:pt x="2539" y="2816"/>
                    <a:pt x="3214" y="2242"/>
                  </a:cubicBezTo>
                  <a:cubicBezTo>
                    <a:pt x="3629" y="1865"/>
                    <a:pt x="4105" y="1547"/>
                    <a:pt x="4602" y="1309"/>
                  </a:cubicBezTo>
                  <a:lnTo>
                    <a:pt x="4740" y="913"/>
                  </a:lnTo>
                  <a:lnTo>
                    <a:pt x="4740" y="100"/>
                  </a:lnTo>
                  <a:lnTo>
                    <a:pt x="4343" y="140"/>
                  </a:lnTo>
                  <a:lnTo>
                    <a:pt x="38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3"/>
            <p:cNvSpPr/>
            <p:nvPr/>
          </p:nvSpPr>
          <p:spPr>
            <a:xfrm>
              <a:off x="7199575" y="2051700"/>
              <a:ext cx="182025" cy="54575"/>
            </a:xfrm>
            <a:custGeom>
              <a:avLst/>
              <a:gdLst/>
              <a:ahLst/>
              <a:cxnLst/>
              <a:rect l="l" t="t" r="r" b="b"/>
              <a:pathLst>
                <a:path w="7281" h="2183" extrusionOk="0">
                  <a:moveTo>
                    <a:pt x="3591" y="1"/>
                  </a:moveTo>
                  <a:cubicBezTo>
                    <a:pt x="2301" y="1"/>
                    <a:pt x="1092" y="318"/>
                    <a:pt x="1" y="873"/>
                  </a:cubicBezTo>
                  <a:lnTo>
                    <a:pt x="775" y="2143"/>
                  </a:lnTo>
                  <a:lnTo>
                    <a:pt x="775" y="2182"/>
                  </a:lnTo>
                  <a:cubicBezTo>
                    <a:pt x="1648" y="1746"/>
                    <a:pt x="2600" y="1529"/>
                    <a:pt x="3591" y="1529"/>
                  </a:cubicBezTo>
                  <a:cubicBezTo>
                    <a:pt x="4562" y="1529"/>
                    <a:pt x="5535" y="1746"/>
                    <a:pt x="6387" y="2182"/>
                  </a:cubicBezTo>
                  <a:lnTo>
                    <a:pt x="6685" y="2123"/>
                  </a:lnTo>
                  <a:lnTo>
                    <a:pt x="7280" y="1251"/>
                  </a:lnTo>
                  <a:lnTo>
                    <a:pt x="7161" y="873"/>
                  </a:lnTo>
                  <a:cubicBezTo>
                    <a:pt x="6090" y="318"/>
                    <a:pt x="4880" y="1"/>
                    <a:pt x="3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3"/>
            <p:cNvSpPr/>
            <p:nvPr/>
          </p:nvSpPr>
          <p:spPr>
            <a:xfrm>
              <a:off x="7359250" y="2073525"/>
              <a:ext cx="115550" cy="110100"/>
            </a:xfrm>
            <a:custGeom>
              <a:avLst/>
              <a:gdLst/>
              <a:ahLst/>
              <a:cxnLst/>
              <a:rect l="l" t="t" r="r" b="b"/>
              <a:pathLst>
                <a:path w="4622" h="4404" extrusionOk="0">
                  <a:moveTo>
                    <a:pt x="774" y="0"/>
                  </a:moveTo>
                  <a:lnTo>
                    <a:pt x="21" y="1270"/>
                  </a:lnTo>
                  <a:lnTo>
                    <a:pt x="0" y="1309"/>
                  </a:lnTo>
                  <a:cubicBezTo>
                    <a:pt x="516" y="1547"/>
                    <a:pt x="973" y="1865"/>
                    <a:pt x="1409" y="2242"/>
                  </a:cubicBezTo>
                  <a:cubicBezTo>
                    <a:pt x="2083" y="2816"/>
                    <a:pt x="2618" y="3530"/>
                    <a:pt x="2975" y="4324"/>
                  </a:cubicBezTo>
                  <a:cubicBezTo>
                    <a:pt x="3015" y="4363"/>
                    <a:pt x="3054" y="4403"/>
                    <a:pt x="3115" y="4403"/>
                  </a:cubicBezTo>
                  <a:lnTo>
                    <a:pt x="4443" y="4403"/>
                  </a:lnTo>
                  <a:cubicBezTo>
                    <a:pt x="4543" y="4403"/>
                    <a:pt x="4622" y="4305"/>
                    <a:pt x="4582" y="4205"/>
                  </a:cubicBezTo>
                  <a:cubicBezTo>
                    <a:pt x="3868" y="2380"/>
                    <a:pt x="2499" y="873"/>
                    <a:pt x="7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3"/>
            <p:cNvSpPr/>
            <p:nvPr/>
          </p:nvSpPr>
          <p:spPr>
            <a:xfrm>
              <a:off x="7341400" y="2130225"/>
              <a:ext cx="77075" cy="76200"/>
            </a:xfrm>
            <a:custGeom>
              <a:avLst/>
              <a:gdLst/>
              <a:ahLst/>
              <a:cxnLst/>
              <a:rect l="l" t="t" r="r" b="b"/>
              <a:pathLst>
                <a:path w="3083" h="3048" extrusionOk="0">
                  <a:moveTo>
                    <a:pt x="2847" y="1"/>
                  </a:moveTo>
                  <a:cubicBezTo>
                    <a:pt x="2824" y="1"/>
                    <a:pt x="2800" y="5"/>
                    <a:pt x="2777" y="14"/>
                  </a:cubicBezTo>
                  <a:lnTo>
                    <a:pt x="595" y="966"/>
                  </a:lnTo>
                  <a:lnTo>
                    <a:pt x="0" y="1500"/>
                  </a:lnTo>
                  <a:lnTo>
                    <a:pt x="1528" y="3047"/>
                  </a:lnTo>
                  <a:lnTo>
                    <a:pt x="2044" y="2433"/>
                  </a:lnTo>
                  <a:lnTo>
                    <a:pt x="3015" y="271"/>
                  </a:lnTo>
                  <a:cubicBezTo>
                    <a:pt x="3082" y="136"/>
                    <a:pt x="2977" y="1"/>
                    <a:pt x="2847" y="1"/>
                  </a:cubicBezTo>
                  <a:close/>
                </a:path>
              </a:pathLst>
            </a:custGeom>
            <a:solidFill>
              <a:srgbClr val="9182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3"/>
            <p:cNvSpPr/>
            <p:nvPr/>
          </p:nvSpPr>
          <p:spPr>
            <a:xfrm>
              <a:off x="7168375" y="2134525"/>
              <a:ext cx="241450" cy="241475"/>
            </a:xfrm>
            <a:custGeom>
              <a:avLst/>
              <a:gdLst/>
              <a:ahLst/>
              <a:cxnLst/>
              <a:rect l="l" t="t" r="r" b="b"/>
              <a:pathLst>
                <a:path w="9658" h="9659" extrusionOk="0">
                  <a:moveTo>
                    <a:pt x="4839" y="0"/>
                  </a:moveTo>
                  <a:cubicBezTo>
                    <a:pt x="2161" y="0"/>
                    <a:pt x="0" y="2161"/>
                    <a:pt x="0" y="4840"/>
                  </a:cubicBezTo>
                  <a:cubicBezTo>
                    <a:pt x="0" y="7497"/>
                    <a:pt x="2161" y="9658"/>
                    <a:pt x="4839" y="9658"/>
                  </a:cubicBezTo>
                  <a:cubicBezTo>
                    <a:pt x="7497" y="9658"/>
                    <a:pt x="9658" y="7497"/>
                    <a:pt x="9658" y="4840"/>
                  </a:cubicBezTo>
                  <a:cubicBezTo>
                    <a:pt x="9658" y="2161"/>
                    <a:pt x="7497" y="0"/>
                    <a:pt x="48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3"/>
            <p:cNvSpPr/>
            <p:nvPr/>
          </p:nvSpPr>
          <p:spPr>
            <a:xfrm>
              <a:off x="7235275" y="2267875"/>
              <a:ext cx="108125" cy="57800"/>
            </a:xfrm>
            <a:custGeom>
              <a:avLst/>
              <a:gdLst/>
              <a:ahLst/>
              <a:cxnLst/>
              <a:rect l="l" t="t" r="r" b="b"/>
              <a:pathLst>
                <a:path w="4325" h="2312" extrusionOk="0">
                  <a:moveTo>
                    <a:pt x="1886" y="1"/>
                  </a:moveTo>
                  <a:cubicBezTo>
                    <a:pt x="854" y="1"/>
                    <a:pt x="1" y="854"/>
                    <a:pt x="1" y="1886"/>
                  </a:cubicBezTo>
                  <a:cubicBezTo>
                    <a:pt x="1" y="1984"/>
                    <a:pt x="80" y="2084"/>
                    <a:pt x="180" y="2103"/>
                  </a:cubicBezTo>
                  <a:cubicBezTo>
                    <a:pt x="844" y="2242"/>
                    <a:pt x="1503" y="2311"/>
                    <a:pt x="2163" y="2311"/>
                  </a:cubicBezTo>
                  <a:cubicBezTo>
                    <a:pt x="2822" y="2311"/>
                    <a:pt x="3482" y="2242"/>
                    <a:pt x="4147" y="2103"/>
                  </a:cubicBezTo>
                  <a:cubicBezTo>
                    <a:pt x="4245" y="2084"/>
                    <a:pt x="4324" y="1984"/>
                    <a:pt x="4324" y="1886"/>
                  </a:cubicBezTo>
                  <a:cubicBezTo>
                    <a:pt x="4324" y="854"/>
                    <a:pt x="3472" y="1"/>
                    <a:pt x="24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3"/>
            <p:cNvSpPr/>
            <p:nvPr/>
          </p:nvSpPr>
          <p:spPr>
            <a:xfrm>
              <a:off x="7404850" y="2041775"/>
              <a:ext cx="126950" cy="277700"/>
            </a:xfrm>
            <a:custGeom>
              <a:avLst/>
              <a:gdLst/>
              <a:ahLst/>
              <a:cxnLst/>
              <a:rect l="l" t="t" r="r" b="b"/>
              <a:pathLst>
                <a:path w="5078" h="11108" extrusionOk="0">
                  <a:moveTo>
                    <a:pt x="320" y="0"/>
                  </a:moveTo>
                  <a:cubicBezTo>
                    <a:pt x="227" y="0"/>
                    <a:pt x="132" y="49"/>
                    <a:pt x="80" y="141"/>
                  </a:cubicBezTo>
                  <a:cubicBezTo>
                    <a:pt x="1" y="279"/>
                    <a:pt x="40" y="437"/>
                    <a:pt x="159" y="537"/>
                  </a:cubicBezTo>
                  <a:cubicBezTo>
                    <a:pt x="1468" y="1331"/>
                    <a:pt x="2560" y="2460"/>
                    <a:pt x="3314" y="3790"/>
                  </a:cubicBezTo>
                  <a:cubicBezTo>
                    <a:pt x="4107" y="5157"/>
                    <a:pt x="4523" y="6725"/>
                    <a:pt x="4523" y="8312"/>
                  </a:cubicBezTo>
                  <a:lnTo>
                    <a:pt x="4523" y="8431"/>
                  </a:lnTo>
                  <a:lnTo>
                    <a:pt x="1349" y="8431"/>
                  </a:lnTo>
                  <a:cubicBezTo>
                    <a:pt x="1191" y="8431"/>
                    <a:pt x="1053" y="8550"/>
                    <a:pt x="1053" y="8708"/>
                  </a:cubicBezTo>
                  <a:cubicBezTo>
                    <a:pt x="1053" y="8867"/>
                    <a:pt x="1191" y="8986"/>
                    <a:pt x="1349" y="8986"/>
                  </a:cubicBezTo>
                  <a:lnTo>
                    <a:pt x="4523" y="8986"/>
                  </a:lnTo>
                  <a:lnTo>
                    <a:pt x="4523" y="10533"/>
                  </a:lnTo>
                  <a:lnTo>
                    <a:pt x="873" y="10533"/>
                  </a:lnTo>
                  <a:cubicBezTo>
                    <a:pt x="735" y="10533"/>
                    <a:pt x="596" y="10652"/>
                    <a:pt x="596" y="10811"/>
                  </a:cubicBezTo>
                  <a:cubicBezTo>
                    <a:pt x="596" y="10969"/>
                    <a:pt x="735" y="11107"/>
                    <a:pt x="873" y="11107"/>
                  </a:cubicBezTo>
                  <a:lnTo>
                    <a:pt x="4562" y="11107"/>
                  </a:lnTo>
                  <a:cubicBezTo>
                    <a:pt x="4861" y="11107"/>
                    <a:pt x="5078" y="10869"/>
                    <a:pt x="5078" y="10592"/>
                  </a:cubicBezTo>
                  <a:lnTo>
                    <a:pt x="5078" y="8312"/>
                  </a:lnTo>
                  <a:cubicBezTo>
                    <a:pt x="5078" y="6625"/>
                    <a:pt x="4642" y="4959"/>
                    <a:pt x="3809" y="3512"/>
                  </a:cubicBezTo>
                  <a:cubicBezTo>
                    <a:pt x="3015" y="2103"/>
                    <a:pt x="1846" y="894"/>
                    <a:pt x="458" y="41"/>
                  </a:cubicBezTo>
                  <a:cubicBezTo>
                    <a:pt x="417" y="13"/>
                    <a:pt x="369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3"/>
            <p:cNvSpPr/>
            <p:nvPr/>
          </p:nvSpPr>
          <p:spPr>
            <a:xfrm>
              <a:off x="7096975" y="2044750"/>
              <a:ext cx="384775" cy="146325"/>
            </a:xfrm>
            <a:custGeom>
              <a:avLst/>
              <a:gdLst/>
              <a:ahLst/>
              <a:cxnLst/>
              <a:rect l="l" t="t" r="r" b="b"/>
              <a:pathLst>
                <a:path w="15391" h="5853" extrusionOk="0">
                  <a:moveTo>
                    <a:pt x="7695" y="577"/>
                  </a:moveTo>
                  <a:cubicBezTo>
                    <a:pt x="8806" y="577"/>
                    <a:pt x="9877" y="794"/>
                    <a:pt x="10869" y="1270"/>
                  </a:cubicBezTo>
                  <a:lnTo>
                    <a:pt x="10372" y="2084"/>
                  </a:lnTo>
                  <a:cubicBezTo>
                    <a:pt x="9539" y="1707"/>
                    <a:pt x="8608" y="1508"/>
                    <a:pt x="7695" y="1508"/>
                  </a:cubicBezTo>
                  <a:cubicBezTo>
                    <a:pt x="6762" y="1508"/>
                    <a:pt x="5850" y="1707"/>
                    <a:pt x="4998" y="2084"/>
                  </a:cubicBezTo>
                  <a:lnTo>
                    <a:pt x="4522" y="1270"/>
                  </a:lnTo>
                  <a:cubicBezTo>
                    <a:pt x="5514" y="794"/>
                    <a:pt x="6585" y="577"/>
                    <a:pt x="7695" y="577"/>
                  </a:cubicBezTo>
                  <a:close/>
                  <a:moveTo>
                    <a:pt x="4006" y="1529"/>
                  </a:moveTo>
                  <a:lnTo>
                    <a:pt x="4482" y="2341"/>
                  </a:lnTo>
                  <a:cubicBezTo>
                    <a:pt x="4065" y="2579"/>
                    <a:pt x="3669" y="2857"/>
                    <a:pt x="3292" y="3174"/>
                  </a:cubicBezTo>
                  <a:cubicBezTo>
                    <a:pt x="2618" y="3769"/>
                    <a:pt x="2082" y="4464"/>
                    <a:pt x="1685" y="5276"/>
                  </a:cubicBezTo>
                  <a:lnTo>
                    <a:pt x="654" y="5276"/>
                  </a:lnTo>
                  <a:cubicBezTo>
                    <a:pt x="1309" y="3671"/>
                    <a:pt x="2499" y="2362"/>
                    <a:pt x="4006" y="1529"/>
                  </a:cubicBezTo>
                  <a:close/>
                  <a:moveTo>
                    <a:pt x="7695" y="1"/>
                  </a:moveTo>
                  <a:cubicBezTo>
                    <a:pt x="6386" y="1"/>
                    <a:pt x="5136" y="299"/>
                    <a:pt x="3986" y="894"/>
                  </a:cubicBezTo>
                  <a:cubicBezTo>
                    <a:pt x="2182" y="1807"/>
                    <a:pt x="773" y="3353"/>
                    <a:pt x="40" y="5237"/>
                  </a:cubicBezTo>
                  <a:cubicBezTo>
                    <a:pt x="0" y="5376"/>
                    <a:pt x="19" y="5535"/>
                    <a:pt x="99" y="5654"/>
                  </a:cubicBezTo>
                  <a:cubicBezTo>
                    <a:pt x="178" y="5773"/>
                    <a:pt x="318" y="5852"/>
                    <a:pt x="456" y="5852"/>
                  </a:cubicBezTo>
                  <a:lnTo>
                    <a:pt x="1765" y="5852"/>
                  </a:lnTo>
                  <a:cubicBezTo>
                    <a:pt x="1944" y="5852"/>
                    <a:pt x="2102" y="5752"/>
                    <a:pt x="2161" y="5594"/>
                  </a:cubicBezTo>
                  <a:cubicBezTo>
                    <a:pt x="2539" y="4821"/>
                    <a:pt x="3034" y="4166"/>
                    <a:pt x="3669" y="3591"/>
                  </a:cubicBezTo>
                  <a:cubicBezTo>
                    <a:pt x="4086" y="3234"/>
                    <a:pt x="4522" y="2936"/>
                    <a:pt x="5017" y="2698"/>
                  </a:cubicBezTo>
                  <a:cubicBezTo>
                    <a:pt x="5850" y="2302"/>
                    <a:pt x="6762" y="2084"/>
                    <a:pt x="7695" y="2084"/>
                  </a:cubicBezTo>
                  <a:cubicBezTo>
                    <a:pt x="8608" y="2084"/>
                    <a:pt x="9539" y="2302"/>
                    <a:pt x="10372" y="2698"/>
                  </a:cubicBezTo>
                  <a:cubicBezTo>
                    <a:pt x="10570" y="2798"/>
                    <a:pt x="10769" y="2917"/>
                    <a:pt x="10988" y="3055"/>
                  </a:cubicBezTo>
                  <a:cubicBezTo>
                    <a:pt x="11029" y="3082"/>
                    <a:pt x="11076" y="3096"/>
                    <a:pt x="11125" y="3096"/>
                  </a:cubicBezTo>
                  <a:cubicBezTo>
                    <a:pt x="11217" y="3096"/>
                    <a:pt x="11312" y="3047"/>
                    <a:pt x="11364" y="2957"/>
                  </a:cubicBezTo>
                  <a:cubicBezTo>
                    <a:pt x="11464" y="2838"/>
                    <a:pt x="11424" y="2659"/>
                    <a:pt x="11284" y="2579"/>
                  </a:cubicBezTo>
                  <a:cubicBezTo>
                    <a:pt x="11146" y="2481"/>
                    <a:pt x="11027" y="2401"/>
                    <a:pt x="10888" y="2341"/>
                  </a:cubicBezTo>
                  <a:lnTo>
                    <a:pt x="11384" y="1529"/>
                  </a:lnTo>
                  <a:cubicBezTo>
                    <a:pt x="12892" y="2362"/>
                    <a:pt x="14061" y="3671"/>
                    <a:pt x="14735" y="5276"/>
                  </a:cubicBezTo>
                  <a:lnTo>
                    <a:pt x="13704" y="5276"/>
                  </a:lnTo>
                  <a:cubicBezTo>
                    <a:pt x="13664" y="5218"/>
                    <a:pt x="13625" y="5157"/>
                    <a:pt x="13606" y="5099"/>
                  </a:cubicBezTo>
                  <a:cubicBezTo>
                    <a:pt x="13551" y="5002"/>
                    <a:pt x="13448" y="4944"/>
                    <a:pt x="13344" y="4944"/>
                  </a:cubicBezTo>
                  <a:cubicBezTo>
                    <a:pt x="13298" y="4944"/>
                    <a:pt x="13251" y="4955"/>
                    <a:pt x="13209" y="4980"/>
                  </a:cubicBezTo>
                  <a:cubicBezTo>
                    <a:pt x="13069" y="5038"/>
                    <a:pt x="13030" y="5218"/>
                    <a:pt x="13090" y="5356"/>
                  </a:cubicBezTo>
                  <a:cubicBezTo>
                    <a:pt x="13149" y="5435"/>
                    <a:pt x="13188" y="5514"/>
                    <a:pt x="13209" y="5594"/>
                  </a:cubicBezTo>
                  <a:cubicBezTo>
                    <a:pt x="13288" y="5752"/>
                    <a:pt x="13447" y="5852"/>
                    <a:pt x="13606" y="5852"/>
                  </a:cubicBezTo>
                  <a:lnTo>
                    <a:pt x="14934" y="5852"/>
                  </a:lnTo>
                  <a:cubicBezTo>
                    <a:pt x="15073" y="5852"/>
                    <a:pt x="15211" y="5773"/>
                    <a:pt x="15291" y="5654"/>
                  </a:cubicBezTo>
                  <a:cubicBezTo>
                    <a:pt x="15370" y="5535"/>
                    <a:pt x="15391" y="5376"/>
                    <a:pt x="15330" y="5237"/>
                  </a:cubicBezTo>
                  <a:cubicBezTo>
                    <a:pt x="14597" y="3353"/>
                    <a:pt x="13209" y="1807"/>
                    <a:pt x="11403" y="894"/>
                  </a:cubicBezTo>
                  <a:cubicBezTo>
                    <a:pt x="10234" y="299"/>
                    <a:pt x="9004" y="1"/>
                    <a:pt x="76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3"/>
            <p:cNvSpPr/>
            <p:nvPr/>
          </p:nvSpPr>
          <p:spPr>
            <a:xfrm>
              <a:off x="7046400" y="2007075"/>
              <a:ext cx="347100" cy="312400"/>
            </a:xfrm>
            <a:custGeom>
              <a:avLst/>
              <a:gdLst/>
              <a:ahLst/>
              <a:cxnLst/>
              <a:rect l="l" t="t" r="r" b="b"/>
              <a:pathLst>
                <a:path w="13884" h="12496" extrusionOk="0">
                  <a:moveTo>
                    <a:pt x="9718" y="1"/>
                  </a:moveTo>
                  <a:cubicBezTo>
                    <a:pt x="7119" y="1"/>
                    <a:pt x="4681" y="992"/>
                    <a:pt x="2856" y="2838"/>
                  </a:cubicBezTo>
                  <a:cubicBezTo>
                    <a:pt x="1011" y="4662"/>
                    <a:pt x="0" y="7101"/>
                    <a:pt x="0" y="9700"/>
                  </a:cubicBezTo>
                  <a:lnTo>
                    <a:pt x="0" y="11980"/>
                  </a:lnTo>
                  <a:cubicBezTo>
                    <a:pt x="0" y="12257"/>
                    <a:pt x="238" y="12495"/>
                    <a:pt x="516" y="12495"/>
                  </a:cubicBezTo>
                  <a:lnTo>
                    <a:pt x="4205" y="12495"/>
                  </a:lnTo>
                  <a:cubicBezTo>
                    <a:pt x="4363" y="12495"/>
                    <a:pt x="4502" y="12357"/>
                    <a:pt x="4502" y="12199"/>
                  </a:cubicBezTo>
                  <a:cubicBezTo>
                    <a:pt x="4502" y="12040"/>
                    <a:pt x="4363" y="11921"/>
                    <a:pt x="4205" y="11921"/>
                  </a:cubicBezTo>
                  <a:lnTo>
                    <a:pt x="575" y="11921"/>
                  </a:lnTo>
                  <a:lnTo>
                    <a:pt x="575" y="10374"/>
                  </a:lnTo>
                  <a:lnTo>
                    <a:pt x="3748" y="10374"/>
                  </a:lnTo>
                  <a:cubicBezTo>
                    <a:pt x="3907" y="10374"/>
                    <a:pt x="4026" y="10255"/>
                    <a:pt x="4026" y="10096"/>
                  </a:cubicBezTo>
                  <a:cubicBezTo>
                    <a:pt x="4026" y="9938"/>
                    <a:pt x="3907" y="9819"/>
                    <a:pt x="3748" y="9819"/>
                  </a:cubicBezTo>
                  <a:lnTo>
                    <a:pt x="575" y="9819"/>
                  </a:lnTo>
                  <a:lnTo>
                    <a:pt x="575" y="9700"/>
                  </a:lnTo>
                  <a:cubicBezTo>
                    <a:pt x="575" y="7259"/>
                    <a:pt x="1527" y="4959"/>
                    <a:pt x="3253" y="3234"/>
                  </a:cubicBezTo>
                  <a:cubicBezTo>
                    <a:pt x="4978" y="1508"/>
                    <a:pt x="7278" y="556"/>
                    <a:pt x="9718" y="556"/>
                  </a:cubicBezTo>
                  <a:cubicBezTo>
                    <a:pt x="11007" y="556"/>
                    <a:pt x="12257" y="834"/>
                    <a:pt x="13426" y="1349"/>
                  </a:cubicBezTo>
                  <a:cubicBezTo>
                    <a:pt x="13468" y="1365"/>
                    <a:pt x="13510" y="1373"/>
                    <a:pt x="13549" y="1373"/>
                  </a:cubicBezTo>
                  <a:cubicBezTo>
                    <a:pt x="13661" y="1373"/>
                    <a:pt x="13759" y="1313"/>
                    <a:pt x="13804" y="1211"/>
                  </a:cubicBezTo>
                  <a:cubicBezTo>
                    <a:pt x="13883" y="1072"/>
                    <a:pt x="13804" y="894"/>
                    <a:pt x="13664" y="834"/>
                  </a:cubicBezTo>
                  <a:cubicBezTo>
                    <a:pt x="12416" y="278"/>
                    <a:pt x="11086" y="1"/>
                    <a:pt x="9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3"/>
            <p:cNvSpPr/>
            <p:nvPr/>
          </p:nvSpPr>
          <p:spPr>
            <a:xfrm>
              <a:off x="7161425" y="2123075"/>
              <a:ext cx="263800" cy="259850"/>
            </a:xfrm>
            <a:custGeom>
              <a:avLst/>
              <a:gdLst/>
              <a:ahLst/>
              <a:cxnLst/>
              <a:rect l="l" t="t" r="r" b="b"/>
              <a:pathLst>
                <a:path w="10552" h="10394" extrusionOk="0">
                  <a:moveTo>
                    <a:pt x="9857" y="657"/>
                  </a:moveTo>
                  <a:lnTo>
                    <a:pt x="9163" y="2183"/>
                  </a:lnTo>
                  <a:cubicBezTo>
                    <a:pt x="8925" y="1866"/>
                    <a:pt x="8648" y="1569"/>
                    <a:pt x="8330" y="1310"/>
                  </a:cubicBezTo>
                  <a:lnTo>
                    <a:pt x="9857" y="657"/>
                  </a:lnTo>
                  <a:close/>
                  <a:moveTo>
                    <a:pt x="10050" y="1"/>
                  </a:moveTo>
                  <a:cubicBezTo>
                    <a:pt x="9984" y="1"/>
                    <a:pt x="9918" y="14"/>
                    <a:pt x="9857" y="41"/>
                  </a:cubicBezTo>
                  <a:lnTo>
                    <a:pt x="7794" y="934"/>
                  </a:lnTo>
                  <a:cubicBezTo>
                    <a:pt x="7001" y="458"/>
                    <a:pt x="6088" y="181"/>
                    <a:pt x="5117" y="181"/>
                  </a:cubicBezTo>
                  <a:cubicBezTo>
                    <a:pt x="4264" y="181"/>
                    <a:pt x="3431" y="379"/>
                    <a:pt x="2698" y="795"/>
                  </a:cubicBezTo>
                  <a:cubicBezTo>
                    <a:pt x="2558" y="855"/>
                    <a:pt x="2499" y="1033"/>
                    <a:pt x="2579" y="1172"/>
                  </a:cubicBezTo>
                  <a:cubicBezTo>
                    <a:pt x="2634" y="1269"/>
                    <a:pt x="2729" y="1318"/>
                    <a:pt x="2828" y="1318"/>
                  </a:cubicBezTo>
                  <a:cubicBezTo>
                    <a:pt x="2871" y="1318"/>
                    <a:pt x="2914" y="1309"/>
                    <a:pt x="2955" y="1291"/>
                  </a:cubicBezTo>
                  <a:cubicBezTo>
                    <a:pt x="3610" y="934"/>
                    <a:pt x="4364" y="736"/>
                    <a:pt x="5117" y="736"/>
                  </a:cubicBezTo>
                  <a:cubicBezTo>
                    <a:pt x="7616" y="736"/>
                    <a:pt x="9658" y="2778"/>
                    <a:pt x="9658" y="5298"/>
                  </a:cubicBezTo>
                  <a:cubicBezTo>
                    <a:pt x="9658" y="7797"/>
                    <a:pt x="7616" y="9839"/>
                    <a:pt x="5117" y="9839"/>
                  </a:cubicBezTo>
                  <a:cubicBezTo>
                    <a:pt x="2598" y="9839"/>
                    <a:pt x="575" y="7797"/>
                    <a:pt x="575" y="5298"/>
                  </a:cubicBezTo>
                  <a:cubicBezTo>
                    <a:pt x="575" y="4028"/>
                    <a:pt x="1091" y="2818"/>
                    <a:pt x="2023" y="1966"/>
                  </a:cubicBezTo>
                  <a:cubicBezTo>
                    <a:pt x="2122" y="1866"/>
                    <a:pt x="2142" y="1667"/>
                    <a:pt x="2023" y="1569"/>
                  </a:cubicBezTo>
                  <a:cubicBezTo>
                    <a:pt x="1971" y="1507"/>
                    <a:pt x="1897" y="1477"/>
                    <a:pt x="1822" y="1477"/>
                  </a:cubicBezTo>
                  <a:cubicBezTo>
                    <a:pt x="1753" y="1477"/>
                    <a:pt x="1683" y="1502"/>
                    <a:pt x="1627" y="1548"/>
                  </a:cubicBezTo>
                  <a:cubicBezTo>
                    <a:pt x="595" y="2521"/>
                    <a:pt x="0" y="3870"/>
                    <a:pt x="0" y="5298"/>
                  </a:cubicBezTo>
                  <a:cubicBezTo>
                    <a:pt x="0" y="8114"/>
                    <a:pt x="2301" y="10394"/>
                    <a:pt x="5117" y="10394"/>
                  </a:cubicBezTo>
                  <a:cubicBezTo>
                    <a:pt x="7934" y="10394"/>
                    <a:pt x="10234" y="8114"/>
                    <a:pt x="10234" y="5298"/>
                  </a:cubicBezTo>
                  <a:cubicBezTo>
                    <a:pt x="10234" y="4365"/>
                    <a:pt x="9976" y="3492"/>
                    <a:pt x="9539" y="2738"/>
                  </a:cubicBezTo>
                  <a:lnTo>
                    <a:pt x="10472" y="657"/>
                  </a:lnTo>
                  <a:cubicBezTo>
                    <a:pt x="10552" y="478"/>
                    <a:pt x="10531" y="279"/>
                    <a:pt x="10393" y="141"/>
                  </a:cubicBezTo>
                  <a:cubicBezTo>
                    <a:pt x="10301" y="49"/>
                    <a:pt x="10176" y="1"/>
                    <a:pt x="100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3"/>
            <p:cNvSpPr/>
            <p:nvPr/>
          </p:nvSpPr>
          <p:spPr>
            <a:xfrm>
              <a:off x="7211475" y="2199400"/>
              <a:ext cx="56550" cy="44225"/>
            </a:xfrm>
            <a:custGeom>
              <a:avLst/>
              <a:gdLst/>
              <a:ahLst/>
              <a:cxnLst/>
              <a:rect l="l" t="t" r="r" b="b"/>
              <a:pathLst>
                <a:path w="2262" h="1769" extrusionOk="0">
                  <a:moveTo>
                    <a:pt x="327" y="1"/>
                  </a:moveTo>
                  <a:cubicBezTo>
                    <a:pt x="243" y="1"/>
                    <a:pt x="158" y="41"/>
                    <a:pt x="101" y="122"/>
                  </a:cubicBezTo>
                  <a:cubicBezTo>
                    <a:pt x="1" y="241"/>
                    <a:pt x="40" y="420"/>
                    <a:pt x="159" y="518"/>
                  </a:cubicBezTo>
                  <a:lnTo>
                    <a:pt x="775" y="975"/>
                  </a:lnTo>
                  <a:lnTo>
                    <a:pt x="775" y="1412"/>
                  </a:lnTo>
                  <a:cubicBezTo>
                    <a:pt x="775" y="1570"/>
                    <a:pt x="913" y="1689"/>
                    <a:pt x="1072" y="1689"/>
                  </a:cubicBezTo>
                  <a:cubicBezTo>
                    <a:pt x="1230" y="1689"/>
                    <a:pt x="1349" y="1570"/>
                    <a:pt x="1349" y="1412"/>
                  </a:cubicBezTo>
                  <a:lnTo>
                    <a:pt x="1767" y="1708"/>
                  </a:lnTo>
                  <a:cubicBezTo>
                    <a:pt x="1806" y="1748"/>
                    <a:pt x="1865" y="1769"/>
                    <a:pt x="1925" y="1769"/>
                  </a:cubicBezTo>
                  <a:cubicBezTo>
                    <a:pt x="2024" y="1769"/>
                    <a:pt x="2103" y="1729"/>
                    <a:pt x="2163" y="1650"/>
                  </a:cubicBezTo>
                  <a:cubicBezTo>
                    <a:pt x="2262" y="1531"/>
                    <a:pt x="2222" y="1351"/>
                    <a:pt x="2103" y="1253"/>
                  </a:cubicBezTo>
                  <a:lnTo>
                    <a:pt x="497" y="63"/>
                  </a:lnTo>
                  <a:cubicBezTo>
                    <a:pt x="448" y="21"/>
                    <a:pt x="388" y="1"/>
                    <a:pt x="3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3"/>
            <p:cNvSpPr/>
            <p:nvPr/>
          </p:nvSpPr>
          <p:spPr>
            <a:xfrm>
              <a:off x="7311650" y="2199400"/>
              <a:ext cx="56050" cy="44225"/>
            </a:xfrm>
            <a:custGeom>
              <a:avLst/>
              <a:gdLst/>
              <a:ahLst/>
              <a:cxnLst/>
              <a:rect l="l" t="t" r="r" b="b"/>
              <a:pathLst>
                <a:path w="2242" h="1769" extrusionOk="0">
                  <a:moveTo>
                    <a:pt x="1935" y="1"/>
                  </a:moveTo>
                  <a:cubicBezTo>
                    <a:pt x="1875" y="1"/>
                    <a:pt x="1816" y="21"/>
                    <a:pt x="1766" y="63"/>
                  </a:cubicBezTo>
                  <a:lnTo>
                    <a:pt x="159" y="1253"/>
                  </a:lnTo>
                  <a:cubicBezTo>
                    <a:pt x="21" y="1351"/>
                    <a:pt x="0" y="1531"/>
                    <a:pt x="100" y="1650"/>
                  </a:cubicBezTo>
                  <a:cubicBezTo>
                    <a:pt x="159" y="1729"/>
                    <a:pt x="238" y="1769"/>
                    <a:pt x="317" y="1769"/>
                  </a:cubicBezTo>
                  <a:cubicBezTo>
                    <a:pt x="378" y="1769"/>
                    <a:pt x="436" y="1748"/>
                    <a:pt x="497" y="1708"/>
                  </a:cubicBezTo>
                  <a:lnTo>
                    <a:pt x="912" y="1412"/>
                  </a:lnTo>
                  <a:cubicBezTo>
                    <a:pt x="912" y="1570"/>
                    <a:pt x="1031" y="1689"/>
                    <a:pt x="1190" y="1689"/>
                  </a:cubicBezTo>
                  <a:cubicBezTo>
                    <a:pt x="1349" y="1689"/>
                    <a:pt x="1468" y="1570"/>
                    <a:pt x="1468" y="1412"/>
                  </a:cubicBezTo>
                  <a:lnTo>
                    <a:pt x="1468" y="975"/>
                  </a:lnTo>
                  <a:lnTo>
                    <a:pt x="2102" y="518"/>
                  </a:lnTo>
                  <a:cubicBezTo>
                    <a:pt x="2221" y="420"/>
                    <a:pt x="2242" y="241"/>
                    <a:pt x="2163" y="122"/>
                  </a:cubicBezTo>
                  <a:cubicBezTo>
                    <a:pt x="2104" y="41"/>
                    <a:pt x="2020" y="1"/>
                    <a:pt x="19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3"/>
            <p:cNvSpPr/>
            <p:nvPr/>
          </p:nvSpPr>
          <p:spPr>
            <a:xfrm>
              <a:off x="7228350" y="2260950"/>
              <a:ext cx="122000" cy="71925"/>
            </a:xfrm>
            <a:custGeom>
              <a:avLst/>
              <a:gdLst/>
              <a:ahLst/>
              <a:cxnLst/>
              <a:rect l="l" t="t" r="r" b="b"/>
              <a:pathLst>
                <a:path w="4880" h="2877" extrusionOk="0">
                  <a:moveTo>
                    <a:pt x="2163" y="0"/>
                  </a:moveTo>
                  <a:cubicBezTo>
                    <a:pt x="973" y="0"/>
                    <a:pt x="0" y="973"/>
                    <a:pt x="0" y="2163"/>
                  </a:cubicBezTo>
                  <a:cubicBezTo>
                    <a:pt x="0" y="2401"/>
                    <a:pt x="159" y="2599"/>
                    <a:pt x="397" y="2658"/>
                  </a:cubicBezTo>
                  <a:cubicBezTo>
                    <a:pt x="595" y="2697"/>
                    <a:pt x="814" y="2737"/>
                    <a:pt x="1031" y="2777"/>
                  </a:cubicBezTo>
                  <a:cubicBezTo>
                    <a:pt x="1043" y="2778"/>
                    <a:pt x="1055" y="2779"/>
                    <a:pt x="1067" y="2779"/>
                  </a:cubicBezTo>
                  <a:cubicBezTo>
                    <a:pt x="1211" y="2779"/>
                    <a:pt x="1333" y="2666"/>
                    <a:pt x="1369" y="2520"/>
                  </a:cubicBezTo>
                  <a:cubicBezTo>
                    <a:pt x="1388" y="2380"/>
                    <a:pt x="1269" y="2221"/>
                    <a:pt x="1111" y="2202"/>
                  </a:cubicBezTo>
                  <a:cubicBezTo>
                    <a:pt x="933" y="2182"/>
                    <a:pt x="735" y="2142"/>
                    <a:pt x="555" y="2102"/>
                  </a:cubicBezTo>
                  <a:cubicBezTo>
                    <a:pt x="595" y="1250"/>
                    <a:pt x="1309" y="555"/>
                    <a:pt x="2163" y="555"/>
                  </a:cubicBezTo>
                  <a:lnTo>
                    <a:pt x="2697" y="555"/>
                  </a:lnTo>
                  <a:cubicBezTo>
                    <a:pt x="3570" y="555"/>
                    <a:pt x="4284" y="1250"/>
                    <a:pt x="4305" y="2102"/>
                  </a:cubicBezTo>
                  <a:cubicBezTo>
                    <a:pt x="3649" y="2242"/>
                    <a:pt x="2975" y="2301"/>
                    <a:pt x="2301" y="2301"/>
                  </a:cubicBezTo>
                  <a:cubicBezTo>
                    <a:pt x="2142" y="2301"/>
                    <a:pt x="2004" y="2420"/>
                    <a:pt x="2004" y="2578"/>
                  </a:cubicBezTo>
                  <a:cubicBezTo>
                    <a:pt x="2004" y="2737"/>
                    <a:pt x="2123" y="2856"/>
                    <a:pt x="2282" y="2877"/>
                  </a:cubicBezTo>
                  <a:lnTo>
                    <a:pt x="2440" y="2877"/>
                  </a:lnTo>
                  <a:cubicBezTo>
                    <a:pt x="3115" y="2877"/>
                    <a:pt x="3808" y="2797"/>
                    <a:pt x="4482" y="2658"/>
                  </a:cubicBezTo>
                  <a:cubicBezTo>
                    <a:pt x="4701" y="2599"/>
                    <a:pt x="4879" y="2401"/>
                    <a:pt x="4879" y="2163"/>
                  </a:cubicBezTo>
                  <a:cubicBezTo>
                    <a:pt x="4879" y="973"/>
                    <a:pt x="3908" y="0"/>
                    <a:pt x="2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24"/>
          <p:cNvSpPr/>
          <p:nvPr/>
        </p:nvSpPr>
        <p:spPr>
          <a:xfrm>
            <a:off x="537804" y="1410166"/>
            <a:ext cx="3082634" cy="2827137"/>
          </a:xfrm>
          <a:custGeom>
            <a:avLst/>
            <a:gdLst/>
            <a:ahLst/>
            <a:cxnLst/>
            <a:rect l="l" t="t" r="r" b="b"/>
            <a:pathLst>
              <a:path w="22517" h="17256" extrusionOk="0">
                <a:moveTo>
                  <a:pt x="12675" y="1"/>
                </a:moveTo>
                <a:cubicBezTo>
                  <a:pt x="9050" y="1"/>
                  <a:pt x="6823" y="1438"/>
                  <a:pt x="6823" y="1438"/>
                </a:cubicBezTo>
                <a:cubicBezTo>
                  <a:pt x="2971" y="3081"/>
                  <a:pt x="1" y="11504"/>
                  <a:pt x="6149" y="15280"/>
                </a:cubicBezTo>
                <a:cubicBezTo>
                  <a:pt x="8413" y="16673"/>
                  <a:pt x="10624" y="17255"/>
                  <a:pt x="12651" y="17255"/>
                </a:cubicBezTo>
                <a:cubicBezTo>
                  <a:pt x="18300" y="17255"/>
                  <a:pt x="22517" y="12735"/>
                  <a:pt x="22461" y="8675"/>
                </a:cubicBezTo>
                <a:cubicBezTo>
                  <a:pt x="22406" y="4724"/>
                  <a:pt x="18935" y="644"/>
                  <a:pt x="14332" y="100"/>
                </a:cubicBezTo>
                <a:cubicBezTo>
                  <a:pt x="13752" y="31"/>
                  <a:pt x="13199" y="1"/>
                  <a:pt x="1267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24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Bullying Infographics</a:t>
            </a:r>
            <a:endParaRPr/>
          </a:p>
        </p:txBody>
      </p:sp>
      <p:sp>
        <p:nvSpPr>
          <p:cNvPr id="1029" name="Google Shape;1029;p24"/>
          <p:cNvSpPr txBox="1"/>
          <p:nvPr/>
        </p:nvSpPr>
        <p:spPr>
          <a:xfrm>
            <a:off x="5179505" y="1966731"/>
            <a:ext cx="32445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0" name="Google Shape;1030;p24"/>
          <p:cNvSpPr txBox="1"/>
          <p:nvPr/>
        </p:nvSpPr>
        <p:spPr>
          <a:xfrm>
            <a:off x="3917775" y="2032738"/>
            <a:ext cx="12615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sz="2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1" name="Google Shape;1031;p24"/>
          <p:cNvSpPr txBox="1"/>
          <p:nvPr/>
        </p:nvSpPr>
        <p:spPr>
          <a:xfrm>
            <a:off x="5179375" y="3218994"/>
            <a:ext cx="32445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2" name="Google Shape;1032;p24"/>
          <p:cNvSpPr txBox="1"/>
          <p:nvPr/>
        </p:nvSpPr>
        <p:spPr>
          <a:xfrm>
            <a:off x="3917725" y="3285011"/>
            <a:ext cx="12615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sz="2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3" name="Google Shape;1033;p24"/>
          <p:cNvSpPr txBox="1"/>
          <p:nvPr/>
        </p:nvSpPr>
        <p:spPr>
          <a:xfrm>
            <a:off x="5179461" y="1340600"/>
            <a:ext cx="32445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4" name="Google Shape;1034;p24"/>
          <p:cNvSpPr txBox="1"/>
          <p:nvPr/>
        </p:nvSpPr>
        <p:spPr>
          <a:xfrm>
            <a:off x="3917725" y="1406600"/>
            <a:ext cx="12615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sz="2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5" name="Google Shape;1035;p24"/>
          <p:cNvSpPr txBox="1"/>
          <p:nvPr/>
        </p:nvSpPr>
        <p:spPr>
          <a:xfrm>
            <a:off x="5179375" y="2592863"/>
            <a:ext cx="32445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6" name="Google Shape;1036;p24"/>
          <p:cNvSpPr txBox="1"/>
          <p:nvPr/>
        </p:nvSpPr>
        <p:spPr>
          <a:xfrm>
            <a:off x="3917775" y="2658875"/>
            <a:ext cx="12615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sz="2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7" name="Google Shape;1037;p24"/>
          <p:cNvSpPr txBox="1"/>
          <p:nvPr/>
        </p:nvSpPr>
        <p:spPr>
          <a:xfrm>
            <a:off x="5179505" y="3845125"/>
            <a:ext cx="32445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8" name="Google Shape;1038;p24"/>
          <p:cNvSpPr txBox="1"/>
          <p:nvPr/>
        </p:nvSpPr>
        <p:spPr>
          <a:xfrm>
            <a:off x="3917775" y="3911125"/>
            <a:ext cx="12615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sz="2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39" name="Google Shape;1039;p24"/>
          <p:cNvGrpSpPr/>
          <p:nvPr/>
        </p:nvGrpSpPr>
        <p:grpSpPr>
          <a:xfrm>
            <a:off x="1397222" y="1662462"/>
            <a:ext cx="1738348" cy="2173180"/>
            <a:chOff x="1455230" y="1747400"/>
            <a:chExt cx="1553345" cy="1941900"/>
          </a:xfrm>
        </p:grpSpPr>
        <p:sp>
          <p:nvSpPr>
            <p:cNvPr id="1040" name="Google Shape;1040;p24"/>
            <p:cNvSpPr/>
            <p:nvPr/>
          </p:nvSpPr>
          <p:spPr>
            <a:xfrm>
              <a:off x="2195599" y="2277559"/>
              <a:ext cx="507147" cy="613730"/>
            </a:xfrm>
            <a:custGeom>
              <a:avLst/>
              <a:gdLst/>
              <a:ahLst/>
              <a:cxnLst/>
              <a:rect l="l" t="t" r="r" b="b"/>
              <a:pathLst>
                <a:path w="10311" h="12478" extrusionOk="0">
                  <a:moveTo>
                    <a:pt x="3457" y="0"/>
                  </a:moveTo>
                  <a:cubicBezTo>
                    <a:pt x="2305" y="624"/>
                    <a:pt x="1152" y="1260"/>
                    <a:pt x="0" y="1884"/>
                  </a:cubicBezTo>
                  <a:cubicBezTo>
                    <a:pt x="192" y="2268"/>
                    <a:pt x="4657" y="8739"/>
                    <a:pt x="6710" y="11691"/>
                  </a:cubicBezTo>
                  <a:cubicBezTo>
                    <a:pt x="7066" y="12199"/>
                    <a:pt x="7638" y="12477"/>
                    <a:pt x="8219" y="12477"/>
                  </a:cubicBezTo>
                  <a:cubicBezTo>
                    <a:pt x="8559" y="12477"/>
                    <a:pt x="8901" y="12382"/>
                    <a:pt x="9206" y="12183"/>
                  </a:cubicBezTo>
                  <a:cubicBezTo>
                    <a:pt x="10071" y="11631"/>
                    <a:pt x="10311" y="10491"/>
                    <a:pt x="9758" y="9638"/>
                  </a:cubicBezTo>
                  <a:cubicBezTo>
                    <a:pt x="8918" y="8451"/>
                    <a:pt x="8294" y="7454"/>
                    <a:pt x="7874" y="6746"/>
                  </a:cubicBezTo>
                  <a:cubicBezTo>
                    <a:pt x="6674" y="4729"/>
                    <a:pt x="6061" y="3709"/>
                    <a:pt x="5810" y="3049"/>
                  </a:cubicBezTo>
                  <a:cubicBezTo>
                    <a:pt x="5522" y="2316"/>
                    <a:pt x="5269" y="1476"/>
                    <a:pt x="4453" y="708"/>
                  </a:cubicBezTo>
                  <a:cubicBezTo>
                    <a:pt x="4081" y="348"/>
                    <a:pt x="3709" y="132"/>
                    <a:pt x="3457" y="0"/>
                  </a:cubicBezTo>
                  <a:close/>
                </a:path>
              </a:pathLst>
            </a:custGeom>
            <a:solidFill>
              <a:srgbClr val="FF8B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4"/>
            <p:cNvSpPr/>
            <p:nvPr/>
          </p:nvSpPr>
          <p:spPr>
            <a:xfrm>
              <a:off x="2182615" y="2200339"/>
              <a:ext cx="334753" cy="380151"/>
            </a:xfrm>
            <a:custGeom>
              <a:avLst/>
              <a:gdLst/>
              <a:ahLst/>
              <a:cxnLst/>
              <a:rect l="l" t="t" r="r" b="b"/>
              <a:pathLst>
                <a:path w="6806" h="7729" extrusionOk="0">
                  <a:moveTo>
                    <a:pt x="3080" y="0"/>
                  </a:moveTo>
                  <a:cubicBezTo>
                    <a:pt x="2078" y="0"/>
                    <a:pt x="53" y="2672"/>
                    <a:pt x="0" y="3238"/>
                  </a:cubicBezTo>
                  <a:cubicBezTo>
                    <a:pt x="0" y="3238"/>
                    <a:pt x="2692" y="7729"/>
                    <a:pt x="3073" y="7729"/>
                  </a:cubicBezTo>
                  <a:cubicBezTo>
                    <a:pt x="3077" y="7729"/>
                    <a:pt x="3081" y="7728"/>
                    <a:pt x="3084" y="7727"/>
                  </a:cubicBezTo>
                  <a:cubicBezTo>
                    <a:pt x="3433" y="7631"/>
                    <a:pt x="5041" y="7332"/>
                    <a:pt x="6757" y="5735"/>
                  </a:cubicBezTo>
                  <a:cubicBezTo>
                    <a:pt x="6806" y="5687"/>
                    <a:pt x="6806" y="5627"/>
                    <a:pt x="6794" y="5567"/>
                  </a:cubicBezTo>
                  <a:cubicBezTo>
                    <a:pt x="6674" y="4847"/>
                    <a:pt x="5041" y="1798"/>
                    <a:pt x="3397" y="130"/>
                  </a:cubicBezTo>
                  <a:cubicBezTo>
                    <a:pt x="3310" y="40"/>
                    <a:pt x="3203" y="0"/>
                    <a:pt x="30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4"/>
            <p:cNvSpPr/>
            <p:nvPr/>
          </p:nvSpPr>
          <p:spPr>
            <a:xfrm>
              <a:off x="1455230" y="2300528"/>
              <a:ext cx="609894" cy="526624"/>
            </a:xfrm>
            <a:custGeom>
              <a:avLst/>
              <a:gdLst/>
              <a:ahLst/>
              <a:cxnLst/>
              <a:rect l="l" t="t" r="r" b="b"/>
              <a:pathLst>
                <a:path w="12400" h="10707" extrusionOk="0">
                  <a:moveTo>
                    <a:pt x="9615" y="1"/>
                  </a:moveTo>
                  <a:cubicBezTo>
                    <a:pt x="9327" y="61"/>
                    <a:pt x="8919" y="169"/>
                    <a:pt x="8463" y="397"/>
                  </a:cubicBezTo>
                  <a:cubicBezTo>
                    <a:pt x="7467" y="913"/>
                    <a:pt x="6987" y="1646"/>
                    <a:pt x="6494" y="2270"/>
                  </a:cubicBezTo>
                  <a:cubicBezTo>
                    <a:pt x="6062" y="2834"/>
                    <a:pt x="5198" y="3626"/>
                    <a:pt x="3469" y="5234"/>
                  </a:cubicBezTo>
                  <a:cubicBezTo>
                    <a:pt x="2869" y="5786"/>
                    <a:pt x="1993" y="6579"/>
                    <a:pt x="853" y="7479"/>
                  </a:cubicBezTo>
                  <a:cubicBezTo>
                    <a:pt x="84" y="8139"/>
                    <a:pt x="1" y="9304"/>
                    <a:pt x="661" y="10072"/>
                  </a:cubicBezTo>
                  <a:cubicBezTo>
                    <a:pt x="1024" y="10490"/>
                    <a:pt x="1539" y="10707"/>
                    <a:pt x="2056" y="10707"/>
                  </a:cubicBezTo>
                  <a:cubicBezTo>
                    <a:pt x="2461" y="10707"/>
                    <a:pt x="2868" y="10574"/>
                    <a:pt x="3205" y="10300"/>
                  </a:cubicBezTo>
                  <a:cubicBezTo>
                    <a:pt x="6003" y="8043"/>
                    <a:pt x="12112" y="3110"/>
                    <a:pt x="12400" y="2786"/>
                  </a:cubicBezTo>
                  <a:lnTo>
                    <a:pt x="9615" y="1"/>
                  </a:lnTo>
                  <a:close/>
                </a:path>
              </a:pathLst>
            </a:custGeom>
            <a:solidFill>
              <a:srgbClr val="FF8B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4"/>
            <p:cNvSpPr/>
            <p:nvPr/>
          </p:nvSpPr>
          <p:spPr>
            <a:xfrm>
              <a:off x="1725645" y="2248983"/>
              <a:ext cx="360133" cy="351328"/>
            </a:xfrm>
            <a:custGeom>
              <a:avLst/>
              <a:gdLst/>
              <a:ahLst/>
              <a:cxnLst/>
              <a:rect l="l" t="t" r="r" b="b"/>
              <a:pathLst>
                <a:path w="7322" h="7143" extrusionOk="0">
                  <a:moveTo>
                    <a:pt x="3641" y="0"/>
                  </a:moveTo>
                  <a:cubicBezTo>
                    <a:pt x="3520" y="0"/>
                    <a:pt x="3420" y="43"/>
                    <a:pt x="3349" y="136"/>
                  </a:cubicBezTo>
                  <a:cubicBezTo>
                    <a:pt x="2041" y="1841"/>
                    <a:pt x="372" y="3366"/>
                    <a:pt x="48" y="4026"/>
                  </a:cubicBezTo>
                  <a:cubicBezTo>
                    <a:pt x="24" y="4074"/>
                    <a:pt x="0" y="4134"/>
                    <a:pt x="36" y="4194"/>
                  </a:cubicBezTo>
                  <a:cubicBezTo>
                    <a:pt x="1225" y="6199"/>
                    <a:pt x="2689" y="6954"/>
                    <a:pt x="2989" y="7135"/>
                  </a:cubicBezTo>
                  <a:cubicBezTo>
                    <a:pt x="2997" y="7140"/>
                    <a:pt x="3007" y="7142"/>
                    <a:pt x="3019" y="7142"/>
                  </a:cubicBezTo>
                  <a:cubicBezTo>
                    <a:pt x="3489" y="7142"/>
                    <a:pt x="7214" y="3702"/>
                    <a:pt x="7214" y="3702"/>
                  </a:cubicBezTo>
                  <a:cubicBezTo>
                    <a:pt x="7321" y="3132"/>
                    <a:pt x="4684" y="0"/>
                    <a:pt x="36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4"/>
            <p:cNvSpPr/>
            <p:nvPr/>
          </p:nvSpPr>
          <p:spPr>
            <a:xfrm>
              <a:off x="1813586" y="2175354"/>
              <a:ext cx="618206" cy="1180833"/>
            </a:xfrm>
            <a:custGeom>
              <a:avLst/>
              <a:gdLst/>
              <a:ahLst/>
              <a:cxnLst/>
              <a:rect l="l" t="t" r="r" b="b"/>
              <a:pathLst>
                <a:path w="12569" h="24008" extrusionOk="0">
                  <a:moveTo>
                    <a:pt x="9266" y="55"/>
                  </a:moveTo>
                  <a:cubicBezTo>
                    <a:pt x="8724" y="55"/>
                    <a:pt x="8164" y="133"/>
                    <a:pt x="7731" y="158"/>
                  </a:cubicBezTo>
                  <a:cubicBezTo>
                    <a:pt x="6074" y="241"/>
                    <a:pt x="4202" y="1"/>
                    <a:pt x="2689" y="817"/>
                  </a:cubicBezTo>
                  <a:cubicBezTo>
                    <a:pt x="1213" y="1622"/>
                    <a:pt x="205" y="3110"/>
                    <a:pt x="96" y="4802"/>
                  </a:cubicBezTo>
                  <a:cubicBezTo>
                    <a:pt x="0" y="6219"/>
                    <a:pt x="409" y="7624"/>
                    <a:pt x="841" y="8992"/>
                  </a:cubicBezTo>
                  <a:cubicBezTo>
                    <a:pt x="1285" y="10348"/>
                    <a:pt x="1741" y="11729"/>
                    <a:pt x="1753" y="13157"/>
                  </a:cubicBezTo>
                  <a:cubicBezTo>
                    <a:pt x="1753" y="14549"/>
                    <a:pt x="1321" y="15906"/>
                    <a:pt x="997" y="17262"/>
                  </a:cubicBezTo>
                  <a:cubicBezTo>
                    <a:pt x="673" y="18619"/>
                    <a:pt x="457" y="20059"/>
                    <a:pt x="865" y="21380"/>
                  </a:cubicBezTo>
                  <a:cubicBezTo>
                    <a:pt x="1621" y="23816"/>
                    <a:pt x="3806" y="23864"/>
                    <a:pt x="5943" y="23984"/>
                  </a:cubicBezTo>
                  <a:cubicBezTo>
                    <a:pt x="6233" y="24000"/>
                    <a:pt x="6523" y="24007"/>
                    <a:pt x="6812" y="24007"/>
                  </a:cubicBezTo>
                  <a:cubicBezTo>
                    <a:pt x="7634" y="24007"/>
                    <a:pt x="8450" y="23946"/>
                    <a:pt x="9267" y="23840"/>
                  </a:cubicBezTo>
                  <a:cubicBezTo>
                    <a:pt x="10144" y="23720"/>
                    <a:pt x="10996" y="23648"/>
                    <a:pt x="11416" y="22760"/>
                  </a:cubicBezTo>
                  <a:cubicBezTo>
                    <a:pt x="11608" y="22351"/>
                    <a:pt x="11668" y="21895"/>
                    <a:pt x="11728" y="21439"/>
                  </a:cubicBezTo>
                  <a:cubicBezTo>
                    <a:pt x="11764" y="21188"/>
                    <a:pt x="11800" y="20924"/>
                    <a:pt x="11836" y="20659"/>
                  </a:cubicBezTo>
                  <a:cubicBezTo>
                    <a:pt x="12232" y="17731"/>
                    <a:pt x="12568" y="14754"/>
                    <a:pt x="12328" y="11801"/>
                  </a:cubicBezTo>
                  <a:cubicBezTo>
                    <a:pt x="12196" y="10228"/>
                    <a:pt x="11752" y="8740"/>
                    <a:pt x="11560" y="7192"/>
                  </a:cubicBezTo>
                  <a:cubicBezTo>
                    <a:pt x="11356" y="5523"/>
                    <a:pt x="11236" y="3842"/>
                    <a:pt x="11212" y="2174"/>
                  </a:cubicBezTo>
                  <a:cubicBezTo>
                    <a:pt x="11212" y="1801"/>
                    <a:pt x="11212" y="1417"/>
                    <a:pt x="11104" y="1070"/>
                  </a:cubicBezTo>
                  <a:cubicBezTo>
                    <a:pt x="10872" y="237"/>
                    <a:pt x="10090" y="55"/>
                    <a:pt x="9266" y="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4"/>
            <p:cNvSpPr/>
            <p:nvPr/>
          </p:nvSpPr>
          <p:spPr>
            <a:xfrm>
              <a:off x="2193779" y="1753843"/>
              <a:ext cx="203773" cy="438288"/>
            </a:xfrm>
            <a:custGeom>
              <a:avLst/>
              <a:gdLst/>
              <a:ahLst/>
              <a:cxnLst/>
              <a:rect l="l" t="t" r="r" b="b"/>
              <a:pathLst>
                <a:path w="4143" h="8911" extrusionOk="0">
                  <a:moveTo>
                    <a:pt x="337" y="0"/>
                  </a:moveTo>
                  <a:lnTo>
                    <a:pt x="1" y="6794"/>
                  </a:lnTo>
                  <a:cubicBezTo>
                    <a:pt x="71" y="6798"/>
                    <a:pt x="141" y="6800"/>
                    <a:pt x="212" y="6800"/>
                  </a:cubicBezTo>
                  <a:cubicBezTo>
                    <a:pt x="565" y="6800"/>
                    <a:pt x="921" y="6750"/>
                    <a:pt x="1261" y="6650"/>
                  </a:cubicBezTo>
                  <a:cubicBezTo>
                    <a:pt x="1454" y="6591"/>
                    <a:pt x="1585" y="6554"/>
                    <a:pt x="1742" y="6434"/>
                  </a:cubicBezTo>
                  <a:cubicBezTo>
                    <a:pt x="1921" y="6290"/>
                    <a:pt x="2089" y="6159"/>
                    <a:pt x="2270" y="6015"/>
                  </a:cubicBezTo>
                  <a:lnTo>
                    <a:pt x="2270" y="6015"/>
                  </a:lnTo>
                  <a:cubicBezTo>
                    <a:pt x="2294" y="6159"/>
                    <a:pt x="2233" y="6303"/>
                    <a:pt x="2161" y="6434"/>
                  </a:cubicBezTo>
                  <a:cubicBezTo>
                    <a:pt x="2089" y="6567"/>
                    <a:pt x="1993" y="6674"/>
                    <a:pt x="1921" y="6794"/>
                  </a:cubicBezTo>
                  <a:cubicBezTo>
                    <a:pt x="1694" y="7179"/>
                    <a:pt x="1657" y="7659"/>
                    <a:pt x="1825" y="8067"/>
                  </a:cubicBezTo>
                  <a:cubicBezTo>
                    <a:pt x="2006" y="8475"/>
                    <a:pt x="2377" y="8787"/>
                    <a:pt x="2809" y="8883"/>
                  </a:cubicBezTo>
                  <a:cubicBezTo>
                    <a:pt x="2897" y="8901"/>
                    <a:pt x="2995" y="8911"/>
                    <a:pt x="3096" y="8911"/>
                  </a:cubicBezTo>
                  <a:cubicBezTo>
                    <a:pt x="3535" y="8911"/>
                    <a:pt x="4045" y="8731"/>
                    <a:pt x="4142" y="8283"/>
                  </a:cubicBezTo>
                  <a:cubicBezTo>
                    <a:pt x="4142" y="8259"/>
                    <a:pt x="4130" y="8031"/>
                    <a:pt x="4108" y="8031"/>
                  </a:cubicBezTo>
                  <a:cubicBezTo>
                    <a:pt x="4107" y="8031"/>
                    <a:pt x="4106" y="8031"/>
                    <a:pt x="4106" y="8031"/>
                  </a:cubicBezTo>
                  <a:cubicBezTo>
                    <a:pt x="4021" y="8099"/>
                    <a:pt x="3912" y="8131"/>
                    <a:pt x="3805" y="8131"/>
                  </a:cubicBezTo>
                  <a:cubicBezTo>
                    <a:pt x="3760" y="8131"/>
                    <a:pt x="3716" y="8126"/>
                    <a:pt x="3674" y="8115"/>
                  </a:cubicBezTo>
                  <a:cubicBezTo>
                    <a:pt x="3518" y="8079"/>
                    <a:pt x="3398" y="7971"/>
                    <a:pt x="3326" y="7827"/>
                  </a:cubicBezTo>
                  <a:cubicBezTo>
                    <a:pt x="3218" y="7587"/>
                    <a:pt x="3314" y="7299"/>
                    <a:pt x="3314" y="7023"/>
                  </a:cubicBezTo>
                  <a:cubicBezTo>
                    <a:pt x="3302" y="6506"/>
                    <a:pt x="2929" y="6111"/>
                    <a:pt x="2462" y="5943"/>
                  </a:cubicBezTo>
                  <a:cubicBezTo>
                    <a:pt x="2833" y="5631"/>
                    <a:pt x="3049" y="5174"/>
                    <a:pt x="3146" y="4694"/>
                  </a:cubicBezTo>
                  <a:cubicBezTo>
                    <a:pt x="3254" y="4226"/>
                    <a:pt x="3230" y="3734"/>
                    <a:pt x="3146" y="3254"/>
                  </a:cubicBezTo>
                  <a:cubicBezTo>
                    <a:pt x="3049" y="2654"/>
                    <a:pt x="2870" y="2054"/>
                    <a:pt x="2558" y="1537"/>
                  </a:cubicBezTo>
                  <a:cubicBezTo>
                    <a:pt x="2353" y="1201"/>
                    <a:pt x="2089" y="901"/>
                    <a:pt x="1766" y="661"/>
                  </a:cubicBezTo>
                  <a:cubicBezTo>
                    <a:pt x="1465" y="433"/>
                    <a:pt x="709" y="25"/>
                    <a:pt x="3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4"/>
            <p:cNvSpPr/>
            <p:nvPr/>
          </p:nvSpPr>
          <p:spPr>
            <a:xfrm>
              <a:off x="1882936" y="1771009"/>
              <a:ext cx="198166" cy="418073"/>
            </a:xfrm>
            <a:custGeom>
              <a:avLst/>
              <a:gdLst/>
              <a:ahLst/>
              <a:cxnLst/>
              <a:rect l="l" t="t" r="r" b="b"/>
              <a:pathLst>
                <a:path w="4029" h="8500" extrusionOk="0">
                  <a:moveTo>
                    <a:pt x="2828" y="0"/>
                  </a:moveTo>
                  <a:cubicBezTo>
                    <a:pt x="2252" y="216"/>
                    <a:pt x="1783" y="660"/>
                    <a:pt x="1471" y="1188"/>
                  </a:cubicBezTo>
                  <a:cubicBezTo>
                    <a:pt x="1148" y="1705"/>
                    <a:pt x="967" y="2305"/>
                    <a:pt x="884" y="2905"/>
                  </a:cubicBezTo>
                  <a:cubicBezTo>
                    <a:pt x="799" y="3385"/>
                    <a:pt x="775" y="3877"/>
                    <a:pt x="871" y="4345"/>
                  </a:cubicBezTo>
                  <a:cubicBezTo>
                    <a:pt x="943" y="4693"/>
                    <a:pt x="1076" y="5018"/>
                    <a:pt x="1292" y="5293"/>
                  </a:cubicBezTo>
                  <a:cubicBezTo>
                    <a:pt x="1388" y="5437"/>
                    <a:pt x="1508" y="5533"/>
                    <a:pt x="1639" y="5629"/>
                  </a:cubicBezTo>
                  <a:cubicBezTo>
                    <a:pt x="1796" y="5738"/>
                    <a:pt x="1927" y="5893"/>
                    <a:pt x="2095" y="5978"/>
                  </a:cubicBezTo>
                  <a:cubicBezTo>
                    <a:pt x="1998" y="5929"/>
                    <a:pt x="1892" y="5906"/>
                    <a:pt x="1786" y="5906"/>
                  </a:cubicBezTo>
                  <a:cubicBezTo>
                    <a:pt x="1604" y="5906"/>
                    <a:pt x="1419" y="5972"/>
                    <a:pt x="1268" y="6085"/>
                  </a:cubicBezTo>
                  <a:cubicBezTo>
                    <a:pt x="1100" y="6218"/>
                    <a:pt x="943" y="6421"/>
                    <a:pt x="884" y="6626"/>
                  </a:cubicBezTo>
                  <a:cubicBezTo>
                    <a:pt x="823" y="6806"/>
                    <a:pt x="871" y="7022"/>
                    <a:pt x="860" y="7214"/>
                  </a:cubicBezTo>
                  <a:cubicBezTo>
                    <a:pt x="847" y="7358"/>
                    <a:pt x="823" y="7502"/>
                    <a:pt x="740" y="7622"/>
                  </a:cubicBezTo>
                  <a:cubicBezTo>
                    <a:pt x="673" y="7716"/>
                    <a:pt x="563" y="7781"/>
                    <a:pt x="454" y="7781"/>
                  </a:cubicBezTo>
                  <a:cubicBezTo>
                    <a:pt x="425" y="7781"/>
                    <a:pt x="395" y="7776"/>
                    <a:pt x="367" y="7766"/>
                  </a:cubicBezTo>
                  <a:cubicBezTo>
                    <a:pt x="319" y="7754"/>
                    <a:pt x="283" y="7718"/>
                    <a:pt x="235" y="7706"/>
                  </a:cubicBezTo>
                  <a:cubicBezTo>
                    <a:pt x="208" y="7696"/>
                    <a:pt x="185" y="7691"/>
                    <a:pt x="167" y="7691"/>
                  </a:cubicBezTo>
                  <a:cubicBezTo>
                    <a:pt x="1" y="7691"/>
                    <a:pt x="242" y="8110"/>
                    <a:pt x="307" y="8186"/>
                  </a:cubicBezTo>
                  <a:cubicBezTo>
                    <a:pt x="463" y="8354"/>
                    <a:pt x="691" y="8475"/>
                    <a:pt x="932" y="8499"/>
                  </a:cubicBezTo>
                  <a:cubicBezTo>
                    <a:pt x="949" y="8499"/>
                    <a:pt x="966" y="8500"/>
                    <a:pt x="984" y="8500"/>
                  </a:cubicBezTo>
                  <a:cubicBezTo>
                    <a:pt x="1680" y="8500"/>
                    <a:pt x="2240" y="7810"/>
                    <a:pt x="2276" y="7154"/>
                  </a:cubicBezTo>
                  <a:cubicBezTo>
                    <a:pt x="2300" y="6914"/>
                    <a:pt x="2263" y="6662"/>
                    <a:pt x="2263" y="6421"/>
                  </a:cubicBezTo>
                  <a:cubicBezTo>
                    <a:pt x="2263" y="6349"/>
                    <a:pt x="2228" y="6181"/>
                    <a:pt x="2311" y="6146"/>
                  </a:cubicBezTo>
                  <a:cubicBezTo>
                    <a:pt x="2317" y="6144"/>
                    <a:pt x="2324" y="6143"/>
                    <a:pt x="2331" y="6143"/>
                  </a:cubicBezTo>
                  <a:cubicBezTo>
                    <a:pt x="2406" y="6143"/>
                    <a:pt x="2569" y="6243"/>
                    <a:pt x="2624" y="6253"/>
                  </a:cubicBezTo>
                  <a:cubicBezTo>
                    <a:pt x="2992" y="6383"/>
                    <a:pt x="3385" y="6455"/>
                    <a:pt x="3782" y="6455"/>
                  </a:cubicBezTo>
                  <a:cubicBezTo>
                    <a:pt x="3864" y="6455"/>
                    <a:pt x="3946" y="6452"/>
                    <a:pt x="4028" y="6445"/>
                  </a:cubicBezTo>
                  <a:lnTo>
                    <a:pt x="28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4"/>
            <p:cNvSpPr/>
            <p:nvPr/>
          </p:nvSpPr>
          <p:spPr>
            <a:xfrm>
              <a:off x="2295345" y="2039801"/>
              <a:ext cx="26609" cy="20510"/>
            </a:xfrm>
            <a:custGeom>
              <a:avLst/>
              <a:gdLst/>
              <a:ahLst/>
              <a:cxnLst/>
              <a:rect l="l" t="t" r="r" b="b"/>
              <a:pathLst>
                <a:path w="541" h="417" extrusionOk="0">
                  <a:moveTo>
                    <a:pt x="417" y="1"/>
                  </a:moveTo>
                  <a:cubicBezTo>
                    <a:pt x="406" y="1"/>
                    <a:pt x="395" y="3"/>
                    <a:pt x="384" y="9"/>
                  </a:cubicBezTo>
                  <a:cubicBezTo>
                    <a:pt x="253" y="57"/>
                    <a:pt x="133" y="140"/>
                    <a:pt x="37" y="236"/>
                  </a:cubicBezTo>
                  <a:cubicBezTo>
                    <a:pt x="0" y="273"/>
                    <a:pt x="0" y="345"/>
                    <a:pt x="48" y="380"/>
                  </a:cubicBezTo>
                  <a:cubicBezTo>
                    <a:pt x="61" y="404"/>
                    <a:pt x="96" y="417"/>
                    <a:pt x="120" y="417"/>
                  </a:cubicBezTo>
                  <a:cubicBezTo>
                    <a:pt x="144" y="417"/>
                    <a:pt x="168" y="404"/>
                    <a:pt x="192" y="380"/>
                  </a:cubicBezTo>
                  <a:cubicBezTo>
                    <a:pt x="264" y="308"/>
                    <a:pt x="360" y="249"/>
                    <a:pt x="456" y="212"/>
                  </a:cubicBezTo>
                  <a:cubicBezTo>
                    <a:pt x="504" y="188"/>
                    <a:pt x="541" y="129"/>
                    <a:pt x="517" y="68"/>
                  </a:cubicBezTo>
                  <a:cubicBezTo>
                    <a:pt x="498" y="31"/>
                    <a:pt x="457" y="1"/>
                    <a:pt x="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4"/>
            <p:cNvSpPr/>
            <p:nvPr/>
          </p:nvSpPr>
          <p:spPr>
            <a:xfrm>
              <a:off x="1975353" y="2057311"/>
              <a:ext cx="26609" cy="21297"/>
            </a:xfrm>
            <a:custGeom>
              <a:avLst/>
              <a:gdLst/>
              <a:ahLst/>
              <a:cxnLst/>
              <a:rect l="l" t="t" r="r" b="b"/>
              <a:pathLst>
                <a:path w="541" h="433" extrusionOk="0">
                  <a:moveTo>
                    <a:pt x="109" y="0"/>
                  </a:moveTo>
                  <a:cubicBezTo>
                    <a:pt x="48" y="0"/>
                    <a:pt x="0" y="48"/>
                    <a:pt x="0" y="109"/>
                  </a:cubicBezTo>
                  <a:cubicBezTo>
                    <a:pt x="13" y="168"/>
                    <a:pt x="61" y="216"/>
                    <a:pt x="120" y="216"/>
                  </a:cubicBezTo>
                  <a:cubicBezTo>
                    <a:pt x="126" y="216"/>
                    <a:pt x="132" y="215"/>
                    <a:pt x="139" y="215"/>
                  </a:cubicBezTo>
                  <a:cubicBezTo>
                    <a:pt x="218" y="215"/>
                    <a:pt x="303" y="283"/>
                    <a:pt x="325" y="360"/>
                  </a:cubicBezTo>
                  <a:cubicBezTo>
                    <a:pt x="336" y="397"/>
                    <a:pt x="384" y="432"/>
                    <a:pt x="421" y="432"/>
                  </a:cubicBezTo>
                  <a:cubicBezTo>
                    <a:pt x="432" y="432"/>
                    <a:pt x="445" y="421"/>
                    <a:pt x="456" y="421"/>
                  </a:cubicBezTo>
                  <a:cubicBezTo>
                    <a:pt x="517" y="408"/>
                    <a:pt x="541" y="349"/>
                    <a:pt x="529" y="288"/>
                  </a:cubicBezTo>
                  <a:cubicBezTo>
                    <a:pt x="469" y="120"/>
                    <a:pt x="301" y="0"/>
                    <a:pt x="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1964139" y="1921021"/>
              <a:ext cx="44316" cy="67285"/>
            </a:xfrm>
            <a:custGeom>
              <a:avLst/>
              <a:gdLst/>
              <a:ahLst/>
              <a:cxnLst/>
              <a:rect l="l" t="t" r="r" b="b"/>
              <a:pathLst>
                <a:path w="901" h="1368" extrusionOk="0">
                  <a:moveTo>
                    <a:pt x="183" y="1"/>
                  </a:moveTo>
                  <a:cubicBezTo>
                    <a:pt x="134" y="1"/>
                    <a:pt x="85" y="14"/>
                    <a:pt x="36" y="34"/>
                  </a:cubicBezTo>
                  <a:cubicBezTo>
                    <a:pt x="12" y="47"/>
                    <a:pt x="1" y="83"/>
                    <a:pt x="12" y="107"/>
                  </a:cubicBezTo>
                  <a:cubicBezTo>
                    <a:pt x="21" y="124"/>
                    <a:pt x="37" y="135"/>
                    <a:pt x="54" y="135"/>
                  </a:cubicBezTo>
                  <a:cubicBezTo>
                    <a:pt x="60" y="135"/>
                    <a:pt x="66" y="134"/>
                    <a:pt x="73" y="131"/>
                  </a:cubicBezTo>
                  <a:cubicBezTo>
                    <a:pt x="117" y="116"/>
                    <a:pt x="152" y="106"/>
                    <a:pt x="184" y="106"/>
                  </a:cubicBezTo>
                  <a:cubicBezTo>
                    <a:pt x="204" y="106"/>
                    <a:pt x="222" y="110"/>
                    <a:pt x="241" y="119"/>
                  </a:cubicBezTo>
                  <a:cubicBezTo>
                    <a:pt x="361" y="167"/>
                    <a:pt x="433" y="323"/>
                    <a:pt x="492" y="455"/>
                  </a:cubicBezTo>
                  <a:lnTo>
                    <a:pt x="529" y="527"/>
                  </a:lnTo>
                  <a:cubicBezTo>
                    <a:pt x="540" y="563"/>
                    <a:pt x="577" y="659"/>
                    <a:pt x="540" y="719"/>
                  </a:cubicBezTo>
                  <a:cubicBezTo>
                    <a:pt x="529" y="731"/>
                    <a:pt x="529" y="743"/>
                    <a:pt x="516" y="755"/>
                  </a:cubicBezTo>
                  <a:cubicBezTo>
                    <a:pt x="492" y="779"/>
                    <a:pt x="468" y="815"/>
                    <a:pt x="468" y="863"/>
                  </a:cubicBezTo>
                  <a:cubicBezTo>
                    <a:pt x="468" y="935"/>
                    <a:pt x="516" y="971"/>
                    <a:pt x="553" y="1007"/>
                  </a:cubicBezTo>
                  <a:cubicBezTo>
                    <a:pt x="564" y="1019"/>
                    <a:pt x="588" y="1031"/>
                    <a:pt x="588" y="1043"/>
                  </a:cubicBezTo>
                  <a:cubicBezTo>
                    <a:pt x="625" y="1079"/>
                    <a:pt x="636" y="1127"/>
                    <a:pt x="649" y="1187"/>
                  </a:cubicBezTo>
                  <a:cubicBezTo>
                    <a:pt x="660" y="1211"/>
                    <a:pt x="660" y="1235"/>
                    <a:pt x="673" y="1259"/>
                  </a:cubicBezTo>
                  <a:cubicBezTo>
                    <a:pt x="684" y="1295"/>
                    <a:pt x="708" y="1343"/>
                    <a:pt x="757" y="1355"/>
                  </a:cubicBezTo>
                  <a:cubicBezTo>
                    <a:pt x="769" y="1367"/>
                    <a:pt x="781" y="1367"/>
                    <a:pt x="793" y="1367"/>
                  </a:cubicBezTo>
                  <a:cubicBezTo>
                    <a:pt x="805" y="1367"/>
                    <a:pt x="817" y="1367"/>
                    <a:pt x="829" y="1355"/>
                  </a:cubicBezTo>
                  <a:cubicBezTo>
                    <a:pt x="877" y="1331"/>
                    <a:pt x="889" y="1283"/>
                    <a:pt x="901" y="1259"/>
                  </a:cubicBezTo>
                  <a:cubicBezTo>
                    <a:pt x="901" y="1235"/>
                    <a:pt x="889" y="1211"/>
                    <a:pt x="853" y="1199"/>
                  </a:cubicBezTo>
                  <a:cubicBezTo>
                    <a:pt x="829" y="1199"/>
                    <a:pt x="805" y="1211"/>
                    <a:pt x="793" y="1235"/>
                  </a:cubicBezTo>
                  <a:lnTo>
                    <a:pt x="793" y="1259"/>
                  </a:lnTo>
                  <a:cubicBezTo>
                    <a:pt x="781" y="1247"/>
                    <a:pt x="769" y="1235"/>
                    <a:pt x="769" y="1223"/>
                  </a:cubicBezTo>
                  <a:cubicBezTo>
                    <a:pt x="769" y="1199"/>
                    <a:pt x="757" y="1187"/>
                    <a:pt x="757" y="1163"/>
                  </a:cubicBezTo>
                  <a:cubicBezTo>
                    <a:pt x="745" y="1091"/>
                    <a:pt x="721" y="1019"/>
                    <a:pt x="673" y="971"/>
                  </a:cubicBezTo>
                  <a:cubicBezTo>
                    <a:pt x="660" y="947"/>
                    <a:pt x="636" y="935"/>
                    <a:pt x="625" y="923"/>
                  </a:cubicBezTo>
                  <a:cubicBezTo>
                    <a:pt x="588" y="899"/>
                    <a:pt x="577" y="887"/>
                    <a:pt x="577" y="863"/>
                  </a:cubicBezTo>
                  <a:cubicBezTo>
                    <a:pt x="577" y="851"/>
                    <a:pt x="588" y="839"/>
                    <a:pt x="601" y="815"/>
                  </a:cubicBezTo>
                  <a:cubicBezTo>
                    <a:pt x="612" y="803"/>
                    <a:pt x="625" y="791"/>
                    <a:pt x="625" y="779"/>
                  </a:cubicBezTo>
                  <a:cubicBezTo>
                    <a:pt x="673" y="707"/>
                    <a:pt x="673" y="599"/>
                    <a:pt x="625" y="479"/>
                  </a:cubicBezTo>
                  <a:cubicBezTo>
                    <a:pt x="612" y="467"/>
                    <a:pt x="601" y="443"/>
                    <a:pt x="588" y="419"/>
                  </a:cubicBezTo>
                  <a:cubicBezTo>
                    <a:pt x="516" y="263"/>
                    <a:pt x="433" y="83"/>
                    <a:pt x="289" y="23"/>
                  </a:cubicBezTo>
                  <a:cubicBezTo>
                    <a:pt x="253" y="8"/>
                    <a:pt x="218" y="1"/>
                    <a:pt x="183" y="1"/>
                  </a:cubicBezTo>
                  <a:close/>
                </a:path>
              </a:pathLst>
            </a:custGeom>
            <a:solidFill>
              <a:srgbClr val="3819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2262883" y="1919004"/>
              <a:ext cx="49628" cy="75991"/>
            </a:xfrm>
            <a:custGeom>
              <a:avLst/>
              <a:gdLst/>
              <a:ahLst/>
              <a:cxnLst/>
              <a:rect l="l" t="t" r="r" b="b"/>
              <a:pathLst>
                <a:path w="1009" h="1545" extrusionOk="0">
                  <a:moveTo>
                    <a:pt x="615" y="0"/>
                  </a:moveTo>
                  <a:cubicBezTo>
                    <a:pt x="540" y="0"/>
                    <a:pt x="466" y="18"/>
                    <a:pt x="409" y="51"/>
                  </a:cubicBezTo>
                  <a:lnTo>
                    <a:pt x="1" y="1264"/>
                  </a:lnTo>
                  <a:cubicBezTo>
                    <a:pt x="1" y="1384"/>
                    <a:pt x="84" y="1492"/>
                    <a:pt x="180" y="1528"/>
                  </a:cubicBezTo>
                  <a:cubicBezTo>
                    <a:pt x="212" y="1539"/>
                    <a:pt x="246" y="1544"/>
                    <a:pt x="279" y="1544"/>
                  </a:cubicBezTo>
                  <a:cubicBezTo>
                    <a:pt x="357" y="1544"/>
                    <a:pt x="434" y="1515"/>
                    <a:pt x="492" y="1456"/>
                  </a:cubicBezTo>
                  <a:cubicBezTo>
                    <a:pt x="588" y="1336"/>
                    <a:pt x="588" y="1156"/>
                    <a:pt x="649" y="1024"/>
                  </a:cubicBezTo>
                  <a:cubicBezTo>
                    <a:pt x="697" y="904"/>
                    <a:pt x="780" y="820"/>
                    <a:pt x="852" y="724"/>
                  </a:cubicBezTo>
                  <a:cubicBezTo>
                    <a:pt x="948" y="556"/>
                    <a:pt x="1009" y="316"/>
                    <a:pt x="900" y="136"/>
                  </a:cubicBezTo>
                  <a:cubicBezTo>
                    <a:pt x="842" y="42"/>
                    <a:pt x="728" y="0"/>
                    <a:pt x="615" y="0"/>
                  </a:cubicBezTo>
                  <a:close/>
                </a:path>
              </a:pathLst>
            </a:custGeom>
            <a:solidFill>
              <a:srgbClr val="FF8B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2262883" y="1916545"/>
              <a:ext cx="44316" cy="69105"/>
            </a:xfrm>
            <a:custGeom>
              <a:avLst/>
              <a:gdLst/>
              <a:ahLst/>
              <a:cxnLst/>
              <a:rect l="l" t="t" r="r" b="b"/>
              <a:pathLst>
                <a:path w="901" h="1405" extrusionOk="0">
                  <a:moveTo>
                    <a:pt x="553" y="0"/>
                  </a:moveTo>
                  <a:cubicBezTo>
                    <a:pt x="532" y="0"/>
                    <a:pt x="512" y="2"/>
                    <a:pt x="492" y="5"/>
                  </a:cubicBezTo>
                  <a:cubicBezTo>
                    <a:pt x="348" y="18"/>
                    <a:pt x="265" y="174"/>
                    <a:pt x="204" y="294"/>
                  </a:cubicBezTo>
                  <a:cubicBezTo>
                    <a:pt x="132" y="450"/>
                    <a:pt x="97" y="618"/>
                    <a:pt x="73" y="774"/>
                  </a:cubicBezTo>
                  <a:cubicBezTo>
                    <a:pt x="36" y="966"/>
                    <a:pt x="1" y="1146"/>
                    <a:pt x="49" y="1338"/>
                  </a:cubicBezTo>
                  <a:cubicBezTo>
                    <a:pt x="49" y="1362"/>
                    <a:pt x="60" y="1386"/>
                    <a:pt x="84" y="1398"/>
                  </a:cubicBezTo>
                  <a:cubicBezTo>
                    <a:pt x="91" y="1402"/>
                    <a:pt x="97" y="1404"/>
                    <a:pt x="104" y="1404"/>
                  </a:cubicBezTo>
                  <a:cubicBezTo>
                    <a:pt x="133" y="1404"/>
                    <a:pt x="158" y="1365"/>
                    <a:pt x="169" y="1326"/>
                  </a:cubicBezTo>
                  <a:cubicBezTo>
                    <a:pt x="193" y="1254"/>
                    <a:pt x="204" y="1158"/>
                    <a:pt x="265" y="1098"/>
                  </a:cubicBezTo>
                  <a:cubicBezTo>
                    <a:pt x="300" y="1050"/>
                    <a:pt x="372" y="1014"/>
                    <a:pt x="372" y="954"/>
                  </a:cubicBezTo>
                  <a:cubicBezTo>
                    <a:pt x="372" y="918"/>
                    <a:pt x="337" y="882"/>
                    <a:pt x="313" y="846"/>
                  </a:cubicBezTo>
                  <a:cubicBezTo>
                    <a:pt x="265" y="774"/>
                    <a:pt x="289" y="678"/>
                    <a:pt x="324" y="594"/>
                  </a:cubicBezTo>
                  <a:cubicBezTo>
                    <a:pt x="406" y="421"/>
                    <a:pt x="496" y="145"/>
                    <a:pt x="712" y="145"/>
                  </a:cubicBezTo>
                  <a:cubicBezTo>
                    <a:pt x="750" y="145"/>
                    <a:pt x="793" y="153"/>
                    <a:pt x="841" y="174"/>
                  </a:cubicBezTo>
                  <a:cubicBezTo>
                    <a:pt x="847" y="181"/>
                    <a:pt x="862" y="188"/>
                    <a:pt x="876" y="188"/>
                  </a:cubicBezTo>
                  <a:cubicBezTo>
                    <a:pt x="886" y="188"/>
                    <a:pt x="895" y="184"/>
                    <a:pt x="900" y="174"/>
                  </a:cubicBezTo>
                  <a:cubicBezTo>
                    <a:pt x="900" y="162"/>
                    <a:pt x="889" y="149"/>
                    <a:pt x="889" y="138"/>
                  </a:cubicBezTo>
                  <a:cubicBezTo>
                    <a:pt x="807" y="56"/>
                    <a:pt x="673" y="0"/>
                    <a:pt x="553" y="0"/>
                  </a:cubicBezTo>
                  <a:close/>
                </a:path>
              </a:pathLst>
            </a:custGeom>
            <a:solidFill>
              <a:srgbClr val="FF8B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2262293" y="1921021"/>
              <a:ext cx="44906" cy="67285"/>
            </a:xfrm>
            <a:custGeom>
              <a:avLst/>
              <a:gdLst/>
              <a:ahLst/>
              <a:cxnLst/>
              <a:rect l="l" t="t" r="r" b="b"/>
              <a:pathLst>
                <a:path w="913" h="1368" extrusionOk="0">
                  <a:moveTo>
                    <a:pt x="721" y="1"/>
                  </a:moveTo>
                  <a:cubicBezTo>
                    <a:pt x="687" y="1"/>
                    <a:pt x="654" y="8"/>
                    <a:pt x="624" y="23"/>
                  </a:cubicBezTo>
                  <a:cubicBezTo>
                    <a:pt x="469" y="83"/>
                    <a:pt x="384" y="263"/>
                    <a:pt x="325" y="407"/>
                  </a:cubicBezTo>
                  <a:cubicBezTo>
                    <a:pt x="312" y="443"/>
                    <a:pt x="301" y="467"/>
                    <a:pt x="288" y="479"/>
                  </a:cubicBezTo>
                  <a:cubicBezTo>
                    <a:pt x="229" y="599"/>
                    <a:pt x="229" y="707"/>
                    <a:pt x="277" y="779"/>
                  </a:cubicBezTo>
                  <a:cubicBezTo>
                    <a:pt x="288" y="791"/>
                    <a:pt x="301" y="803"/>
                    <a:pt x="301" y="815"/>
                  </a:cubicBezTo>
                  <a:cubicBezTo>
                    <a:pt x="325" y="839"/>
                    <a:pt x="336" y="851"/>
                    <a:pt x="336" y="863"/>
                  </a:cubicBezTo>
                  <a:cubicBezTo>
                    <a:pt x="336" y="887"/>
                    <a:pt x="312" y="899"/>
                    <a:pt x="277" y="923"/>
                  </a:cubicBezTo>
                  <a:cubicBezTo>
                    <a:pt x="264" y="935"/>
                    <a:pt x="253" y="947"/>
                    <a:pt x="240" y="971"/>
                  </a:cubicBezTo>
                  <a:cubicBezTo>
                    <a:pt x="181" y="1019"/>
                    <a:pt x="168" y="1091"/>
                    <a:pt x="144" y="1163"/>
                  </a:cubicBezTo>
                  <a:cubicBezTo>
                    <a:pt x="144" y="1187"/>
                    <a:pt x="144" y="1199"/>
                    <a:pt x="133" y="1223"/>
                  </a:cubicBezTo>
                  <a:cubicBezTo>
                    <a:pt x="133" y="1247"/>
                    <a:pt x="120" y="1259"/>
                    <a:pt x="120" y="1259"/>
                  </a:cubicBezTo>
                  <a:cubicBezTo>
                    <a:pt x="120" y="1259"/>
                    <a:pt x="120" y="1247"/>
                    <a:pt x="109" y="1235"/>
                  </a:cubicBezTo>
                  <a:cubicBezTo>
                    <a:pt x="109" y="1215"/>
                    <a:pt x="93" y="1196"/>
                    <a:pt x="67" y="1196"/>
                  </a:cubicBezTo>
                  <a:cubicBezTo>
                    <a:pt x="61" y="1196"/>
                    <a:pt x="55" y="1197"/>
                    <a:pt x="48" y="1199"/>
                  </a:cubicBezTo>
                  <a:cubicBezTo>
                    <a:pt x="24" y="1211"/>
                    <a:pt x="0" y="1235"/>
                    <a:pt x="13" y="1259"/>
                  </a:cubicBezTo>
                  <a:cubicBezTo>
                    <a:pt x="13" y="1283"/>
                    <a:pt x="24" y="1343"/>
                    <a:pt x="72" y="1355"/>
                  </a:cubicBezTo>
                  <a:cubicBezTo>
                    <a:pt x="85" y="1367"/>
                    <a:pt x="96" y="1367"/>
                    <a:pt x="109" y="1367"/>
                  </a:cubicBezTo>
                  <a:cubicBezTo>
                    <a:pt x="133" y="1367"/>
                    <a:pt x="144" y="1367"/>
                    <a:pt x="157" y="1355"/>
                  </a:cubicBezTo>
                  <a:cubicBezTo>
                    <a:pt x="192" y="1343"/>
                    <a:pt x="229" y="1295"/>
                    <a:pt x="240" y="1259"/>
                  </a:cubicBezTo>
                  <a:cubicBezTo>
                    <a:pt x="240" y="1235"/>
                    <a:pt x="253" y="1211"/>
                    <a:pt x="253" y="1187"/>
                  </a:cubicBezTo>
                  <a:cubicBezTo>
                    <a:pt x="264" y="1127"/>
                    <a:pt x="277" y="1079"/>
                    <a:pt x="312" y="1043"/>
                  </a:cubicBezTo>
                  <a:lnTo>
                    <a:pt x="349" y="1007"/>
                  </a:lnTo>
                  <a:cubicBezTo>
                    <a:pt x="384" y="971"/>
                    <a:pt x="445" y="935"/>
                    <a:pt x="445" y="863"/>
                  </a:cubicBezTo>
                  <a:cubicBezTo>
                    <a:pt x="432" y="815"/>
                    <a:pt x="408" y="779"/>
                    <a:pt x="384" y="755"/>
                  </a:cubicBezTo>
                  <a:cubicBezTo>
                    <a:pt x="384" y="743"/>
                    <a:pt x="373" y="731"/>
                    <a:pt x="360" y="719"/>
                  </a:cubicBezTo>
                  <a:cubicBezTo>
                    <a:pt x="325" y="659"/>
                    <a:pt x="360" y="575"/>
                    <a:pt x="384" y="527"/>
                  </a:cubicBezTo>
                  <a:lnTo>
                    <a:pt x="421" y="455"/>
                  </a:lnTo>
                  <a:cubicBezTo>
                    <a:pt x="469" y="323"/>
                    <a:pt x="552" y="167"/>
                    <a:pt x="661" y="119"/>
                  </a:cubicBezTo>
                  <a:cubicBezTo>
                    <a:pt x="679" y="110"/>
                    <a:pt x="699" y="106"/>
                    <a:pt x="721" y="106"/>
                  </a:cubicBezTo>
                  <a:cubicBezTo>
                    <a:pt x="755" y="106"/>
                    <a:pt x="792" y="116"/>
                    <a:pt x="829" y="131"/>
                  </a:cubicBezTo>
                  <a:cubicBezTo>
                    <a:pt x="835" y="134"/>
                    <a:pt x="843" y="135"/>
                    <a:pt x="850" y="135"/>
                  </a:cubicBezTo>
                  <a:cubicBezTo>
                    <a:pt x="870" y="135"/>
                    <a:pt x="892" y="124"/>
                    <a:pt x="901" y="107"/>
                  </a:cubicBezTo>
                  <a:cubicBezTo>
                    <a:pt x="912" y="83"/>
                    <a:pt x="901" y="47"/>
                    <a:pt x="877" y="34"/>
                  </a:cubicBezTo>
                  <a:cubicBezTo>
                    <a:pt x="821" y="14"/>
                    <a:pt x="769" y="1"/>
                    <a:pt x="7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1958827" y="1919447"/>
              <a:ext cx="43135" cy="77417"/>
            </a:xfrm>
            <a:custGeom>
              <a:avLst/>
              <a:gdLst/>
              <a:ahLst/>
              <a:cxnLst/>
              <a:rect l="l" t="t" r="r" b="b"/>
              <a:pathLst>
                <a:path w="877" h="1574" extrusionOk="0">
                  <a:moveTo>
                    <a:pt x="370" y="1"/>
                  </a:moveTo>
                  <a:cubicBezTo>
                    <a:pt x="277" y="1"/>
                    <a:pt x="187" y="31"/>
                    <a:pt x="133" y="103"/>
                  </a:cubicBezTo>
                  <a:cubicBezTo>
                    <a:pt x="0" y="271"/>
                    <a:pt x="24" y="511"/>
                    <a:pt x="109" y="679"/>
                  </a:cubicBezTo>
                  <a:cubicBezTo>
                    <a:pt x="157" y="799"/>
                    <a:pt x="240" y="895"/>
                    <a:pt x="277" y="1003"/>
                  </a:cubicBezTo>
                  <a:cubicBezTo>
                    <a:pt x="312" y="1159"/>
                    <a:pt x="288" y="1327"/>
                    <a:pt x="373" y="1459"/>
                  </a:cubicBezTo>
                  <a:cubicBezTo>
                    <a:pt x="422" y="1529"/>
                    <a:pt x="512" y="1574"/>
                    <a:pt x="604" y="1574"/>
                  </a:cubicBezTo>
                  <a:cubicBezTo>
                    <a:pt x="623" y="1574"/>
                    <a:pt x="642" y="1572"/>
                    <a:pt x="661" y="1567"/>
                  </a:cubicBezTo>
                  <a:cubicBezTo>
                    <a:pt x="768" y="1543"/>
                    <a:pt x="865" y="1447"/>
                    <a:pt x="877" y="1339"/>
                  </a:cubicBezTo>
                  <a:lnTo>
                    <a:pt x="624" y="79"/>
                  </a:lnTo>
                  <a:cubicBezTo>
                    <a:pt x="559" y="31"/>
                    <a:pt x="463" y="1"/>
                    <a:pt x="370" y="1"/>
                  </a:cubicBezTo>
                  <a:close/>
                </a:path>
              </a:pathLst>
            </a:custGeom>
            <a:solidFill>
              <a:srgbClr val="FF8B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1965319" y="1917037"/>
              <a:ext cx="37823" cy="71908"/>
            </a:xfrm>
            <a:custGeom>
              <a:avLst/>
              <a:gdLst/>
              <a:ahLst/>
              <a:cxnLst/>
              <a:rect l="l" t="t" r="r" b="b"/>
              <a:pathLst>
                <a:path w="769" h="1462" extrusionOk="0">
                  <a:moveTo>
                    <a:pt x="307" y="0"/>
                  </a:moveTo>
                  <a:cubicBezTo>
                    <a:pt x="202" y="0"/>
                    <a:pt x="95" y="43"/>
                    <a:pt x="25" y="104"/>
                  </a:cubicBezTo>
                  <a:cubicBezTo>
                    <a:pt x="12" y="115"/>
                    <a:pt x="1" y="128"/>
                    <a:pt x="1" y="139"/>
                  </a:cubicBezTo>
                  <a:cubicBezTo>
                    <a:pt x="1" y="152"/>
                    <a:pt x="36" y="152"/>
                    <a:pt x="60" y="152"/>
                  </a:cubicBezTo>
                  <a:cubicBezTo>
                    <a:pt x="100" y="139"/>
                    <a:pt x="136" y="133"/>
                    <a:pt x="168" y="133"/>
                  </a:cubicBezTo>
                  <a:cubicBezTo>
                    <a:pt x="400" y="133"/>
                    <a:pt x="453" y="443"/>
                    <a:pt x="516" y="632"/>
                  </a:cubicBezTo>
                  <a:cubicBezTo>
                    <a:pt x="553" y="716"/>
                    <a:pt x="553" y="812"/>
                    <a:pt x="505" y="872"/>
                  </a:cubicBezTo>
                  <a:cubicBezTo>
                    <a:pt x="468" y="908"/>
                    <a:pt x="433" y="932"/>
                    <a:pt x="420" y="980"/>
                  </a:cubicBezTo>
                  <a:cubicBezTo>
                    <a:pt x="409" y="1040"/>
                    <a:pt x="481" y="1076"/>
                    <a:pt x="516" y="1124"/>
                  </a:cubicBezTo>
                  <a:cubicBezTo>
                    <a:pt x="564" y="1196"/>
                    <a:pt x="564" y="1292"/>
                    <a:pt x="577" y="1376"/>
                  </a:cubicBezTo>
                  <a:cubicBezTo>
                    <a:pt x="587" y="1409"/>
                    <a:pt x="608" y="1462"/>
                    <a:pt x="639" y="1462"/>
                  </a:cubicBezTo>
                  <a:cubicBezTo>
                    <a:pt x="642" y="1462"/>
                    <a:pt x="646" y="1461"/>
                    <a:pt x="649" y="1460"/>
                  </a:cubicBezTo>
                  <a:cubicBezTo>
                    <a:pt x="673" y="1448"/>
                    <a:pt x="684" y="1424"/>
                    <a:pt x="697" y="1400"/>
                  </a:cubicBezTo>
                  <a:cubicBezTo>
                    <a:pt x="769" y="1220"/>
                    <a:pt x="757" y="1040"/>
                    <a:pt x="745" y="836"/>
                  </a:cubicBezTo>
                  <a:cubicBezTo>
                    <a:pt x="745" y="680"/>
                    <a:pt x="721" y="512"/>
                    <a:pt x="673" y="344"/>
                  </a:cubicBezTo>
                  <a:cubicBezTo>
                    <a:pt x="636" y="224"/>
                    <a:pt x="564" y="56"/>
                    <a:pt x="420" y="19"/>
                  </a:cubicBezTo>
                  <a:cubicBezTo>
                    <a:pt x="384" y="6"/>
                    <a:pt x="346" y="0"/>
                    <a:pt x="307" y="0"/>
                  </a:cubicBezTo>
                  <a:close/>
                </a:path>
              </a:pathLst>
            </a:custGeom>
            <a:solidFill>
              <a:srgbClr val="FF8B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1965319" y="1920726"/>
              <a:ext cx="37233" cy="70482"/>
            </a:xfrm>
            <a:custGeom>
              <a:avLst/>
              <a:gdLst/>
              <a:ahLst/>
              <a:cxnLst/>
              <a:rect l="l" t="t" r="r" b="b"/>
              <a:pathLst>
                <a:path w="757" h="1433" extrusionOk="0">
                  <a:moveTo>
                    <a:pt x="162" y="1"/>
                  </a:moveTo>
                  <a:cubicBezTo>
                    <a:pt x="126" y="1"/>
                    <a:pt x="89" y="7"/>
                    <a:pt x="49" y="16"/>
                  </a:cubicBezTo>
                  <a:cubicBezTo>
                    <a:pt x="12" y="29"/>
                    <a:pt x="1" y="64"/>
                    <a:pt x="12" y="89"/>
                  </a:cubicBezTo>
                  <a:cubicBezTo>
                    <a:pt x="23" y="108"/>
                    <a:pt x="41" y="128"/>
                    <a:pt x="60" y="128"/>
                  </a:cubicBezTo>
                  <a:cubicBezTo>
                    <a:pt x="64" y="128"/>
                    <a:pt x="69" y="127"/>
                    <a:pt x="73" y="125"/>
                  </a:cubicBezTo>
                  <a:cubicBezTo>
                    <a:pt x="109" y="113"/>
                    <a:pt x="142" y="107"/>
                    <a:pt x="170" y="107"/>
                  </a:cubicBezTo>
                  <a:cubicBezTo>
                    <a:pt x="199" y="107"/>
                    <a:pt x="223" y="113"/>
                    <a:pt x="241" y="125"/>
                  </a:cubicBezTo>
                  <a:cubicBezTo>
                    <a:pt x="348" y="185"/>
                    <a:pt x="409" y="353"/>
                    <a:pt x="444" y="497"/>
                  </a:cubicBezTo>
                  <a:cubicBezTo>
                    <a:pt x="457" y="521"/>
                    <a:pt x="468" y="545"/>
                    <a:pt x="468" y="569"/>
                  </a:cubicBezTo>
                  <a:cubicBezTo>
                    <a:pt x="492" y="617"/>
                    <a:pt x="505" y="713"/>
                    <a:pt x="457" y="773"/>
                  </a:cubicBezTo>
                  <a:lnTo>
                    <a:pt x="433" y="797"/>
                  </a:lnTo>
                  <a:cubicBezTo>
                    <a:pt x="409" y="821"/>
                    <a:pt x="372" y="845"/>
                    <a:pt x="372" y="893"/>
                  </a:cubicBezTo>
                  <a:cubicBezTo>
                    <a:pt x="361" y="965"/>
                    <a:pt x="409" y="1013"/>
                    <a:pt x="444" y="1049"/>
                  </a:cubicBezTo>
                  <a:lnTo>
                    <a:pt x="481" y="1085"/>
                  </a:lnTo>
                  <a:cubicBezTo>
                    <a:pt x="505" y="1121"/>
                    <a:pt x="505" y="1181"/>
                    <a:pt x="516" y="1241"/>
                  </a:cubicBezTo>
                  <a:cubicBezTo>
                    <a:pt x="516" y="1265"/>
                    <a:pt x="516" y="1289"/>
                    <a:pt x="529" y="1313"/>
                  </a:cubicBezTo>
                  <a:cubicBezTo>
                    <a:pt x="529" y="1349"/>
                    <a:pt x="553" y="1397"/>
                    <a:pt x="588" y="1421"/>
                  </a:cubicBezTo>
                  <a:cubicBezTo>
                    <a:pt x="612" y="1433"/>
                    <a:pt x="625" y="1433"/>
                    <a:pt x="636" y="1433"/>
                  </a:cubicBezTo>
                  <a:lnTo>
                    <a:pt x="673" y="1433"/>
                  </a:lnTo>
                  <a:cubicBezTo>
                    <a:pt x="721" y="1421"/>
                    <a:pt x="745" y="1373"/>
                    <a:pt x="745" y="1349"/>
                  </a:cubicBezTo>
                  <a:cubicBezTo>
                    <a:pt x="757" y="1313"/>
                    <a:pt x="745" y="1289"/>
                    <a:pt x="721" y="1277"/>
                  </a:cubicBezTo>
                  <a:cubicBezTo>
                    <a:pt x="712" y="1274"/>
                    <a:pt x="703" y="1273"/>
                    <a:pt x="696" y="1273"/>
                  </a:cubicBezTo>
                  <a:cubicBezTo>
                    <a:pt x="673" y="1273"/>
                    <a:pt x="658" y="1286"/>
                    <a:pt x="649" y="1313"/>
                  </a:cubicBezTo>
                  <a:lnTo>
                    <a:pt x="636" y="1325"/>
                  </a:lnTo>
                  <a:cubicBezTo>
                    <a:pt x="636" y="1325"/>
                    <a:pt x="625" y="1313"/>
                    <a:pt x="625" y="1289"/>
                  </a:cubicBezTo>
                  <a:lnTo>
                    <a:pt x="625" y="1229"/>
                  </a:lnTo>
                  <a:cubicBezTo>
                    <a:pt x="612" y="1157"/>
                    <a:pt x="612" y="1085"/>
                    <a:pt x="564" y="1025"/>
                  </a:cubicBezTo>
                  <a:lnTo>
                    <a:pt x="516" y="977"/>
                  </a:lnTo>
                  <a:cubicBezTo>
                    <a:pt x="492" y="953"/>
                    <a:pt x="468" y="929"/>
                    <a:pt x="481" y="917"/>
                  </a:cubicBezTo>
                  <a:cubicBezTo>
                    <a:pt x="481" y="905"/>
                    <a:pt x="492" y="881"/>
                    <a:pt x="505" y="869"/>
                  </a:cubicBezTo>
                  <a:lnTo>
                    <a:pt x="540" y="833"/>
                  </a:lnTo>
                  <a:cubicBezTo>
                    <a:pt x="601" y="761"/>
                    <a:pt x="612" y="665"/>
                    <a:pt x="577" y="545"/>
                  </a:cubicBezTo>
                  <a:cubicBezTo>
                    <a:pt x="564" y="521"/>
                    <a:pt x="553" y="485"/>
                    <a:pt x="553" y="461"/>
                  </a:cubicBezTo>
                  <a:cubicBezTo>
                    <a:pt x="505" y="305"/>
                    <a:pt x="444" y="113"/>
                    <a:pt x="300" y="40"/>
                  </a:cubicBezTo>
                  <a:cubicBezTo>
                    <a:pt x="258" y="12"/>
                    <a:pt x="212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2057982" y="1993519"/>
              <a:ext cx="177164" cy="295602"/>
            </a:xfrm>
            <a:custGeom>
              <a:avLst/>
              <a:gdLst/>
              <a:ahLst/>
              <a:cxnLst/>
              <a:rect l="l" t="t" r="r" b="b"/>
              <a:pathLst>
                <a:path w="3602" h="6010" extrusionOk="0">
                  <a:moveTo>
                    <a:pt x="207" y="1045"/>
                  </a:moveTo>
                  <a:lnTo>
                    <a:pt x="207" y="1045"/>
                  </a:lnTo>
                  <a:cubicBezTo>
                    <a:pt x="206" y="1045"/>
                    <a:pt x="206" y="1046"/>
                    <a:pt x="205" y="1046"/>
                  </a:cubicBezTo>
                  <a:cubicBezTo>
                    <a:pt x="206" y="1046"/>
                    <a:pt x="206" y="1045"/>
                    <a:pt x="207" y="1045"/>
                  </a:cubicBezTo>
                  <a:close/>
                  <a:moveTo>
                    <a:pt x="2642" y="1"/>
                  </a:moveTo>
                  <a:cubicBezTo>
                    <a:pt x="2641" y="1"/>
                    <a:pt x="279" y="1017"/>
                    <a:pt x="207" y="1045"/>
                  </a:cubicBezTo>
                  <a:lnTo>
                    <a:pt x="207" y="1045"/>
                  </a:lnTo>
                  <a:cubicBezTo>
                    <a:pt x="209" y="1045"/>
                    <a:pt x="211" y="1044"/>
                    <a:pt x="212" y="1044"/>
                  </a:cubicBezTo>
                  <a:cubicBezTo>
                    <a:pt x="357" y="1044"/>
                    <a:pt x="601" y="2825"/>
                    <a:pt x="601" y="2978"/>
                  </a:cubicBezTo>
                  <a:cubicBezTo>
                    <a:pt x="613" y="3206"/>
                    <a:pt x="697" y="3698"/>
                    <a:pt x="589" y="3927"/>
                  </a:cubicBezTo>
                  <a:cubicBezTo>
                    <a:pt x="469" y="4167"/>
                    <a:pt x="1" y="4167"/>
                    <a:pt x="61" y="4538"/>
                  </a:cubicBezTo>
                  <a:cubicBezTo>
                    <a:pt x="85" y="4706"/>
                    <a:pt x="217" y="4839"/>
                    <a:pt x="349" y="4959"/>
                  </a:cubicBezTo>
                  <a:cubicBezTo>
                    <a:pt x="625" y="5223"/>
                    <a:pt x="926" y="5474"/>
                    <a:pt x="1249" y="5691"/>
                  </a:cubicBezTo>
                  <a:cubicBezTo>
                    <a:pt x="1471" y="5854"/>
                    <a:pt x="1737" y="6010"/>
                    <a:pt x="2002" y="6010"/>
                  </a:cubicBezTo>
                  <a:cubicBezTo>
                    <a:pt x="2067" y="6010"/>
                    <a:pt x="2133" y="6000"/>
                    <a:pt x="2198" y="5979"/>
                  </a:cubicBezTo>
                  <a:cubicBezTo>
                    <a:pt x="2402" y="5907"/>
                    <a:pt x="2546" y="5727"/>
                    <a:pt x="2678" y="5559"/>
                  </a:cubicBezTo>
                  <a:cubicBezTo>
                    <a:pt x="2906" y="5258"/>
                    <a:pt x="3146" y="4959"/>
                    <a:pt x="3374" y="4658"/>
                  </a:cubicBezTo>
                  <a:cubicBezTo>
                    <a:pt x="3482" y="4514"/>
                    <a:pt x="3602" y="4335"/>
                    <a:pt x="3542" y="4167"/>
                  </a:cubicBezTo>
                  <a:cubicBezTo>
                    <a:pt x="3422" y="3830"/>
                    <a:pt x="3014" y="3999"/>
                    <a:pt x="2798" y="3710"/>
                  </a:cubicBezTo>
                  <a:cubicBezTo>
                    <a:pt x="2762" y="3674"/>
                    <a:pt x="2738" y="3638"/>
                    <a:pt x="2714" y="3578"/>
                  </a:cubicBezTo>
                  <a:cubicBezTo>
                    <a:pt x="2546" y="3146"/>
                    <a:pt x="2606" y="2474"/>
                    <a:pt x="2606" y="2017"/>
                  </a:cubicBezTo>
                  <a:cubicBezTo>
                    <a:pt x="2594" y="1345"/>
                    <a:pt x="2606" y="673"/>
                    <a:pt x="2642" y="1"/>
                  </a:cubicBezTo>
                  <a:close/>
                </a:path>
              </a:pathLst>
            </a:custGeom>
            <a:solidFill>
              <a:srgbClr val="FF8B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1991288" y="1780009"/>
              <a:ext cx="284043" cy="373511"/>
            </a:xfrm>
            <a:custGeom>
              <a:avLst/>
              <a:gdLst/>
              <a:ahLst/>
              <a:cxnLst/>
              <a:rect l="l" t="t" r="r" b="b"/>
              <a:pathLst>
                <a:path w="5775" h="7594" extrusionOk="0">
                  <a:moveTo>
                    <a:pt x="2869" y="1"/>
                  </a:moveTo>
                  <a:cubicBezTo>
                    <a:pt x="1799" y="1"/>
                    <a:pt x="742" y="266"/>
                    <a:pt x="397" y="753"/>
                  </a:cubicBezTo>
                  <a:cubicBezTo>
                    <a:pt x="36" y="1269"/>
                    <a:pt x="145" y="2301"/>
                    <a:pt x="145" y="2890"/>
                  </a:cubicBezTo>
                  <a:cubicBezTo>
                    <a:pt x="145" y="3634"/>
                    <a:pt x="1" y="4390"/>
                    <a:pt x="145" y="5123"/>
                  </a:cubicBezTo>
                  <a:cubicBezTo>
                    <a:pt x="253" y="5723"/>
                    <a:pt x="457" y="6407"/>
                    <a:pt x="889" y="6863"/>
                  </a:cubicBezTo>
                  <a:cubicBezTo>
                    <a:pt x="1378" y="7370"/>
                    <a:pt x="2165" y="7594"/>
                    <a:pt x="2900" y="7594"/>
                  </a:cubicBezTo>
                  <a:cubicBezTo>
                    <a:pt x="3122" y="7594"/>
                    <a:pt x="3339" y="7574"/>
                    <a:pt x="3541" y="7535"/>
                  </a:cubicBezTo>
                  <a:cubicBezTo>
                    <a:pt x="4394" y="7367"/>
                    <a:pt x="5090" y="6803"/>
                    <a:pt x="5378" y="5987"/>
                  </a:cubicBezTo>
                  <a:cubicBezTo>
                    <a:pt x="5606" y="5374"/>
                    <a:pt x="5630" y="4739"/>
                    <a:pt x="5643" y="4090"/>
                  </a:cubicBezTo>
                  <a:cubicBezTo>
                    <a:pt x="5654" y="3706"/>
                    <a:pt x="5715" y="3322"/>
                    <a:pt x="5702" y="2925"/>
                  </a:cubicBezTo>
                  <a:cubicBezTo>
                    <a:pt x="5691" y="2338"/>
                    <a:pt x="5774" y="1221"/>
                    <a:pt x="5354" y="753"/>
                  </a:cubicBezTo>
                  <a:cubicBezTo>
                    <a:pt x="4911" y="239"/>
                    <a:pt x="3884" y="1"/>
                    <a:pt x="2869" y="1"/>
                  </a:cubicBezTo>
                  <a:close/>
                </a:path>
              </a:pathLst>
            </a:custGeom>
            <a:solidFill>
              <a:srgbClr val="FF8B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2095805" y="1944384"/>
              <a:ext cx="39004" cy="69892"/>
            </a:xfrm>
            <a:custGeom>
              <a:avLst/>
              <a:gdLst/>
              <a:ahLst/>
              <a:cxnLst/>
              <a:rect l="l" t="t" r="r" b="b"/>
              <a:pathLst>
                <a:path w="793" h="1421" extrusionOk="0">
                  <a:moveTo>
                    <a:pt x="650" y="1"/>
                  </a:moveTo>
                  <a:cubicBezTo>
                    <a:pt x="646" y="1"/>
                    <a:pt x="641" y="2"/>
                    <a:pt x="637" y="4"/>
                  </a:cubicBezTo>
                  <a:cubicBezTo>
                    <a:pt x="600" y="4"/>
                    <a:pt x="589" y="40"/>
                    <a:pt x="589" y="64"/>
                  </a:cubicBezTo>
                  <a:cubicBezTo>
                    <a:pt x="648" y="316"/>
                    <a:pt x="685" y="568"/>
                    <a:pt x="685" y="832"/>
                  </a:cubicBezTo>
                  <a:cubicBezTo>
                    <a:pt x="577" y="695"/>
                    <a:pt x="461" y="630"/>
                    <a:pt x="351" y="630"/>
                  </a:cubicBezTo>
                  <a:cubicBezTo>
                    <a:pt x="326" y="630"/>
                    <a:pt x="301" y="633"/>
                    <a:pt x="277" y="640"/>
                  </a:cubicBezTo>
                  <a:cubicBezTo>
                    <a:pt x="120" y="664"/>
                    <a:pt x="0" y="832"/>
                    <a:pt x="13" y="1000"/>
                  </a:cubicBezTo>
                  <a:cubicBezTo>
                    <a:pt x="24" y="1144"/>
                    <a:pt x="133" y="1288"/>
                    <a:pt x="277" y="1360"/>
                  </a:cubicBezTo>
                  <a:cubicBezTo>
                    <a:pt x="360" y="1408"/>
                    <a:pt x="469" y="1421"/>
                    <a:pt x="576" y="1421"/>
                  </a:cubicBezTo>
                  <a:lnTo>
                    <a:pt x="709" y="1421"/>
                  </a:lnTo>
                  <a:cubicBezTo>
                    <a:pt x="733" y="1408"/>
                    <a:pt x="757" y="1384"/>
                    <a:pt x="757" y="1360"/>
                  </a:cubicBezTo>
                  <a:cubicBezTo>
                    <a:pt x="744" y="1324"/>
                    <a:pt x="720" y="1312"/>
                    <a:pt x="696" y="1312"/>
                  </a:cubicBezTo>
                  <a:cubicBezTo>
                    <a:pt x="658" y="1318"/>
                    <a:pt x="620" y="1321"/>
                    <a:pt x="584" y="1321"/>
                  </a:cubicBezTo>
                  <a:cubicBezTo>
                    <a:pt x="484" y="1321"/>
                    <a:pt x="395" y="1299"/>
                    <a:pt x="325" y="1264"/>
                  </a:cubicBezTo>
                  <a:cubicBezTo>
                    <a:pt x="216" y="1204"/>
                    <a:pt x="133" y="1096"/>
                    <a:pt x="120" y="988"/>
                  </a:cubicBezTo>
                  <a:cubicBezTo>
                    <a:pt x="109" y="880"/>
                    <a:pt x="192" y="760"/>
                    <a:pt x="288" y="736"/>
                  </a:cubicBezTo>
                  <a:cubicBezTo>
                    <a:pt x="301" y="733"/>
                    <a:pt x="315" y="732"/>
                    <a:pt x="328" y="732"/>
                  </a:cubicBezTo>
                  <a:cubicBezTo>
                    <a:pt x="447" y="732"/>
                    <a:pt x="567" y="828"/>
                    <a:pt x="696" y="1012"/>
                  </a:cubicBezTo>
                  <a:cubicBezTo>
                    <a:pt x="709" y="1024"/>
                    <a:pt x="733" y="1036"/>
                    <a:pt x="744" y="1036"/>
                  </a:cubicBezTo>
                  <a:cubicBezTo>
                    <a:pt x="768" y="1024"/>
                    <a:pt x="792" y="1000"/>
                    <a:pt x="792" y="988"/>
                  </a:cubicBezTo>
                  <a:cubicBezTo>
                    <a:pt x="792" y="664"/>
                    <a:pt x="768" y="352"/>
                    <a:pt x="696" y="40"/>
                  </a:cubicBezTo>
                  <a:cubicBezTo>
                    <a:pt x="687" y="20"/>
                    <a:pt x="669" y="1"/>
                    <a:pt x="6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2183156" y="1959778"/>
              <a:ext cx="27199" cy="10821"/>
            </a:xfrm>
            <a:custGeom>
              <a:avLst/>
              <a:gdLst/>
              <a:ahLst/>
              <a:cxnLst/>
              <a:rect l="l" t="t" r="r" b="b"/>
              <a:pathLst>
                <a:path w="553" h="220" extrusionOk="0">
                  <a:moveTo>
                    <a:pt x="307" y="1"/>
                  </a:moveTo>
                  <a:cubicBezTo>
                    <a:pt x="211" y="1"/>
                    <a:pt x="111" y="38"/>
                    <a:pt x="49" y="111"/>
                  </a:cubicBezTo>
                  <a:cubicBezTo>
                    <a:pt x="25" y="135"/>
                    <a:pt x="1" y="171"/>
                    <a:pt x="25" y="195"/>
                  </a:cubicBezTo>
                  <a:cubicBezTo>
                    <a:pt x="37" y="213"/>
                    <a:pt x="55" y="219"/>
                    <a:pt x="74" y="219"/>
                  </a:cubicBezTo>
                  <a:cubicBezTo>
                    <a:pt x="94" y="219"/>
                    <a:pt x="115" y="213"/>
                    <a:pt x="133" y="207"/>
                  </a:cubicBezTo>
                  <a:cubicBezTo>
                    <a:pt x="193" y="183"/>
                    <a:pt x="265" y="159"/>
                    <a:pt x="325" y="159"/>
                  </a:cubicBezTo>
                  <a:lnTo>
                    <a:pt x="433" y="159"/>
                  </a:lnTo>
                  <a:cubicBezTo>
                    <a:pt x="457" y="171"/>
                    <a:pt x="469" y="183"/>
                    <a:pt x="505" y="183"/>
                  </a:cubicBezTo>
                  <a:cubicBezTo>
                    <a:pt x="508" y="186"/>
                    <a:pt x="513" y="188"/>
                    <a:pt x="519" y="188"/>
                  </a:cubicBezTo>
                  <a:cubicBezTo>
                    <a:pt x="534" y="188"/>
                    <a:pt x="553" y="176"/>
                    <a:pt x="553" y="159"/>
                  </a:cubicBezTo>
                  <a:cubicBezTo>
                    <a:pt x="553" y="135"/>
                    <a:pt x="553" y="123"/>
                    <a:pt x="541" y="111"/>
                  </a:cubicBezTo>
                  <a:cubicBezTo>
                    <a:pt x="493" y="51"/>
                    <a:pt x="421" y="15"/>
                    <a:pt x="349" y="3"/>
                  </a:cubicBezTo>
                  <a:cubicBezTo>
                    <a:pt x="335" y="2"/>
                    <a:pt x="321" y="1"/>
                    <a:pt x="3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2042095" y="1967304"/>
              <a:ext cx="25379" cy="10034"/>
            </a:xfrm>
            <a:custGeom>
              <a:avLst/>
              <a:gdLst/>
              <a:ahLst/>
              <a:cxnLst/>
              <a:rect l="l" t="t" r="r" b="b"/>
              <a:pathLst>
                <a:path w="516" h="204" extrusionOk="0">
                  <a:moveTo>
                    <a:pt x="277" y="0"/>
                  </a:moveTo>
                  <a:cubicBezTo>
                    <a:pt x="230" y="0"/>
                    <a:pt x="184" y="10"/>
                    <a:pt x="144" y="30"/>
                  </a:cubicBezTo>
                  <a:cubicBezTo>
                    <a:pt x="84" y="54"/>
                    <a:pt x="24" y="90"/>
                    <a:pt x="0" y="150"/>
                  </a:cubicBezTo>
                  <a:cubicBezTo>
                    <a:pt x="0" y="174"/>
                    <a:pt x="0" y="186"/>
                    <a:pt x="12" y="198"/>
                  </a:cubicBezTo>
                  <a:cubicBezTo>
                    <a:pt x="16" y="202"/>
                    <a:pt x="20" y="203"/>
                    <a:pt x="24" y="203"/>
                  </a:cubicBezTo>
                  <a:cubicBezTo>
                    <a:pt x="32" y="203"/>
                    <a:pt x="40" y="198"/>
                    <a:pt x="48" y="198"/>
                  </a:cubicBezTo>
                  <a:cubicBezTo>
                    <a:pt x="118" y="175"/>
                    <a:pt x="198" y="161"/>
                    <a:pt x="279" y="161"/>
                  </a:cubicBezTo>
                  <a:cubicBezTo>
                    <a:pt x="322" y="161"/>
                    <a:pt x="366" y="165"/>
                    <a:pt x="408" y="174"/>
                  </a:cubicBezTo>
                  <a:cubicBezTo>
                    <a:pt x="423" y="174"/>
                    <a:pt x="439" y="176"/>
                    <a:pt x="455" y="176"/>
                  </a:cubicBezTo>
                  <a:cubicBezTo>
                    <a:pt x="477" y="176"/>
                    <a:pt x="497" y="171"/>
                    <a:pt x="504" y="150"/>
                  </a:cubicBezTo>
                  <a:cubicBezTo>
                    <a:pt x="516" y="114"/>
                    <a:pt x="492" y="78"/>
                    <a:pt x="468" y="54"/>
                  </a:cubicBezTo>
                  <a:cubicBezTo>
                    <a:pt x="412" y="19"/>
                    <a:pt x="344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2153645" y="1933317"/>
              <a:ext cx="46922" cy="17657"/>
            </a:xfrm>
            <a:custGeom>
              <a:avLst/>
              <a:gdLst/>
              <a:ahLst/>
              <a:cxnLst/>
              <a:rect l="l" t="t" r="r" b="b"/>
              <a:pathLst>
                <a:path w="954" h="359" extrusionOk="0">
                  <a:moveTo>
                    <a:pt x="85" y="1"/>
                  </a:moveTo>
                  <a:cubicBezTo>
                    <a:pt x="61" y="1"/>
                    <a:pt x="13" y="1"/>
                    <a:pt x="13" y="25"/>
                  </a:cubicBezTo>
                  <a:cubicBezTo>
                    <a:pt x="0" y="37"/>
                    <a:pt x="13" y="61"/>
                    <a:pt x="24" y="73"/>
                  </a:cubicBezTo>
                  <a:cubicBezTo>
                    <a:pt x="109" y="181"/>
                    <a:pt x="264" y="265"/>
                    <a:pt x="445" y="313"/>
                  </a:cubicBezTo>
                  <a:cubicBezTo>
                    <a:pt x="476" y="321"/>
                    <a:pt x="691" y="358"/>
                    <a:pt x="827" y="358"/>
                  </a:cubicBezTo>
                  <a:cubicBezTo>
                    <a:pt x="903" y="358"/>
                    <a:pt x="954" y="347"/>
                    <a:pt x="937" y="313"/>
                  </a:cubicBezTo>
                  <a:cubicBezTo>
                    <a:pt x="925" y="289"/>
                    <a:pt x="901" y="289"/>
                    <a:pt x="877" y="289"/>
                  </a:cubicBezTo>
                  <a:cubicBezTo>
                    <a:pt x="613" y="229"/>
                    <a:pt x="373" y="145"/>
                    <a:pt x="168" y="37"/>
                  </a:cubicBezTo>
                  <a:cubicBezTo>
                    <a:pt x="144" y="25"/>
                    <a:pt x="120" y="1"/>
                    <a:pt x="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2048686" y="1935875"/>
              <a:ext cx="44808" cy="21740"/>
            </a:xfrm>
            <a:custGeom>
              <a:avLst/>
              <a:gdLst/>
              <a:ahLst/>
              <a:cxnLst/>
              <a:rect l="l" t="t" r="r" b="b"/>
              <a:pathLst>
                <a:path w="911" h="442" extrusionOk="0">
                  <a:moveTo>
                    <a:pt x="858" y="1"/>
                  </a:moveTo>
                  <a:cubicBezTo>
                    <a:pt x="844" y="1"/>
                    <a:pt x="829" y="4"/>
                    <a:pt x="814" y="9"/>
                  </a:cubicBezTo>
                  <a:cubicBezTo>
                    <a:pt x="790" y="9"/>
                    <a:pt x="766" y="33"/>
                    <a:pt x="742" y="45"/>
                  </a:cubicBezTo>
                  <a:cubicBezTo>
                    <a:pt x="550" y="177"/>
                    <a:pt x="322" y="297"/>
                    <a:pt x="70" y="369"/>
                  </a:cubicBezTo>
                  <a:cubicBezTo>
                    <a:pt x="46" y="381"/>
                    <a:pt x="22" y="393"/>
                    <a:pt x="10" y="405"/>
                  </a:cubicBezTo>
                  <a:cubicBezTo>
                    <a:pt x="0" y="431"/>
                    <a:pt x="29" y="441"/>
                    <a:pt x="77" y="441"/>
                  </a:cubicBezTo>
                  <a:cubicBezTo>
                    <a:pt x="202" y="441"/>
                    <a:pt x="456" y="374"/>
                    <a:pt x="490" y="357"/>
                  </a:cubicBezTo>
                  <a:cubicBezTo>
                    <a:pt x="670" y="285"/>
                    <a:pt x="814" y="189"/>
                    <a:pt x="886" y="69"/>
                  </a:cubicBezTo>
                  <a:cubicBezTo>
                    <a:pt x="899" y="57"/>
                    <a:pt x="910" y="33"/>
                    <a:pt x="899" y="21"/>
                  </a:cubicBezTo>
                  <a:cubicBezTo>
                    <a:pt x="891" y="7"/>
                    <a:pt x="876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2100526" y="2030063"/>
              <a:ext cx="64973" cy="27691"/>
            </a:xfrm>
            <a:custGeom>
              <a:avLst/>
              <a:gdLst/>
              <a:ahLst/>
              <a:cxnLst/>
              <a:rect l="l" t="t" r="r" b="b"/>
              <a:pathLst>
                <a:path w="1321" h="563" extrusionOk="0">
                  <a:moveTo>
                    <a:pt x="721" y="0"/>
                  </a:moveTo>
                  <a:cubicBezTo>
                    <a:pt x="632" y="0"/>
                    <a:pt x="538" y="37"/>
                    <a:pt x="432" y="98"/>
                  </a:cubicBezTo>
                  <a:cubicBezTo>
                    <a:pt x="288" y="183"/>
                    <a:pt x="157" y="290"/>
                    <a:pt x="48" y="423"/>
                  </a:cubicBezTo>
                  <a:cubicBezTo>
                    <a:pt x="24" y="458"/>
                    <a:pt x="0" y="519"/>
                    <a:pt x="37" y="543"/>
                  </a:cubicBezTo>
                  <a:cubicBezTo>
                    <a:pt x="43" y="557"/>
                    <a:pt x="58" y="563"/>
                    <a:pt x="77" y="563"/>
                  </a:cubicBezTo>
                  <a:cubicBezTo>
                    <a:pt x="90" y="563"/>
                    <a:pt x="105" y="560"/>
                    <a:pt x="120" y="554"/>
                  </a:cubicBezTo>
                  <a:cubicBezTo>
                    <a:pt x="373" y="519"/>
                    <a:pt x="624" y="447"/>
                    <a:pt x="888" y="423"/>
                  </a:cubicBezTo>
                  <a:cubicBezTo>
                    <a:pt x="1008" y="410"/>
                    <a:pt x="1320" y="458"/>
                    <a:pt x="1128" y="218"/>
                  </a:cubicBezTo>
                  <a:cubicBezTo>
                    <a:pt x="1021" y="98"/>
                    <a:pt x="925" y="39"/>
                    <a:pt x="816" y="15"/>
                  </a:cubicBezTo>
                  <a:cubicBezTo>
                    <a:pt x="785" y="5"/>
                    <a:pt x="753" y="0"/>
                    <a:pt x="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2120003" y="2030063"/>
              <a:ext cx="26019" cy="6246"/>
            </a:xfrm>
            <a:custGeom>
              <a:avLst/>
              <a:gdLst/>
              <a:ahLst/>
              <a:cxnLst/>
              <a:rect l="l" t="t" r="r" b="b"/>
              <a:pathLst>
                <a:path w="529" h="127" extrusionOk="0">
                  <a:moveTo>
                    <a:pt x="325" y="0"/>
                  </a:moveTo>
                  <a:cubicBezTo>
                    <a:pt x="236" y="0"/>
                    <a:pt x="142" y="37"/>
                    <a:pt x="36" y="98"/>
                  </a:cubicBezTo>
                  <a:cubicBezTo>
                    <a:pt x="25" y="98"/>
                    <a:pt x="12" y="111"/>
                    <a:pt x="1" y="111"/>
                  </a:cubicBezTo>
                  <a:cubicBezTo>
                    <a:pt x="56" y="122"/>
                    <a:pt x="112" y="127"/>
                    <a:pt x="168" y="127"/>
                  </a:cubicBezTo>
                  <a:cubicBezTo>
                    <a:pt x="295" y="127"/>
                    <a:pt x="420" y="100"/>
                    <a:pt x="529" y="50"/>
                  </a:cubicBezTo>
                  <a:cubicBezTo>
                    <a:pt x="492" y="39"/>
                    <a:pt x="457" y="15"/>
                    <a:pt x="420" y="15"/>
                  </a:cubicBezTo>
                  <a:cubicBezTo>
                    <a:pt x="389" y="5"/>
                    <a:pt x="357" y="0"/>
                    <a:pt x="3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2103477" y="2045507"/>
              <a:ext cx="53759" cy="11854"/>
            </a:xfrm>
            <a:custGeom>
              <a:avLst/>
              <a:gdLst/>
              <a:ahLst/>
              <a:cxnLst/>
              <a:rect l="l" t="t" r="r" b="b"/>
              <a:pathLst>
                <a:path w="1093" h="241" extrusionOk="0">
                  <a:moveTo>
                    <a:pt x="684" y="0"/>
                  </a:moveTo>
                  <a:cubicBezTo>
                    <a:pt x="492" y="13"/>
                    <a:pt x="300" y="72"/>
                    <a:pt x="121" y="144"/>
                  </a:cubicBezTo>
                  <a:cubicBezTo>
                    <a:pt x="73" y="168"/>
                    <a:pt x="25" y="205"/>
                    <a:pt x="1" y="240"/>
                  </a:cubicBezTo>
                  <a:lnTo>
                    <a:pt x="60" y="240"/>
                  </a:lnTo>
                  <a:cubicBezTo>
                    <a:pt x="313" y="205"/>
                    <a:pt x="564" y="133"/>
                    <a:pt x="828" y="109"/>
                  </a:cubicBezTo>
                  <a:cubicBezTo>
                    <a:pt x="900" y="96"/>
                    <a:pt x="1020" y="109"/>
                    <a:pt x="1092" y="85"/>
                  </a:cubicBezTo>
                  <a:cubicBezTo>
                    <a:pt x="972" y="24"/>
                    <a:pt x="828" y="0"/>
                    <a:pt x="6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2013765" y="1983436"/>
              <a:ext cx="28921" cy="26658"/>
            </a:xfrm>
            <a:custGeom>
              <a:avLst/>
              <a:gdLst/>
              <a:ahLst/>
              <a:cxnLst/>
              <a:rect l="l" t="t" r="r" b="b"/>
              <a:pathLst>
                <a:path w="588" h="542" extrusionOk="0">
                  <a:moveTo>
                    <a:pt x="512" y="1"/>
                  </a:moveTo>
                  <a:cubicBezTo>
                    <a:pt x="400" y="1"/>
                    <a:pt x="282" y="75"/>
                    <a:pt x="204" y="134"/>
                  </a:cubicBezTo>
                  <a:cubicBezTo>
                    <a:pt x="108" y="194"/>
                    <a:pt x="36" y="290"/>
                    <a:pt x="12" y="386"/>
                  </a:cubicBezTo>
                  <a:cubicBezTo>
                    <a:pt x="0" y="446"/>
                    <a:pt x="0" y="506"/>
                    <a:pt x="36" y="542"/>
                  </a:cubicBezTo>
                  <a:cubicBezTo>
                    <a:pt x="192" y="326"/>
                    <a:pt x="372" y="170"/>
                    <a:pt x="588" y="14"/>
                  </a:cubicBezTo>
                  <a:cubicBezTo>
                    <a:pt x="563" y="5"/>
                    <a:pt x="538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2022569" y="2007832"/>
              <a:ext cx="8411" cy="25330"/>
            </a:xfrm>
            <a:custGeom>
              <a:avLst/>
              <a:gdLst/>
              <a:ahLst/>
              <a:cxnLst/>
              <a:rect l="l" t="t" r="r" b="b"/>
              <a:pathLst>
                <a:path w="171" h="515" extrusionOk="0">
                  <a:moveTo>
                    <a:pt x="142" y="0"/>
                  </a:moveTo>
                  <a:cubicBezTo>
                    <a:pt x="137" y="0"/>
                    <a:pt x="130" y="3"/>
                    <a:pt x="121" y="10"/>
                  </a:cubicBezTo>
                  <a:cubicBezTo>
                    <a:pt x="73" y="34"/>
                    <a:pt x="49" y="131"/>
                    <a:pt x="25" y="179"/>
                  </a:cubicBezTo>
                  <a:cubicBezTo>
                    <a:pt x="1" y="275"/>
                    <a:pt x="1" y="382"/>
                    <a:pt x="25" y="478"/>
                  </a:cubicBezTo>
                  <a:cubicBezTo>
                    <a:pt x="25" y="491"/>
                    <a:pt x="37" y="502"/>
                    <a:pt x="49" y="515"/>
                  </a:cubicBezTo>
                  <a:cubicBezTo>
                    <a:pt x="61" y="515"/>
                    <a:pt x="73" y="491"/>
                    <a:pt x="73" y="478"/>
                  </a:cubicBezTo>
                  <a:cubicBezTo>
                    <a:pt x="97" y="358"/>
                    <a:pt x="121" y="251"/>
                    <a:pt x="133" y="131"/>
                  </a:cubicBezTo>
                  <a:cubicBezTo>
                    <a:pt x="143" y="100"/>
                    <a:pt x="171" y="0"/>
                    <a:pt x="1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2210305" y="1983436"/>
              <a:ext cx="29019" cy="26658"/>
            </a:xfrm>
            <a:custGeom>
              <a:avLst/>
              <a:gdLst/>
              <a:ahLst/>
              <a:cxnLst/>
              <a:rect l="l" t="t" r="r" b="b"/>
              <a:pathLst>
                <a:path w="590" h="542" extrusionOk="0">
                  <a:moveTo>
                    <a:pt x="77" y="1"/>
                  </a:moveTo>
                  <a:cubicBezTo>
                    <a:pt x="51" y="1"/>
                    <a:pt x="26" y="5"/>
                    <a:pt x="1" y="14"/>
                  </a:cubicBezTo>
                  <a:cubicBezTo>
                    <a:pt x="217" y="170"/>
                    <a:pt x="397" y="326"/>
                    <a:pt x="553" y="542"/>
                  </a:cubicBezTo>
                  <a:cubicBezTo>
                    <a:pt x="589" y="506"/>
                    <a:pt x="589" y="446"/>
                    <a:pt x="577" y="386"/>
                  </a:cubicBezTo>
                  <a:cubicBezTo>
                    <a:pt x="553" y="290"/>
                    <a:pt x="481" y="194"/>
                    <a:pt x="385" y="134"/>
                  </a:cubicBezTo>
                  <a:cubicBezTo>
                    <a:pt x="307" y="75"/>
                    <a:pt x="189" y="1"/>
                    <a:pt x="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2222060" y="2007832"/>
              <a:ext cx="8361" cy="25330"/>
            </a:xfrm>
            <a:custGeom>
              <a:avLst/>
              <a:gdLst/>
              <a:ahLst/>
              <a:cxnLst/>
              <a:rect l="l" t="t" r="r" b="b"/>
              <a:pathLst>
                <a:path w="170" h="515" extrusionOk="0">
                  <a:moveTo>
                    <a:pt x="29" y="0"/>
                  </a:moveTo>
                  <a:cubicBezTo>
                    <a:pt x="0" y="0"/>
                    <a:pt x="28" y="100"/>
                    <a:pt x="38" y="131"/>
                  </a:cubicBezTo>
                  <a:cubicBezTo>
                    <a:pt x="50" y="251"/>
                    <a:pt x="62" y="358"/>
                    <a:pt x="98" y="478"/>
                  </a:cubicBezTo>
                  <a:cubicBezTo>
                    <a:pt x="98" y="491"/>
                    <a:pt x="110" y="515"/>
                    <a:pt x="122" y="515"/>
                  </a:cubicBezTo>
                  <a:cubicBezTo>
                    <a:pt x="134" y="502"/>
                    <a:pt x="146" y="491"/>
                    <a:pt x="146" y="478"/>
                  </a:cubicBezTo>
                  <a:cubicBezTo>
                    <a:pt x="170" y="382"/>
                    <a:pt x="170" y="275"/>
                    <a:pt x="134" y="179"/>
                  </a:cubicBezTo>
                  <a:cubicBezTo>
                    <a:pt x="122" y="131"/>
                    <a:pt x="98" y="34"/>
                    <a:pt x="50" y="10"/>
                  </a:cubicBezTo>
                  <a:cubicBezTo>
                    <a:pt x="41" y="3"/>
                    <a:pt x="34" y="0"/>
                    <a:pt x="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1964729" y="1747400"/>
              <a:ext cx="191920" cy="368445"/>
            </a:xfrm>
            <a:custGeom>
              <a:avLst/>
              <a:gdLst/>
              <a:ahLst/>
              <a:cxnLst/>
              <a:rect l="l" t="t" r="r" b="b"/>
              <a:pathLst>
                <a:path w="3902" h="7491" extrusionOk="0">
                  <a:moveTo>
                    <a:pt x="2714" y="1"/>
                  </a:moveTo>
                  <a:cubicBezTo>
                    <a:pt x="2053" y="1"/>
                    <a:pt x="1384" y="200"/>
                    <a:pt x="865" y="624"/>
                  </a:cubicBezTo>
                  <a:cubicBezTo>
                    <a:pt x="504" y="924"/>
                    <a:pt x="229" y="1344"/>
                    <a:pt x="96" y="1800"/>
                  </a:cubicBezTo>
                  <a:cubicBezTo>
                    <a:pt x="37" y="2028"/>
                    <a:pt x="0" y="2268"/>
                    <a:pt x="13" y="2508"/>
                  </a:cubicBezTo>
                  <a:cubicBezTo>
                    <a:pt x="24" y="2844"/>
                    <a:pt x="96" y="3108"/>
                    <a:pt x="288" y="3385"/>
                  </a:cubicBezTo>
                  <a:cubicBezTo>
                    <a:pt x="480" y="3661"/>
                    <a:pt x="565" y="4009"/>
                    <a:pt x="589" y="4333"/>
                  </a:cubicBezTo>
                  <a:cubicBezTo>
                    <a:pt x="613" y="4765"/>
                    <a:pt x="552" y="5185"/>
                    <a:pt x="552" y="5618"/>
                  </a:cubicBezTo>
                  <a:cubicBezTo>
                    <a:pt x="552" y="6242"/>
                    <a:pt x="685" y="6866"/>
                    <a:pt x="805" y="7490"/>
                  </a:cubicBezTo>
                  <a:cubicBezTo>
                    <a:pt x="1081" y="7045"/>
                    <a:pt x="1165" y="6493"/>
                    <a:pt x="1021" y="6002"/>
                  </a:cubicBezTo>
                  <a:cubicBezTo>
                    <a:pt x="937" y="5701"/>
                    <a:pt x="853" y="5474"/>
                    <a:pt x="889" y="5161"/>
                  </a:cubicBezTo>
                  <a:cubicBezTo>
                    <a:pt x="937" y="4825"/>
                    <a:pt x="985" y="4501"/>
                    <a:pt x="1093" y="4177"/>
                  </a:cubicBezTo>
                  <a:cubicBezTo>
                    <a:pt x="1153" y="3997"/>
                    <a:pt x="1225" y="3817"/>
                    <a:pt x="1345" y="3661"/>
                  </a:cubicBezTo>
                  <a:cubicBezTo>
                    <a:pt x="1525" y="3444"/>
                    <a:pt x="1813" y="3348"/>
                    <a:pt x="2065" y="3241"/>
                  </a:cubicBezTo>
                  <a:cubicBezTo>
                    <a:pt x="2377" y="3108"/>
                    <a:pt x="2678" y="2940"/>
                    <a:pt x="2942" y="2737"/>
                  </a:cubicBezTo>
                  <a:cubicBezTo>
                    <a:pt x="3361" y="2412"/>
                    <a:pt x="3710" y="1980"/>
                    <a:pt x="3817" y="1464"/>
                  </a:cubicBezTo>
                  <a:cubicBezTo>
                    <a:pt x="3902" y="1116"/>
                    <a:pt x="3854" y="744"/>
                    <a:pt x="3697" y="420"/>
                  </a:cubicBezTo>
                  <a:cubicBezTo>
                    <a:pt x="3518" y="72"/>
                    <a:pt x="3337" y="35"/>
                    <a:pt x="2977" y="11"/>
                  </a:cubicBezTo>
                  <a:cubicBezTo>
                    <a:pt x="2890" y="4"/>
                    <a:pt x="2802" y="1"/>
                    <a:pt x="27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2108789" y="1747400"/>
              <a:ext cx="191330" cy="368445"/>
            </a:xfrm>
            <a:custGeom>
              <a:avLst/>
              <a:gdLst/>
              <a:ahLst/>
              <a:cxnLst/>
              <a:rect l="l" t="t" r="r" b="b"/>
              <a:pathLst>
                <a:path w="3890" h="7491" extrusionOk="0">
                  <a:moveTo>
                    <a:pt x="1175" y="1"/>
                  </a:moveTo>
                  <a:cubicBezTo>
                    <a:pt x="1088" y="1"/>
                    <a:pt x="1000" y="4"/>
                    <a:pt x="912" y="11"/>
                  </a:cubicBezTo>
                  <a:cubicBezTo>
                    <a:pt x="552" y="35"/>
                    <a:pt x="373" y="72"/>
                    <a:pt x="192" y="420"/>
                  </a:cubicBezTo>
                  <a:cubicBezTo>
                    <a:pt x="37" y="744"/>
                    <a:pt x="0" y="1116"/>
                    <a:pt x="72" y="1464"/>
                  </a:cubicBezTo>
                  <a:cubicBezTo>
                    <a:pt x="192" y="1980"/>
                    <a:pt x="528" y="2412"/>
                    <a:pt x="949" y="2737"/>
                  </a:cubicBezTo>
                  <a:cubicBezTo>
                    <a:pt x="1213" y="2940"/>
                    <a:pt x="1513" y="3108"/>
                    <a:pt x="1825" y="3241"/>
                  </a:cubicBezTo>
                  <a:cubicBezTo>
                    <a:pt x="2077" y="3348"/>
                    <a:pt x="2365" y="3444"/>
                    <a:pt x="2545" y="3661"/>
                  </a:cubicBezTo>
                  <a:cubicBezTo>
                    <a:pt x="2665" y="3817"/>
                    <a:pt x="2749" y="3997"/>
                    <a:pt x="2809" y="4177"/>
                  </a:cubicBezTo>
                  <a:cubicBezTo>
                    <a:pt x="2917" y="4501"/>
                    <a:pt x="2965" y="4825"/>
                    <a:pt x="3001" y="5161"/>
                  </a:cubicBezTo>
                  <a:cubicBezTo>
                    <a:pt x="3037" y="5474"/>
                    <a:pt x="2965" y="5701"/>
                    <a:pt x="2869" y="6002"/>
                  </a:cubicBezTo>
                  <a:cubicBezTo>
                    <a:pt x="2725" y="6493"/>
                    <a:pt x="2809" y="7045"/>
                    <a:pt x="3085" y="7490"/>
                  </a:cubicBezTo>
                  <a:cubicBezTo>
                    <a:pt x="3206" y="6866"/>
                    <a:pt x="3337" y="6242"/>
                    <a:pt x="3337" y="5618"/>
                  </a:cubicBezTo>
                  <a:cubicBezTo>
                    <a:pt x="3337" y="5185"/>
                    <a:pt x="3278" y="4765"/>
                    <a:pt x="3313" y="4333"/>
                  </a:cubicBezTo>
                  <a:cubicBezTo>
                    <a:pt x="3326" y="4009"/>
                    <a:pt x="3409" y="3661"/>
                    <a:pt x="3601" y="3385"/>
                  </a:cubicBezTo>
                  <a:cubicBezTo>
                    <a:pt x="3793" y="3108"/>
                    <a:pt x="3865" y="2844"/>
                    <a:pt x="3878" y="2508"/>
                  </a:cubicBezTo>
                  <a:cubicBezTo>
                    <a:pt x="3889" y="2268"/>
                    <a:pt x="3865" y="2028"/>
                    <a:pt x="3793" y="1800"/>
                  </a:cubicBezTo>
                  <a:cubicBezTo>
                    <a:pt x="3662" y="1344"/>
                    <a:pt x="3398" y="924"/>
                    <a:pt x="3025" y="624"/>
                  </a:cubicBezTo>
                  <a:cubicBezTo>
                    <a:pt x="2506" y="200"/>
                    <a:pt x="1837" y="1"/>
                    <a:pt x="11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1729727" y="3363944"/>
              <a:ext cx="122864" cy="158179"/>
            </a:xfrm>
            <a:custGeom>
              <a:avLst/>
              <a:gdLst/>
              <a:ahLst/>
              <a:cxnLst/>
              <a:rect l="l" t="t" r="r" b="b"/>
              <a:pathLst>
                <a:path w="2498" h="3216" extrusionOk="0">
                  <a:moveTo>
                    <a:pt x="1165" y="1"/>
                  </a:moveTo>
                  <a:cubicBezTo>
                    <a:pt x="654" y="1"/>
                    <a:pt x="166" y="25"/>
                    <a:pt x="109" y="82"/>
                  </a:cubicBezTo>
                  <a:cubicBezTo>
                    <a:pt x="1" y="215"/>
                    <a:pt x="169" y="3215"/>
                    <a:pt x="169" y="3215"/>
                  </a:cubicBezTo>
                  <a:lnTo>
                    <a:pt x="2054" y="3035"/>
                  </a:lnTo>
                  <a:cubicBezTo>
                    <a:pt x="2054" y="3035"/>
                    <a:pt x="2498" y="191"/>
                    <a:pt x="2390" y="82"/>
                  </a:cubicBezTo>
                  <a:cubicBezTo>
                    <a:pt x="2333" y="31"/>
                    <a:pt x="1735" y="1"/>
                    <a:pt x="1165" y="1"/>
                  </a:cubicBezTo>
                  <a:close/>
                </a:path>
              </a:pathLst>
            </a:custGeom>
            <a:solidFill>
              <a:srgbClr val="FF8B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1830702" y="3551583"/>
              <a:ext cx="33151" cy="66744"/>
            </a:xfrm>
            <a:custGeom>
              <a:avLst/>
              <a:gdLst/>
              <a:ahLst/>
              <a:cxnLst/>
              <a:rect l="l" t="t" r="r" b="b"/>
              <a:pathLst>
                <a:path w="674" h="1357" extrusionOk="0">
                  <a:moveTo>
                    <a:pt x="361" y="1"/>
                  </a:moveTo>
                  <a:cubicBezTo>
                    <a:pt x="373" y="73"/>
                    <a:pt x="85" y="276"/>
                    <a:pt x="37" y="385"/>
                  </a:cubicBezTo>
                  <a:cubicBezTo>
                    <a:pt x="1" y="505"/>
                    <a:pt x="241" y="1356"/>
                    <a:pt x="241" y="1356"/>
                  </a:cubicBezTo>
                  <a:cubicBezTo>
                    <a:pt x="433" y="1284"/>
                    <a:pt x="601" y="1033"/>
                    <a:pt x="637" y="876"/>
                  </a:cubicBezTo>
                  <a:cubicBezTo>
                    <a:pt x="673" y="721"/>
                    <a:pt x="361" y="1"/>
                    <a:pt x="3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1679608" y="3612326"/>
              <a:ext cx="177164" cy="76975"/>
            </a:xfrm>
            <a:custGeom>
              <a:avLst/>
              <a:gdLst/>
              <a:ahLst/>
              <a:cxnLst/>
              <a:rect l="l" t="t" r="r" b="b"/>
              <a:pathLst>
                <a:path w="3602" h="1565" extrusionOk="0">
                  <a:moveTo>
                    <a:pt x="521" y="0"/>
                  </a:moveTo>
                  <a:cubicBezTo>
                    <a:pt x="514" y="0"/>
                    <a:pt x="508" y="1"/>
                    <a:pt x="504" y="1"/>
                  </a:cubicBezTo>
                  <a:cubicBezTo>
                    <a:pt x="384" y="25"/>
                    <a:pt x="108" y="398"/>
                    <a:pt x="48" y="734"/>
                  </a:cubicBezTo>
                  <a:cubicBezTo>
                    <a:pt x="0" y="1010"/>
                    <a:pt x="144" y="1274"/>
                    <a:pt x="420" y="1370"/>
                  </a:cubicBezTo>
                  <a:cubicBezTo>
                    <a:pt x="544" y="1411"/>
                    <a:pt x="673" y="1424"/>
                    <a:pt x="805" y="1424"/>
                  </a:cubicBezTo>
                  <a:cubicBezTo>
                    <a:pt x="864" y="1424"/>
                    <a:pt x="924" y="1422"/>
                    <a:pt x="984" y="1418"/>
                  </a:cubicBezTo>
                  <a:cubicBezTo>
                    <a:pt x="1188" y="1418"/>
                    <a:pt x="1393" y="1442"/>
                    <a:pt x="1609" y="1454"/>
                  </a:cubicBezTo>
                  <a:cubicBezTo>
                    <a:pt x="1825" y="1478"/>
                    <a:pt x="2028" y="1466"/>
                    <a:pt x="2244" y="1502"/>
                  </a:cubicBezTo>
                  <a:cubicBezTo>
                    <a:pt x="2442" y="1533"/>
                    <a:pt x="2629" y="1564"/>
                    <a:pt x="2824" y="1564"/>
                  </a:cubicBezTo>
                  <a:cubicBezTo>
                    <a:pt x="2854" y="1564"/>
                    <a:pt x="2885" y="1564"/>
                    <a:pt x="2916" y="1562"/>
                  </a:cubicBezTo>
                  <a:cubicBezTo>
                    <a:pt x="3253" y="1526"/>
                    <a:pt x="3601" y="1358"/>
                    <a:pt x="3601" y="974"/>
                  </a:cubicBezTo>
                  <a:cubicBezTo>
                    <a:pt x="3601" y="866"/>
                    <a:pt x="3481" y="722"/>
                    <a:pt x="3481" y="614"/>
                  </a:cubicBezTo>
                  <a:cubicBezTo>
                    <a:pt x="3493" y="494"/>
                    <a:pt x="3445" y="398"/>
                    <a:pt x="3349" y="374"/>
                  </a:cubicBezTo>
                  <a:cubicBezTo>
                    <a:pt x="3349" y="374"/>
                    <a:pt x="782" y="0"/>
                    <a:pt x="5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1715562" y="3466297"/>
              <a:ext cx="112240" cy="132554"/>
            </a:xfrm>
            <a:custGeom>
              <a:avLst/>
              <a:gdLst/>
              <a:ahLst/>
              <a:cxnLst/>
              <a:rect l="l" t="t" r="r" b="b"/>
              <a:pathLst>
                <a:path w="2282" h="2695" extrusionOk="0">
                  <a:moveTo>
                    <a:pt x="1324" y="0"/>
                  </a:moveTo>
                  <a:cubicBezTo>
                    <a:pt x="1053" y="0"/>
                    <a:pt x="691" y="240"/>
                    <a:pt x="481" y="450"/>
                  </a:cubicBezTo>
                  <a:cubicBezTo>
                    <a:pt x="649" y="1110"/>
                    <a:pt x="541" y="1842"/>
                    <a:pt x="169" y="2418"/>
                  </a:cubicBezTo>
                  <a:cubicBezTo>
                    <a:pt x="121" y="2479"/>
                    <a:pt x="1" y="2682"/>
                    <a:pt x="157" y="2695"/>
                  </a:cubicBezTo>
                  <a:cubicBezTo>
                    <a:pt x="217" y="2695"/>
                    <a:pt x="289" y="2647"/>
                    <a:pt x="337" y="2634"/>
                  </a:cubicBezTo>
                  <a:cubicBezTo>
                    <a:pt x="421" y="2610"/>
                    <a:pt x="493" y="2586"/>
                    <a:pt x="577" y="2575"/>
                  </a:cubicBezTo>
                  <a:cubicBezTo>
                    <a:pt x="878" y="2490"/>
                    <a:pt x="1190" y="2442"/>
                    <a:pt x="1502" y="2407"/>
                  </a:cubicBezTo>
                  <a:cubicBezTo>
                    <a:pt x="1633" y="2394"/>
                    <a:pt x="1766" y="2383"/>
                    <a:pt x="1838" y="2287"/>
                  </a:cubicBezTo>
                  <a:cubicBezTo>
                    <a:pt x="1897" y="2215"/>
                    <a:pt x="1897" y="2106"/>
                    <a:pt x="1921" y="2010"/>
                  </a:cubicBezTo>
                  <a:cubicBezTo>
                    <a:pt x="1969" y="1818"/>
                    <a:pt x="2126" y="1687"/>
                    <a:pt x="2198" y="1506"/>
                  </a:cubicBezTo>
                  <a:cubicBezTo>
                    <a:pt x="2281" y="1314"/>
                    <a:pt x="2257" y="1110"/>
                    <a:pt x="2222" y="906"/>
                  </a:cubicBezTo>
                  <a:cubicBezTo>
                    <a:pt x="2185" y="678"/>
                    <a:pt x="2113" y="450"/>
                    <a:pt x="2030" y="222"/>
                  </a:cubicBezTo>
                  <a:cubicBezTo>
                    <a:pt x="1862" y="114"/>
                    <a:pt x="1646" y="42"/>
                    <a:pt x="1393" y="6"/>
                  </a:cubicBezTo>
                  <a:cubicBezTo>
                    <a:pt x="1371" y="2"/>
                    <a:pt x="1348" y="0"/>
                    <a:pt x="13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1698495" y="3477216"/>
              <a:ext cx="151195" cy="186608"/>
            </a:xfrm>
            <a:custGeom>
              <a:avLst/>
              <a:gdLst/>
              <a:ahLst/>
              <a:cxnLst/>
              <a:rect l="l" t="t" r="r" b="b"/>
              <a:pathLst>
                <a:path w="3074" h="3794" extrusionOk="0">
                  <a:moveTo>
                    <a:pt x="2377" y="0"/>
                  </a:moveTo>
                  <a:lnTo>
                    <a:pt x="2377" y="0"/>
                  </a:lnTo>
                  <a:cubicBezTo>
                    <a:pt x="2460" y="228"/>
                    <a:pt x="2532" y="456"/>
                    <a:pt x="2569" y="684"/>
                  </a:cubicBezTo>
                  <a:cubicBezTo>
                    <a:pt x="2604" y="888"/>
                    <a:pt x="2628" y="1092"/>
                    <a:pt x="2545" y="1284"/>
                  </a:cubicBezTo>
                  <a:cubicBezTo>
                    <a:pt x="2473" y="1465"/>
                    <a:pt x="2316" y="1596"/>
                    <a:pt x="2268" y="1788"/>
                  </a:cubicBezTo>
                  <a:cubicBezTo>
                    <a:pt x="2244" y="1884"/>
                    <a:pt x="2244" y="1993"/>
                    <a:pt x="2185" y="2065"/>
                  </a:cubicBezTo>
                  <a:cubicBezTo>
                    <a:pt x="2113" y="2161"/>
                    <a:pt x="1980" y="2172"/>
                    <a:pt x="1849" y="2185"/>
                  </a:cubicBezTo>
                  <a:cubicBezTo>
                    <a:pt x="1537" y="2220"/>
                    <a:pt x="1225" y="2268"/>
                    <a:pt x="924" y="2353"/>
                  </a:cubicBezTo>
                  <a:cubicBezTo>
                    <a:pt x="840" y="2364"/>
                    <a:pt x="768" y="2388"/>
                    <a:pt x="684" y="2412"/>
                  </a:cubicBezTo>
                  <a:cubicBezTo>
                    <a:pt x="636" y="2425"/>
                    <a:pt x="564" y="2473"/>
                    <a:pt x="504" y="2473"/>
                  </a:cubicBezTo>
                  <a:cubicBezTo>
                    <a:pt x="348" y="2460"/>
                    <a:pt x="468" y="2257"/>
                    <a:pt x="516" y="2196"/>
                  </a:cubicBezTo>
                  <a:cubicBezTo>
                    <a:pt x="888" y="1620"/>
                    <a:pt x="996" y="888"/>
                    <a:pt x="828" y="228"/>
                  </a:cubicBezTo>
                  <a:lnTo>
                    <a:pt x="828" y="228"/>
                  </a:lnTo>
                  <a:cubicBezTo>
                    <a:pt x="696" y="348"/>
                    <a:pt x="612" y="456"/>
                    <a:pt x="624" y="504"/>
                  </a:cubicBezTo>
                  <a:cubicBezTo>
                    <a:pt x="636" y="648"/>
                    <a:pt x="768" y="1128"/>
                    <a:pt x="708" y="1236"/>
                  </a:cubicBezTo>
                  <a:cubicBezTo>
                    <a:pt x="648" y="1332"/>
                    <a:pt x="0" y="2809"/>
                    <a:pt x="60" y="3157"/>
                  </a:cubicBezTo>
                  <a:cubicBezTo>
                    <a:pt x="101" y="3459"/>
                    <a:pt x="370" y="3598"/>
                    <a:pt x="730" y="3598"/>
                  </a:cubicBezTo>
                  <a:cubicBezTo>
                    <a:pt x="785" y="3598"/>
                    <a:pt x="841" y="3595"/>
                    <a:pt x="900" y="3589"/>
                  </a:cubicBezTo>
                  <a:cubicBezTo>
                    <a:pt x="938" y="3585"/>
                    <a:pt x="977" y="3583"/>
                    <a:pt x="1018" y="3583"/>
                  </a:cubicBezTo>
                  <a:cubicBezTo>
                    <a:pt x="1450" y="3583"/>
                    <a:pt x="2052" y="3793"/>
                    <a:pt x="2305" y="3793"/>
                  </a:cubicBezTo>
                  <a:cubicBezTo>
                    <a:pt x="2580" y="3793"/>
                    <a:pt x="3037" y="3625"/>
                    <a:pt x="2977" y="3181"/>
                  </a:cubicBezTo>
                  <a:cubicBezTo>
                    <a:pt x="2917" y="2748"/>
                    <a:pt x="2773" y="2185"/>
                    <a:pt x="2785" y="1956"/>
                  </a:cubicBezTo>
                  <a:cubicBezTo>
                    <a:pt x="2809" y="1740"/>
                    <a:pt x="3025" y="1825"/>
                    <a:pt x="3049" y="1465"/>
                  </a:cubicBezTo>
                  <a:cubicBezTo>
                    <a:pt x="3073" y="1176"/>
                    <a:pt x="3001" y="408"/>
                    <a:pt x="23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1719742" y="3563731"/>
              <a:ext cx="100387" cy="19772"/>
            </a:xfrm>
            <a:custGeom>
              <a:avLst/>
              <a:gdLst/>
              <a:ahLst/>
              <a:cxnLst/>
              <a:rect l="l" t="t" r="r" b="b"/>
              <a:pathLst>
                <a:path w="2041" h="402" extrusionOk="0">
                  <a:moveTo>
                    <a:pt x="1384" y="0"/>
                  </a:moveTo>
                  <a:cubicBezTo>
                    <a:pt x="688" y="0"/>
                    <a:pt x="110" y="212"/>
                    <a:pt x="72" y="221"/>
                  </a:cubicBezTo>
                  <a:cubicBezTo>
                    <a:pt x="24" y="245"/>
                    <a:pt x="0" y="293"/>
                    <a:pt x="24" y="341"/>
                  </a:cubicBezTo>
                  <a:cubicBezTo>
                    <a:pt x="36" y="378"/>
                    <a:pt x="72" y="402"/>
                    <a:pt x="108" y="402"/>
                  </a:cubicBezTo>
                  <a:lnTo>
                    <a:pt x="144" y="402"/>
                  </a:lnTo>
                  <a:cubicBezTo>
                    <a:pt x="144" y="392"/>
                    <a:pt x="721" y="185"/>
                    <a:pt x="1391" y="185"/>
                  </a:cubicBezTo>
                  <a:cubicBezTo>
                    <a:pt x="1564" y="185"/>
                    <a:pt x="1743" y="199"/>
                    <a:pt x="1921" y="234"/>
                  </a:cubicBezTo>
                  <a:cubicBezTo>
                    <a:pt x="1929" y="235"/>
                    <a:pt x="1936" y="236"/>
                    <a:pt x="1943" y="236"/>
                  </a:cubicBezTo>
                  <a:cubicBezTo>
                    <a:pt x="1992" y="236"/>
                    <a:pt x="2028" y="204"/>
                    <a:pt x="2028" y="162"/>
                  </a:cubicBezTo>
                  <a:cubicBezTo>
                    <a:pt x="2041" y="101"/>
                    <a:pt x="2004" y="53"/>
                    <a:pt x="1956" y="53"/>
                  </a:cubicBezTo>
                  <a:cubicBezTo>
                    <a:pt x="1762" y="15"/>
                    <a:pt x="1569" y="0"/>
                    <a:pt x="13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1726825" y="3545681"/>
              <a:ext cx="99796" cy="19526"/>
            </a:xfrm>
            <a:custGeom>
              <a:avLst/>
              <a:gdLst/>
              <a:ahLst/>
              <a:cxnLst/>
              <a:rect l="l" t="t" r="r" b="b"/>
              <a:pathLst>
                <a:path w="2029" h="397" extrusionOk="0">
                  <a:moveTo>
                    <a:pt x="1389" y="0"/>
                  </a:moveTo>
                  <a:cubicBezTo>
                    <a:pt x="690" y="0"/>
                    <a:pt x="101" y="207"/>
                    <a:pt x="72" y="217"/>
                  </a:cubicBezTo>
                  <a:cubicBezTo>
                    <a:pt x="24" y="241"/>
                    <a:pt x="0" y="289"/>
                    <a:pt x="12" y="337"/>
                  </a:cubicBezTo>
                  <a:cubicBezTo>
                    <a:pt x="24" y="385"/>
                    <a:pt x="60" y="396"/>
                    <a:pt x="96" y="396"/>
                  </a:cubicBezTo>
                  <a:lnTo>
                    <a:pt x="132" y="396"/>
                  </a:lnTo>
                  <a:cubicBezTo>
                    <a:pt x="142" y="396"/>
                    <a:pt x="729" y="186"/>
                    <a:pt x="1415" y="186"/>
                  </a:cubicBezTo>
                  <a:cubicBezTo>
                    <a:pt x="1580" y="186"/>
                    <a:pt x="1751" y="198"/>
                    <a:pt x="1921" y="228"/>
                  </a:cubicBezTo>
                  <a:cubicBezTo>
                    <a:pt x="1927" y="230"/>
                    <a:pt x="1934" y="231"/>
                    <a:pt x="1940" y="231"/>
                  </a:cubicBezTo>
                  <a:cubicBezTo>
                    <a:pt x="1981" y="231"/>
                    <a:pt x="2019" y="198"/>
                    <a:pt x="2028" y="156"/>
                  </a:cubicBezTo>
                  <a:cubicBezTo>
                    <a:pt x="2028" y="108"/>
                    <a:pt x="2004" y="60"/>
                    <a:pt x="1945" y="49"/>
                  </a:cubicBezTo>
                  <a:cubicBezTo>
                    <a:pt x="1758" y="14"/>
                    <a:pt x="1570" y="0"/>
                    <a:pt x="13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1730907" y="3527974"/>
              <a:ext cx="100436" cy="19526"/>
            </a:xfrm>
            <a:custGeom>
              <a:avLst/>
              <a:gdLst/>
              <a:ahLst/>
              <a:cxnLst/>
              <a:rect l="l" t="t" r="r" b="b"/>
              <a:pathLst>
                <a:path w="2042" h="397" extrusionOk="0">
                  <a:moveTo>
                    <a:pt x="1397" y="0"/>
                  </a:moveTo>
                  <a:cubicBezTo>
                    <a:pt x="695" y="0"/>
                    <a:pt x="111" y="207"/>
                    <a:pt x="73" y="216"/>
                  </a:cubicBezTo>
                  <a:cubicBezTo>
                    <a:pt x="25" y="240"/>
                    <a:pt x="1" y="289"/>
                    <a:pt x="25" y="337"/>
                  </a:cubicBezTo>
                  <a:cubicBezTo>
                    <a:pt x="37" y="372"/>
                    <a:pt x="73" y="396"/>
                    <a:pt x="109" y="396"/>
                  </a:cubicBezTo>
                  <a:lnTo>
                    <a:pt x="145" y="396"/>
                  </a:lnTo>
                  <a:cubicBezTo>
                    <a:pt x="145" y="396"/>
                    <a:pt x="738" y="186"/>
                    <a:pt x="1421" y="186"/>
                  </a:cubicBezTo>
                  <a:cubicBezTo>
                    <a:pt x="1585" y="186"/>
                    <a:pt x="1754" y="198"/>
                    <a:pt x="1921" y="228"/>
                  </a:cubicBezTo>
                  <a:cubicBezTo>
                    <a:pt x="1928" y="230"/>
                    <a:pt x="1935" y="230"/>
                    <a:pt x="1941" y="230"/>
                  </a:cubicBezTo>
                  <a:cubicBezTo>
                    <a:pt x="1985" y="230"/>
                    <a:pt x="2030" y="198"/>
                    <a:pt x="2030" y="156"/>
                  </a:cubicBezTo>
                  <a:cubicBezTo>
                    <a:pt x="2042" y="96"/>
                    <a:pt x="2006" y="48"/>
                    <a:pt x="1958" y="48"/>
                  </a:cubicBezTo>
                  <a:cubicBezTo>
                    <a:pt x="1768" y="14"/>
                    <a:pt x="1579" y="0"/>
                    <a:pt x="13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1734449" y="3510858"/>
              <a:ext cx="100436" cy="20067"/>
            </a:xfrm>
            <a:custGeom>
              <a:avLst/>
              <a:gdLst/>
              <a:ahLst/>
              <a:cxnLst/>
              <a:rect l="l" t="t" r="r" b="b"/>
              <a:pathLst>
                <a:path w="2042" h="408" extrusionOk="0">
                  <a:moveTo>
                    <a:pt x="1413" y="1"/>
                  </a:moveTo>
                  <a:cubicBezTo>
                    <a:pt x="704" y="1"/>
                    <a:pt x="111" y="218"/>
                    <a:pt x="73" y="228"/>
                  </a:cubicBezTo>
                  <a:cubicBezTo>
                    <a:pt x="25" y="240"/>
                    <a:pt x="1" y="300"/>
                    <a:pt x="25" y="348"/>
                  </a:cubicBezTo>
                  <a:cubicBezTo>
                    <a:pt x="37" y="384"/>
                    <a:pt x="73" y="408"/>
                    <a:pt x="109" y="408"/>
                  </a:cubicBezTo>
                  <a:cubicBezTo>
                    <a:pt x="121" y="408"/>
                    <a:pt x="133" y="408"/>
                    <a:pt x="145" y="396"/>
                  </a:cubicBezTo>
                  <a:cubicBezTo>
                    <a:pt x="145" y="396"/>
                    <a:pt x="721" y="192"/>
                    <a:pt x="1391" y="192"/>
                  </a:cubicBezTo>
                  <a:cubicBezTo>
                    <a:pt x="1564" y="192"/>
                    <a:pt x="1744" y="205"/>
                    <a:pt x="1922" y="240"/>
                  </a:cubicBezTo>
                  <a:cubicBezTo>
                    <a:pt x="1970" y="240"/>
                    <a:pt x="2018" y="216"/>
                    <a:pt x="2030" y="156"/>
                  </a:cubicBezTo>
                  <a:cubicBezTo>
                    <a:pt x="2042" y="108"/>
                    <a:pt x="2006" y="60"/>
                    <a:pt x="1958" y="48"/>
                  </a:cubicBezTo>
                  <a:cubicBezTo>
                    <a:pt x="1774" y="14"/>
                    <a:pt x="1590" y="1"/>
                    <a:pt x="1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1717923" y="3483118"/>
              <a:ext cx="62071" cy="32462"/>
            </a:xfrm>
            <a:custGeom>
              <a:avLst/>
              <a:gdLst/>
              <a:ahLst/>
              <a:cxnLst/>
              <a:rect l="l" t="t" r="r" b="b"/>
              <a:pathLst>
                <a:path w="1262" h="660" extrusionOk="0">
                  <a:moveTo>
                    <a:pt x="565" y="186"/>
                  </a:moveTo>
                  <a:cubicBezTo>
                    <a:pt x="652" y="186"/>
                    <a:pt x="739" y="204"/>
                    <a:pt x="817" y="240"/>
                  </a:cubicBezTo>
                  <a:cubicBezTo>
                    <a:pt x="937" y="300"/>
                    <a:pt x="1070" y="408"/>
                    <a:pt x="1070" y="480"/>
                  </a:cubicBezTo>
                  <a:cubicBezTo>
                    <a:pt x="1046" y="480"/>
                    <a:pt x="985" y="468"/>
                    <a:pt x="950" y="456"/>
                  </a:cubicBezTo>
                  <a:cubicBezTo>
                    <a:pt x="902" y="444"/>
                    <a:pt x="865" y="432"/>
                    <a:pt x="830" y="432"/>
                  </a:cubicBezTo>
                  <a:lnTo>
                    <a:pt x="373" y="432"/>
                  </a:lnTo>
                  <a:cubicBezTo>
                    <a:pt x="277" y="432"/>
                    <a:pt x="217" y="420"/>
                    <a:pt x="205" y="384"/>
                  </a:cubicBezTo>
                  <a:cubicBezTo>
                    <a:pt x="193" y="360"/>
                    <a:pt x="205" y="336"/>
                    <a:pt x="217" y="312"/>
                  </a:cubicBezTo>
                  <a:cubicBezTo>
                    <a:pt x="241" y="288"/>
                    <a:pt x="265" y="264"/>
                    <a:pt x="313" y="240"/>
                  </a:cubicBezTo>
                  <a:cubicBezTo>
                    <a:pt x="391" y="204"/>
                    <a:pt x="478" y="186"/>
                    <a:pt x="565" y="186"/>
                  </a:cubicBezTo>
                  <a:close/>
                  <a:moveTo>
                    <a:pt x="571" y="0"/>
                  </a:moveTo>
                  <a:cubicBezTo>
                    <a:pt x="457" y="0"/>
                    <a:pt x="343" y="24"/>
                    <a:pt x="241" y="72"/>
                  </a:cubicBezTo>
                  <a:cubicBezTo>
                    <a:pt x="157" y="108"/>
                    <a:pt x="109" y="156"/>
                    <a:pt x="73" y="204"/>
                  </a:cubicBezTo>
                  <a:cubicBezTo>
                    <a:pt x="13" y="276"/>
                    <a:pt x="1" y="372"/>
                    <a:pt x="37" y="456"/>
                  </a:cubicBezTo>
                  <a:cubicBezTo>
                    <a:pt x="61" y="528"/>
                    <a:pt x="157" y="624"/>
                    <a:pt x="373" y="624"/>
                  </a:cubicBezTo>
                  <a:cubicBezTo>
                    <a:pt x="433" y="624"/>
                    <a:pt x="493" y="624"/>
                    <a:pt x="541" y="612"/>
                  </a:cubicBezTo>
                  <a:lnTo>
                    <a:pt x="817" y="612"/>
                  </a:lnTo>
                  <a:cubicBezTo>
                    <a:pt x="841" y="612"/>
                    <a:pt x="865" y="624"/>
                    <a:pt x="902" y="636"/>
                  </a:cubicBezTo>
                  <a:cubicBezTo>
                    <a:pt x="961" y="648"/>
                    <a:pt x="1022" y="660"/>
                    <a:pt x="1081" y="660"/>
                  </a:cubicBezTo>
                  <a:cubicBezTo>
                    <a:pt x="1118" y="660"/>
                    <a:pt x="1166" y="660"/>
                    <a:pt x="1201" y="624"/>
                  </a:cubicBezTo>
                  <a:cubicBezTo>
                    <a:pt x="1238" y="600"/>
                    <a:pt x="1262" y="552"/>
                    <a:pt x="1262" y="456"/>
                  </a:cubicBezTo>
                  <a:cubicBezTo>
                    <a:pt x="1238" y="240"/>
                    <a:pt x="913" y="84"/>
                    <a:pt x="902" y="72"/>
                  </a:cubicBezTo>
                  <a:cubicBezTo>
                    <a:pt x="799" y="24"/>
                    <a:pt x="685" y="0"/>
                    <a:pt x="5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1771681" y="3483118"/>
              <a:ext cx="62613" cy="32462"/>
            </a:xfrm>
            <a:custGeom>
              <a:avLst/>
              <a:gdLst/>
              <a:ahLst/>
              <a:cxnLst/>
              <a:rect l="l" t="t" r="r" b="b"/>
              <a:pathLst>
                <a:path w="1273" h="660" extrusionOk="0">
                  <a:moveTo>
                    <a:pt x="708" y="192"/>
                  </a:moveTo>
                  <a:cubicBezTo>
                    <a:pt x="793" y="192"/>
                    <a:pt x="876" y="204"/>
                    <a:pt x="948" y="240"/>
                  </a:cubicBezTo>
                  <a:cubicBezTo>
                    <a:pt x="996" y="264"/>
                    <a:pt x="1033" y="288"/>
                    <a:pt x="1057" y="312"/>
                  </a:cubicBezTo>
                  <a:cubicBezTo>
                    <a:pt x="1068" y="336"/>
                    <a:pt x="1081" y="360"/>
                    <a:pt x="1068" y="384"/>
                  </a:cubicBezTo>
                  <a:cubicBezTo>
                    <a:pt x="1057" y="420"/>
                    <a:pt x="996" y="432"/>
                    <a:pt x="900" y="432"/>
                  </a:cubicBezTo>
                  <a:lnTo>
                    <a:pt x="732" y="432"/>
                  </a:lnTo>
                  <a:cubicBezTo>
                    <a:pt x="668" y="432"/>
                    <a:pt x="604" y="427"/>
                    <a:pt x="540" y="427"/>
                  </a:cubicBezTo>
                  <a:cubicBezTo>
                    <a:pt x="508" y="427"/>
                    <a:pt x="476" y="428"/>
                    <a:pt x="444" y="432"/>
                  </a:cubicBezTo>
                  <a:cubicBezTo>
                    <a:pt x="409" y="432"/>
                    <a:pt x="361" y="444"/>
                    <a:pt x="324" y="456"/>
                  </a:cubicBezTo>
                  <a:cubicBezTo>
                    <a:pt x="289" y="468"/>
                    <a:pt x="228" y="480"/>
                    <a:pt x="193" y="480"/>
                  </a:cubicBezTo>
                  <a:cubicBezTo>
                    <a:pt x="204" y="408"/>
                    <a:pt x="337" y="300"/>
                    <a:pt x="457" y="240"/>
                  </a:cubicBezTo>
                  <a:cubicBezTo>
                    <a:pt x="529" y="204"/>
                    <a:pt x="612" y="192"/>
                    <a:pt x="708" y="192"/>
                  </a:cubicBezTo>
                  <a:close/>
                  <a:moveTo>
                    <a:pt x="703" y="0"/>
                  </a:moveTo>
                  <a:cubicBezTo>
                    <a:pt x="589" y="0"/>
                    <a:pt x="475" y="24"/>
                    <a:pt x="372" y="72"/>
                  </a:cubicBezTo>
                  <a:cubicBezTo>
                    <a:pt x="361" y="84"/>
                    <a:pt x="36" y="240"/>
                    <a:pt x="12" y="456"/>
                  </a:cubicBezTo>
                  <a:cubicBezTo>
                    <a:pt x="1" y="552"/>
                    <a:pt x="36" y="600"/>
                    <a:pt x="73" y="624"/>
                  </a:cubicBezTo>
                  <a:cubicBezTo>
                    <a:pt x="108" y="660"/>
                    <a:pt x="145" y="660"/>
                    <a:pt x="193" y="660"/>
                  </a:cubicBezTo>
                  <a:cubicBezTo>
                    <a:pt x="252" y="660"/>
                    <a:pt x="313" y="648"/>
                    <a:pt x="372" y="636"/>
                  </a:cubicBezTo>
                  <a:cubicBezTo>
                    <a:pt x="396" y="624"/>
                    <a:pt x="433" y="612"/>
                    <a:pt x="457" y="612"/>
                  </a:cubicBezTo>
                  <a:lnTo>
                    <a:pt x="721" y="612"/>
                  </a:lnTo>
                  <a:cubicBezTo>
                    <a:pt x="780" y="624"/>
                    <a:pt x="841" y="624"/>
                    <a:pt x="900" y="624"/>
                  </a:cubicBezTo>
                  <a:cubicBezTo>
                    <a:pt x="1116" y="624"/>
                    <a:pt x="1213" y="528"/>
                    <a:pt x="1237" y="456"/>
                  </a:cubicBezTo>
                  <a:cubicBezTo>
                    <a:pt x="1273" y="372"/>
                    <a:pt x="1261" y="276"/>
                    <a:pt x="1201" y="204"/>
                  </a:cubicBezTo>
                  <a:cubicBezTo>
                    <a:pt x="1165" y="156"/>
                    <a:pt x="1105" y="108"/>
                    <a:pt x="1033" y="72"/>
                  </a:cubicBezTo>
                  <a:cubicBezTo>
                    <a:pt x="931" y="24"/>
                    <a:pt x="817" y="0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4"/>
            <p:cNvSpPr/>
            <p:nvPr/>
          </p:nvSpPr>
          <p:spPr>
            <a:xfrm>
              <a:off x="1797060" y="2468149"/>
              <a:ext cx="578071" cy="986946"/>
            </a:xfrm>
            <a:custGeom>
              <a:avLst/>
              <a:gdLst/>
              <a:ahLst/>
              <a:cxnLst/>
              <a:rect l="l" t="t" r="r" b="b"/>
              <a:pathLst>
                <a:path w="11753" h="20066" extrusionOk="0">
                  <a:moveTo>
                    <a:pt x="8742" y="0"/>
                  </a:moveTo>
                  <a:cubicBezTo>
                    <a:pt x="8737" y="0"/>
                    <a:pt x="8732" y="1"/>
                    <a:pt x="8727" y="2"/>
                  </a:cubicBezTo>
                  <a:cubicBezTo>
                    <a:pt x="7527" y="230"/>
                    <a:pt x="7274" y="3543"/>
                    <a:pt x="7143" y="4407"/>
                  </a:cubicBezTo>
                  <a:cubicBezTo>
                    <a:pt x="6951" y="5608"/>
                    <a:pt x="6687" y="6892"/>
                    <a:pt x="6687" y="8092"/>
                  </a:cubicBezTo>
                  <a:cubicBezTo>
                    <a:pt x="6674" y="9340"/>
                    <a:pt x="6578" y="10553"/>
                    <a:pt x="6290" y="11765"/>
                  </a:cubicBezTo>
                  <a:cubicBezTo>
                    <a:pt x="6242" y="11968"/>
                    <a:pt x="6117" y="12224"/>
                    <a:pt x="5901" y="12224"/>
                  </a:cubicBezTo>
                  <a:cubicBezTo>
                    <a:pt x="5849" y="12224"/>
                    <a:pt x="5790" y="12209"/>
                    <a:pt x="5726" y="12173"/>
                  </a:cubicBezTo>
                  <a:cubicBezTo>
                    <a:pt x="5498" y="12042"/>
                    <a:pt x="5486" y="11538"/>
                    <a:pt x="5438" y="11309"/>
                  </a:cubicBezTo>
                  <a:cubicBezTo>
                    <a:pt x="5270" y="10505"/>
                    <a:pt x="5102" y="9701"/>
                    <a:pt x="4922" y="8908"/>
                  </a:cubicBezTo>
                  <a:cubicBezTo>
                    <a:pt x="4562" y="7276"/>
                    <a:pt x="4178" y="5643"/>
                    <a:pt x="3710" y="4035"/>
                  </a:cubicBezTo>
                  <a:cubicBezTo>
                    <a:pt x="3542" y="3447"/>
                    <a:pt x="2846" y="26"/>
                    <a:pt x="1933" y="26"/>
                  </a:cubicBezTo>
                  <a:cubicBezTo>
                    <a:pt x="1933" y="26"/>
                    <a:pt x="0" y="16699"/>
                    <a:pt x="421" y="17443"/>
                  </a:cubicBezTo>
                  <a:cubicBezTo>
                    <a:pt x="1004" y="18505"/>
                    <a:pt x="1815" y="19907"/>
                    <a:pt x="3171" y="19907"/>
                  </a:cubicBezTo>
                  <a:cubicBezTo>
                    <a:pt x="3210" y="19907"/>
                    <a:pt x="3249" y="19906"/>
                    <a:pt x="3289" y="19903"/>
                  </a:cubicBezTo>
                  <a:cubicBezTo>
                    <a:pt x="3974" y="19868"/>
                    <a:pt x="4622" y="19604"/>
                    <a:pt x="5306" y="19543"/>
                  </a:cubicBezTo>
                  <a:cubicBezTo>
                    <a:pt x="5421" y="19532"/>
                    <a:pt x="5537" y="19527"/>
                    <a:pt x="5652" y="19527"/>
                  </a:cubicBezTo>
                  <a:cubicBezTo>
                    <a:pt x="6281" y="19527"/>
                    <a:pt x="6906" y="19678"/>
                    <a:pt x="7514" y="19820"/>
                  </a:cubicBezTo>
                  <a:cubicBezTo>
                    <a:pt x="8066" y="19946"/>
                    <a:pt x="8631" y="20066"/>
                    <a:pt x="9189" y="20066"/>
                  </a:cubicBezTo>
                  <a:cubicBezTo>
                    <a:pt x="9372" y="20066"/>
                    <a:pt x="9555" y="20053"/>
                    <a:pt x="9736" y="20024"/>
                  </a:cubicBezTo>
                  <a:cubicBezTo>
                    <a:pt x="11752" y="19700"/>
                    <a:pt x="11740" y="17683"/>
                    <a:pt x="11740" y="16086"/>
                  </a:cubicBezTo>
                  <a:cubicBezTo>
                    <a:pt x="11740" y="14334"/>
                    <a:pt x="11560" y="12594"/>
                    <a:pt x="11332" y="10853"/>
                  </a:cubicBezTo>
                  <a:cubicBezTo>
                    <a:pt x="10899" y="7684"/>
                    <a:pt x="10323" y="4455"/>
                    <a:pt x="9363" y="1394"/>
                  </a:cubicBezTo>
                  <a:cubicBezTo>
                    <a:pt x="9316" y="1241"/>
                    <a:pt x="9003" y="0"/>
                    <a:pt x="87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1646507" y="2449901"/>
              <a:ext cx="309423" cy="988422"/>
            </a:xfrm>
            <a:custGeom>
              <a:avLst/>
              <a:gdLst/>
              <a:ahLst/>
              <a:cxnLst/>
              <a:rect l="l" t="t" r="r" b="b"/>
              <a:pathLst>
                <a:path w="6291" h="20096" extrusionOk="0">
                  <a:moveTo>
                    <a:pt x="3578" y="1"/>
                  </a:moveTo>
                  <a:cubicBezTo>
                    <a:pt x="2228" y="1"/>
                    <a:pt x="1520" y="999"/>
                    <a:pt x="1093" y="2138"/>
                  </a:cubicBezTo>
                  <a:cubicBezTo>
                    <a:pt x="853" y="2797"/>
                    <a:pt x="697" y="3518"/>
                    <a:pt x="577" y="4118"/>
                  </a:cubicBezTo>
                  <a:cubicBezTo>
                    <a:pt x="145" y="6350"/>
                    <a:pt x="1" y="8655"/>
                    <a:pt x="145" y="10936"/>
                  </a:cubicBezTo>
                  <a:cubicBezTo>
                    <a:pt x="241" y="12472"/>
                    <a:pt x="469" y="14009"/>
                    <a:pt x="829" y="15521"/>
                  </a:cubicBezTo>
                  <a:cubicBezTo>
                    <a:pt x="1009" y="16254"/>
                    <a:pt x="1201" y="16986"/>
                    <a:pt x="1453" y="17694"/>
                  </a:cubicBezTo>
                  <a:cubicBezTo>
                    <a:pt x="1573" y="18030"/>
                    <a:pt x="1633" y="18114"/>
                    <a:pt x="1585" y="18474"/>
                  </a:cubicBezTo>
                  <a:cubicBezTo>
                    <a:pt x="1537" y="18810"/>
                    <a:pt x="1321" y="19087"/>
                    <a:pt x="1429" y="19447"/>
                  </a:cubicBezTo>
                  <a:cubicBezTo>
                    <a:pt x="1549" y="19842"/>
                    <a:pt x="2029" y="20023"/>
                    <a:pt x="2461" y="20071"/>
                  </a:cubicBezTo>
                  <a:cubicBezTo>
                    <a:pt x="2606" y="20088"/>
                    <a:pt x="2753" y="20096"/>
                    <a:pt x="2902" y="20096"/>
                  </a:cubicBezTo>
                  <a:cubicBezTo>
                    <a:pt x="3172" y="20096"/>
                    <a:pt x="3446" y="20069"/>
                    <a:pt x="3710" y="20023"/>
                  </a:cubicBezTo>
                  <a:cubicBezTo>
                    <a:pt x="4478" y="19866"/>
                    <a:pt x="4418" y="19146"/>
                    <a:pt x="4526" y="18486"/>
                  </a:cubicBezTo>
                  <a:cubicBezTo>
                    <a:pt x="4670" y="17682"/>
                    <a:pt x="4778" y="16865"/>
                    <a:pt x="4862" y="16062"/>
                  </a:cubicBezTo>
                  <a:cubicBezTo>
                    <a:pt x="5042" y="14501"/>
                    <a:pt x="5162" y="12893"/>
                    <a:pt x="5318" y="11344"/>
                  </a:cubicBezTo>
                  <a:cubicBezTo>
                    <a:pt x="5523" y="9460"/>
                    <a:pt x="5643" y="7563"/>
                    <a:pt x="5715" y="5667"/>
                  </a:cubicBezTo>
                  <a:cubicBezTo>
                    <a:pt x="5750" y="4334"/>
                    <a:pt x="6291" y="1826"/>
                    <a:pt x="5270" y="721"/>
                  </a:cubicBezTo>
                  <a:cubicBezTo>
                    <a:pt x="4862" y="289"/>
                    <a:pt x="4286" y="1"/>
                    <a:pt x="3626" y="1"/>
                  </a:cubicBezTo>
                  <a:cubicBezTo>
                    <a:pt x="3610" y="1"/>
                    <a:pt x="3594" y="1"/>
                    <a:pt x="3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2259342" y="3363944"/>
              <a:ext cx="123405" cy="158179"/>
            </a:xfrm>
            <a:custGeom>
              <a:avLst/>
              <a:gdLst/>
              <a:ahLst/>
              <a:cxnLst/>
              <a:rect l="l" t="t" r="r" b="b"/>
              <a:pathLst>
                <a:path w="2509" h="3216" extrusionOk="0">
                  <a:moveTo>
                    <a:pt x="1333" y="1"/>
                  </a:moveTo>
                  <a:cubicBezTo>
                    <a:pt x="763" y="1"/>
                    <a:pt x="165" y="31"/>
                    <a:pt x="108" y="82"/>
                  </a:cubicBezTo>
                  <a:cubicBezTo>
                    <a:pt x="0" y="191"/>
                    <a:pt x="444" y="3035"/>
                    <a:pt x="444" y="3035"/>
                  </a:cubicBezTo>
                  <a:lnTo>
                    <a:pt x="2329" y="3215"/>
                  </a:lnTo>
                  <a:cubicBezTo>
                    <a:pt x="2329" y="3215"/>
                    <a:pt x="2509" y="215"/>
                    <a:pt x="2389" y="82"/>
                  </a:cubicBezTo>
                  <a:cubicBezTo>
                    <a:pt x="2332" y="25"/>
                    <a:pt x="1844" y="1"/>
                    <a:pt x="1333" y="1"/>
                  </a:cubicBezTo>
                  <a:close/>
                </a:path>
              </a:pathLst>
            </a:custGeom>
            <a:solidFill>
              <a:srgbClr val="FF8B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4"/>
            <p:cNvSpPr/>
            <p:nvPr/>
          </p:nvSpPr>
          <p:spPr>
            <a:xfrm>
              <a:off x="2248718" y="3551583"/>
              <a:ext cx="32511" cy="66744"/>
            </a:xfrm>
            <a:custGeom>
              <a:avLst/>
              <a:gdLst/>
              <a:ahLst/>
              <a:cxnLst/>
              <a:rect l="l" t="t" r="r" b="b"/>
              <a:pathLst>
                <a:path w="661" h="1357" extrusionOk="0">
                  <a:moveTo>
                    <a:pt x="300" y="1"/>
                  </a:moveTo>
                  <a:cubicBezTo>
                    <a:pt x="300" y="1"/>
                    <a:pt x="0" y="721"/>
                    <a:pt x="36" y="876"/>
                  </a:cubicBezTo>
                  <a:cubicBezTo>
                    <a:pt x="72" y="1033"/>
                    <a:pt x="228" y="1284"/>
                    <a:pt x="420" y="1356"/>
                  </a:cubicBezTo>
                  <a:cubicBezTo>
                    <a:pt x="420" y="1356"/>
                    <a:pt x="660" y="505"/>
                    <a:pt x="625" y="385"/>
                  </a:cubicBezTo>
                  <a:cubicBezTo>
                    <a:pt x="577" y="276"/>
                    <a:pt x="300" y="73"/>
                    <a:pt x="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2255801" y="3612326"/>
              <a:ext cx="176525" cy="76975"/>
            </a:xfrm>
            <a:custGeom>
              <a:avLst/>
              <a:gdLst/>
              <a:ahLst/>
              <a:cxnLst/>
              <a:rect l="l" t="t" r="r" b="b"/>
              <a:pathLst>
                <a:path w="3589" h="1565" extrusionOk="0">
                  <a:moveTo>
                    <a:pt x="3068" y="0"/>
                  </a:moveTo>
                  <a:cubicBezTo>
                    <a:pt x="2807" y="0"/>
                    <a:pt x="241" y="374"/>
                    <a:pt x="241" y="374"/>
                  </a:cubicBezTo>
                  <a:cubicBezTo>
                    <a:pt x="145" y="398"/>
                    <a:pt x="96" y="494"/>
                    <a:pt x="108" y="614"/>
                  </a:cubicBezTo>
                  <a:cubicBezTo>
                    <a:pt x="108" y="722"/>
                    <a:pt x="0" y="866"/>
                    <a:pt x="0" y="974"/>
                  </a:cubicBezTo>
                  <a:cubicBezTo>
                    <a:pt x="0" y="1358"/>
                    <a:pt x="348" y="1526"/>
                    <a:pt x="684" y="1562"/>
                  </a:cubicBezTo>
                  <a:cubicBezTo>
                    <a:pt x="714" y="1564"/>
                    <a:pt x="743" y="1564"/>
                    <a:pt x="773" y="1564"/>
                  </a:cubicBezTo>
                  <a:cubicBezTo>
                    <a:pt x="960" y="1564"/>
                    <a:pt x="1148" y="1533"/>
                    <a:pt x="1345" y="1502"/>
                  </a:cubicBezTo>
                  <a:cubicBezTo>
                    <a:pt x="1561" y="1466"/>
                    <a:pt x="1777" y="1478"/>
                    <a:pt x="1993" y="1454"/>
                  </a:cubicBezTo>
                  <a:cubicBezTo>
                    <a:pt x="2197" y="1442"/>
                    <a:pt x="2401" y="1418"/>
                    <a:pt x="2605" y="1418"/>
                  </a:cubicBezTo>
                  <a:cubicBezTo>
                    <a:pt x="2665" y="1422"/>
                    <a:pt x="2726" y="1424"/>
                    <a:pt x="2787" y="1424"/>
                  </a:cubicBezTo>
                  <a:cubicBezTo>
                    <a:pt x="2922" y="1424"/>
                    <a:pt x="3057" y="1411"/>
                    <a:pt x="3181" y="1370"/>
                  </a:cubicBezTo>
                  <a:cubicBezTo>
                    <a:pt x="3445" y="1274"/>
                    <a:pt x="3589" y="1010"/>
                    <a:pt x="3541" y="734"/>
                  </a:cubicBezTo>
                  <a:cubicBezTo>
                    <a:pt x="3481" y="398"/>
                    <a:pt x="3205" y="25"/>
                    <a:pt x="3085" y="1"/>
                  </a:cubicBezTo>
                  <a:cubicBezTo>
                    <a:pt x="3081" y="1"/>
                    <a:pt x="3076" y="0"/>
                    <a:pt x="30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2284721" y="3466297"/>
              <a:ext cx="111650" cy="132554"/>
            </a:xfrm>
            <a:custGeom>
              <a:avLst/>
              <a:gdLst/>
              <a:ahLst/>
              <a:cxnLst/>
              <a:rect l="l" t="t" r="r" b="b"/>
              <a:pathLst>
                <a:path w="2270" h="2695" extrusionOk="0">
                  <a:moveTo>
                    <a:pt x="948" y="0"/>
                  </a:moveTo>
                  <a:cubicBezTo>
                    <a:pt x="924" y="0"/>
                    <a:pt x="900" y="2"/>
                    <a:pt x="877" y="6"/>
                  </a:cubicBezTo>
                  <a:cubicBezTo>
                    <a:pt x="624" y="42"/>
                    <a:pt x="421" y="114"/>
                    <a:pt x="253" y="222"/>
                  </a:cubicBezTo>
                  <a:cubicBezTo>
                    <a:pt x="157" y="450"/>
                    <a:pt x="96" y="678"/>
                    <a:pt x="48" y="906"/>
                  </a:cubicBezTo>
                  <a:cubicBezTo>
                    <a:pt x="13" y="1110"/>
                    <a:pt x="0" y="1314"/>
                    <a:pt x="72" y="1506"/>
                  </a:cubicBezTo>
                  <a:cubicBezTo>
                    <a:pt x="144" y="1687"/>
                    <a:pt x="312" y="1818"/>
                    <a:pt x="360" y="2010"/>
                  </a:cubicBezTo>
                  <a:cubicBezTo>
                    <a:pt x="384" y="2106"/>
                    <a:pt x="373" y="2215"/>
                    <a:pt x="432" y="2287"/>
                  </a:cubicBezTo>
                  <a:cubicBezTo>
                    <a:pt x="504" y="2383"/>
                    <a:pt x="648" y="2394"/>
                    <a:pt x="768" y="2407"/>
                  </a:cubicBezTo>
                  <a:cubicBezTo>
                    <a:pt x="1080" y="2442"/>
                    <a:pt x="1393" y="2490"/>
                    <a:pt x="1705" y="2575"/>
                  </a:cubicBezTo>
                  <a:cubicBezTo>
                    <a:pt x="1777" y="2586"/>
                    <a:pt x="1861" y="2610"/>
                    <a:pt x="1933" y="2634"/>
                  </a:cubicBezTo>
                  <a:cubicBezTo>
                    <a:pt x="1981" y="2647"/>
                    <a:pt x="2065" y="2695"/>
                    <a:pt x="2113" y="2695"/>
                  </a:cubicBezTo>
                  <a:cubicBezTo>
                    <a:pt x="2269" y="2682"/>
                    <a:pt x="2149" y="2479"/>
                    <a:pt x="2101" y="2418"/>
                  </a:cubicBezTo>
                  <a:cubicBezTo>
                    <a:pt x="1729" y="1842"/>
                    <a:pt x="1621" y="1110"/>
                    <a:pt x="1801" y="450"/>
                  </a:cubicBezTo>
                  <a:cubicBezTo>
                    <a:pt x="1580" y="240"/>
                    <a:pt x="1228" y="0"/>
                    <a:pt x="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2262293" y="3477216"/>
              <a:ext cx="151146" cy="186608"/>
            </a:xfrm>
            <a:custGeom>
              <a:avLst/>
              <a:gdLst/>
              <a:ahLst/>
              <a:cxnLst/>
              <a:rect l="l" t="t" r="r" b="b"/>
              <a:pathLst>
                <a:path w="3073" h="3794" extrusionOk="0">
                  <a:moveTo>
                    <a:pt x="709" y="0"/>
                  </a:moveTo>
                  <a:lnTo>
                    <a:pt x="709" y="0"/>
                  </a:lnTo>
                  <a:cubicBezTo>
                    <a:pt x="85" y="408"/>
                    <a:pt x="0" y="1176"/>
                    <a:pt x="24" y="1465"/>
                  </a:cubicBezTo>
                  <a:cubicBezTo>
                    <a:pt x="48" y="1825"/>
                    <a:pt x="277" y="1740"/>
                    <a:pt x="288" y="1956"/>
                  </a:cubicBezTo>
                  <a:cubicBezTo>
                    <a:pt x="301" y="2185"/>
                    <a:pt x="157" y="2748"/>
                    <a:pt x="96" y="3181"/>
                  </a:cubicBezTo>
                  <a:cubicBezTo>
                    <a:pt x="37" y="3625"/>
                    <a:pt x="493" y="3793"/>
                    <a:pt x="768" y="3793"/>
                  </a:cubicBezTo>
                  <a:cubicBezTo>
                    <a:pt x="1021" y="3793"/>
                    <a:pt x="1623" y="3583"/>
                    <a:pt x="2055" y="3583"/>
                  </a:cubicBezTo>
                  <a:cubicBezTo>
                    <a:pt x="2096" y="3583"/>
                    <a:pt x="2136" y="3585"/>
                    <a:pt x="2173" y="3589"/>
                  </a:cubicBezTo>
                  <a:cubicBezTo>
                    <a:pt x="2232" y="3595"/>
                    <a:pt x="2288" y="3598"/>
                    <a:pt x="2343" y="3598"/>
                  </a:cubicBezTo>
                  <a:cubicBezTo>
                    <a:pt x="2704" y="3598"/>
                    <a:pt x="2973" y="3459"/>
                    <a:pt x="3025" y="3157"/>
                  </a:cubicBezTo>
                  <a:cubicBezTo>
                    <a:pt x="3073" y="2809"/>
                    <a:pt x="2425" y="1332"/>
                    <a:pt x="2365" y="1236"/>
                  </a:cubicBezTo>
                  <a:cubicBezTo>
                    <a:pt x="2305" y="1128"/>
                    <a:pt x="2437" y="648"/>
                    <a:pt x="2449" y="504"/>
                  </a:cubicBezTo>
                  <a:cubicBezTo>
                    <a:pt x="2461" y="456"/>
                    <a:pt x="2377" y="348"/>
                    <a:pt x="2257" y="228"/>
                  </a:cubicBezTo>
                  <a:lnTo>
                    <a:pt x="2257" y="228"/>
                  </a:lnTo>
                  <a:cubicBezTo>
                    <a:pt x="2077" y="888"/>
                    <a:pt x="2185" y="1620"/>
                    <a:pt x="2557" y="2196"/>
                  </a:cubicBezTo>
                  <a:cubicBezTo>
                    <a:pt x="2605" y="2257"/>
                    <a:pt x="2725" y="2460"/>
                    <a:pt x="2569" y="2473"/>
                  </a:cubicBezTo>
                  <a:cubicBezTo>
                    <a:pt x="2521" y="2473"/>
                    <a:pt x="2437" y="2425"/>
                    <a:pt x="2389" y="2412"/>
                  </a:cubicBezTo>
                  <a:cubicBezTo>
                    <a:pt x="2317" y="2388"/>
                    <a:pt x="2233" y="2364"/>
                    <a:pt x="2161" y="2353"/>
                  </a:cubicBezTo>
                  <a:cubicBezTo>
                    <a:pt x="1849" y="2268"/>
                    <a:pt x="1536" y="2220"/>
                    <a:pt x="1224" y="2185"/>
                  </a:cubicBezTo>
                  <a:cubicBezTo>
                    <a:pt x="1104" y="2172"/>
                    <a:pt x="960" y="2161"/>
                    <a:pt x="888" y="2065"/>
                  </a:cubicBezTo>
                  <a:cubicBezTo>
                    <a:pt x="829" y="1993"/>
                    <a:pt x="840" y="1884"/>
                    <a:pt x="816" y="1788"/>
                  </a:cubicBezTo>
                  <a:cubicBezTo>
                    <a:pt x="768" y="1596"/>
                    <a:pt x="600" y="1465"/>
                    <a:pt x="528" y="1284"/>
                  </a:cubicBezTo>
                  <a:cubicBezTo>
                    <a:pt x="456" y="1092"/>
                    <a:pt x="469" y="888"/>
                    <a:pt x="504" y="684"/>
                  </a:cubicBezTo>
                  <a:cubicBezTo>
                    <a:pt x="552" y="456"/>
                    <a:pt x="613" y="228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2291804" y="3563731"/>
              <a:ext cx="100387" cy="19772"/>
            </a:xfrm>
            <a:custGeom>
              <a:avLst/>
              <a:gdLst/>
              <a:ahLst/>
              <a:cxnLst/>
              <a:rect l="l" t="t" r="r" b="b"/>
              <a:pathLst>
                <a:path w="2041" h="402" extrusionOk="0">
                  <a:moveTo>
                    <a:pt x="659" y="0"/>
                  </a:moveTo>
                  <a:cubicBezTo>
                    <a:pt x="473" y="0"/>
                    <a:pt x="279" y="15"/>
                    <a:pt x="85" y="53"/>
                  </a:cubicBezTo>
                  <a:cubicBezTo>
                    <a:pt x="37" y="53"/>
                    <a:pt x="0" y="101"/>
                    <a:pt x="13" y="162"/>
                  </a:cubicBezTo>
                  <a:cubicBezTo>
                    <a:pt x="23" y="204"/>
                    <a:pt x="60" y="236"/>
                    <a:pt x="102" y="236"/>
                  </a:cubicBezTo>
                  <a:cubicBezTo>
                    <a:pt x="108" y="236"/>
                    <a:pt x="114" y="235"/>
                    <a:pt x="120" y="234"/>
                  </a:cubicBezTo>
                  <a:cubicBezTo>
                    <a:pt x="298" y="199"/>
                    <a:pt x="477" y="185"/>
                    <a:pt x="650" y="185"/>
                  </a:cubicBezTo>
                  <a:cubicBezTo>
                    <a:pt x="1321" y="185"/>
                    <a:pt x="1899" y="392"/>
                    <a:pt x="1909" y="402"/>
                  </a:cubicBezTo>
                  <a:lnTo>
                    <a:pt x="1933" y="402"/>
                  </a:lnTo>
                  <a:cubicBezTo>
                    <a:pt x="1969" y="402"/>
                    <a:pt x="2005" y="378"/>
                    <a:pt x="2017" y="341"/>
                  </a:cubicBezTo>
                  <a:cubicBezTo>
                    <a:pt x="2041" y="293"/>
                    <a:pt x="2017" y="245"/>
                    <a:pt x="1969" y="221"/>
                  </a:cubicBezTo>
                  <a:cubicBezTo>
                    <a:pt x="1941" y="212"/>
                    <a:pt x="1358" y="0"/>
                    <a:pt x="6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2285311" y="3545681"/>
              <a:ext cx="100436" cy="19526"/>
            </a:xfrm>
            <a:custGeom>
              <a:avLst/>
              <a:gdLst/>
              <a:ahLst/>
              <a:cxnLst/>
              <a:rect l="l" t="t" r="r" b="b"/>
              <a:pathLst>
                <a:path w="2042" h="397" extrusionOk="0">
                  <a:moveTo>
                    <a:pt x="640" y="0"/>
                  </a:moveTo>
                  <a:cubicBezTo>
                    <a:pt x="459" y="0"/>
                    <a:pt x="271" y="14"/>
                    <a:pt x="84" y="49"/>
                  </a:cubicBezTo>
                  <a:cubicBezTo>
                    <a:pt x="36" y="60"/>
                    <a:pt x="1" y="108"/>
                    <a:pt x="12" y="156"/>
                  </a:cubicBezTo>
                  <a:cubicBezTo>
                    <a:pt x="12" y="198"/>
                    <a:pt x="48" y="231"/>
                    <a:pt x="97" y="231"/>
                  </a:cubicBezTo>
                  <a:cubicBezTo>
                    <a:pt x="105" y="231"/>
                    <a:pt x="113" y="230"/>
                    <a:pt x="121" y="228"/>
                  </a:cubicBezTo>
                  <a:cubicBezTo>
                    <a:pt x="288" y="198"/>
                    <a:pt x="457" y="186"/>
                    <a:pt x="620" y="186"/>
                  </a:cubicBezTo>
                  <a:cubicBezTo>
                    <a:pt x="1300" y="186"/>
                    <a:pt x="1887" y="396"/>
                    <a:pt x="1897" y="396"/>
                  </a:cubicBezTo>
                  <a:lnTo>
                    <a:pt x="1933" y="396"/>
                  </a:lnTo>
                  <a:cubicBezTo>
                    <a:pt x="1969" y="396"/>
                    <a:pt x="2005" y="385"/>
                    <a:pt x="2017" y="337"/>
                  </a:cubicBezTo>
                  <a:cubicBezTo>
                    <a:pt x="2041" y="289"/>
                    <a:pt x="2017" y="241"/>
                    <a:pt x="1969" y="217"/>
                  </a:cubicBezTo>
                  <a:cubicBezTo>
                    <a:pt x="1931" y="207"/>
                    <a:pt x="1339" y="0"/>
                    <a:pt x="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2280590" y="3527974"/>
              <a:ext cx="100436" cy="19526"/>
            </a:xfrm>
            <a:custGeom>
              <a:avLst/>
              <a:gdLst/>
              <a:ahLst/>
              <a:cxnLst/>
              <a:rect l="l" t="t" r="r" b="b"/>
              <a:pathLst>
                <a:path w="2042" h="397" extrusionOk="0">
                  <a:moveTo>
                    <a:pt x="646" y="0"/>
                  </a:moveTo>
                  <a:cubicBezTo>
                    <a:pt x="464" y="0"/>
                    <a:pt x="274" y="14"/>
                    <a:pt x="84" y="48"/>
                  </a:cubicBezTo>
                  <a:cubicBezTo>
                    <a:pt x="36" y="48"/>
                    <a:pt x="1" y="96"/>
                    <a:pt x="12" y="156"/>
                  </a:cubicBezTo>
                  <a:cubicBezTo>
                    <a:pt x="23" y="198"/>
                    <a:pt x="60" y="230"/>
                    <a:pt x="101" y="230"/>
                  </a:cubicBezTo>
                  <a:cubicBezTo>
                    <a:pt x="108" y="230"/>
                    <a:pt x="114" y="230"/>
                    <a:pt x="121" y="228"/>
                  </a:cubicBezTo>
                  <a:cubicBezTo>
                    <a:pt x="288" y="198"/>
                    <a:pt x="457" y="186"/>
                    <a:pt x="622" y="186"/>
                  </a:cubicBezTo>
                  <a:cubicBezTo>
                    <a:pt x="1305" y="186"/>
                    <a:pt x="1899" y="396"/>
                    <a:pt x="1909" y="396"/>
                  </a:cubicBezTo>
                  <a:lnTo>
                    <a:pt x="1933" y="396"/>
                  </a:lnTo>
                  <a:cubicBezTo>
                    <a:pt x="1969" y="396"/>
                    <a:pt x="2005" y="372"/>
                    <a:pt x="2017" y="337"/>
                  </a:cubicBezTo>
                  <a:cubicBezTo>
                    <a:pt x="2041" y="289"/>
                    <a:pt x="2017" y="240"/>
                    <a:pt x="1969" y="216"/>
                  </a:cubicBezTo>
                  <a:cubicBezTo>
                    <a:pt x="1940" y="207"/>
                    <a:pt x="1351" y="0"/>
                    <a:pt x="6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2277048" y="3510858"/>
              <a:ext cx="100436" cy="20067"/>
            </a:xfrm>
            <a:custGeom>
              <a:avLst/>
              <a:gdLst/>
              <a:ahLst/>
              <a:cxnLst/>
              <a:rect l="l" t="t" r="r" b="b"/>
              <a:pathLst>
                <a:path w="2042" h="408" extrusionOk="0">
                  <a:moveTo>
                    <a:pt x="630" y="1"/>
                  </a:moveTo>
                  <a:cubicBezTo>
                    <a:pt x="453" y="1"/>
                    <a:pt x="268" y="14"/>
                    <a:pt x="84" y="48"/>
                  </a:cubicBezTo>
                  <a:cubicBezTo>
                    <a:pt x="36" y="60"/>
                    <a:pt x="1" y="108"/>
                    <a:pt x="12" y="156"/>
                  </a:cubicBezTo>
                  <a:cubicBezTo>
                    <a:pt x="25" y="216"/>
                    <a:pt x="73" y="240"/>
                    <a:pt x="121" y="240"/>
                  </a:cubicBezTo>
                  <a:cubicBezTo>
                    <a:pt x="298" y="205"/>
                    <a:pt x="478" y="192"/>
                    <a:pt x="652" y="192"/>
                  </a:cubicBezTo>
                  <a:cubicBezTo>
                    <a:pt x="1322" y="192"/>
                    <a:pt x="1900" y="396"/>
                    <a:pt x="1909" y="396"/>
                  </a:cubicBezTo>
                  <a:cubicBezTo>
                    <a:pt x="1921" y="408"/>
                    <a:pt x="1921" y="408"/>
                    <a:pt x="1933" y="408"/>
                  </a:cubicBezTo>
                  <a:cubicBezTo>
                    <a:pt x="1969" y="408"/>
                    <a:pt x="2005" y="384"/>
                    <a:pt x="2029" y="348"/>
                  </a:cubicBezTo>
                  <a:cubicBezTo>
                    <a:pt x="2041" y="300"/>
                    <a:pt x="2017" y="240"/>
                    <a:pt x="1969" y="228"/>
                  </a:cubicBezTo>
                  <a:cubicBezTo>
                    <a:pt x="1940" y="218"/>
                    <a:pt x="1342" y="1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2331938" y="3483118"/>
              <a:ext cx="62071" cy="32462"/>
            </a:xfrm>
            <a:custGeom>
              <a:avLst/>
              <a:gdLst/>
              <a:ahLst/>
              <a:cxnLst/>
              <a:rect l="l" t="t" r="r" b="b"/>
              <a:pathLst>
                <a:path w="1262" h="660" extrusionOk="0">
                  <a:moveTo>
                    <a:pt x="697" y="186"/>
                  </a:moveTo>
                  <a:cubicBezTo>
                    <a:pt x="784" y="186"/>
                    <a:pt x="871" y="204"/>
                    <a:pt x="949" y="240"/>
                  </a:cubicBezTo>
                  <a:cubicBezTo>
                    <a:pt x="997" y="264"/>
                    <a:pt x="1033" y="288"/>
                    <a:pt x="1045" y="312"/>
                  </a:cubicBezTo>
                  <a:cubicBezTo>
                    <a:pt x="1069" y="336"/>
                    <a:pt x="1069" y="360"/>
                    <a:pt x="1057" y="384"/>
                  </a:cubicBezTo>
                  <a:cubicBezTo>
                    <a:pt x="1045" y="420"/>
                    <a:pt x="985" y="432"/>
                    <a:pt x="889" y="432"/>
                  </a:cubicBezTo>
                  <a:lnTo>
                    <a:pt x="433" y="432"/>
                  </a:lnTo>
                  <a:cubicBezTo>
                    <a:pt x="397" y="432"/>
                    <a:pt x="361" y="444"/>
                    <a:pt x="313" y="456"/>
                  </a:cubicBezTo>
                  <a:cubicBezTo>
                    <a:pt x="277" y="468"/>
                    <a:pt x="216" y="480"/>
                    <a:pt x="192" y="480"/>
                  </a:cubicBezTo>
                  <a:cubicBezTo>
                    <a:pt x="192" y="408"/>
                    <a:pt x="325" y="300"/>
                    <a:pt x="445" y="240"/>
                  </a:cubicBezTo>
                  <a:cubicBezTo>
                    <a:pt x="523" y="204"/>
                    <a:pt x="610" y="186"/>
                    <a:pt x="697" y="186"/>
                  </a:cubicBezTo>
                  <a:close/>
                  <a:moveTo>
                    <a:pt x="691" y="0"/>
                  </a:moveTo>
                  <a:cubicBezTo>
                    <a:pt x="577" y="0"/>
                    <a:pt x="463" y="24"/>
                    <a:pt x="361" y="72"/>
                  </a:cubicBezTo>
                  <a:cubicBezTo>
                    <a:pt x="349" y="84"/>
                    <a:pt x="24" y="240"/>
                    <a:pt x="13" y="456"/>
                  </a:cubicBezTo>
                  <a:cubicBezTo>
                    <a:pt x="0" y="552"/>
                    <a:pt x="37" y="600"/>
                    <a:pt x="61" y="624"/>
                  </a:cubicBezTo>
                  <a:cubicBezTo>
                    <a:pt x="96" y="660"/>
                    <a:pt x="144" y="660"/>
                    <a:pt x="192" y="660"/>
                  </a:cubicBezTo>
                  <a:cubicBezTo>
                    <a:pt x="253" y="660"/>
                    <a:pt x="313" y="648"/>
                    <a:pt x="361" y="636"/>
                  </a:cubicBezTo>
                  <a:cubicBezTo>
                    <a:pt x="397" y="624"/>
                    <a:pt x="433" y="612"/>
                    <a:pt x="445" y="612"/>
                  </a:cubicBezTo>
                  <a:lnTo>
                    <a:pt x="721" y="612"/>
                  </a:lnTo>
                  <a:cubicBezTo>
                    <a:pt x="781" y="624"/>
                    <a:pt x="829" y="624"/>
                    <a:pt x="889" y="624"/>
                  </a:cubicBezTo>
                  <a:cubicBezTo>
                    <a:pt x="1117" y="624"/>
                    <a:pt x="1201" y="528"/>
                    <a:pt x="1237" y="456"/>
                  </a:cubicBezTo>
                  <a:cubicBezTo>
                    <a:pt x="1261" y="372"/>
                    <a:pt x="1249" y="276"/>
                    <a:pt x="1201" y="204"/>
                  </a:cubicBezTo>
                  <a:cubicBezTo>
                    <a:pt x="1153" y="156"/>
                    <a:pt x="1105" y="108"/>
                    <a:pt x="1021" y="72"/>
                  </a:cubicBezTo>
                  <a:cubicBezTo>
                    <a:pt x="919" y="24"/>
                    <a:pt x="805" y="0"/>
                    <a:pt x="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2277638" y="3483118"/>
              <a:ext cx="62613" cy="32462"/>
            </a:xfrm>
            <a:custGeom>
              <a:avLst/>
              <a:gdLst/>
              <a:ahLst/>
              <a:cxnLst/>
              <a:rect l="l" t="t" r="r" b="b"/>
              <a:pathLst>
                <a:path w="1273" h="660" extrusionOk="0">
                  <a:moveTo>
                    <a:pt x="565" y="192"/>
                  </a:moveTo>
                  <a:cubicBezTo>
                    <a:pt x="661" y="192"/>
                    <a:pt x="744" y="204"/>
                    <a:pt x="829" y="240"/>
                  </a:cubicBezTo>
                  <a:cubicBezTo>
                    <a:pt x="936" y="300"/>
                    <a:pt x="1069" y="408"/>
                    <a:pt x="1080" y="480"/>
                  </a:cubicBezTo>
                  <a:cubicBezTo>
                    <a:pt x="1045" y="480"/>
                    <a:pt x="984" y="468"/>
                    <a:pt x="949" y="456"/>
                  </a:cubicBezTo>
                  <a:cubicBezTo>
                    <a:pt x="912" y="444"/>
                    <a:pt x="877" y="432"/>
                    <a:pt x="840" y="432"/>
                  </a:cubicBezTo>
                  <a:cubicBezTo>
                    <a:pt x="805" y="428"/>
                    <a:pt x="770" y="427"/>
                    <a:pt x="736" y="427"/>
                  </a:cubicBezTo>
                  <a:cubicBezTo>
                    <a:pt x="669" y="427"/>
                    <a:pt x="605" y="432"/>
                    <a:pt x="541" y="432"/>
                  </a:cubicBezTo>
                  <a:lnTo>
                    <a:pt x="373" y="432"/>
                  </a:lnTo>
                  <a:cubicBezTo>
                    <a:pt x="288" y="432"/>
                    <a:pt x="216" y="420"/>
                    <a:pt x="205" y="384"/>
                  </a:cubicBezTo>
                  <a:cubicBezTo>
                    <a:pt x="205" y="360"/>
                    <a:pt x="205" y="336"/>
                    <a:pt x="229" y="312"/>
                  </a:cubicBezTo>
                  <a:cubicBezTo>
                    <a:pt x="240" y="288"/>
                    <a:pt x="277" y="264"/>
                    <a:pt x="325" y="240"/>
                  </a:cubicBezTo>
                  <a:cubicBezTo>
                    <a:pt x="397" y="204"/>
                    <a:pt x="480" y="192"/>
                    <a:pt x="565" y="192"/>
                  </a:cubicBezTo>
                  <a:close/>
                  <a:moveTo>
                    <a:pt x="575" y="0"/>
                  </a:moveTo>
                  <a:cubicBezTo>
                    <a:pt x="462" y="0"/>
                    <a:pt x="348" y="24"/>
                    <a:pt x="240" y="72"/>
                  </a:cubicBezTo>
                  <a:cubicBezTo>
                    <a:pt x="168" y="108"/>
                    <a:pt x="109" y="156"/>
                    <a:pt x="72" y="204"/>
                  </a:cubicBezTo>
                  <a:cubicBezTo>
                    <a:pt x="13" y="276"/>
                    <a:pt x="0" y="372"/>
                    <a:pt x="37" y="456"/>
                  </a:cubicBezTo>
                  <a:cubicBezTo>
                    <a:pt x="72" y="528"/>
                    <a:pt x="157" y="624"/>
                    <a:pt x="373" y="624"/>
                  </a:cubicBezTo>
                  <a:cubicBezTo>
                    <a:pt x="432" y="624"/>
                    <a:pt x="493" y="624"/>
                    <a:pt x="552" y="612"/>
                  </a:cubicBezTo>
                  <a:lnTo>
                    <a:pt x="829" y="612"/>
                  </a:lnTo>
                  <a:cubicBezTo>
                    <a:pt x="840" y="612"/>
                    <a:pt x="877" y="624"/>
                    <a:pt x="901" y="636"/>
                  </a:cubicBezTo>
                  <a:cubicBezTo>
                    <a:pt x="960" y="648"/>
                    <a:pt x="1021" y="660"/>
                    <a:pt x="1080" y="660"/>
                  </a:cubicBezTo>
                  <a:cubicBezTo>
                    <a:pt x="1128" y="660"/>
                    <a:pt x="1165" y="660"/>
                    <a:pt x="1200" y="624"/>
                  </a:cubicBezTo>
                  <a:cubicBezTo>
                    <a:pt x="1237" y="600"/>
                    <a:pt x="1272" y="552"/>
                    <a:pt x="1261" y="456"/>
                  </a:cubicBezTo>
                  <a:cubicBezTo>
                    <a:pt x="1237" y="240"/>
                    <a:pt x="925" y="84"/>
                    <a:pt x="901" y="72"/>
                  </a:cubicBezTo>
                  <a:cubicBezTo>
                    <a:pt x="799" y="24"/>
                    <a:pt x="687" y="0"/>
                    <a:pt x="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4"/>
            <p:cNvSpPr/>
            <p:nvPr/>
          </p:nvSpPr>
          <p:spPr>
            <a:xfrm>
              <a:off x="2156596" y="2449901"/>
              <a:ext cx="308833" cy="988422"/>
            </a:xfrm>
            <a:custGeom>
              <a:avLst/>
              <a:gdLst/>
              <a:ahLst/>
              <a:cxnLst/>
              <a:rect l="l" t="t" r="r" b="b"/>
              <a:pathLst>
                <a:path w="6279" h="20096" extrusionOk="0">
                  <a:moveTo>
                    <a:pt x="2713" y="1"/>
                  </a:moveTo>
                  <a:cubicBezTo>
                    <a:pt x="2698" y="1"/>
                    <a:pt x="2682" y="1"/>
                    <a:pt x="2666" y="1"/>
                  </a:cubicBezTo>
                  <a:cubicBezTo>
                    <a:pt x="2005" y="1"/>
                    <a:pt x="1417" y="289"/>
                    <a:pt x="1009" y="721"/>
                  </a:cubicBezTo>
                  <a:cubicBezTo>
                    <a:pt x="1" y="1826"/>
                    <a:pt x="529" y="4334"/>
                    <a:pt x="577" y="5667"/>
                  </a:cubicBezTo>
                  <a:cubicBezTo>
                    <a:pt x="637" y="7563"/>
                    <a:pt x="769" y="9460"/>
                    <a:pt x="961" y="11344"/>
                  </a:cubicBezTo>
                  <a:cubicBezTo>
                    <a:pt x="1117" y="12893"/>
                    <a:pt x="1249" y="14501"/>
                    <a:pt x="1417" y="16062"/>
                  </a:cubicBezTo>
                  <a:cubicBezTo>
                    <a:pt x="1513" y="16865"/>
                    <a:pt x="1621" y="17682"/>
                    <a:pt x="1753" y="18486"/>
                  </a:cubicBezTo>
                  <a:cubicBezTo>
                    <a:pt x="1861" y="19146"/>
                    <a:pt x="1801" y="19866"/>
                    <a:pt x="2570" y="20023"/>
                  </a:cubicBezTo>
                  <a:cubicBezTo>
                    <a:pt x="2841" y="20069"/>
                    <a:pt x="3112" y="20096"/>
                    <a:pt x="3380" y="20096"/>
                  </a:cubicBezTo>
                  <a:cubicBezTo>
                    <a:pt x="3527" y="20096"/>
                    <a:pt x="3673" y="20088"/>
                    <a:pt x="3818" y="20071"/>
                  </a:cubicBezTo>
                  <a:cubicBezTo>
                    <a:pt x="4250" y="20023"/>
                    <a:pt x="4730" y="19842"/>
                    <a:pt x="4850" y="19447"/>
                  </a:cubicBezTo>
                  <a:cubicBezTo>
                    <a:pt x="4970" y="19087"/>
                    <a:pt x="4754" y="18810"/>
                    <a:pt x="4706" y="18474"/>
                  </a:cubicBezTo>
                  <a:cubicBezTo>
                    <a:pt x="4646" y="18114"/>
                    <a:pt x="4718" y="18030"/>
                    <a:pt x="4826" y="17694"/>
                  </a:cubicBezTo>
                  <a:cubicBezTo>
                    <a:pt x="5078" y="16986"/>
                    <a:pt x="5282" y="16254"/>
                    <a:pt x="5450" y="15521"/>
                  </a:cubicBezTo>
                  <a:cubicBezTo>
                    <a:pt x="5811" y="14009"/>
                    <a:pt x="6038" y="12472"/>
                    <a:pt x="6134" y="10936"/>
                  </a:cubicBezTo>
                  <a:cubicBezTo>
                    <a:pt x="6278" y="8655"/>
                    <a:pt x="6134" y="6350"/>
                    <a:pt x="5702" y="4118"/>
                  </a:cubicBezTo>
                  <a:cubicBezTo>
                    <a:pt x="5582" y="3518"/>
                    <a:pt x="5438" y="2797"/>
                    <a:pt x="5186" y="2138"/>
                  </a:cubicBezTo>
                  <a:cubicBezTo>
                    <a:pt x="4759" y="999"/>
                    <a:pt x="4051" y="1"/>
                    <a:pt x="2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4"/>
            <p:cNvSpPr/>
            <p:nvPr/>
          </p:nvSpPr>
          <p:spPr>
            <a:xfrm>
              <a:off x="2170761" y="2594552"/>
              <a:ext cx="101616" cy="862016"/>
            </a:xfrm>
            <a:custGeom>
              <a:avLst/>
              <a:gdLst/>
              <a:ahLst/>
              <a:cxnLst/>
              <a:rect l="l" t="t" r="r" b="b"/>
              <a:pathLst>
                <a:path w="2066" h="17526" extrusionOk="0">
                  <a:moveTo>
                    <a:pt x="109" y="0"/>
                  </a:moveTo>
                  <a:cubicBezTo>
                    <a:pt x="49" y="0"/>
                    <a:pt x="12" y="48"/>
                    <a:pt x="1" y="96"/>
                  </a:cubicBezTo>
                  <a:cubicBezTo>
                    <a:pt x="1" y="361"/>
                    <a:pt x="25" y="613"/>
                    <a:pt x="49" y="865"/>
                  </a:cubicBezTo>
                  <a:cubicBezTo>
                    <a:pt x="73" y="1129"/>
                    <a:pt x="109" y="1381"/>
                    <a:pt x="97" y="1633"/>
                  </a:cubicBezTo>
                  <a:cubicBezTo>
                    <a:pt x="73" y="2198"/>
                    <a:pt x="97" y="2774"/>
                    <a:pt x="133" y="3326"/>
                  </a:cubicBezTo>
                  <a:lnTo>
                    <a:pt x="169" y="3902"/>
                  </a:lnTo>
                  <a:cubicBezTo>
                    <a:pt x="241" y="5414"/>
                    <a:pt x="349" y="6938"/>
                    <a:pt x="493" y="8439"/>
                  </a:cubicBezTo>
                  <a:cubicBezTo>
                    <a:pt x="793" y="11452"/>
                    <a:pt x="1249" y="14477"/>
                    <a:pt x="1850" y="17442"/>
                  </a:cubicBezTo>
                  <a:cubicBezTo>
                    <a:pt x="1861" y="17490"/>
                    <a:pt x="1909" y="17526"/>
                    <a:pt x="1957" y="17526"/>
                  </a:cubicBezTo>
                  <a:lnTo>
                    <a:pt x="1981" y="17526"/>
                  </a:lnTo>
                  <a:cubicBezTo>
                    <a:pt x="2029" y="17514"/>
                    <a:pt x="2066" y="17454"/>
                    <a:pt x="2053" y="17405"/>
                  </a:cubicBezTo>
                  <a:cubicBezTo>
                    <a:pt x="1453" y="14453"/>
                    <a:pt x="997" y="11428"/>
                    <a:pt x="709" y="8427"/>
                  </a:cubicBezTo>
                  <a:cubicBezTo>
                    <a:pt x="565" y="6914"/>
                    <a:pt x="445" y="5390"/>
                    <a:pt x="373" y="3890"/>
                  </a:cubicBezTo>
                  <a:cubicBezTo>
                    <a:pt x="373" y="3698"/>
                    <a:pt x="361" y="3505"/>
                    <a:pt x="349" y="3313"/>
                  </a:cubicBezTo>
                  <a:cubicBezTo>
                    <a:pt x="313" y="2761"/>
                    <a:pt x="277" y="2198"/>
                    <a:pt x="301" y="1645"/>
                  </a:cubicBezTo>
                  <a:cubicBezTo>
                    <a:pt x="313" y="1369"/>
                    <a:pt x="289" y="1105"/>
                    <a:pt x="265" y="841"/>
                  </a:cubicBezTo>
                  <a:cubicBezTo>
                    <a:pt x="241" y="601"/>
                    <a:pt x="205" y="349"/>
                    <a:pt x="217" y="109"/>
                  </a:cubicBezTo>
                  <a:cubicBezTo>
                    <a:pt x="217" y="48"/>
                    <a:pt x="169" y="0"/>
                    <a:pt x="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1471166" y="2358418"/>
              <a:ext cx="598680" cy="461601"/>
            </a:xfrm>
            <a:custGeom>
              <a:avLst/>
              <a:gdLst/>
              <a:ahLst/>
              <a:cxnLst/>
              <a:rect l="l" t="t" r="r" b="b"/>
              <a:pathLst>
                <a:path w="12172" h="9385" extrusionOk="0">
                  <a:moveTo>
                    <a:pt x="10731" y="0"/>
                  </a:moveTo>
                  <a:lnTo>
                    <a:pt x="1033" y="6038"/>
                  </a:lnTo>
                  <a:cubicBezTo>
                    <a:pt x="205" y="6626"/>
                    <a:pt x="0" y="7778"/>
                    <a:pt x="589" y="8607"/>
                  </a:cubicBezTo>
                  <a:cubicBezTo>
                    <a:pt x="943" y="9111"/>
                    <a:pt x="1509" y="9384"/>
                    <a:pt x="2087" y="9384"/>
                  </a:cubicBezTo>
                  <a:cubicBezTo>
                    <a:pt x="2430" y="9384"/>
                    <a:pt x="2777" y="9288"/>
                    <a:pt x="3086" y="9087"/>
                  </a:cubicBezTo>
                  <a:cubicBezTo>
                    <a:pt x="6098" y="7119"/>
                    <a:pt x="11860" y="1909"/>
                    <a:pt x="12172" y="1609"/>
                  </a:cubicBezTo>
                  <a:lnTo>
                    <a:pt x="10731" y="0"/>
                  </a:lnTo>
                  <a:close/>
                </a:path>
              </a:pathLst>
            </a:custGeom>
            <a:solidFill>
              <a:srgbClr val="FF8B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1938169" y="2280953"/>
              <a:ext cx="210217" cy="206872"/>
            </a:xfrm>
            <a:custGeom>
              <a:avLst/>
              <a:gdLst/>
              <a:ahLst/>
              <a:cxnLst/>
              <a:rect l="l" t="t" r="r" b="b"/>
              <a:pathLst>
                <a:path w="4274" h="4206" extrusionOk="0">
                  <a:moveTo>
                    <a:pt x="2881" y="1"/>
                  </a:moveTo>
                  <a:cubicBezTo>
                    <a:pt x="2826" y="1"/>
                    <a:pt x="2766" y="34"/>
                    <a:pt x="2725" y="75"/>
                  </a:cubicBezTo>
                  <a:cubicBezTo>
                    <a:pt x="2149" y="495"/>
                    <a:pt x="1657" y="1107"/>
                    <a:pt x="1009" y="1431"/>
                  </a:cubicBezTo>
                  <a:cubicBezTo>
                    <a:pt x="948" y="1335"/>
                    <a:pt x="1020" y="1203"/>
                    <a:pt x="1105" y="1119"/>
                  </a:cubicBezTo>
                  <a:cubicBezTo>
                    <a:pt x="1177" y="1035"/>
                    <a:pt x="1273" y="939"/>
                    <a:pt x="1236" y="831"/>
                  </a:cubicBezTo>
                  <a:cubicBezTo>
                    <a:pt x="1211" y="744"/>
                    <a:pt x="1122" y="708"/>
                    <a:pt x="1030" y="708"/>
                  </a:cubicBezTo>
                  <a:cubicBezTo>
                    <a:pt x="994" y="708"/>
                    <a:pt x="958" y="713"/>
                    <a:pt x="924" y="723"/>
                  </a:cubicBezTo>
                  <a:cubicBezTo>
                    <a:pt x="828" y="771"/>
                    <a:pt x="745" y="831"/>
                    <a:pt x="673" y="903"/>
                  </a:cubicBezTo>
                  <a:cubicBezTo>
                    <a:pt x="516" y="1035"/>
                    <a:pt x="361" y="1167"/>
                    <a:pt x="252" y="1335"/>
                  </a:cubicBezTo>
                  <a:cubicBezTo>
                    <a:pt x="84" y="1612"/>
                    <a:pt x="73" y="1911"/>
                    <a:pt x="25" y="2212"/>
                  </a:cubicBezTo>
                  <a:cubicBezTo>
                    <a:pt x="1" y="2343"/>
                    <a:pt x="1" y="2463"/>
                    <a:pt x="12" y="2596"/>
                  </a:cubicBezTo>
                  <a:cubicBezTo>
                    <a:pt x="25" y="2703"/>
                    <a:pt x="121" y="2932"/>
                    <a:pt x="97" y="3039"/>
                  </a:cubicBezTo>
                  <a:cubicBezTo>
                    <a:pt x="73" y="3124"/>
                    <a:pt x="49" y="3196"/>
                    <a:pt x="36" y="3268"/>
                  </a:cubicBezTo>
                  <a:cubicBezTo>
                    <a:pt x="36" y="3268"/>
                    <a:pt x="84" y="3304"/>
                    <a:pt x="156" y="3352"/>
                  </a:cubicBezTo>
                  <a:cubicBezTo>
                    <a:pt x="169" y="3400"/>
                    <a:pt x="169" y="3436"/>
                    <a:pt x="180" y="3460"/>
                  </a:cubicBezTo>
                  <a:cubicBezTo>
                    <a:pt x="180" y="3460"/>
                    <a:pt x="193" y="3424"/>
                    <a:pt x="228" y="3400"/>
                  </a:cubicBezTo>
                  <a:cubicBezTo>
                    <a:pt x="612" y="3652"/>
                    <a:pt x="1477" y="4204"/>
                    <a:pt x="1477" y="4204"/>
                  </a:cubicBezTo>
                  <a:cubicBezTo>
                    <a:pt x="1478" y="4205"/>
                    <a:pt x="1481" y="4206"/>
                    <a:pt x="1483" y="4206"/>
                  </a:cubicBezTo>
                  <a:cubicBezTo>
                    <a:pt x="1547" y="4206"/>
                    <a:pt x="1814" y="3939"/>
                    <a:pt x="1849" y="3904"/>
                  </a:cubicBezTo>
                  <a:cubicBezTo>
                    <a:pt x="2005" y="3760"/>
                    <a:pt x="2185" y="3640"/>
                    <a:pt x="2377" y="3532"/>
                  </a:cubicBezTo>
                  <a:cubicBezTo>
                    <a:pt x="2449" y="3496"/>
                    <a:pt x="2509" y="3472"/>
                    <a:pt x="2569" y="3436"/>
                  </a:cubicBezTo>
                  <a:cubicBezTo>
                    <a:pt x="2917" y="3280"/>
                    <a:pt x="3277" y="3184"/>
                    <a:pt x="3650" y="3148"/>
                  </a:cubicBezTo>
                  <a:cubicBezTo>
                    <a:pt x="3770" y="3136"/>
                    <a:pt x="3901" y="3124"/>
                    <a:pt x="3986" y="3052"/>
                  </a:cubicBezTo>
                  <a:cubicBezTo>
                    <a:pt x="4082" y="2980"/>
                    <a:pt x="4106" y="2799"/>
                    <a:pt x="3997" y="2751"/>
                  </a:cubicBezTo>
                  <a:cubicBezTo>
                    <a:pt x="3969" y="2737"/>
                    <a:pt x="3941" y="2732"/>
                    <a:pt x="3911" y="2732"/>
                  </a:cubicBezTo>
                  <a:cubicBezTo>
                    <a:pt x="3890" y="2732"/>
                    <a:pt x="3867" y="2735"/>
                    <a:pt x="3842" y="2740"/>
                  </a:cubicBezTo>
                  <a:lnTo>
                    <a:pt x="3410" y="2775"/>
                  </a:lnTo>
                  <a:cubicBezTo>
                    <a:pt x="3397" y="2779"/>
                    <a:pt x="3385" y="2780"/>
                    <a:pt x="3372" y="2780"/>
                  </a:cubicBezTo>
                  <a:cubicBezTo>
                    <a:pt x="3333" y="2780"/>
                    <a:pt x="3295" y="2766"/>
                    <a:pt x="3277" y="2740"/>
                  </a:cubicBezTo>
                  <a:cubicBezTo>
                    <a:pt x="3266" y="2692"/>
                    <a:pt x="3301" y="2655"/>
                    <a:pt x="3325" y="2631"/>
                  </a:cubicBezTo>
                  <a:cubicBezTo>
                    <a:pt x="3565" y="2391"/>
                    <a:pt x="3805" y="2164"/>
                    <a:pt x="4058" y="1972"/>
                  </a:cubicBezTo>
                  <a:cubicBezTo>
                    <a:pt x="4165" y="1887"/>
                    <a:pt x="4274" y="1780"/>
                    <a:pt x="4226" y="1660"/>
                  </a:cubicBezTo>
                  <a:cubicBezTo>
                    <a:pt x="4195" y="1599"/>
                    <a:pt x="4122" y="1572"/>
                    <a:pt x="4057" y="1572"/>
                  </a:cubicBezTo>
                  <a:cubicBezTo>
                    <a:pt x="4045" y="1572"/>
                    <a:pt x="4033" y="1573"/>
                    <a:pt x="4021" y="1575"/>
                  </a:cubicBezTo>
                  <a:cubicBezTo>
                    <a:pt x="3938" y="1588"/>
                    <a:pt x="3877" y="1623"/>
                    <a:pt x="3805" y="1671"/>
                  </a:cubicBezTo>
                  <a:cubicBezTo>
                    <a:pt x="3578" y="1828"/>
                    <a:pt x="3349" y="1972"/>
                    <a:pt x="3133" y="2127"/>
                  </a:cubicBezTo>
                  <a:cubicBezTo>
                    <a:pt x="3078" y="2162"/>
                    <a:pt x="2985" y="2208"/>
                    <a:pt x="2910" y="2208"/>
                  </a:cubicBezTo>
                  <a:cubicBezTo>
                    <a:pt x="2853" y="2208"/>
                    <a:pt x="2807" y="2181"/>
                    <a:pt x="2797" y="2103"/>
                  </a:cubicBezTo>
                  <a:cubicBezTo>
                    <a:pt x="2773" y="1996"/>
                    <a:pt x="2929" y="1791"/>
                    <a:pt x="2989" y="1719"/>
                  </a:cubicBezTo>
                  <a:cubicBezTo>
                    <a:pt x="3181" y="1455"/>
                    <a:pt x="3386" y="1191"/>
                    <a:pt x="3578" y="939"/>
                  </a:cubicBezTo>
                  <a:cubicBezTo>
                    <a:pt x="3650" y="843"/>
                    <a:pt x="3722" y="663"/>
                    <a:pt x="3578" y="603"/>
                  </a:cubicBezTo>
                  <a:cubicBezTo>
                    <a:pt x="3558" y="596"/>
                    <a:pt x="3539" y="592"/>
                    <a:pt x="3519" y="592"/>
                  </a:cubicBezTo>
                  <a:cubicBezTo>
                    <a:pt x="3416" y="592"/>
                    <a:pt x="3312" y="685"/>
                    <a:pt x="3242" y="735"/>
                  </a:cubicBezTo>
                  <a:cubicBezTo>
                    <a:pt x="2953" y="975"/>
                    <a:pt x="2677" y="1227"/>
                    <a:pt x="2413" y="1492"/>
                  </a:cubicBezTo>
                  <a:cubicBezTo>
                    <a:pt x="2375" y="1529"/>
                    <a:pt x="2322" y="1574"/>
                    <a:pt x="2272" y="1574"/>
                  </a:cubicBezTo>
                  <a:cubicBezTo>
                    <a:pt x="2259" y="1574"/>
                    <a:pt x="2246" y="1571"/>
                    <a:pt x="2233" y="1564"/>
                  </a:cubicBezTo>
                  <a:cubicBezTo>
                    <a:pt x="2173" y="1540"/>
                    <a:pt x="2161" y="1468"/>
                    <a:pt x="2185" y="1407"/>
                  </a:cubicBezTo>
                  <a:cubicBezTo>
                    <a:pt x="2209" y="1323"/>
                    <a:pt x="2293" y="1299"/>
                    <a:pt x="2353" y="1239"/>
                  </a:cubicBezTo>
                  <a:cubicBezTo>
                    <a:pt x="2425" y="1167"/>
                    <a:pt x="2473" y="1059"/>
                    <a:pt x="2533" y="963"/>
                  </a:cubicBezTo>
                  <a:cubicBezTo>
                    <a:pt x="2665" y="783"/>
                    <a:pt x="2797" y="603"/>
                    <a:pt x="2917" y="411"/>
                  </a:cubicBezTo>
                  <a:cubicBezTo>
                    <a:pt x="2965" y="351"/>
                    <a:pt x="3013" y="279"/>
                    <a:pt x="3025" y="195"/>
                  </a:cubicBezTo>
                  <a:cubicBezTo>
                    <a:pt x="3037" y="111"/>
                    <a:pt x="2989" y="15"/>
                    <a:pt x="2905" y="3"/>
                  </a:cubicBezTo>
                  <a:cubicBezTo>
                    <a:pt x="2897" y="1"/>
                    <a:pt x="2889" y="1"/>
                    <a:pt x="2881" y="1"/>
                  </a:cubicBezTo>
                  <a:close/>
                </a:path>
              </a:pathLst>
            </a:custGeom>
            <a:solidFill>
              <a:srgbClr val="FF8B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4"/>
            <p:cNvSpPr/>
            <p:nvPr/>
          </p:nvSpPr>
          <p:spPr>
            <a:xfrm>
              <a:off x="2024389" y="2654754"/>
              <a:ext cx="670736" cy="255073"/>
            </a:xfrm>
            <a:custGeom>
              <a:avLst/>
              <a:gdLst/>
              <a:ahLst/>
              <a:cxnLst/>
              <a:rect l="l" t="t" r="r" b="b"/>
              <a:pathLst>
                <a:path w="13637" h="5186" extrusionOk="0">
                  <a:moveTo>
                    <a:pt x="660" y="1"/>
                  </a:moveTo>
                  <a:lnTo>
                    <a:pt x="0" y="2054"/>
                  </a:lnTo>
                  <a:cubicBezTo>
                    <a:pt x="408" y="2198"/>
                    <a:pt x="7802" y="4599"/>
                    <a:pt x="11355" y="5162"/>
                  </a:cubicBezTo>
                  <a:cubicBezTo>
                    <a:pt x="11453" y="5178"/>
                    <a:pt x="11550" y="5186"/>
                    <a:pt x="11646" y="5186"/>
                  </a:cubicBezTo>
                  <a:cubicBezTo>
                    <a:pt x="12505" y="5186"/>
                    <a:pt x="13271" y="4574"/>
                    <a:pt x="13444" y="3710"/>
                  </a:cubicBezTo>
                  <a:cubicBezTo>
                    <a:pt x="13636" y="2702"/>
                    <a:pt x="12975" y="1742"/>
                    <a:pt x="11980" y="1550"/>
                  </a:cubicBezTo>
                  <a:lnTo>
                    <a:pt x="660" y="1"/>
                  </a:lnTo>
                  <a:close/>
                </a:path>
              </a:pathLst>
            </a:custGeom>
            <a:solidFill>
              <a:srgbClr val="FF8B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4"/>
            <p:cNvSpPr/>
            <p:nvPr/>
          </p:nvSpPr>
          <p:spPr>
            <a:xfrm>
              <a:off x="1924595" y="2610390"/>
              <a:ext cx="220250" cy="167524"/>
            </a:xfrm>
            <a:custGeom>
              <a:avLst/>
              <a:gdLst/>
              <a:ahLst/>
              <a:cxnLst/>
              <a:rect l="l" t="t" r="r" b="b"/>
              <a:pathLst>
                <a:path w="4478" h="3406" extrusionOk="0">
                  <a:moveTo>
                    <a:pt x="2674" y="0"/>
                  </a:moveTo>
                  <a:cubicBezTo>
                    <a:pt x="2659" y="0"/>
                    <a:pt x="2644" y="1"/>
                    <a:pt x="2629" y="3"/>
                  </a:cubicBezTo>
                  <a:cubicBezTo>
                    <a:pt x="2509" y="3"/>
                    <a:pt x="2365" y="99"/>
                    <a:pt x="2389" y="219"/>
                  </a:cubicBezTo>
                  <a:cubicBezTo>
                    <a:pt x="2401" y="327"/>
                    <a:pt x="2521" y="387"/>
                    <a:pt x="2629" y="423"/>
                  </a:cubicBezTo>
                  <a:cubicBezTo>
                    <a:pt x="2737" y="471"/>
                    <a:pt x="2857" y="555"/>
                    <a:pt x="2833" y="675"/>
                  </a:cubicBezTo>
                  <a:cubicBezTo>
                    <a:pt x="2125" y="639"/>
                    <a:pt x="1416" y="279"/>
                    <a:pt x="720" y="135"/>
                  </a:cubicBezTo>
                  <a:cubicBezTo>
                    <a:pt x="691" y="123"/>
                    <a:pt x="655" y="114"/>
                    <a:pt x="621" y="114"/>
                  </a:cubicBezTo>
                  <a:cubicBezTo>
                    <a:pt x="586" y="114"/>
                    <a:pt x="552" y="123"/>
                    <a:pt x="528" y="147"/>
                  </a:cubicBezTo>
                  <a:cubicBezTo>
                    <a:pt x="456" y="195"/>
                    <a:pt x="456" y="291"/>
                    <a:pt x="493" y="363"/>
                  </a:cubicBezTo>
                  <a:cubicBezTo>
                    <a:pt x="541" y="435"/>
                    <a:pt x="613" y="483"/>
                    <a:pt x="685" y="519"/>
                  </a:cubicBezTo>
                  <a:lnTo>
                    <a:pt x="1261" y="879"/>
                  </a:lnTo>
                  <a:cubicBezTo>
                    <a:pt x="1344" y="927"/>
                    <a:pt x="1440" y="1011"/>
                    <a:pt x="1536" y="1047"/>
                  </a:cubicBezTo>
                  <a:cubicBezTo>
                    <a:pt x="1621" y="1071"/>
                    <a:pt x="1693" y="1059"/>
                    <a:pt x="1765" y="1131"/>
                  </a:cubicBezTo>
                  <a:cubicBezTo>
                    <a:pt x="1801" y="1179"/>
                    <a:pt x="1825" y="1251"/>
                    <a:pt x="1777" y="1299"/>
                  </a:cubicBezTo>
                  <a:cubicBezTo>
                    <a:pt x="1756" y="1320"/>
                    <a:pt x="1730" y="1327"/>
                    <a:pt x="1700" y="1327"/>
                  </a:cubicBezTo>
                  <a:cubicBezTo>
                    <a:pt x="1660" y="1327"/>
                    <a:pt x="1615" y="1313"/>
                    <a:pt x="1573" y="1299"/>
                  </a:cubicBezTo>
                  <a:cubicBezTo>
                    <a:pt x="1237" y="1167"/>
                    <a:pt x="877" y="1047"/>
                    <a:pt x="517" y="951"/>
                  </a:cubicBezTo>
                  <a:cubicBezTo>
                    <a:pt x="460" y="937"/>
                    <a:pt x="375" y="910"/>
                    <a:pt x="297" y="910"/>
                  </a:cubicBezTo>
                  <a:cubicBezTo>
                    <a:pt x="242" y="910"/>
                    <a:pt x="191" y="924"/>
                    <a:pt x="157" y="963"/>
                  </a:cubicBezTo>
                  <a:cubicBezTo>
                    <a:pt x="48" y="1083"/>
                    <a:pt x="192" y="1215"/>
                    <a:pt x="288" y="1263"/>
                  </a:cubicBezTo>
                  <a:lnTo>
                    <a:pt x="1152" y="1732"/>
                  </a:lnTo>
                  <a:cubicBezTo>
                    <a:pt x="1237" y="1780"/>
                    <a:pt x="1464" y="1911"/>
                    <a:pt x="1488" y="2020"/>
                  </a:cubicBezTo>
                  <a:cubicBezTo>
                    <a:pt x="1517" y="2152"/>
                    <a:pt x="1382" y="2180"/>
                    <a:pt x="1271" y="2180"/>
                  </a:cubicBezTo>
                  <a:cubicBezTo>
                    <a:pt x="1240" y="2180"/>
                    <a:pt x="1212" y="2178"/>
                    <a:pt x="1189" y="2175"/>
                  </a:cubicBezTo>
                  <a:cubicBezTo>
                    <a:pt x="925" y="2127"/>
                    <a:pt x="648" y="2079"/>
                    <a:pt x="384" y="2031"/>
                  </a:cubicBezTo>
                  <a:cubicBezTo>
                    <a:pt x="342" y="2024"/>
                    <a:pt x="297" y="2017"/>
                    <a:pt x="249" y="2017"/>
                  </a:cubicBezTo>
                  <a:cubicBezTo>
                    <a:pt x="215" y="2017"/>
                    <a:pt x="180" y="2021"/>
                    <a:pt x="144" y="2031"/>
                  </a:cubicBezTo>
                  <a:cubicBezTo>
                    <a:pt x="72" y="2055"/>
                    <a:pt x="0" y="2116"/>
                    <a:pt x="0" y="2199"/>
                  </a:cubicBezTo>
                  <a:cubicBezTo>
                    <a:pt x="0" y="2319"/>
                    <a:pt x="157" y="2380"/>
                    <a:pt x="277" y="2404"/>
                  </a:cubicBezTo>
                  <a:cubicBezTo>
                    <a:pt x="589" y="2487"/>
                    <a:pt x="901" y="2596"/>
                    <a:pt x="1213" y="2716"/>
                  </a:cubicBezTo>
                  <a:cubicBezTo>
                    <a:pt x="1248" y="2727"/>
                    <a:pt x="1296" y="2751"/>
                    <a:pt x="1296" y="2788"/>
                  </a:cubicBezTo>
                  <a:cubicBezTo>
                    <a:pt x="1296" y="2836"/>
                    <a:pt x="1248" y="2871"/>
                    <a:pt x="1200" y="2884"/>
                  </a:cubicBezTo>
                  <a:cubicBezTo>
                    <a:pt x="1056" y="2932"/>
                    <a:pt x="925" y="2980"/>
                    <a:pt x="781" y="3015"/>
                  </a:cubicBezTo>
                  <a:cubicBezTo>
                    <a:pt x="733" y="3039"/>
                    <a:pt x="685" y="3052"/>
                    <a:pt x="661" y="3087"/>
                  </a:cubicBezTo>
                  <a:cubicBezTo>
                    <a:pt x="576" y="3183"/>
                    <a:pt x="661" y="3340"/>
                    <a:pt x="781" y="3364"/>
                  </a:cubicBezTo>
                  <a:cubicBezTo>
                    <a:pt x="811" y="3373"/>
                    <a:pt x="840" y="3376"/>
                    <a:pt x="870" y="3376"/>
                  </a:cubicBezTo>
                  <a:cubicBezTo>
                    <a:pt x="960" y="3376"/>
                    <a:pt x="1051" y="3343"/>
                    <a:pt x="1141" y="3316"/>
                  </a:cubicBezTo>
                  <a:cubicBezTo>
                    <a:pt x="1488" y="3196"/>
                    <a:pt x="1861" y="3135"/>
                    <a:pt x="2233" y="3135"/>
                  </a:cubicBezTo>
                  <a:cubicBezTo>
                    <a:pt x="2305" y="3148"/>
                    <a:pt x="2377" y="3148"/>
                    <a:pt x="2449" y="3148"/>
                  </a:cubicBezTo>
                  <a:cubicBezTo>
                    <a:pt x="2665" y="3172"/>
                    <a:pt x="2881" y="3207"/>
                    <a:pt x="3085" y="3279"/>
                  </a:cubicBezTo>
                  <a:cubicBezTo>
                    <a:pt x="3117" y="3291"/>
                    <a:pt x="3433" y="3405"/>
                    <a:pt x="3521" y="3405"/>
                  </a:cubicBezTo>
                  <a:cubicBezTo>
                    <a:pt x="3532" y="3405"/>
                    <a:pt x="3539" y="3404"/>
                    <a:pt x="3542" y="3400"/>
                  </a:cubicBezTo>
                  <a:cubicBezTo>
                    <a:pt x="3542" y="3400"/>
                    <a:pt x="4105" y="2535"/>
                    <a:pt x="4358" y="2140"/>
                  </a:cubicBezTo>
                  <a:cubicBezTo>
                    <a:pt x="4393" y="2164"/>
                    <a:pt x="4430" y="2175"/>
                    <a:pt x="4430" y="2188"/>
                  </a:cubicBezTo>
                  <a:cubicBezTo>
                    <a:pt x="4430" y="2164"/>
                    <a:pt x="4417" y="2116"/>
                    <a:pt x="4406" y="2068"/>
                  </a:cubicBezTo>
                  <a:cubicBezTo>
                    <a:pt x="4454" y="1996"/>
                    <a:pt x="4478" y="1948"/>
                    <a:pt x="4478" y="1948"/>
                  </a:cubicBezTo>
                  <a:lnTo>
                    <a:pt x="4334" y="1767"/>
                  </a:lnTo>
                  <a:cubicBezTo>
                    <a:pt x="4262" y="1684"/>
                    <a:pt x="4262" y="1443"/>
                    <a:pt x="4225" y="1335"/>
                  </a:cubicBezTo>
                  <a:cubicBezTo>
                    <a:pt x="4190" y="1203"/>
                    <a:pt x="4129" y="1095"/>
                    <a:pt x="4057" y="987"/>
                  </a:cubicBezTo>
                  <a:cubicBezTo>
                    <a:pt x="3889" y="723"/>
                    <a:pt x="3758" y="459"/>
                    <a:pt x="3494" y="279"/>
                  </a:cubicBezTo>
                  <a:cubicBezTo>
                    <a:pt x="3325" y="171"/>
                    <a:pt x="3133" y="111"/>
                    <a:pt x="2941" y="51"/>
                  </a:cubicBezTo>
                  <a:cubicBezTo>
                    <a:pt x="2848" y="30"/>
                    <a:pt x="2764" y="0"/>
                    <a:pt x="2674" y="0"/>
                  </a:cubicBezTo>
                  <a:close/>
                </a:path>
              </a:pathLst>
            </a:custGeom>
            <a:solidFill>
              <a:srgbClr val="FF8B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873246" y="2628785"/>
              <a:ext cx="59661" cy="720954"/>
            </a:xfrm>
            <a:custGeom>
              <a:avLst/>
              <a:gdLst/>
              <a:ahLst/>
              <a:cxnLst/>
              <a:rect l="l" t="t" r="r" b="b"/>
              <a:pathLst>
                <a:path w="1213" h="14658" extrusionOk="0">
                  <a:moveTo>
                    <a:pt x="1105" y="1"/>
                  </a:moveTo>
                  <a:cubicBezTo>
                    <a:pt x="1044" y="1"/>
                    <a:pt x="996" y="49"/>
                    <a:pt x="996" y="109"/>
                  </a:cubicBezTo>
                  <a:cubicBezTo>
                    <a:pt x="804" y="4911"/>
                    <a:pt x="468" y="9760"/>
                    <a:pt x="12" y="14537"/>
                  </a:cubicBezTo>
                  <a:cubicBezTo>
                    <a:pt x="0" y="14597"/>
                    <a:pt x="48" y="14645"/>
                    <a:pt x="108" y="14657"/>
                  </a:cubicBezTo>
                  <a:lnTo>
                    <a:pt x="120" y="14657"/>
                  </a:lnTo>
                  <a:cubicBezTo>
                    <a:pt x="168" y="14657"/>
                    <a:pt x="216" y="14609"/>
                    <a:pt x="216" y="14561"/>
                  </a:cubicBezTo>
                  <a:cubicBezTo>
                    <a:pt x="684" y="9784"/>
                    <a:pt x="1009" y="4922"/>
                    <a:pt x="1212" y="109"/>
                  </a:cubicBezTo>
                  <a:cubicBezTo>
                    <a:pt x="1212" y="49"/>
                    <a:pt x="1164" y="1"/>
                    <a:pt x="11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1989518" y="3019506"/>
              <a:ext cx="105748" cy="320145"/>
            </a:xfrm>
            <a:custGeom>
              <a:avLst/>
              <a:gdLst/>
              <a:ahLst/>
              <a:cxnLst/>
              <a:rect l="l" t="t" r="r" b="b"/>
              <a:pathLst>
                <a:path w="2150" h="6509" extrusionOk="0">
                  <a:moveTo>
                    <a:pt x="1572" y="1"/>
                  </a:moveTo>
                  <a:cubicBezTo>
                    <a:pt x="1564" y="1"/>
                    <a:pt x="1557" y="1"/>
                    <a:pt x="1549" y="3"/>
                  </a:cubicBezTo>
                  <a:cubicBezTo>
                    <a:pt x="1501" y="15"/>
                    <a:pt x="1465" y="75"/>
                    <a:pt x="1477" y="135"/>
                  </a:cubicBezTo>
                  <a:cubicBezTo>
                    <a:pt x="1933" y="2284"/>
                    <a:pt x="1393" y="4612"/>
                    <a:pt x="37" y="6341"/>
                  </a:cubicBezTo>
                  <a:cubicBezTo>
                    <a:pt x="0" y="6389"/>
                    <a:pt x="13" y="6449"/>
                    <a:pt x="48" y="6485"/>
                  </a:cubicBezTo>
                  <a:cubicBezTo>
                    <a:pt x="72" y="6509"/>
                    <a:pt x="96" y="6509"/>
                    <a:pt x="120" y="6509"/>
                  </a:cubicBezTo>
                  <a:cubicBezTo>
                    <a:pt x="144" y="6509"/>
                    <a:pt x="181" y="6497"/>
                    <a:pt x="205" y="6473"/>
                  </a:cubicBezTo>
                  <a:cubicBezTo>
                    <a:pt x="1609" y="4684"/>
                    <a:pt x="2150" y="2308"/>
                    <a:pt x="1681" y="87"/>
                  </a:cubicBezTo>
                  <a:cubicBezTo>
                    <a:pt x="1671" y="35"/>
                    <a:pt x="1623" y="1"/>
                    <a:pt x="1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4"/>
            <p:cNvSpPr/>
            <p:nvPr/>
          </p:nvSpPr>
          <p:spPr>
            <a:xfrm>
              <a:off x="2090493" y="2975240"/>
              <a:ext cx="97435" cy="329638"/>
            </a:xfrm>
            <a:custGeom>
              <a:avLst/>
              <a:gdLst/>
              <a:ahLst/>
              <a:cxnLst/>
              <a:rect l="l" t="t" r="r" b="b"/>
              <a:pathLst>
                <a:path w="1981" h="6702" extrusionOk="0">
                  <a:moveTo>
                    <a:pt x="557" y="1"/>
                  </a:moveTo>
                  <a:cubicBezTo>
                    <a:pt x="514" y="1"/>
                    <a:pt x="467" y="35"/>
                    <a:pt x="457" y="87"/>
                  </a:cubicBezTo>
                  <a:cubicBezTo>
                    <a:pt x="1" y="2343"/>
                    <a:pt x="468" y="4744"/>
                    <a:pt x="1765" y="6653"/>
                  </a:cubicBezTo>
                  <a:cubicBezTo>
                    <a:pt x="1789" y="6689"/>
                    <a:pt x="1825" y="6701"/>
                    <a:pt x="1861" y="6701"/>
                  </a:cubicBezTo>
                  <a:cubicBezTo>
                    <a:pt x="1873" y="6701"/>
                    <a:pt x="1897" y="6701"/>
                    <a:pt x="1909" y="6689"/>
                  </a:cubicBezTo>
                  <a:cubicBezTo>
                    <a:pt x="1957" y="6653"/>
                    <a:pt x="1981" y="6581"/>
                    <a:pt x="1945" y="6533"/>
                  </a:cubicBezTo>
                  <a:cubicBezTo>
                    <a:pt x="684" y="4672"/>
                    <a:pt x="217" y="2332"/>
                    <a:pt x="660" y="123"/>
                  </a:cubicBezTo>
                  <a:cubicBezTo>
                    <a:pt x="673" y="75"/>
                    <a:pt x="636" y="15"/>
                    <a:pt x="577" y="3"/>
                  </a:cubicBezTo>
                  <a:cubicBezTo>
                    <a:pt x="570" y="2"/>
                    <a:pt x="564" y="1"/>
                    <a:pt x="5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4"/>
            <p:cNvSpPr/>
            <p:nvPr/>
          </p:nvSpPr>
          <p:spPr>
            <a:xfrm>
              <a:off x="1534908" y="2403323"/>
              <a:ext cx="409809" cy="253844"/>
            </a:xfrm>
            <a:custGeom>
              <a:avLst/>
              <a:gdLst/>
              <a:ahLst/>
              <a:cxnLst/>
              <a:rect l="l" t="t" r="r" b="b"/>
              <a:pathLst>
                <a:path w="8332" h="5161" extrusionOk="0">
                  <a:moveTo>
                    <a:pt x="8212" y="0"/>
                  </a:moveTo>
                  <a:cubicBezTo>
                    <a:pt x="8195" y="0"/>
                    <a:pt x="8178" y="4"/>
                    <a:pt x="8163" y="12"/>
                  </a:cubicBezTo>
                  <a:cubicBezTo>
                    <a:pt x="7659" y="311"/>
                    <a:pt x="7143" y="599"/>
                    <a:pt x="6615" y="912"/>
                  </a:cubicBezTo>
                  <a:cubicBezTo>
                    <a:pt x="4359" y="2196"/>
                    <a:pt x="2017" y="3528"/>
                    <a:pt x="49" y="4969"/>
                  </a:cubicBezTo>
                  <a:cubicBezTo>
                    <a:pt x="13" y="5005"/>
                    <a:pt x="1" y="5077"/>
                    <a:pt x="37" y="5125"/>
                  </a:cubicBezTo>
                  <a:cubicBezTo>
                    <a:pt x="49" y="5149"/>
                    <a:pt x="85" y="5161"/>
                    <a:pt x="121" y="5161"/>
                  </a:cubicBezTo>
                  <a:cubicBezTo>
                    <a:pt x="133" y="5161"/>
                    <a:pt x="157" y="5161"/>
                    <a:pt x="181" y="5149"/>
                  </a:cubicBezTo>
                  <a:cubicBezTo>
                    <a:pt x="2137" y="3709"/>
                    <a:pt x="4466" y="2376"/>
                    <a:pt x="6711" y="1092"/>
                  </a:cubicBezTo>
                  <a:cubicBezTo>
                    <a:pt x="7239" y="792"/>
                    <a:pt x="7767" y="492"/>
                    <a:pt x="8272" y="204"/>
                  </a:cubicBezTo>
                  <a:cubicBezTo>
                    <a:pt x="8320" y="167"/>
                    <a:pt x="8331" y="108"/>
                    <a:pt x="8307" y="60"/>
                  </a:cubicBezTo>
                  <a:cubicBezTo>
                    <a:pt x="8283" y="19"/>
                    <a:pt x="8247" y="0"/>
                    <a:pt x="8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2174893" y="2670051"/>
              <a:ext cx="503654" cy="107568"/>
            </a:xfrm>
            <a:custGeom>
              <a:avLst/>
              <a:gdLst/>
              <a:ahLst/>
              <a:cxnLst/>
              <a:rect l="l" t="t" r="r" b="b"/>
              <a:pathLst>
                <a:path w="10240" h="2187" extrusionOk="0">
                  <a:moveTo>
                    <a:pt x="106" y="0"/>
                  </a:moveTo>
                  <a:cubicBezTo>
                    <a:pt x="61" y="0"/>
                    <a:pt x="13" y="44"/>
                    <a:pt x="13" y="98"/>
                  </a:cubicBezTo>
                  <a:cubicBezTo>
                    <a:pt x="1" y="158"/>
                    <a:pt x="49" y="206"/>
                    <a:pt x="97" y="218"/>
                  </a:cubicBezTo>
                  <a:cubicBezTo>
                    <a:pt x="457" y="254"/>
                    <a:pt x="997" y="314"/>
                    <a:pt x="1597" y="386"/>
                  </a:cubicBezTo>
                  <a:cubicBezTo>
                    <a:pt x="3025" y="543"/>
                    <a:pt x="4790" y="746"/>
                    <a:pt x="5618" y="890"/>
                  </a:cubicBezTo>
                  <a:cubicBezTo>
                    <a:pt x="6231" y="986"/>
                    <a:pt x="6842" y="1095"/>
                    <a:pt x="7419" y="1215"/>
                  </a:cubicBezTo>
                  <a:cubicBezTo>
                    <a:pt x="7599" y="1239"/>
                    <a:pt x="7791" y="1274"/>
                    <a:pt x="7971" y="1298"/>
                  </a:cubicBezTo>
                  <a:cubicBezTo>
                    <a:pt x="8331" y="1346"/>
                    <a:pt x="8691" y="1407"/>
                    <a:pt x="9027" y="1514"/>
                  </a:cubicBezTo>
                  <a:cubicBezTo>
                    <a:pt x="9459" y="1647"/>
                    <a:pt x="9819" y="1874"/>
                    <a:pt x="10048" y="2151"/>
                  </a:cubicBezTo>
                  <a:cubicBezTo>
                    <a:pt x="10072" y="2175"/>
                    <a:pt x="10096" y="2187"/>
                    <a:pt x="10131" y="2187"/>
                  </a:cubicBezTo>
                  <a:cubicBezTo>
                    <a:pt x="10155" y="2187"/>
                    <a:pt x="10179" y="2187"/>
                    <a:pt x="10192" y="2175"/>
                  </a:cubicBezTo>
                  <a:cubicBezTo>
                    <a:pt x="10240" y="2127"/>
                    <a:pt x="10240" y="2066"/>
                    <a:pt x="10203" y="2018"/>
                  </a:cubicBezTo>
                  <a:cubicBezTo>
                    <a:pt x="9952" y="1706"/>
                    <a:pt x="9568" y="1455"/>
                    <a:pt x="9088" y="1311"/>
                  </a:cubicBezTo>
                  <a:cubicBezTo>
                    <a:pt x="8739" y="1202"/>
                    <a:pt x="8367" y="1143"/>
                    <a:pt x="8007" y="1095"/>
                  </a:cubicBezTo>
                  <a:cubicBezTo>
                    <a:pt x="7827" y="1058"/>
                    <a:pt x="7635" y="1034"/>
                    <a:pt x="7455" y="999"/>
                  </a:cubicBezTo>
                  <a:cubicBezTo>
                    <a:pt x="6879" y="890"/>
                    <a:pt x="6266" y="783"/>
                    <a:pt x="5655" y="674"/>
                  </a:cubicBezTo>
                  <a:cubicBezTo>
                    <a:pt x="4826" y="543"/>
                    <a:pt x="3049" y="338"/>
                    <a:pt x="1621" y="182"/>
                  </a:cubicBezTo>
                  <a:cubicBezTo>
                    <a:pt x="1021" y="110"/>
                    <a:pt x="481" y="50"/>
                    <a:pt x="121" y="2"/>
                  </a:cubicBezTo>
                  <a:cubicBezTo>
                    <a:pt x="116" y="1"/>
                    <a:pt x="111" y="0"/>
                    <a:pt x="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2379155" y="2706299"/>
              <a:ext cx="629420" cy="872640"/>
            </a:xfrm>
            <a:custGeom>
              <a:avLst/>
              <a:gdLst/>
              <a:ahLst/>
              <a:cxnLst/>
              <a:rect l="l" t="t" r="r" b="b"/>
              <a:pathLst>
                <a:path w="12797" h="17742" extrusionOk="0">
                  <a:moveTo>
                    <a:pt x="2981" y="750"/>
                  </a:moveTo>
                  <a:cubicBezTo>
                    <a:pt x="3049" y="750"/>
                    <a:pt x="3117" y="763"/>
                    <a:pt x="3182" y="790"/>
                  </a:cubicBezTo>
                  <a:cubicBezTo>
                    <a:pt x="3518" y="934"/>
                    <a:pt x="3590" y="1402"/>
                    <a:pt x="3458" y="1738"/>
                  </a:cubicBezTo>
                  <a:cubicBezTo>
                    <a:pt x="3314" y="2098"/>
                    <a:pt x="2942" y="2386"/>
                    <a:pt x="2726" y="2722"/>
                  </a:cubicBezTo>
                  <a:cubicBezTo>
                    <a:pt x="2606" y="2770"/>
                    <a:pt x="2473" y="2818"/>
                    <a:pt x="2342" y="2878"/>
                  </a:cubicBezTo>
                  <a:cubicBezTo>
                    <a:pt x="2222" y="2938"/>
                    <a:pt x="2113" y="3010"/>
                    <a:pt x="1993" y="3082"/>
                  </a:cubicBezTo>
                  <a:cubicBezTo>
                    <a:pt x="2041" y="2722"/>
                    <a:pt x="2078" y="2362"/>
                    <a:pt x="2126" y="2002"/>
                  </a:cubicBezTo>
                  <a:cubicBezTo>
                    <a:pt x="2161" y="1690"/>
                    <a:pt x="2209" y="1366"/>
                    <a:pt x="2377" y="1102"/>
                  </a:cubicBezTo>
                  <a:cubicBezTo>
                    <a:pt x="2508" y="897"/>
                    <a:pt x="2746" y="750"/>
                    <a:pt x="2981" y="750"/>
                  </a:cubicBezTo>
                  <a:close/>
                  <a:moveTo>
                    <a:pt x="6903" y="4055"/>
                  </a:moveTo>
                  <a:lnTo>
                    <a:pt x="6903" y="4055"/>
                  </a:lnTo>
                  <a:cubicBezTo>
                    <a:pt x="9916" y="4402"/>
                    <a:pt x="12377" y="7032"/>
                    <a:pt x="11392" y="10236"/>
                  </a:cubicBezTo>
                  <a:cubicBezTo>
                    <a:pt x="11212" y="9804"/>
                    <a:pt x="10984" y="9372"/>
                    <a:pt x="10756" y="8952"/>
                  </a:cubicBezTo>
                  <a:cubicBezTo>
                    <a:pt x="9988" y="7595"/>
                    <a:pt x="9051" y="6335"/>
                    <a:pt x="7959" y="5219"/>
                  </a:cubicBezTo>
                  <a:cubicBezTo>
                    <a:pt x="7803" y="5063"/>
                    <a:pt x="7647" y="4907"/>
                    <a:pt x="7479" y="4751"/>
                  </a:cubicBezTo>
                  <a:cubicBezTo>
                    <a:pt x="7287" y="4511"/>
                    <a:pt x="7095" y="4271"/>
                    <a:pt x="6903" y="4055"/>
                  </a:cubicBezTo>
                  <a:close/>
                  <a:moveTo>
                    <a:pt x="9003" y="7368"/>
                  </a:moveTo>
                  <a:cubicBezTo>
                    <a:pt x="9712" y="8243"/>
                    <a:pt x="10276" y="9228"/>
                    <a:pt x="10696" y="10284"/>
                  </a:cubicBezTo>
                  <a:cubicBezTo>
                    <a:pt x="10816" y="10585"/>
                    <a:pt x="10912" y="10884"/>
                    <a:pt x="10996" y="11196"/>
                  </a:cubicBezTo>
                  <a:cubicBezTo>
                    <a:pt x="10696" y="11737"/>
                    <a:pt x="10300" y="12229"/>
                    <a:pt x="9832" y="12637"/>
                  </a:cubicBezTo>
                  <a:cubicBezTo>
                    <a:pt x="10204" y="11305"/>
                    <a:pt x="10024" y="9804"/>
                    <a:pt x="9496" y="8496"/>
                  </a:cubicBezTo>
                  <a:cubicBezTo>
                    <a:pt x="9352" y="8147"/>
                    <a:pt x="9195" y="7763"/>
                    <a:pt x="9003" y="7368"/>
                  </a:cubicBezTo>
                  <a:close/>
                  <a:moveTo>
                    <a:pt x="11224" y="12601"/>
                  </a:moveTo>
                  <a:lnTo>
                    <a:pt x="11224" y="12601"/>
                  </a:lnTo>
                  <a:cubicBezTo>
                    <a:pt x="11236" y="12841"/>
                    <a:pt x="11224" y="13081"/>
                    <a:pt x="11200" y="13321"/>
                  </a:cubicBezTo>
                  <a:cubicBezTo>
                    <a:pt x="11068" y="14354"/>
                    <a:pt x="10528" y="15362"/>
                    <a:pt x="9627" y="15878"/>
                  </a:cubicBezTo>
                  <a:cubicBezTo>
                    <a:pt x="9264" y="16077"/>
                    <a:pt x="8843" y="16179"/>
                    <a:pt x="8428" y="16179"/>
                  </a:cubicBezTo>
                  <a:cubicBezTo>
                    <a:pt x="7966" y="16179"/>
                    <a:pt x="7510" y="16053"/>
                    <a:pt x="7143" y="15794"/>
                  </a:cubicBezTo>
                  <a:cubicBezTo>
                    <a:pt x="7899" y="15362"/>
                    <a:pt x="8584" y="14834"/>
                    <a:pt x="9099" y="14149"/>
                  </a:cubicBezTo>
                  <a:cubicBezTo>
                    <a:pt x="9808" y="13909"/>
                    <a:pt x="10480" y="13453"/>
                    <a:pt x="10984" y="12889"/>
                  </a:cubicBezTo>
                  <a:cubicBezTo>
                    <a:pt x="11068" y="12805"/>
                    <a:pt x="11152" y="12697"/>
                    <a:pt x="11224" y="12601"/>
                  </a:cubicBezTo>
                  <a:close/>
                  <a:moveTo>
                    <a:pt x="3451" y="1"/>
                  </a:moveTo>
                  <a:cubicBezTo>
                    <a:pt x="2628" y="1"/>
                    <a:pt x="1818" y="542"/>
                    <a:pt x="1478" y="1305"/>
                  </a:cubicBezTo>
                  <a:cubicBezTo>
                    <a:pt x="1177" y="1978"/>
                    <a:pt x="1214" y="2770"/>
                    <a:pt x="1526" y="3442"/>
                  </a:cubicBezTo>
                  <a:cubicBezTo>
                    <a:pt x="505" y="4378"/>
                    <a:pt x="1" y="5867"/>
                    <a:pt x="349" y="7211"/>
                  </a:cubicBezTo>
                  <a:cubicBezTo>
                    <a:pt x="529" y="7872"/>
                    <a:pt x="865" y="8472"/>
                    <a:pt x="1081" y="9120"/>
                  </a:cubicBezTo>
                  <a:cubicBezTo>
                    <a:pt x="1286" y="9768"/>
                    <a:pt x="1334" y="10524"/>
                    <a:pt x="949" y="11089"/>
                  </a:cubicBezTo>
                  <a:cubicBezTo>
                    <a:pt x="637" y="11521"/>
                    <a:pt x="73" y="11845"/>
                    <a:pt x="61" y="12373"/>
                  </a:cubicBezTo>
                  <a:cubicBezTo>
                    <a:pt x="49" y="12961"/>
                    <a:pt x="697" y="13321"/>
                    <a:pt x="925" y="13861"/>
                  </a:cubicBezTo>
                  <a:cubicBezTo>
                    <a:pt x="1166" y="14437"/>
                    <a:pt x="877" y="15109"/>
                    <a:pt x="985" y="15734"/>
                  </a:cubicBezTo>
                  <a:cubicBezTo>
                    <a:pt x="1118" y="16550"/>
                    <a:pt x="1958" y="17102"/>
                    <a:pt x="2786" y="17198"/>
                  </a:cubicBezTo>
                  <a:cubicBezTo>
                    <a:pt x="2885" y="17208"/>
                    <a:pt x="2985" y="17213"/>
                    <a:pt x="3084" y="17213"/>
                  </a:cubicBezTo>
                  <a:cubicBezTo>
                    <a:pt x="3810" y="17213"/>
                    <a:pt x="4524" y="16958"/>
                    <a:pt x="5210" y="16694"/>
                  </a:cubicBezTo>
                  <a:cubicBezTo>
                    <a:pt x="5439" y="16598"/>
                    <a:pt x="5655" y="16514"/>
                    <a:pt x="5882" y="16406"/>
                  </a:cubicBezTo>
                  <a:cubicBezTo>
                    <a:pt x="6397" y="17269"/>
                    <a:pt x="7427" y="17741"/>
                    <a:pt x="8454" y="17741"/>
                  </a:cubicBezTo>
                  <a:cubicBezTo>
                    <a:pt x="8914" y="17741"/>
                    <a:pt x="9372" y="17647"/>
                    <a:pt x="9784" y="17451"/>
                  </a:cubicBezTo>
                  <a:cubicBezTo>
                    <a:pt x="11224" y="16754"/>
                    <a:pt x="12041" y="15109"/>
                    <a:pt x="12100" y="13501"/>
                  </a:cubicBezTo>
                  <a:cubicBezTo>
                    <a:pt x="12113" y="12853"/>
                    <a:pt x="12028" y="12205"/>
                    <a:pt x="11860" y="11569"/>
                  </a:cubicBezTo>
                  <a:cubicBezTo>
                    <a:pt x="12796" y="9600"/>
                    <a:pt x="12652" y="7115"/>
                    <a:pt x="11368" y="5339"/>
                  </a:cubicBezTo>
                  <a:cubicBezTo>
                    <a:pt x="10307" y="3874"/>
                    <a:pt x="8643" y="3081"/>
                    <a:pt x="6891" y="3081"/>
                  </a:cubicBezTo>
                  <a:cubicBezTo>
                    <a:pt x="6561" y="3081"/>
                    <a:pt x="6228" y="3109"/>
                    <a:pt x="5895" y="3167"/>
                  </a:cubicBezTo>
                  <a:cubicBezTo>
                    <a:pt x="5286" y="2757"/>
                    <a:pt x="4626" y="2500"/>
                    <a:pt x="3897" y="2500"/>
                  </a:cubicBezTo>
                  <a:cubicBezTo>
                    <a:pt x="3835" y="2500"/>
                    <a:pt x="3773" y="2502"/>
                    <a:pt x="3710" y="2506"/>
                  </a:cubicBezTo>
                  <a:cubicBezTo>
                    <a:pt x="4274" y="2086"/>
                    <a:pt x="4815" y="1570"/>
                    <a:pt x="4850" y="1150"/>
                  </a:cubicBezTo>
                  <a:cubicBezTo>
                    <a:pt x="4898" y="609"/>
                    <a:pt x="4382" y="166"/>
                    <a:pt x="3854" y="46"/>
                  </a:cubicBezTo>
                  <a:cubicBezTo>
                    <a:pt x="3721" y="15"/>
                    <a:pt x="3586" y="1"/>
                    <a:pt x="3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2536839" y="3152451"/>
              <a:ext cx="344197" cy="261320"/>
            </a:xfrm>
            <a:custGeom>
              <a:avLst/>
              <a:gdLst/>
              <a:ahLst/>
              <a:cxnLst/>
              <a:rect l="l" t="t" r="r" b="b"/>
              <a:pathLst>
                <a:path w="6998" h="5313" extrusionOk="0">
                  <a:moveTo>
                    <a:pt x="5399" y="0"/>
                  </a:moveTo>
                  <a:cubicBezTo>
                    <a:pt x="4879" y="0"/>
                    <a:pt x="4492" y="478"/>
                    <a:pt x="4141" y="865"/>
                  </a:cubicBezTo>
                  <a:cubicBezTo>
                    <a:pt x="3481" y="1573"/>
                    <a:pt x="2604" y="2077"/>
                    <a:pt x="1657" y="2282"/>
                  </a:cubicBezTo>
                  <a:cubicBezTo>
                    <a:pt x="1128" y="2389"/>
                    <a:pt x="516" y="2461"/>
                    <a:pt x="216" y="2906"/>
                  </a:cubicBezTo>
                  <a:cubicBezTo>
                    <a:pt x="0" y="3218"/>
                    <a:pt x="24" y="3650"/>
                    <a:pt x="192" y="3986"/>
                  </a:cubicBezTo>
                  <a:cubicBezTo>
                    <a:pt x="360" y="4334"/>
                    <a:pt x="660" y="4587"/>
                    <a:pt x="984" y="4790"/>
                  </a:cubicBezTo>
                  <a:cubicBezTo>
                    <a:pt x="1559" y="5138"/>
                    <a:pt x="2233" y="5312"/>
                    <a:pt x="2906" y="5312"/>
                  </a:cubicBezTo>
                  <a:cubicBezTo>
                    <a:pt x="3512" y="5312"/>
                    <a:pt x="4116" y="5171"/>
                    <a:pt x="4645" y="4886"/>
                  </a:cubicBezTo>
                  <a:cubicBezTo>
                    <a:pt x="6109" y="4094"/>
                    <a:pt x="6998" y="2234"/>
                    <a:pt x="6277" y="661"/>
                  </a:cubicBezTo>
                  <a:cubicBezTo>
                    <a:pt x="6122" y="313"/>
                    <a:pt x="5810" y="25"/>
                    <a:pt x="5437" y="1"/>
                  </a:cubicBezTo>
                  <a:cubicBezTo>
                    <a:pt x="5424" y="1"/>
                    <a:pt x="5412" y="0"/>
                    <a:pt x="53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2466555" y="2883511"/>
              <a:ext cx="312374" cy="282027"/>
            </a:xfrm>
            <a:custGeom>
              <a:avLst/>
              <a:gdLst/>
              <a:ahLst/>
              <a:cxnLst/>
              <a:rect l="l" t="t" r="r" b="b"/>
              <a:pathLst>
                <a:path w="6351" h="5734" extrusionOk="0">
                  <a:moveTo>
                    <a:pt x="2703" y="1"/>
                  </a:moveTo>
                  <a:cubicBezTo>
                    <a:pt x="2552" y="1"/>
                    <a:pt x="2403" y="15"/>
                    <a:pt x="2257" y="44"/>
                  </a:cubicBezTo>
                  <a:cubicBezTo>
                    <a:pt x="1213" y="236"/>
                    <a:pt x="336" y="1232"/>
                    <a:pt x="144" y="2456"/>
                  </a:cubicBezTo>
                  <a:cubicBezTo>
                    <a:pt x="0" y="3429"/>
                    <a:pt x="229" y="4520"/>
                    <a:pt x="840" y="5709"/>
                  </a:cubicBezTo>
                  <a:cubicBezTo>
                    <a:pt x="853" y="5733"/>
                    <a:pt x="877" y="5733"/>
                    <a:pt x="901" y="5733"/>
                  </a:cubicBezTo>
                  <a:lnTo>
                    <a:pt x="925" y="5733"/>
                  </a:lnTo>
                  <a:cubicBezTo>
                    <a:pt x="949" y="5721"/>
                    <a:pt x="960" y="5685"/>
                    <a:pt x="949" y="5661"/>
                  </a:cubicBezTo>
                  <a:cubicBezTo>
                    <a:pt x="336" y="4496"/>
                    <a:pt x="109" y="3416"/>
                    <a:pt x="264" y="2468"/>
                  </a:cubicBezTo>
                  <a:cubicBezTo>
                    <a:pt x="445" y="1292"/>
                    <a:pt x="1273" y="343"/>
                    <a:pt x="2281" y="151"/>
                  </a:cubicBezTo>
                  <a:cubicBezTo>
                    <a:pt x="2416" y="125"/>
                    <a:pt x="2555" y="113"/>
                    <a:pt x="2695" y="113"/>
                  </a:cubicBezTo>
                  <a:cubicBezTo>
                    <a:pt x="3339" y="113"/>
                    <a:pt x="4022" y="381"/>
                    <a:pt x="4634" y="884"/>
                  </a:cubicBezTo>
                  <a:cubicBezTo>
                    <a:pt x="5294" y="1424"/>
                    <a:pt x="5774" y="2156"/>
                    <a:pt x="6242" y="2864"/>
                  </a:cubicBezTo>
                  <a:cubicBezTo>
                    <a:pt x="6257" y="2879"/>
                    <a:pt x="6277" y="2889"/>
                    <a:pt x="6295" y="2889"/>
                  </a:cubicBezTo>
                  <a:cubicBezTo>
                    <a:pt x="6307" y="2889"/>
                    <a:pt x="6317" y="2886"/>
                    <a:pt x="6327" y="2876"/>
                  </a:cubicBezTo>
                  <a:cubicBezTo>
                    <a:pt x="6351" y="2864"/>
                    <a:pt x="6351" y="2828"/>
                    <a:pt x="6338" y="2804"/>
                  </a:cubicBezTo>
                  <a:cubicBezTo>
                    <a:pt x="5870" y="2084"/>
                    <a:pt x="5378" y="1352"/>
                    <a:pt x="4706" y="788"/>
                  </a:cubicBezTo>
                  <a:cubicBezTo>
                    <a:pt x="4079" y="279"/>
                    <a:pt x="3372" y="1"/>
                    <a:pt x="2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0" name="Google Shape;1110;p24"/>
          <p:cNvSpPr/>
          <p:nvPr/>
        </p:nvSpPr>
        <p:spPr>
          <a:xfrm>
            <a:off x="2125525" y="1873750"/>
            <a:ext cx="159000" cy="15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1" name="Google Shape;1111;p24"/>
          <p:cNvCxnSpPr>
            <a:stCxn id="1034" idx="1"/>
            <a:endCxn id="1110" idx="6"/>
          </p:cNvCxnSpPr>
          <p:nvPr/>
        </p:nvCxnSpPr>
        <p:spPr>
          <a:xfrm flipH="1">
            <a:off x="2284525" y="1577000"/>
            <a:ext cx="1633200" cy="3762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1112" name="Google Shape;1112;p24"/>
          <p:cNvSpPr/>
          <p:nvPr/>
        </p:nvSpPr>
        <p:spPr>
          <a:xfrm>
            <a:off x="1999625" y="2214550"/>
            <a:ext cx="159000" cy="15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3" name="Google Shape;1113;p24"/>
          <p:cNvCxnSpPr>
            <a:stCxn id="1030" idx="1"/>
            <a:endCxn id="1112" idx="6"/>
          </p:cNvCxnSpPr>
          <p:nvPr/>
        </p:nvCxnSpPr>
        <p:spPr>
          <a:xfrm flipH="1">
            <a:off x="2158575" y="2203138"/>
            <a:ext cx="1759200" cy="90900"/>
          </a:xfrm>
          <a:prstGeom prst="curvedConnector3">
            <a:avLst>
              <a:gd name="adj1" fmla="val 49999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1114" name="Google Shape;1114;p24"/>
          <p:cNvSpPr/>
          <p:nvPr/>
        </p:nvSpPr>
        <p:spPr>
          <a:xfrm>
            <a:off x="2284525" y="2317750"/>
            <a:ext cx="159000" cy="15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5" name="Google Shape;1115;p24"/>
          <p:cNvCxnSpPr>
            <a:stCxn id="1036" idx="1"/>
            <a:endCxn id="1114" idx="6"/>
          </p:cNvCxnSpPr>
          <p:nvPr/>
        </p:nvCxnSpPr>
        <p:spPr>
          <a:xfrm rot="10800000">
            <a:off x="2443575" y="2397275"/>
            <a:ext cx="1474200" cy="432000"/>
          </a:xfrm>
          <a:prstGeom prst="curvedConnector3">
            <a:avLst>
              <a:gd name="adj1" fmla="val 50002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1116" name="Google Shape;1116;p24"/>
          <p:cNvSpPr/>
          <p:nvPr/>
        </p:nvSpPr>
        <p:spPr>
          <a:xfrm>
            <a:off x="2595975" y="2932500"/>
            <a:ext cx="159000" cy="15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7" name="Google Shape;1117;p24"/>
          <p:cNvCxnSpPr>
            <a:stCxn id="1032" idx="1"/>
            <a:endCxn id="1116" idx="6"/>
          </p:cNvCxnSpPr>
          <p:nvPr/>
        </p:nvCxnSpPr>
        <p:spPr>
          <a:xfrm rot="10800000">
            <a:off x="2754925" y="3012011"/>
            <a:ext cx="1162800" cy="443400"/>
          </a:xfrm>
          <a:prstGeom prst="curvedConnector3">
            <a:avLst>
              <a:gd name="adj1" fmla="val 49998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1118" name="Google Shape;1118;p24"/>
          <p:cNvSpPr/>
          <p:nvPr/>
        </p:nvSpPr>
        <p:spPr>
          <a:xfrm>
            <a:off x="2306175" y="3507600"/>
            <a:ext cx="159000" cy="15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9" name="Google Shape;1119;p24"/>
          <p:cNvCxnSpPr>
            <a:stCxn id="1038" idx="1"/>
            <a:endCxn id="1118" idx="6"/>
          </p:cNvCxnSpPr>
          <p:nvPr/>
        </p:nvCxnSpPr>
        <p:spPr>
          <a:xfrm rot="10800000">
            <a:off x="2465175" y="3587125"/>
            <a:ext cx="1452600" cy="4944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oval" w="sm" len="sm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25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Bullying Infographics</a:t>
            </a:r>
            <a:endParaRPr/>
          </a:p>
        </p:txBody>
      </p:sp>
      <p:grpSp>
        <p:nvGrpSpPr>
          <p:cNvPr id="1125" name="Google Shape;1125;p25"/>
          <p:cNvGrpSpPr/>
          <p:nvPr/>
        </p:nvGrpSpPr>
        <p:grpSpPr>
          <a:xfrm>
            <a:off x="948148" y="1170219"/>
            <a:ext cx="926181" cy="849427"/>
            <a:chOff x="2521036" y="1266319"/>
            <a:chExt cx="926181" cy="849427"/>
          </a:xfrm>
        </p:grpSpPr>
        <p:sp>
          <p:nvSpPr>
            <p:cNvPr id="1126" name="Google Shape;1126;p25"/>
            <p:cNvSpPr/>
            <p:nvPr/>
          </p:nvSpPr>
          <p:spPr>
            <a:xfrm>
              <a:off x="2521036" y="1266319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5"/>
            <p:cNvSpPr/>
            <p:nvPr/>
          </p:nvSpPr>
          <p:spPr>
            <a:xfrm>
              <a:off x="2622776" y="1281875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25"/>
          <p:cNvGrpSpPr/>
          <p:nvPr/>
        </p:nvGrpSpPr>
        <p:grpSpPr>
          <a:xfrm>
            <a:off x="991348" y="3057106"/>
            <a:ext cx="926181" cy="849427"/>
            <a:chOff x="1045598" y="1053156"/>
            <a:chExt cx="926181" cy="849427"/>
          </a:xfrm>
        </p:grpSpPr>
        <p:sp>
          <p:nvSpPr>
            <p:cNvPr id="1129" name="Google Shape;1129;p25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5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1" name="Google Shape;1131;p25"/>
          <p:cNvGrpSpPr/>
          <p:nvPr/>
        </p:nvGrpSpPr>
        <p:grpSpPr>
          <a:xfrm>
            <a:off x="5011223" y="1170219"/>
            <a:ext cx="926181" cy="849427"/>
            <a:chOff x="1045598" y="1053156"/>
            <a:chExt cx="926181" cy="849427"/>
          </a:xfrm>
        </p:grpSpPr>
        <p:sp>
          <p:nvSpPr>
            <p:cNvPr id="1132" name="Google Shape;1132;p25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5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4" name="Google Shape;1134;p25"/>
          <p:cNvGrpSpPr/>
          <p:nvPr/>
        </p:nvGrpSpPr>
        <p:grpSpPr>
          <a:xfrm>
            <a:off x="5011223" y="3057106"/>
            <a:ext cx="926181" cy="849427"/>
            <a:chOff x="1045598" y="1053156"/>
            <a:chExt cx="926181" cy="849427"/>
          </a:xfrm>
        </p:grpSpPr>
        <p:sp>
          <p:nvSpPr>
            <p:cNvPr id="1135" name="Google Shape;1135;p25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5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1211713" y="1352720"/>
            <a:ext cx="485450" cy="484425"/>
            <a:chOff x="3062650" y="2759950"/>
            <a:chExt cx="485450" cy="484425"/>
          </a:xfrm>
        </p:grpSpPr>
        <p:sp>
          <p:nvSpPr>
            <p:cNvPr id="1138" name="Google Shape;1138;p25"/>
            <p:cNvSpPr/>
            <p:nvPr/>
          </p:nvSpPr>
          <p:spPr>
            <a:xfrm>
              <a:off x="3219825" y="2766900"/>
              <a:ext cx="172075" cy="172050"/>
            </a:xfrm>
            <a:custGeom>
              <a:avLst/>
              <a:gdLst/>
              <a:ahLst/>
              <a:cxnLst/>
              <a:rect l="l" t="t" r="r" b="b"/>
              <a:pathLst>
                <a:path w="6883" h="6882" extrusionOk="0">
                  <a:moveTo>
                    <a:pt x="3431" y="0"/>
                  </a:moveTo>
                  <a:cubicBezTo>
                    <a:pt x="1548" y="0"/>
                    <a:pt x="1" y="1547"/>
                    <a:pt x="1" y="3431"/>
                  </a:cubicBezTo>
                  <a:cubicBezTo>
                    <a:pt x="1" y="5335"/>
                    <a:pt x="1548" y="6882"/>
                    <a:pt x="3431" y="6882"/>
                  </a:cubicBezTo>
                  <a:cubicBezTo>
                    <a:pt x="5335" y="6882"/>
                    <a:pt x="6882" y="5335"/>
                    <a:pt x="6882" y="3431"/>
                  </a:cubicBezTo>
                  <a:cubicBezTo>
                    <a:pt x="6882" y="1547"/>
                    <a:pt x="5335" y="0"/>
                    <a:pt x="34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5"/>
            <p:cNvSpPr/>
            <p:nvPr/>
          </p:nvSpPr>
          <p:spPr>
            <a:xfrm>
              <a:off x="3369050" y="2917100"/>
              <a:ext cx="171575" cy="171600"/>
            </a:xfrm>
            <a:custGeom>
              <a:avLst/>
              <a:gdLst/>
              <a:ahLst/>
              <a:cxnLst/>
              <a:rect l="l" t="t" r="r" b="b"/>
              <a:pathLst>
                <a:path w="6863" h="6864" extrusionOk="0">
                  <a:moveTo>
                    <a:pt x="3433" y="1"/>
                  </a:moveTo>
                  <a:cubicBezTo>
                    <a:pt x="1529" y="1"/>
                    <a:pt x="1" y="1529"/>
                    <a:pt x="1" y="3433"/>
                  </a:cubicBezTo>
                  <a:cubicBezTo>
                    <a:pt x="1" y="5337"/>
                    <a:pt x="1529" y="6863"/>
                    <a:pt x="3433" y="6863"/>
                  </a:cubicBezTo>
                  <a:cubicBezTo>
                    <a:pt x="5337" y="6863"/>
                    <a:pt x="6863" y="5337"/>
                    <a:pt x="6863" y="3433"/>
                  </a:cubicBezTo>
                  <a:cubicBezTo>
                    <a:pt x="6863" y="1529"/>
                    <a:pt x="5337" y="1"/>
                    <a:pt x="34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5"/>
            <p:cNvSpPr/>
            <p:nvPr/>
          </p:nvSpPr>
          <p:spPr>
            <a:xfrm>
              <a:off x="3219825" y="3065375"/>
              <a:ext cx="172075" cy="171575"/>
            </a:xfrm>
            <a:custGeom>
              <a:avLst/>
              <a:gdLst/>
              <a:ahLst/>
              <a:cxnLst/>
              <a:rect l="l" t="t" r="r" b="b"/>
              <a:pathLst>
                <a:path w="6883" h="6863" extrusionOk="0">
                  <a:moveTo>
                    <a:pt x="3431" y="1"/>
                  </a:moveTo>
                  <a:cubicBezTo>
                    <a:pt x="1548" y="1"/>
                    <a:pt x="1" y="1527"/>
                    <a:pt x="1" y="3431"/>
                  </a:cubicBezTo>
                  <a:cubicBezTo>
                    <a:pt x="1" y="5335"/>
                    <a:pt x="1548" y="6863"/>
                    <a:pt x="3431" y="6863"/>
                  </a:cubicBezTo>
                  <a:cubicBezTo>
                    <a:pt x="5335" y="6863"/>
                    <a:pt x="6882" y="5335"/>
                    <a:pt x="6882" y="3431"/>
                  </a:cubicBezTo>
                  <a:cubicBezTo>
                    <a:pt x="6882" y="1527"/>
                    <a:pt x="5335" y="1"/>
                    <a:pt x="3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5"/>
            <p:cNvSpPr/>
            <p:nvPr/>
          </p:nvSpPr>
          <p:spPr>
            <a:xfrm>
              <a:off x="3069575" y="2917100"/>
              <a:ext cx="172100" cy="171600"/>
            </a:xfrm>
            <a:custGeom>
              <a:avLst/>
              <a:gdLst/>
              <a:ahLst/>
              <a:cxnLst/>
              <a:rect l="l" t="t" r="r" b="b"/>
              <a:pathLst>
                <a:path w="6884" h="6864" extrusionOk="0">
                  <a:moveTo>
                    <a:pt x="3433" y="1"/>
                  </a:moveTo>
                  <a:cubicBezTo>
                    <a:pt x="1548" y="1"/>
                    <a:pt x="1" y="1529"/>
                    <a:pt x="1" y="3433"/>
                  </a:cubicBezTo>
                  <a:cubicBezTo>
                    <a:pt x="1" y="5337"/>
                    <a:pt x="1548" y="6863"/>
                    <a:pt x="3433" y="6863"/>
                  </a:cubicBezTo>
                  <a:cubicBezTo>
                    <a:pt x="5337" y="6863"/>
                    <a:pt x="6883" y="5337"/>
                    <a:pt x="6883" y="3433"/>
                  </a:cubicBezTo>
                  <a:cubicBezTo>
                    <a:pt x="6883" y="1529"/>
                    <a:pt x="5337" y="1"/>
                    <a:pt x="3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5"/>
            <p:cNvSpPr/>
            <p:nvPr/>
          </p:nvSpPr>
          <p:spPr>
            <a:xfrm>
              <a:off x="3128600" y="3015800"/>
              <a:ext cx="58025" cy="31750"/>
            </a:xfrm>
            <a:custGeom>
              <a:avLst/>
              <a:gdLst/>
              <a:ahLst/>
              <a:cxnLst/>
              <a:rect l="l" t="t" r="r" b="b"/>
              <a:pathLst>
                <a:path w="2321" h="1270" extrusionOk="0">
                  <a:moveTo>
                    <a:pt x="1011" y="0"/>
                  </a:moveTo>
                  <a:cubicBezTo>
                    <a:pt x="456" y="0"/>
                    <a:pt x="1" y="456"/>
                    <a:pt x="1" y="1011"/>
                  </a:cubicBezTo>
                  <a:lnTo>
                    <a:pt x="1" y="1051"/>
                  </a:lnTo>
                  <a:cubicBezTo>
                    <a:pt x="1" y="1170"/>
                    <a:pt x="99" y="1270"/>
                    <a:pt x="218" y="1270"/>
                  </a:cubicBezTo>
                  <a:lnTo>
                    <a:pt x="2103" y="1270"/>
                  </a:lnTo>
                  <a:cubicBezTo>
                    <a:pt x="2222" y="1270"/>
                    <a:pt x="2320" y="1170"/>
                    <a:pt x="2320" y="1051"/>
                  </a:cubicBezTo>
                  <a:lnTo>
                    <a:pt x="2320" y="1011"/>
                  </a:lnTo>
                  <a:cubicBezTo>
                    <a:pt x="2320" y="456"/>
                    <a:pt x="1865" y="0"/>
                    <a:pt x="13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5"/>
            <p:cNvSpPr/>
            <p:nvPr/>
          </p:nvSpPr>
          <p:spPr>
            <a:xfrm>
              <a:off x="3062650" y="2759950"/>
              <a:ext cx="485450" cy="484425"/>
            </a:xfrm>
            <a:custGeom>
              <a:avLst/>
              <a:gdLst/>
              <a:ahLst/>
              <a:cxnLst/>
              <a:rect l="l" t="t" r="r" b="b"/>
              <a:pathLst>
                <a:path w="19418" h="19377" extrusionOk="0">
                  <a:moveTo>
                    <a:pt x="13248" y="4880"/>
                  </a:moveTo>
                  <a:cubicBezTo>
                    <a:pt x="13745" y="5256"/>
                    <a:pt x="14181" y="5692"/>
                    <a:pt x="14557" y="6188"/>
                  </a:cubicBezTo>
                  <a:cubicBezTo>
                    <a:pt x="13050" y="6664"/>
                    <a:pt x="11979" y="8072"/>
                    <a:pt x="11979" y="9719"/>
                  </a:cubicBezTo>
                  <a:cubicBezTo>
                    <a:pt x="11979" y="11385"/>
                    <a:pt x="13050" y="12773"/>
                    <a:pt x="14557" y="13268"/>
                  </a:cubicBezTo>
                  <a:cubicBezTo>
                    <a:pt x="14200" y="13744"/>
                    <a:pt x="13764" y="14180"/>
                    <a:pt x="13269" y="14537"/>
                  </a:cubicBezTo>
                  <a:cubicBezTo>
                    <a:pt x="12812" y="13030"/>
                    <a:pt x="11384" y="11940"/>
                    <a:pt x="9718" y="11940"/>
                  </a:cubicBezTo>
                  <a:cubicBezTo>
                    <a:pt x="8052" y="11940"/>
                    <a:pt x="6645" y="13030"/>
                    <a:pt x="6169" y="14537"/>
                  </a:cubicBezTo>
                  <a:cubicBezTo>
                    <a:pt x="5672" y="14180"/>
                    <a:pt x="5257" y="13744"/>
                    <a:pt x="4879" y="13249"/>
                  </a:cubicBezTo>
                  <a:cubicBezTo>
                    <a:pt x="6367" y="12773"/>
                    <a:pt x="7438" y="11364"/>
                    <a:pt x="7438" y="9719"/>
                  </a:cubicBezTo>
                  <a:cubicBezTo>
                    <a:pt x="7438" y="8072"/>
                    <a:pt x="6367" y="6684"/>
                    <a:pt x="4879" y="6188"/>
                  </a:cubicBezTo>
                  <a:cubicBezTo>
                    <a:pt x="5257" y="5692"/>
                    <a:pt x="5693" y="5256"/>
                    <a:pt x="6188" y="4880"/>
                  </a:cubicBezTo>
                  <a:cubicBezTo>
                    <a:pt x="6684" y="6366"/>
                    <a:pt x="8073" y="7437"/>
                    <a:pt x="9718" y="7437"/>
                  </a:cubicBezTo>
                  <a:cubicBezTo>
                    <a:pt x="11365" y="7437"/>
                    <a:pt x="12772" y="6366"/>
                    <a:pt x="13248" y="4880"/>
                  </a:cubicBezTo>
                  <a:close/>
                  <a:moveTo>
                    <a:pt x="9718" y="12495"/>
                  </a:moveTo>
                  <a:cubicBezTo>
                    <a:pt x="11463" y="12495"/>
                    <a:pt x="12872" y="13903"/>
                    <a:pt x="12872" y="15648"/>
                  </a:cubicBezTo>
                  <a:cubicBezTo>
                    <a:pt x="12872" y="17393"/>
                    <a:pt x="11463" y="18802"/>
                    <a:pt x="9718" y="18802"/>
                  </a:cubicBezTo>
                  <a:cubicBezTo>
                    <a:pt x="7993" y="18802"/>
                    <a:pt x="6566" y="17393"/>
                    <a:pt x="6566" y="15648"/>
                  </a:cubicBezTo>
                  <a:cubicBezTo>
                    <a:pt x="6566" y="13903"/>
                    <a:pt x="7993" y="12495"/>
                    <a:pt x="9718" y="12495"/>
                  </a:cubicBezTo>
                  <a:close/>
                  <a:moveTo>
                    <a:pt x="9718" y="1"/>
                  </a:moveTo>
                  <a:cubicBezTo>
                    <a:pt x="8469" y="1"/>
                    <a:pt x="7319" y="615"/>
                    <a:pt x="6624" y="1646"/>
                  </a:cubicBezTo>
                  <a:cubicBezTo>
                    <a:pt x="6545" y="1786"/>
                    <a:pt x="6585" y="1963"/>
                    <a:pt x="6704" y="2043"/>
                  </a:cubicBezTo>
                  <a:cubicBezTo>
                    <a:pt x="6756" y="2080"/>
                    <a:pt x="6815" y="2098"/>
                    <a:pt x="6871" y="2098"/>
                  </a:cubicBezTo>
                  <a:cubicBezTo>
                    <a:pt x="6964" y="2098"/>
                    <a:pt x="7051" y="2050"/>
                    <a:pt x="7100" y="1963"/>
                  </a:cubicBezTo>
                  <a:cubicBezTo>
                    <a:pt x="7695" y="1091"/>
                    <a:pt x="8668" y="556"/>
                    <a:pt x="9718" y="556"/>
                  </a:cubicBezTo>
                  <a:cubicBezTo>
                    <a:pt x="11463" y="556"/>
                    <a:pt x="12872" y="1984"/>
                    <a:pt x="12872" y="3709"/>
                  </a:cubicBezTo>
                  <a:cubicBezTo>
                    <a:pt x="12872" y="5454"/>
                    <a:pt x="11463" y="6863"/>
                    <a:pt x="9718" y="6863"/>
                  </a:cubicBezTo>
                  <a:cubicBezTo>
                    <a:pt x="7993" y="6863"/>
                    <a:pt x="6566" y="5454"/>
                    <a:pt x="6566" y="3709"/>
                  </a:cubicBezTo>
                  <a:cubicBezTo>
                    <a:pt x="6566" y="3471"/>
                    <a:pt x="6605" y="3233"/>
                    <a:pt x="6645" y="2995"/>
                  </a:cubicBezTo>
                  <a:cubicBezTo>
                    <a:pt x="6684" y="2836"/>
                    <a:pt x="6605" y="2677"/>
                    <a:pt x="6447" y="2658"/>
                  </a:cubicBezTo>
                  <a:cubicBezTo>
                    <a:pt x="6422" y="2652"/>
                    <a:pt x="6398" y="2649"/>
                    <a:pt x="6375" y="2649"/>
                  </a:cubicBezTo>
                  <a:cubicBezTo>
                    <a:pt x="6243" y="2649"/>
                    <a:pt x="6126" y="2738"/>
                    <a:pt x="6109" y="2857"/>
                  </a:cubicBezTo>
                  <a:cubicBezTo>
                    <a:pt x="6029" y="3134"/>
                    <a:pt x="6010" y="3431"/>
                    <a:pt x="6010" y="3709"/>
                  </a:cubicBezTo>
                  <a:cubicBezTo>
                    <a:pt x="6010" y="3907"/>
                    <a:pt x="6010" y="4105"/>
                    <a:pt x="6050" y="4285"/>
                  </a:cubicBezTo>
                  <a:cubicBezTo>
                    <a:pt x="5355" y="4761"/>
                    <a:pt x="4760" y="5356"/>
                    <a:pt x="4305" y="6049"/>
                  </a:cubicBezTo>
                  <a:cubicBezTo>
                    <a:pt x="4106" y="6009"/>
                    <a:pt x="3908" y="6009"/>
                    <a:pt x="3710" y="6009"/>
                  </a:cubicBezTo>
                  <a:cubicBezTo>
                    <a:pt x="1666" y="6009"/>
                    <a:pt x="0" y="7675"/>
                    <a:pt x="0" y="9719"/>
                  </a:cubicBezTo>
                  <a:cubicBezTo>
                    <a:pt x="0" y="10253"/>
                    <a:pt x="119" y="10769"/>
                    <a:pt x="338" y="11266"/>
                  </a:cubicBezTo>
                  <a:cubicBezTo>
                    <a:pt x="381" y="11368"/>
                    <a:pt x="479" y="11427"/>
                    <a:pt x="591" y="11427"/>
                  </a:cubicBezTo>
                  <a:cubicBezTo>
                    <a:pt x="631" y="11427"/>
                    <a:pt x="672" y="11420"/>
                    <a:pt x="714" y="11404"/>
                  </a:cubicBezTo>
                  <a:cubicBezTo>
                    <a:pt x="854" y="11345"/>
                    <a:pt x="912" y="11166"/>
                    <a:pt x="854" y="11028"/>
                  </a:cubicBezTo>
                  <a:cubicBezTo>
                    <a:pt x="655" y="10610"/>
                    <a:pt x="576" y="10174"/>
                    <a:pt x="576" y="9719"/>
                  </a:cubicBezTo>
                  <a:cubicBezTo>
                    <a:pt x="576" y="7992"/>
                    <a:pt x="1983" y="6565"/>
                    <a:pt x="3710" y="6565"/>
                  </a:cubicBezTo>
                  <a:cubicBezTo>
                    <a:pt x="5455" y="6565"/>
                    <a:pt x="6862" y="7992"/>
                    <a:pt x="6862" y="9719"/>
                  </a:cubicBezTo>
                  <a:cubicBezTo>
                    <a:pt x="6862" y="11464"/>
                    <a:pt x="5455" y="12871"/>
                    <a:pt x="3710" y="12871"/>
                  </a:cubicBezTo>
                  <a:cubicBezTo>
                    <a:pt x="2877" y="12871"/>
                    <a:pt x="2083" y="12535"/>
                    <a:pt x="1488" y="11940"/>
                  </a:cubicBezTo>
                  <a:cubicBezTo>
                    <a:pt x="1429" y="11881"/>
                    <a:pt x="1354" y="11851"/>
                    <a:pt x="1280" y="11851"/>
                  </a:cubicBezTo>
                  <a:cubicBezTo>
                    <a:pt x="1205" y="11851"/>
                    <a:pt x="1130" y="11881"/>
                    <a:pt x="1071" y="11940"/>
                  </a:cubicBezTo>
                  <a:cubicBezTo>
                    <a:pt x="973" y="12059"/>
                    <a:pt x="973" y="12237"/>
                    <a:pt x="1071" y="12337"/>
                  </a:cubicBezTo>
                  <a:cubicBezTo>
                    <a:pt x="1785" y="13051"/>
                    <a:pt x="2718" y="13447"/>
                    <a:pt x="3710" y="13447"/>
                  </a:cubicBezTo>
                  <a:cubicBezTo>
                    <a:pt x="3908" y="13447"/>
                    <a:pt x="4106" y="13427"/>
                    <a:pt x="4284" y="13408"/>
                  </a:cubicBezTo>
                  <a:cubicBezTo>
                    <a:pt x="4760" y="14082"/>
                    <a:pt x="5355" y="14677"/>
                    <a:pt x="6029" y="15153"/>
                  </a:cubicBezTo>
                  <a:cubicBezTo>
                    <a:pt x="6010" y="15312"/>
                    <a:pt x="6010" y="15470"/>
                    <a:pt x="6010" y="15648"/>
                  </a:cubicBezTo>
                  <a:cubicBezTo>
                    <a:pt x="6010" y="17711"/>
                    <a:pt x="7676" y="19377"/>
                    <a:pt x="9718" y="19377"/>
                  </a:cubicBezTo>
                  <a:cubicBezTo>
                    <a:pt x="11781" y="19377"/>
                    <a:pt x="13447" y="17711"/>
                    <a:pt x="13447" y="15648"/>
                  </a:cubicBezTo>
                  <a:cubicBezTo>
                    <a:pt x="13447" y="15470"/>
                    <a:pt x="13428" y="15312"/>
                    <a:pt x="13407" y="15153"/>
                  </a:cubicBezTo>
                  <a:cubicBezTo>
                    <a:pt x="14081" y="14677"/>
                    <a:pt x="14676" y="14082"/>
                    <a:pt x="15152" y="13408"/>
                  </a:cubicBezTo>
                  <a:cubicBezTo>
                    <a:pt x="15332" y="13427"/>
                    <a:pt x="15509" y="13447"/>
                    <a:pt x="15689" y="13447"/>
                  </a:cubicBezTo>
                  <a:cubicBezTo>
                    <a:pt x="16720" y="13447"/>
                    <a:pt x="17712" y="13011"/>
                    <a:pt x="18405" y="12257"/>
                  </a:cubicBezTo>
                  <a:cubicBezTo>
                    <a:pt x="18505" y="12157"/>
                    <a:pt x="18505" y="11980"/>
                    <a:pt x="18386" y="11861"/>
                  </a:cubicBezTo>
                  <a:cubicBezTo>
                    <a:pt x="18338" y="11813"/>
                    <a:pt x="18268" y="11788"/>
                    <a:pt x="18197" y="11788"/>
                  </a:cubicBezTo>
                  <a:cubicBezTo>
                    <a:pt x="18119" y="11788"/>
                    <a:pt x="18041" y="11818"/>
                    <a:pt x="17989" y="11880"/>
                  </a:cubicBezTo>
                  <a:cubicBezTo>
                    <a:pt x="17394" y="12514"/>
                    <a:pt x="16580" y="12871"/>
                    <a:pt x="15689" y="12871"/>
                  </a:cubicBezTo>
                  <a:cubicBezTo>
                    <a:pt x="13943" y="12871"/>
                    <a:pt x="12534" y="11464"/>
                    <a:pt x="12534" y="9719"/>
                  </a:cubicBezTo>
                  <a:cubicBezTo>
                    <a:pt x="12534" y="7992"/>
                    <a:pt x="13943" y="6565"/>
                    <a:pt x="15689" y="6565"/>
                  </a:cubicBezTo>
                  <a:cubicBezTo>
                    <a:pt x="17434" y="6565"/>
                    <a:pt x="18841" y="7992"/>
                    <a:pt x="18841" y="9719"/>
                  </a:cubicBezTo>
                  <a:cubicBezTo>
                    <a:pt x="18841" y="10155"/>
                    <a:pt x="18762" y="10552"/>
                    <a:pt x="18603" y="10948"/>
                  </a:cubicBezTo>
                  <a:cubicBezTo>
                    <a:pt x="18545" y="11086"/>
                    <a:pt x="18603" y="11266"/>
                    <a:pt x="18743" y="11324"/>
                  </a:cubicBezTo>
                  <a:cubicBezTo>
                    <a:pt x="18780" y="11338"/>
                    <a:pt x="18816" y="11345"/>
                    <a:pt x="18852" y="11345"/>
                  </a:cubicBezTo>
                  <a:cubicBezTo>
                    <a:pt x="18970" y="11345"/>
                    <a:pt x="19074" y="11273"/>
                    <a:pt x="19119" y="11166"/>
                  </a:cubicBezTo>
                  <a:cubicBezTo>
                    <a:pt x="19317" y="10710"/>
                    <a:pt x="19417" y="10214"/>
                    <a:pt x="19417" y="9719"/>
                  </a:cubicBezTo>
                  <a:cubicBezTo>
                    <a:pt x="19417" y="7675"/>
                    <a:pt x="17751" y="6009"/>
                    <a:pt x="15689" y="6009"/>
                  </a:cubicBezTo>
                  <a:cubicBezTo>
                    <a:pt x="15509" y="6009"/>
                    <a:pt x="15332" y="6009"/>
                    <a:pt x="15152" y="6049"/>
                  </a:cubicBezTo>
                  <a:cubicBezTo>
                    <a:pt x="14676" y="5356"/>
                    <a:pt x="14081" y="4761"/>
                    <a:pt x="13407" y="4285"/>
                  </a:cubicBezTo>
                  <a:cubicBezTo>
                    <a:pt x="13428" y="4105"/>
                    <a:pt x="13447" y="3907"/>
                    <a:pt x="13447" y="3709"/>
                  </a:cubicBezTo>
                  <a:cubicBezTo>
                    <a:pt x="13447" y="1667"/>
                    <a:pt x="11781" y="1"/>
                    <a:pt x="9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5"/>
            <p:cNvSpPr/>
            <p:nvPr/>
          </p:nvSpPr>
          <p:spPr>
            <a:xfrm>
              <a:off x="3476675" y="2963725"/>
              <a:ext cx="13900" cy="22825"/>
            </a:xfrm>
            <a:custGeom>
              <a:avLst/>
              <a:gdLst/>
              <a:ahLst/>
              <a:cxnLst/>
              <a:rect l="l" t="t" r="r" b="b"/>
              <a:pathLst>
                <a:path w="556" h="913" extrusionOk="0">
                  <a:moveTo>
                    <a:pt x="278" y="0"/>
                  </a:moveTo>
                  <a:cubicBezTo>
                    <a:pt x="119" y="0"/>
                    <a:pt x="0" y="140"/>
                    <a:pt x="0" y="298"/>
                  </a:cubicBezTo>
                  <a:lnTo>
                    <a:pt x="0" y="616"/>
                  </a:lnTo>
                  <a:cubicBezTo>
                    <a:pt x="0" y="774"/>
                    <a:pt x="119" y="912"/>
                    <a:pt x="278" y="912"/>
                  </a:cubicBezTo>
                  <a:cubicBezTo>
                    <a:pt x="437" y="912"/>
                    <a:pt x="556" y="774"/>
                    <a:pt x="556" y="616"/>
                  </a:cubicBezTo>
                  <a:lnTo>
                    <a:pt x="556" y="298"/>
                  </a:lnTo>
                  <a:cubicBezTo>
                    <a:pt x="556" y="140"/>
                    <a:pt x="437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5"/>
            <p:cNvSpPr/>
            <p:nvPr/>
          </p:nvSpPr>
          <p:spPr>
            <a:xfrm>
              <a:off x="3419150" y="2963725"/>
              <a:ext cx="14400" cy="22825"/>
            </a:xfrm>
            <a:custGeom>
              <a:avLst/>
              <a:gdLst/>
              <a:ahLst/>
              <a:cxnLst/>
              <a:rect l="l" t="t" r="r" b="b"/>
              <a:pathLst>
                <a:path w="576" h="913" extrusionOk="0">
                  <a:moveTo>
                    <a:pt x="278" y="0"/>
                  </a:moveTo>
                  <a:cubicBezTo>
                    <a:pt x="120" y="0"/>
                    <a:pt x="1" y="140"/>
                    <a:pt x="1" y="298"/>
                  </a:cubicBezTo>
                  <a:lnTo>
                    <a:pt x="1" y="616"/>
                  </a:lnTo>
                  <a:cubicBezTo>
                    <a:pt x="1" y="774"/>
                    <a:pt x="120" y="912"/>
                    <a:pt x="278" y="912"/>
                  </a:cubicBezTo>
                  <a:cubicBezTo>
                    <a:pt x="437" y="912"/>
                    <a:pt x="575" y="774"/>
                    <a:pt x="575" y="616"/>
                  </a:cubicBezTo>
                  <a:lnTo>
                    <a:pt x="575" y="298"/>
                  </a:lnTo>
                  <a:cubicBezTo>
                    <a:pt x="575" y="140"/>
                    <a:pt x="437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5"/>
            <p:cNvSpPr/>
            <p:nvPr/>
          </p:nvSpPr>
          <p:spPr>
            <a:xfrm>
              <a:off x="3243125" y="2863575"/>
              <a:ext cx="125475" cy="54075"/>
            </a:xfrm>
            <a:custGeom>
              <a:avLst/>
              <a:gdLst/>
              <a:ahLst/>
              <a:cxnLst/>
              <a:rect l="l" t="t" r="r" b="b"/>
              <a:pathLst>
                <a:path w="5019" h="2163" extrusionOk="0">
                  <a:moveTo>
                    <a:pt x="326" y="0"/>
                  </a:moveTo>
                  <a:cubicBezTo>
                    <a:pt x="291" y="0"/>
                    <a:pt x="255" y="7"/>
                    <a:pt x="219" y="21"/>
                  </a:cubicBezTo>
                  <a:cubicBezTo>
                    <a:pt x="80" y="60"/>
                    <a:pt x="0" y="219"/>
                    <a:pt x="40" y="378"/>
                  </a:cubicBezTo>
                  <a:cubicBezTo>
                    <a:pt x="397" y="1449"/>
                    <a:pt x="1389" y="2162"/>
                    <a:pt x="2499" y="2162"/>
                  </a:cubicBezTo>
                  <a:cubicBezTo>
                    <a:pt x="3630" y="2162"/>
                    <a:pt x="4622" y="1449"/>
                    <a:pt x="4958" y="378"/>
                  </a:cubicBezTo>
                  <a:cubicBezTo>
                    <a:pt x="5019" y="219"/>
                    <a:pt x="4939" y="60"/>
                    <a:pt x="4781" y="21"/>
                  </a:cubicBezTo>
                  <a:cubicBezTo>
                    <a:pt x="4749" y="7"/>
                    <a:pt x="4715" y="0"/>
                    <a:pt x="4682" y="0"/>
                  </a:cubicBezTo>
                  <a:cubicBezTo>
                    <a:pt x="4568" y="0"/>
                    <a:pt x="4454" y="76"/>
                    <a:pt x="4424" y="198"/>
                  </a:cubicBezTo>
                  <a:cubicBezTo>
                    <a:pt x="4146" y="1031"/>
                    <a:pt x="3372" y="1587"/>
                    <a:pt x="2499" y="1587"/>
                  </a:cubicBezTo>
                  <a:cubicBezTo>
                    <a:pt x="1626" y="1587"/>
                    <a:pt x="854" y="1031"/>
                    <a:pt x="576" y="198"/>
                  </a:cubicBezTo>
                  <a:cubicBezTo>
                    <a:pt x="545" y="76"/>
                    <a:pt x="444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5"/>
            <p:cNvSpPr/>
            <p:nvPr/>
          </p:nvSpPr>
          <p:spPr>
            <a:xfrm>
              <a:off x="3269900" y="2806550"/>
              <a:ext cx="14425" cy="22325"/>
            </a:xfrm>
            <a:custGeom>
              <a:avLst/>
              <a:gdLst/>
              <a:ahLst/>
              <a:cxnLst/>
              <a:rect l="l" t="t" r="r" b="b"/>
              <a:pathLst>
                <a:path w="577" h="893" extrusionOk="0">
                  <a:moveTo>
                    <a:pt x="278" y="1"/>
                  </a:moveTo>
                  <a:cubicBezTo>
                    <a:pt x="119" y="1"/>
                    <a:pt x="0" y="120"/>
                    <a:pt x="0" y="279"/>
                  </a:cubicBezTo>
                  <a:lnTo>
                    <a:pt x="0" y="615"/>
                  </a:lnTo>
                  <a:cubicBezTo>
                    <a:pt x="0" y="774"/>
                    <a:pt x="119" y="893"/>
                    <a:pt x="278" y="893"/>
                  </a:cubicBezTo>
                  <a:cubicBezTo>
                    <a:pt x="436" y="893"/>
                    <a:pt x="576" y="774"/>
                    <a:pt x="576" y="615"/>
                  </a:cubicBezTo>
                  <a:lnTo>
                    <a:pt x="576" y="279"/>
                  </a:lnTo>
                  <a:cubicBezTo>
                    <a:pt x="576" y="120"/>
                    <a:pt x="436" y="1"/>
                    <a:pt x="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5"/>
            <p:cNvSpPr/>
            <p:nvPr/>
          </p:nvSpPr>
          <p:spPr>
            <a:xfrm>
              <a:off x="3327400" y="2806550"/>
              <a:ext cx="13925" cy="22325"/>
            </a:xfrm>
            <a:custGeom>
              <a:avLst/>
              <a:gdLst/>
              <a:ahLst/>
              <a:cxnLst/>
              <a:rect l="l" t="t" r="r" b="b"/>
              <a:pathLst>
                <a:path w="557" h="893" extrusionOk="0">
                  <a:moveTo>
                    <a:pt x="278" y="1"/>
                  </a:moveTo>
                  <a:cubicBezTo>
                    <a:pt x="120" y="1"/>
                    <a:pt x="1" y="120"/>
                    <a:pt x="1" y="279"/>
                  </a:cubicBezTo>
                  <a:lnTo>
                    <a:pt x="1" y="615"/>
                  </a:lnTo>
                  <a:cubicBezTo>
                    <a:pt x="1" y="774"/>
                    <a:pt x="120" y="893"/>
                    <a:pt x="278" y="893"/>
                  </a:cubicBezTo>
                  <a:cubicBezTo>
                    <a:pt x="437" y="893"/>
                    <a:pt x="556" y="774"/>
                    <a:pt x="556" y="615"/>
                  </a:cubicBezTo>
                  <a:lnTo>
                    <a:pt x="556" y="279"/>
                  </a:lnTo>
                  <a:cubicBezTo>
                    <a:pt x="556" y="120"/>
                    <a:pt x="437" y="1"/>
                    <a:pt x="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5"/>
            <p:cNvSpPr/>
            <p:nvPr/>
          </p:nvSpPr>
          <p:spPr>
            <a:xfrm>
              <a:off x="3399800" y="3026700"/>
              <a:ext cx="110100" cy="13925"/>
            </a:xfrm>
            <a:custGeom>
              <a:avLst/>
              <a:gdLst/>
              <a:ahLst/>
              <a:cxnLst/>
              <a:rect l="l" t="t" r="r" b="b"/>
              <a:pathLst>
                <a:path w="4404" h="557" extrusionOk="0">
                  <a:moveTo>
                    <a:pt x="299" y="1"/>
                  </a:moveTo>
                  <a:cubicBezTo>
                    <a:pt x="140" y="1"/>
                    <a:pt x="0" y="120"/>
                    <a:pt x="0" y="278"/>
                  </a:cubicBezTo>
                  <a:cubicBezTo>
                    <a:pt x="0" y="437"/>
                    <a:pt x="140" y="556"/>
                    <a:pt x="299" y="556"/>
                  </a:cubicBezTo>
                  <a:lnTo>
                    <a:pt x="4126" y="556"/>
                  </a:lnTo>
                  <a:cubicBezTo>
                    <a:pt x="4284" y="556"/>
                    <a:pt x="4403" y="437"/>
                    <a:pt x="4403" y="278"/>
                  </a:cubicBezTo>
                  <a:cubicBezTo>
                    <a:pt x="4403" y="120"/>
                    <a:pt x="4284" y="1"/>
                    <a:pt x="4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5"/>
            <p:cNvSpPr/>
            <p:nvPr/>
          </p:nvSpPr>
          <p:spPr>
            <a:xfrm>
              <a:off x="3251575" y="3109475"/>
              <a:ext cx="45625" cy="34750"/>
            </a:xfrm>
            <a:custGeom>
              <a:avLst/>
              <a:gdLst/>
              <a:ahLst/>
              <a:cxnLst/>
              <a:rect l="l" t="t" r="r" b="b"/>
              <a:pathLst>
                <a:path w="1825" h="1390" extrusionOk="0">
                  <a:moveTo>
                    <a:pt x="1500" y="0"/>
                  </a:moveTo>
                  <a:cubicBezTo>
                    <a:pt x="1448" y="0"/>
                    <a:pt x="1396" y="13"/>
                    <a:pt x="1349" y="41"/>
                  </a:cubicBezTo>
                  <a:cubicBezTo>
                    <a:pt x="932" y="299"/>
                    <a:pt x="278" y="715"/>
                    <a:pt x="178" y="775"/>
                  </a:cubicBezTo>
                  <a:cubicBezTo>
                    <a:pt x="79" y="815"/>
                    <a:pt x="0" y="913"/>
                    <a:pt x="0" y="1032"/>
                  </a:cubicBezTo>
                  <a:cubicBezTo>
                    <a:pt x="0" y="1132"/>
                    <a:pt x="59" y="1231"/>
                    <a:pt x="159" y="1270"/>
                  </a:cubicBezTo>
                  <a:cubicBezTo>
                    <a:pt x="198" y="1310"/>
                    <a:pt x="238" y="1310"/>
                    <a:pt x="278" y="1310"/>
                  </a:cubicBezTo>
                  <a:cubicBezTo>
                    <a:pt x="376" y="1310"/>
                    <a:pt x="436" y="1270"/>
                    <a:pt x="495" y="1251"/>
                  </a:cubicBezTo>
                  <a:cubicBezTo>
                    <a:pt x="516" y="1231"/>
                    <a:pt x="694" y="1112"/>
                    <a:pt x="733" y="1093"/>
                  </a:cubicBezTo>
                  <a:lnTo>
                    <a:pt x="733" y="1112"/>
                  </a:lnTo>
                  <a:cubicBezTo>
                    <a:pt x="733" y="1270"/>
                    <a:pt x="852" y="1389"/>
                    <a:pt x="1011" y="1389"/>
                  </a:cubicBezTo>
                  <a:cubicBezTo>
                    <a:pt x="1169" y="1389"/>
                    <a:pt x="1309" y="1270"/>
                    <a:pt x="1309" y="1112"/>
                  </a:cubicBezTo>
                  <a:lnTo>
                    <a:pt x="1309" y="775"/>
                  </a:lnTo>
                  <a:lnTo>
                    <a:pt x="1309" y="755"/>
                  </a:lnTo>
                  <a:cubicBezTo>
                    <a:pt x="1487" y="636"/>
                    <a:pt x="1645" y="537"/>
                    <a:pt x="1645" y="537"/>
                  </a:cubicBezTo>
                  <a:cubicBezTo>
                    <a:pt x="1785" y="458"/>
                    <a:pt x="1825" y="279"/>
                    <a:pt x="1745" y="141"/>
                  </a:cubicBezTo>
                  <a:cubicBezTo>
                    <a:pt x="1693" y="49"/>
                    <a:pt x="1598" y="0"/>
                    <a:pt x="1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5"/>
            <p:cNvSpPr/>
            <p:nvPr/>
          </p:nvSpPr>
          <p:spPr>
            <a:xfrm>
              <a:off x="3314525" y="3109475"/>
              <a:ext cx="45150" cy="34750"/>
            </a:xfrm>
            <a:custGeom>
              <a:avLst/>
              <a:gdLst/>
              <a:ahLst/>
              <a:cxnLst/>
              <a:rect l="l" t="t" r="r" b="b"/>
              <a:pathLst>
                <a:path w="1806" h="1390" extrusionOk="0">
                  <a:moveTo>
                    <a:pt x="325" y="0"/>
                  </a:moveTo>
                  <a:cubicBezTo>
                    <a:pt x="227" y="0"/>
                    <a:pt x="132" y="49"/>
                    <a:pt x="79" y="141"/>
                  </a:cubicBezTo>
                  <a:cubicBezTo>
                    <a:pt x="0" y="279"/>
                    <a:pt x="40" y="458"/>
                    <a:pt x="159" y="537"/>
                  </a:cubicBezTo>
                  <a:cubicBezTo>
                    <a:pt x="159" y="537"/>
                    <a:pt x="317" y="636"/>
                    <a:pt x="516" y="755"/>
                  </a:cubicBezTo>
                  <a:lnTo>
                    <a:pt x="516" y="775"/>
                  </a:lnTo>
                  <a:lnTo>
                    <a:pt x="516" y="1112"/>
                  </a:lnTo>
                  <a:cubicBezTo>
                    <a:pt x="516" y="1270"/>
                    <a:pt x="635" y="1389"/>
                    <a:pt x="793" y="1389"/>
                  </a:cubicBezTo>
                  <a:cubicBezTo>
                    <a:pt x="952" y="1389"/>
                    <a:pt x="1071" y="1270"/>
                    <a:pt x="1071" y="1112"/>
                  </a:cubicBezTo>
                  <a:lnTo>
                    <a:pt x="1071" y="1093"/>
                  </a:lnTo>
                  <a:cubicBezTo>
                    <a:pt x="1111" y="1112"/>
                    <a:pt x="1290" y="1231"/>
                    <a:pt x="1330" y="1251"/>
                  </a:cubicBezTo>
                  <a:cubicBezTo>
                    <a:pt x="1369" y="1270"/>
                    <a:pt x="1449" y="1310"/>
                    <a:pt x="1528" y="1310"/>
                  </a:cubicBezTo>
                  <a:cubicBezTo>
                    <a:pt x="1568" y="1310"/>
                    <a:pt x="1607" y="1310"/>
                    <a:pt x="1666" y="1270"/>
                  </a:cubicBezTo>
                  <a:cubicBezTo>
                    <a:pt x="1745" y="1231"/>
                    <a:pt x="1806" y="1132"/>
                    <a:pt x="1806" y="1032"/>
                  </a:cubicBezTo>
                  <a:cubicBezTo>
                    <a:pt x="1806" y="913"/>
                    <a:pt x="1745" y="815"/>
                    <a:pt x="1647" y="775"/>
                  </a:cubicBezTo>
                  <a:cubicBezTo>
                    <a:pt x="1547" y="715"/>
                    <a:pt x="873" y="299"/>
                    <a:pt x="476" y="41"/>
                  </a:cubicBezTo>
                  <a:cubicBezTo>
                    <a:pt x="429" y="13"/>
                    <a:pt x="377" y="0"/>
                    <a:pt x="3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5"/>
            <p:cNvSpPr/>
            <p:nvPr/>
          </p:nvSpPr>
          <p:spPr>
            <a:xfrm>
              <a:off x="3105275" y="2960050"/>
              <a:ext cx="41675" cy="34425"/>
            </a:xfrm>
            <a:custGeom>
              <a:avLst/>
              <a:gdLst/>
              <a:ahLst/>
              <a:cxnLst/>
              <a:rect l="l" t="t" r="r" b="b"/>
              <a:pathLst>
                <a:path w="1667" h="1377" extrusionOk="0">
                  <a:moveTo>
                    <a:pt x="279" y="1"/>
                  </a:moveTo>
                  <a:cubicBezTo>
                    <a:pt x="233" y="1"/>
                    <a:pt x="184" y="10"/>
                    <a:pt x="140" y="28"/>
                  </a:cubicBezTo>
                  <a:cubicBezTo>
                    <a:pt x="40" y="88"/>
                    <a:pt x="1" y="187"/>
                    <a:pt x="1" y="287"/>
                  </a:cubicBezTo>
                  <a:cubicBezTo>
                    <a:pt x="1" y="464"/>
                    <a:pt x="80" y="504"/>
                    <a:pt x="299" y="623"/>
                  </a:cubicBezTo>
                  <a:cubicBezTo>
                    <a:pt x="358" y="663"/>
                    <a:pt x="418" y="683"/>
                    <a:pt x="497" y="723"/>
                  </a:cubicBezTo>
                  <a:lnTo>
                    <a:pt x="497" y="1080"/>
                  </a:lnTo>
                  <a:cubicBezTo>
                    <a:pt x="497" y="1239"/>
                    <a:pt x="616" y="1377"/>
                    <a:pt x="775" y="1377"/>
                  </a:cubicBezTo>
                  <a:cubicBezTo>
                    <a:pt x="934" y="1377"/>
                    <a:pt x="1072" y="1239"/>
                    <a:pt x="1072" y="1080"/>
                  </a:cubicBezTo>
                  <a:lnTo>
                    <a:pt x="1072" y="1040"/>
                  </a:lnTo>
                  <a:cubicBezTo>
                    <a:pt x="1151" y="1080"/>
                    <a:pt x="1191" y="1120"/>
                    <a:pt x="1191" y="1120"/>
                  </a:cubicBezTo>
                  <a:cubicBezTo>
                    <a:pt x="1251" y="1139"/>
                    <a:pt x="1291" y="1139"/>
                    <a:pt x="1330" y="1139"/>
                  </a:cubicBezTo>
                  <a:cubicBezTo>
                    <a:pt x="1429" y="1139"/>
                    <a:pt x="1529" y="1099"/>
                    <a:pt x="1587" y="1001"/>
                  </a:cubicBezTo>
                  <a:cubicBezTo>
                    <a:pt x="1667" y="861"/>
                    <a:pt x="1608" y="683"/>
                    <a:pt x="1468" y="604"/>
                  </a:cubicBezTo>
                  <a:cubicBezTo>
                    <a:pt x="1032" y="366"/>
                    <a:pt x="537" y="107"/>
                    <a:pt x="437" y="49"/>
                  </a:cubicBezTo>
                  <a:cubicBezTo>
                    <a:pt x="393" y="15"/>
                    <a:pt x="337" y="1"/>
                    <a:pt x="2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5"/>
            <p:cNvSpPr/>
            <p:nvPr/>
          </p:nvSpPr>
          <p:spPr>
            <a:xfrm>
              <a:off x="3164300" y="2960050"/>
              <a:ext cx="41675" cy="34425"/>
            </a:xfrm>
            <a:custGeom>
              <a:avLst/>
              <a:gdLst/>
              <a:ahLst/>
              <a:cxnLst/>
              <a:rect l="l" t="t" r="r" b="b"/>
              <a:pathLst>
                <a:path w="1667" h="1377" extrusionOk="0">
                  <a:moveTo>
                    <a:pt x="1388" y="1"/>
                  </a:moveTo>
                  <a:cubicBezTo>
                    <a:pt x="1330" y="1"/>
                    <a:pt x="1274" y="15"/>
                    <a:pt x="1230" y="49"/>
                  </a:cubicBezTo>
                  <a:cubicBezTo>
                    <a:pt x="1130" y="107"/>
                    <a:pt x="635" y="366"/>
                    <a:pt x="199" y="604"/>
                  </a:cubicBezTo>
                  <a:cubicBezTo>
                    <a:pt x="59" y="683"/>
                    <a:pt x="1" y="861"/>
                    <a:pt x="80" y="1001"/>
                  </a:cubicBezTo>
                  <a:cubicBezTo>
                    <a:pt x="139" y="1099"/>
                    <a:pt x="239" y="1139"/>
                    <a:pt x="337" y="1139"/>
                  </a:cubicBezTo>
                  <a:cubicBezTo>
                    <a:pt x="377" y="1139"/>
                    <a:pt x="416" y="1139"/>
                    <a:pt x="477" y="1120"/>
                  </a:cubicBezTo>
                  <a:cubicBezTo>
                    <a:pt x="477" y="1120"/>
                    <a:pt x="516" y="1080"/>
                    <a:pt x="596" y="1040"/>
                  </a:cubicBezTo>
                  <a:lnTo>
                    <a:pt x="596" y="1080"/>
                  </a:lnTo>
                  <a:cubicBezTo>
                    <a:pt x="596" y="1239"/>
                    <a:pt x="734" y="1377"/>
                    <a:pt x="892" y="1377"/>
                  </a:cubicBezTo>
                  <a:cubicBezTo>
                    <a:pt x="1051" y="1377"/>
                    <a:pt x="1170" y="1239"/>
                    <a:pt x="1170" y="1080"/>
                  </a:cubicBezTo>
                  <a:lnTo>
                    <a:pt x="1170" y="723"/>
                  </a:lnTo>
                  <a:cubicBezTo>
                    <a:pt x="1249" y="683"/>
                    <a:pt x="1310" y="663"/>
                    <a:pt x="1368" y="623"/>
                  </a:cubicBezTo>
                  <a:cubicBezTo>
                    <a:pt x="1587" y="504"/>
                    <a:pt x="1667" y="464"/>
                    <a:pt x="1667" y="287"/>
                  </a:cubicBezTo>
                  <a:cubicBezTo>
                    <a:pt x="1667" y="187"/>
                    <a:pt x="1627" y="88"/>
                    <a:pt x="1527" y="28"/>
                  </a:cubicBezTo>
                  <a:cubicBezTo>
                    <a:pt x="1483" y="10"/>
                    <a:pt x="1435" y="1"/>
                    <a:pt x="1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5"/>
            <p:cNvSpPr/>
            <p:nvPr/>
          </p:nvSpPr>
          <p:spPr>
            <a:xfrm>
              <a:off x="3265450" y="3172950"/>
              <a:ext cx="80825" cy="24375"/>
            </a:xfrm>
            <a:custGeom>
              <a:avLst/>
              <a:gdLst/>
              <a:ahLst/>
              <a:cxnLst/>
              <a:rect l="l" t="t" r="r" b="b"/>
              <a:pathLst>
                <a:path w="3233" h="975" extrusionOk="0">
                  <a:moveTo>
                    <a:pt x="1606" y="1"/>
                  </a:moveTo>
                  <a:cubicBezTo>
                    <a:pt x="1090" y="1"/>
                    <a:pt x="595" y="159"/>
                    <a:pt x="159" y="458"/>
                  </a:cubicBezTo>
                  <a:cubicBezTo>
                    <a:pt x="40" y="537"/>
                    <a:pt x="0" y="715"/>
                    <a:pt x="80" y="854"/>
                  </a:cubicBezTo>
                  <a:cubicBezTo>
                    <a:pt x="143" y="931"/>
                    <a:pt x="241" y="975"/>
                    <a:pt x="334" y="975"/>
                  </a:cubicBezTo>
                  <a:cubicBezTo>
                    <a:pt x="385" y="975"/>
                    <a:pt x="434" y="962"/>
                    <a:pt x="476" y="934"/>
                  </a:cubicBezTo>
                  <a:cubicBezTo>
                    <a:pt x="813" y="696"/>
                    <a:pt x="1209" y="577"/>
                    <a:pt x="1606" y="577"/>
                  </a:cubicBezTo>
                  <a:cubicBezTo>
                    <a:pt x="2023" y="577"/>
                    <a:pt x="2399" y="696"/>
                    <a:pt x="2737" y="934"/>
                  </a:cubicBezTo>
                  <a:cubicBezTo>
                    <a:pt x="2796" y="953"/>
                    <a:pt x="2856" y="973"/>
                    <a:pt x="2896" y="973"/>
                  </a:cubicBezTo>
                  <a:cubicBezTo>
                    <a:pt x="2994" y="973"/>
                    <a:pt x="3074" y="934"/>
                    <a:pt x="3134" y="854"/>
                  </a:cubicBezTo>
                  <a:cubicBezTo>
                    <a:pt x="3232" y="715"/>
                    <a:pt x="3193" y="537"/>
                    <a:pt x="3055" y="458"/>
                  </a:cubicBezTo>
                  <a:cubicBezTo>
                    <a:pt x="2637" y="159"/>
                    <a:pt x="2122" y="1"/>
                    <a:pt x="1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5"/>
            <p:cNvSpPr/>
            <p:nvPr/>
          </p:nvSpPr>
          <p:spPr>
            <a:xfrm>
              <a:off x="3121650" y="3008850"/>
              <a:ext cx="71900" cy="46125"/>
            </a:xfrm>
            <a:custGeom>
              <a:avLst/>
              <a:gdLst/>
              <a:ahLst/>
              <a:cxnLst/>
              <a:rect l="l" t="t" r="r" b="b"/>
              <a:pathLst>
                <a:path w="2876" h="1845" extrusionOk="0">
                  <a:moveTo>
                    <a:pt x="1588" y="575"/>
                  </a:moveTo>
                  <a:cubicBezTo>
                    <a:pt x="1964" y="575"/>
                    <a:pt x="2302" y="873"/>
                    <a:pt x="2302" y="1270"/>
                  </a:cubicBezTo>
                  <a:lnTo>
                    <a:pt x="575" y="1270"/>
                  </a:lnTo>
                  <a:cubicBezTo>
                    <a:pt x="596" y="873"/>
                    <a:pt x="913" y="575"/>
                    <a:pt x="1289" y="575"/>
                  </a:cubicBezTo>
                  <a:close/>
                  <a:moveTo>
                    <a:pt x="1289" y="1"/>
                  </a:moveTo>
                  <a:cubicBezTo>
                    <a:pt x="575" y="1"/>
                    <a:pt x="1" y="575"/>
                    <a:pt x="1" y="1289"/>
                  </a:cubicBezTo>
                  <a:lnTo>
                    <a:pt x="1" y="1329"/>
                  </a:lnTo>
                  <a:cubicBezTo>
                    <a:pt x="1" y="1606"/>
                    <a:pt x="218" y="1844"/>
                    <a:pt x="496" y="1844"/>
                  </a:cubicBezTo>
                  <a:lnTo>
                    <a:pt x="2381" y="1844"/>
                  </a:lnTo>
                  <a:cubicBezTo>
                    <a:pt x="2659" y="1844"/>
                    <a:pt x="2876" y="1606"/>
                    <a:pt x="2876" y="1329"/>
                  </a:cubicBezTo>
                  <a:lnTo>
                    <a:pt x="2876" y="1289"/>
                  </a:lnTo>
                  <a:cubicBezTo>
                    <a:pt x="2876" y="575"/>
                    <a:pt x="2302" y="1"/>
                    <a:pt x="1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6" name="Google Shape;1156;p25"/>
          <p:cNvGrpSpPr/>
          <p:nvPr/>
        </p:nvGrpSpPr>
        <p:grpSpPr>
          <a:xfrm>
            <a:off x="5275988" y="1436257"/>
            <a:ext cx="485400" cy="317350"/>
            <a:chOff x="4527825" y="2843250"/>
            <a:chExt cx="485400" cy="317350"/>
          </a:xfrm>
        </p:grpSpPr>
        <p:sp>
          <p:nvSpPr>
            <p:cNvPr id="1157" name="Google Shape;1157;p25"/>
            <p:cNvSpPr/>
            <p:nvPr/>
          </p:nvSpPr>
          <p:spPr>
            <a:xfrm>
              <a:off x="4706325" y="2849675"/>
              <a:ext cx="303450" cy="303475"/>
            </a:xfrm>
            <a:custGeom>
              <a:avLst/>
              <a:gdLst/>
              <a:ahLst/>
              <a:cxnLst/>
              <a:rect l="l" t="t" r="r" b="b"/>
              <a:pathLst>
                <a:path w="12138" h="12139" extrusionOk="0">
                  <a:moveTo>
                    <a:pt x="6069" y="1"/>
                  </a:moveTo>
                  <a:cubicBezTo>
                    <a:pt x="2716" y="1"/>
                    <a:pt x="0" y="2718"/>
                    <a:pt x="0" y="6069"/>
                  </a:cubicBezTo>
                  <a:cubicBezTo>
                    <a:pt x="0" y="9422"/>
                    <a:pt x="2716" y="12138"/>
                    <a:pt x="6069" y="12138"/>
                  </a:cubicBezTo>
                  <a:cubicBezTo>
                    <a:pt x="9420" y="12138"/>
                    <a:pt x="12138" y="9422"/>
                    <a:pt x="12138" y="6069"/>
                  </a:cubicBezTo>
                  <a:cubicBezTo>
                    <a:pt x="12138" y="2718"/>
                    <a:pt x="9420" y="1"/>
                    <a:pt x="60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5"/>
            <p:cNvSpPr/>
            <p:nvPr/>
          </p:nvSpPr>
          <p:spPr>
            <a:xfrm>
              <a:off x="4783650" y="3001275"/>
              <a:ext cx="166425" cy="80050"/>
            </a:xfrm>
            <a:custGeom>
              <a:avLst/>
              <a:gdLst/>
              <a:ahLst/>
              <a:cxnLst/>
              <a:rect l="l" t="t" r="r" b="b"/>
              <a:pathLst>
                <a:path w="6657" h="3202" extrusionOk="0">
                  <a:moveTo>
                    <a:pt x="3311" y="0"/>
                  </a:moveTo>
                  <a:cubicBezTo>
                    <a:pt x="3151" y="0"/>
                    <a:pt x="2991" y="16"/>
                    <a:pt x="2836" y="45"/>
                  </a:cubicBezTo>
                  <a:lnTo>
                    <a:pt x="774" y="481"/>
                  </a:lnTo>
                  <a:lnTo>
                    <a:pt x="1" y="2147"/>
                  </a:lnTo>
                  <a:lnTo>
                    <a:pt x="2936" y="2346"/>
                  </a:lnTo>
                  <a:cubicBezTo>
                    <a:pt x="4066" y="2385"/>
                    <a:pt x="5197" y="2663"/>
                    <a:pt x="6327" y="3179"/>
                  </a:cubicBezTo>
                  <a:cubicBezTo>
                    <a:pt x="6358" y="3194"/>
                    <a:pt x="6391" y="3202"/>
                    <a:pt x="6422" y="3202"/>
                  </a:cubicBezTo>
                  <a:cubicBezTo>
                    <a:pt x="6548" y="3202"/>
                    <a:pt x="6657" y="3084"/>
                    <a:pt x="6625" y="2941"/>
                  </a:cubicBezTo>
                  <a:cubicBezTo>
                    <a:pt x="6308" y="1632"/>
                    <a:pt x="5356" y="600"/>
                    <a:pt x="4106" y="145"/>
                  </a:cubicBezTo>
                  <a:cubicBezTo>
                    <a:pt x="3856" y="45"/>
                    <a:pt x="3583" y="0"/>
                    <a:pt x="3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4535225" y="2850200"/>
              <a:ext cx="303000" cy="303450"/>
            </a:xfrm>
            <a:custGeom>
              <a:avLst/>
              <a:gdLst/>
              <a:ahLst/>
              <a:cxnLst/>
              <a:rect l="l" t="t" r="r" b="b"/>
              <a:pathLst>
                <a:path w="12120" h="12138" extrusionOk="0">
                  <a:moveTo>
                    <a:pt x="6070" y="0"/>
                  </a:moveTo>
                  <a:cubicBezTo>
                    <a:pt x="2719" y="0"/>
                    <a:pt x="1" y="2717"/>
                    <a:pt x="1" y="6069"/>
                  </a:cubicBezTo>
                  <a:cubicBezTo>
                    <a:pt x="1" y="9420"/>
                    <a:pt x="2719" y="12138"/>
                    <a:pt x="6070" y="12138"/>
                  </a:cubicBezTo>
                  <a:cubicBezTo>
                    <a:pt x="9402" y="12138"/>
                    <a:pt x="12120" y="9420"/>
                    <a:pt x="12120" y="6069"/>
                  </a:cubicBezTo>
                  <a:cubicBezTo>
                    <a:pt x="12120" y="2717"/>
                    <a:pt x="9402" y="0"/>
                    <a:pt x="60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5"/>
            <p:cNvSpPr/>
            <p:nvPr/>
          </p:nvSpPr>
          <p:spPr>
            <a:xfrm>
              <a:off x="4589475" y="3018725"/>
              <a:ext cx="194925" cy="82850"/>
            </a:xfrm>
            <a:custGeom>
              <a:avLst/>
              <a:gdLst/>
              <a:ahLst/>
              <a:cxnLst/>
              <a:rect l="l" t="t" r="r" b="b"/>
              <a:pathLst>
                <a:path w="7797" h="3314" extrusionOk="0">
                  <a:moveTo>
                    <a:pt x="243" y="0"/>
                  </a:moveTo>
                  <a:cubicBezTo>
                    <a:pt x="114" y="0"/>
                    <a:pt x="1" y="133"/>
                    <a:pt x="33" y="280"/>
                  </a:cubicBezTo>
                  <a:cubicBezTo>
                    <a:pt x="449" y="2005"/>
                    <a:pt x="2016" y="3314"/>
                    <a:pt x="3900" y="3314"/>
                  </a:cubicBezTo>
                  <a:cubicBezTo>
                    <a:pt x="5764" y="3314"/>
                    <a:pt x="7332" y="2005"/>
                    <a:pt x="7747" y="280"/>
                  </a:cubicBezTo>
                  <a:cubicBezTo>
                    <a:pt x="7797" y="133"/>
                    <a:pt x="7673" y="0"/>
                    <a:pt x="7539" y="0"/>
                  </a:cubicBezTo>
                  <a:cubicBezTo>
                    <a:pt x="7510" y="0"/>
                    <a:pt x="7479" y="7"/>
                    <a:pt x="7451" y="21"/>
                  </a:cubicBezTo>
                  <a:cubicBezTo>
                    <a:pt x="6261" y="577"/>
                    <a:pt x="5075" y="854"/>
                    <a:pt x="3890" y="854"/>
                  </a:cubicBezTo>
                  <a:cubicBezTo>
                    <a:pt x="2705" y="854"/>
                    <a:pt x="1520" y="577"/>
                    <a:pt x="330" y="21"/>
                  </a:cubicBezTo>
                  <a:cubicBezTo>
                    <a:pt x="301" y="7"/>
                    <a:pt x="272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5"/>
            <p:cNvSpPr/>
            <p:nvPr/>
          </p:nvSpPr>
          <p:spPr>
            <a:xfrm>
              <a:off x="4527825" y="2843250"/>
              <a:ext cx="317825" cy="317350"/>
            </a:xfrm>
            <a:custGeom>
              <a:avLst/>
              <a:gdLst/>
              <a:ahLst/>
              <a:cxnLst/>
              <a:rect l="l" t="t" r="r" b="b"/>
              <a:pathLst>
                <a:path w="12713" h="12694" extrusionOk="0">
                  <a:moveTo>
                    <a:pt x="6366" y="1"/>
                  </a:moveTo>
                  <a:cubicBezTo>
                    <a:pt x="2856" y="1"/>
                    <a:pt x="0" y="2836"/>
                    <a:pt x="0" y="6347"/>
                  </a:cubicBezTo>
                  <a:cubicBezTo>
                    <a:pt x="0" y="9857"/>
                    <a:pt x="2856" y="12694"/>
                    <a:pt x="6366" y="12694"/>
                  </a:cubicBezTo>
                  <a:cubicBezTo>
                    <a:pt x="9856" y="12694"/>
                    <a:pt x="12712" y="9857"/>
                    <a:pt x="12712" y="6347"/>
                  </a:cubicBezTo>
                  <a:cubicBezTo>
                    <a:pt x="12712" y="5295"/>
                    <a:pt x="12435" y="4245"/>
                    <a:pt x="11940" y="3332"/>
                  </a:cubicBezTo>
                  <a:cubicBezTo>
                    <a:pt x="11898" y="3236"/>
                    <a:pt x="11800" y="3178"/>
                    <a:pt x="11697" y="3178"/>
                  </a:cubicBezTo>
                  <a:cubicBezTo>
                    <a:pt x="11651" y="3178"/>
                    <a:pt x="11605" y="3189"/>
                    <a:pt x="11562" y="3213"/>
                  </a:cubicBezTo>
                  <a:cubicBezTo>
                    <a:pt x="11424" y="3293"/>
                    <a:pt x="11364" y="3471"/>
                    <a:pt x="11443" y="3610"/>
                  </a:cubicBezTo>
                  <a:cubicBezTo>
                    <a:pt x="11900" y="4443"/>
                    <a:pt x="12138" y="5395"/>
                    <a:pt x="12138" y="6347"/>
                  </a:cubicBezTo>
                  <a:cubicBezTo>
                    <a:pt x="12138" y="9539"/>
                    <a:pt x="9539" y="12118"/>
                    <a:pt x="6366" y="12118"/>
                  </a:cubicBezTo>
                  <a:cubicBezTo>
                    <a:pt x="3173" y="12118"/>
                    <a:pt x="575" y="9539"/>
                    <a:pt x="575" y="6347"/>
                  </a:cubicBezTo>
                  <a:cubicBezTo>
                    <a:pt x="575" y="3153"/>
                    <a:pt x="3173" y="575"/>
                    <a:pt x="6366" y="575"/>
                  </a:cubicBezTo>
                  <a:cubicBezTo>
                    <a:pt x="8071" y="575"/>
                    <a:pt x="9698" y="1329"/>
                    <a:pt x="10789" y="2638"/>
                  </a:cubicBezTo>
                  <a:cubicBezTo>
                    <a:pt x="10854" y="2713"/>
                    <a:pt x="10935" y="2748"/>
                    <a:pt x="11016" y="2748"/>
                  </a:cubicBezTo>
                  <a:cubicBezTo>
                    <a:pt x="11084" y="2748"/>
                    <a:pt x="11150" y="2723"/>
                    <a:pt x="11205" y="2677"/>
                  </a:cubicBezTo>
                  <a:cubicBezTo>
                    <a:pt x="11324" y="2579"/>
                    <a:pt x="11345" y="2400"/>
                    <a:pt x="11226" y="2281"/>
                  </a:cubicBezTo>
                  <a:cubicBezTo>
                    <a:pt x="10015" y="834"/>
                    <a:pt x="8251" y="1"/>
                    <a:pt x="63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5"/>
            <p:cNvSpPr/>
            <p:nvPr/>
          </p:nvSpPr>
          <p:spPr>
            <a:xfrm>
              <a:off x="4790600" y="2843250"/>
              <a:ext cx="222625" cy="292050"/>
            </a:xfrm>
            <a:custGeom>
              <a:avLst/>
              <a:gdLst/>
              <a:ahLst/>
              <a:cxnLst/>
              <a:rect l="l" t="t" r="r" b="b"/>
              <a:pathLst>
                <a:path w="8905" h="11682" extrusionOk="0">
                  <a:moveTo>
                    <a:pt x="2558" y="1"/>
                  </a:moveTo>
                  <a:cubicBezTo>
                    <a:pt x="1746" y="1"/>
                    <a:pt x="972" y="139"/>
                    <a:pt x="218" y="437"/>
                  </a:cubicBezTo>
                  <a:cubicBezTo>
                    <a:pt x="80" y="496"/>
                    <a:pt x="1" y="675"/>
                    <a:pt x="59" y="813"/>
                  </a:cubicBezTo>
                  <a:cubicBezTo>
                    <a:pt x="106" y="920"/>
                    <a:pt x="210" y="992"/>
                    <a:pt x="328" y="992"/>
                  </a:cubicBezTo>
                  <a:cubicBezTo>
                    <a:pt x="364" y="992"/>
                    <a:pt x="400" y="986"/>
                    <a:pt x="437" y="972"/>
                  </a:cubicBezTo>
                  <a:cubicBezTo>
                    <a:pt x="1111" y="694"/>
                    <a:pt x="1825" y="575"/>
                    <a:pt x="2558" y="575"/>
                  </a:cubicBezTo>
                  <a:cubicBezTo>
                    <a:pt x="5752" y="575"/>
                    <a:pt x="8330" y="3153"/>
                    <a:pt x="8330" y="6347"/>
                  </a:cubicBezTo>
                  <a:cubicBezTo>
                    <a:pt x="8330" y="8291"/>
                    <a:pt x="7378" y="10076"/>
                    <a:pt x="5771" y="11166"/>
                  </a:cubicBezTo>
                  <a:cubicBezTo>
                    <a:pt x="5633" y="11245"/>
                    <a:pt x="5594" y="11424"/>
                    <a:pt x="5692" y="11562"/>
                  </a:cubicBezTo>
                  <a:cubicBezTo>
                    <a:pt x="5732" y="11642"/>
                    <a:pt x="5832" y="11681"/>
                    <a:pt x="5911" y="11681"/>
                  </a:cubicBezTo>
                  <a:cubicBezTo>
                    <a:pt x="5970" y="11681"/>
                    <a:pt x="6030" y="11662"/>
                    <a:pt x="6070" y="11642"/>
                  </a:cubicBezTo>
                  <a:cubicBezTo>
                    <a:pt x="7854" y="10452"/>
                    <a:pt x="8905" y="8468"/>
                    <a:pt x="8905" y="6347"/>
                  </a:cubicBezTo>
                  <a:cubicBezTo>
                    <a:pt x="8905" y="2836"/>
                    <a:pt x="6070" y="1"/>
                    <a:pt x="2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5"/>
            <p:cNvSpPr/>
            <p:nvPr/>
          </p:nvSpPr>
          <p:spPr>
            <a:xfrm>
              <a:off x="4790600" y="3135275"/>
              <a:ext cx="129425" cy="25325"/>
            </a:xfrm>
            <a:custGeom>
              <a:avLst/>
              <a:gdLst/>
              <a:ahLst/>
              <a:cxnLst/>
              <a:rect l="l" t="t" r="r" b="b"/>
              <a:pathLst>
                <a:path w="5177" h="1013" extrusionOk="0">
                  <a:moveTo>
                    <a:pt x="4841" y="1"/>
                  </a:moveTo>
                  <a:cubicBezTo>
                    <a:pt x="4806" y="1"/>
                    <a:pt x="4772" y="7"/>
                    <a:pt x="4740" y="21"/>
                  </a:cubicBezTo>
                  <a:cubicBezTo>
                    <a:pt x="4047" y="299"/>
                    <a:pt x="3312" y="437"/>
                    <a:pt x="2558" y="437"/>
                  </a:cubicBezTo>
                  <a:cubicBezTo>
                    <a:pt x="1825" y="437"/>
                    <a:pt x="1111" y="318"/>
                    <a:pt x="437" y="40"/>
                  </a:cubicBezTo>
                  <a:cubicBezTo>
                    <a:pt x="401" y="27"/>
                    <a:pt x="365" y="20"/>
                    <a:pt x="330" y="20"/>
                  </a:cubicBezTo>
                  <a:cubicBezTo>
                    <a:pt x="211" y="20"/>
                    <a:pt x="106" y="92"/>
                    <a:pt x="59" y="199"/>
                  </a:cubicBezTo>
                  <a:cubicBezTo>
                    <a:pt x="1" y="338"/>
                    <a:pt x="80" y="516"/>
                    <a:pt x="218" y="576"/>
                  </a:cubicBezTo>
                  <a:cubicBezTo>
                    <a:pt x="972" y="873"/>
                    <a:pt x="1746" y="1013"/>
                    <a:pt x="2558" y="1013"/>
                  </a:cubicBezTo>
                  <a:cubicBezTo>
                    <a:pt x="3391" y="1013"/>
                    <a:pt x="4185" y="854"/>
                    <a:pt x="4959" y="556"/>
                  </a:cubicBezTo>
                  <a:cubicBezTo>
                    <a:pt x="5097" y="497"/>
                    <a:pt x="5176" y="318"/>
                    <a:pt x="5118" y="180"/>
                  </a:cubicBezTo>
                  <a:cubicBezTo>
                    <a:pt x="5071" y="72"/>
                    <a:pt x="4955" y="1"/>
                    <a:pt x="48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5"/>
            <p:cNvSpPr/>
            <p:nvPr/>
          </p:nvSpPr>
          <p:spPr>
            <a:xfrm>
              <a:off x="4581850" y="3011650"/>
              <a:ext cx="209775" cy="96875"/>
            </a:xfrm>
            <a:custGeom>
              <a:avLst/>
              <a:gdLst/>
              <a:ahLst/>
              <a:cxnLst/>
              <a:rect l="l" t="t" r="r" b="b"/>
              <a:pathLst>
                <a:path w="8391" h="3875" extrusionOk="0">
                  <a:moveTo>
                    <a:pt x="542" y="1"/>
                  </a:moveTo>
                  <a:cubicBezTo>
                    <a:pt x="429" y="1"/>
                    <a:pt x="316" y="41"/>
                    <a:pt x="219" y="127"/>
                  </a:cubicBezTo>
                  <a:cubicBezTo>
                    <a:pt x="80" y="246"/>
                    <a:pt x="0" y="444"/>
                    <a:pt x="60" y="622"/>
                  </a:cubicBezTo>
                  <a:cubicBezTo>
                    <a:pt x="238" y="1396"/>
                    <a:pt x="655" y="2089"/>
                    <a:pt x="1211" y="2665"/>
                  </a:cubicBezTo>
                  <a:cubicBezTo>
                    <a:pt x="1267" y="2712"/>
                    <a:pt x="1337" y="2737"/>
                    <a:pt x="1408" y="2737"/>
                  </a:cubicBezTo>
                  <a:cubicBezTo>
                    <a:pt x="1486" y="2737"/>
                    <a:pt x="1564" y="2707"/>
                    <a:pt x="1626" y="2645"/>
                  </a:cubicBezTo>
                  <a:cubicBezTo>
                    <a:pt x="1726" y="2546"/>
                    <a:pt x="1726" y="2367"/>
                    <a:pt x="1607" y="2248"/>
                  </a:cubicBezTo>
                  <a:cubicBezTo>
                    <a:pt x="1150" y="1793"/>
                    <a:pt x="814" y="1237"/>
                    <a:pt x="635" y="622"/>
                  </a:cubicBezTo>
                  <a:lnTo>
                    <a:pt x="635" y="622"/>
                  </a:lnTo>
                  <a:cubicBezTo>
                    <a:pt x="1815" y="1157"/>
                    <a:pt x="3005" y="1425"/>
                    <a:pt x="4195" y="1425"/>
                  </a:cubicBezTo>
                  <a:cubicBezTo>
                    <a:pt x="5385" y="1425"/>
                    <a:pt x="6575" y="1157"/>
                    <a:pt x="7756" y="622"/>
                  </a:cubicBezTo>
                  <a:lnTo>
                    <a:pt x="7756" y="622"/>
                  </a:lnTo>
                  <a:cubicBezTo>
                    <a:pt x="7537" y="1356"/>
                    <a:pt x="7100" y="2031"/>
                    <a:pt x="6486" y="2507"/>
                  </a:cubicBezTo>
                  <a:cubicBezTo>
                    <a:pt x="5831" y="3022"/>
                    <a:pt x="5038" y="3300"/>
                    <a:pt x="4205" y="3300"/>
                  </a:cubicBezTo>
                  <a:cubicBezTo>
                    <a:pt x="3610" y="3300"/>
                    <a:pt x="3054" y="3160"/>
                    <a:pt x="2539" y="2903"/>
                  </a:cubicBezTo>
                  <a:cubicBezTo>
                    <a:pt x="2503" y="2888"/>
                    <a:pt x="2464" y="2880"/>
                    <a:pt x="2425" y="2880"/>
                  </a:cubicBezTo>
                  <a:cubicBezTo>
                    <a:pt x="2315" y="2880"/>
                    <a:pt x="2206" y="2940"/>
                    <a:pt x="2163" y="3041"/>
                  </a:cubicBezTo>
                  <a:cubicBezTo>
                    <a:pt x="2083" y="3181"/>
                    <a:pt x="2142" y="3340"/>
                    <a:pt x="2282" y="3419"/>
                  </a:cubicBezTo>
                  <a:cubicBezTo>
                    <a:pt x="2877" y="3716"/>
                    <a:pt x="3530" y="3874"/>
                    <a:pt x="4205" y="3874"/>
                  </a:cubicBezTo>
                  <a:cubicBezTo>
                    <a:pt x="5177" y="3874"/>
                    <a:pt x="6090" y="3557"/>
                    <a:pt x="6843" y="2943"/>
                  </a:cubicBezTo>
                  <a:cubicBezTo>
                    <a:pt x="7576" y="2367"/>
                    <a:pt x="8113" y="1534"/>
                    <a:pt x="8330" y="622"/>
                  </a:cubicBezTo>
                  <a:cubicBezTo>
                    <a:pt x="8390" y="444"/>
                    <a:pt x="8311" y="246"/>
                    <a:pt x="8171" y="127"/>
                  </a:cubicBezTo>
                  <a:cubicBezTo>
                    <a:pt x="8074" y="41"/>
                    <a:pt x="7962" y="1"/>
                    <a:pt x="7848" y="1"/>
                  </a:cubicBezTo>
                  <a:cubicBezTo>
                    <a:pt x="7777" y="1"/>
                    <a:pt x="7705" y="17"/>
                    <a:pt x="7637" y="47"/>
                  </a:cubicBezTo>
                  <a:cubicBezTo>
                    <a:pt x="6486" y="582"/>
                    <a:pt x="5336" y="860"/>
                    <a:pt x="4205" y="860"/>
                  </a:cubicBezTo>
                  <a:cubicBezTo>
                    <a:pt x="3054" y="860"/>
                    <a:pt x="1904" y="582"/>
                    <a:pt x="754" y="47"/>
                  </a:cubicBezTo>
                  <a:cubicBezTo>
                    <a:pt x="685" y="17"/>
                    <a:pt x="613" y="1"/>
                    <a:pt x="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5"/>
            <p:cNvSpPr/>
            <p:nvPr/>
          </p:nvSpPr>
          <p:spPr>
            <a:xfrm>
              <a:off x="4850100" y="2992925"/>
              <a:ext cx="107125" cy="95775"/>
            </a:xfrm>
            <a:custGeom>
              <a:avLst/>
              <a:gdLst/>
              <a:ahLst/>
              <a:cxnLst/>
              <a:rect l="l" t="t" r="r" b="b"/>
              <a:pathLst>
                <a:path w="4285" h="3831" extrusionOk="0">
                  <a:moveTo>
                    <a:pt x="673" y="0"/>
                  </a:moveTo>
                  <a:cubicBezTo>
                    <a:pt x="532" y="0"/>
                    <a:pt x="413" y="96"/>
                    <a:pt x="377" y="241"/>
                  </a:cubicBezTo>
                  <a:cubicBezTo>
                    <a:pt x="358" y="400"/>
                    <a:pt x="477" y="538"/>
                    <a:pt x="635" y="558"/>
                  </a:cubicBezTo>
                  <a:cubicBezTo>
                    <a:pt x="1368" y="677"/>
                    <a:pt x="2043" y="995"/>
                    <a:pt x="2579" y="1490"/>
                  </a:cubicBezTo>
                  <a:cubicBezTo>
                    <a:pt x="3095" y="1947"/>
                    <a:pt x="3471" y="2542"/>
                    <a:pt x="3650" y="3195"/>
                  </a:cubicBezTo>
                  <a:cubicBezTo>
                    <a:pt x="2539" y="2700"/>
                    <a:pt x="1408" y="2423"/>
                    <a:pt x="297" y="2402"/>
                  </a:cubicBezTo>
                  <a:cubicBezTo>
                    <a:pt x="139" y="2402"/>
                    <a:pt x="1" y="2521"/>
                    <a:pt x="1" y="2680"/>
                  </a:cubicBezTo>
                  <a:cubicBezTo>
                    <a:pt x="1" y="2838"/>
                    <a:pt x="120" y="2978"/>
                    <a:pt x="278" y="2978"/>
                  </a:cubicBezTo>
                  <a:cubicBezTo>
                    <a:pt x="1349" y="2997"/>
                    <a:pt x="2460" y="3275"/>
                    <a:pt x="3531" y="3771"/>
                  </a:cubicBezTo>
                  <a:cubicBezTo>
                    <a:pt x="3610" y="3811"/>
                    <a:pt x="3690" y="3830"/>
                    <a:pt x="3748" y="3830"/>
                  </a:cubicBezTo>
                  <a:cubicBezTo>
                    <a:pt x="3867" y="3830"/>
                    <a:pt x="3986" y="3790"/>
                    <a:pt x="4066" y="3711"/>
                  </a:cubicBezTo>
                  <a:cubicBezTo>
                    <a:pt x="4224" y="3592"/>
                    <a:pt x="4285" y="3394"/>
                    <a:pt x="4245" y="3195"/>
                  </a:cubicBezTo>
                  <a:cubicBezTo>
                    <a:pt x="4047" y="2383"/>
                    <a:pt x="3610" y="1648"/>
                    <a:pt x="2976" y="1074"/>
                  </a:cubicBezTo>
                  <a:cubicBezTo>
                    <a:pt x="2341" y="498"/>
                    <a:pt x="1548" y="122"/>
                    <a:pt x="715" y="3"/>
                  </a:cubicBezTo>
                  <a:cubicBezTo>
                    <a:pt x="701" y="1"/>
                    <a:pt x="687" y="0"/>
                    <a:pt x="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5"/>
            <p:cNvSpPr/>
            <p:nvPr/>
          </p:nvSpPr>
          <p:spPr>
            <a:xfrm>
              <a:off x="4615075" y="2930525"/>
              <a:ext cx="14400" cy="23825"/>
            </a:xfrm>
            <a:custGeom>
              <a:avLst/>
              <a:gdLst/>
              <a:ahLst/>
              <a:cxnLst/>
              <a:rect l="l" t="t" r="r" b="b"/>
              <a:pathLst>
                <a:path w="576" h="953" extrusionOk="0">
                  <a:moveTo>
                    <a:pt x="278" y="0"/>
                  </a:moveTo>
                  <a:cubicBezTo>
                    <a:pt x="120" y="0"/>
                    <a:pt x="1" y="119"/>
                    <a:pt x="1" y="278"/>
                  </a:cubicBezTo>
                  <a:lnTo>
                    <a:pt x="1" y="674"/>
                  </a:lnTo>
                  <a:cubicBezTo>
                    <a:pt x="1" y="833"/>
                    <a:pt x="120" y="952"/>
                    <a:pt x="278" y="952"/>
                  </a:cubicBezTo>
                  <a:cubicBezTo>
                    <a:pt x="437" y="952"/>
                    <a:pt x="575" y="833"/>
                    <a:pt x="575" y="674"/>
                  </a:cubicBezTo>
                  <a:lnTo>
                    <a:pt x="575" y="278"/>
                  </a:lnTo>
                  <a:cubicBezTo>
                    <a:pt x="575" y="119"/>
                    <a:pt x="437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5"/>
            <p:cNvSpPr/>
            <p:nvPr/>
          </p:nvSpPr>
          <p:spPr>
            <a:xfrm>
              <a:off x="4744000" y="2930525"/>
              <a:ext cx="14375" cy="23825"/>
            </a:xfrm>
            <a:custGeom>
              <a:avLst/>
              <a:gdLst/>
              <a:ahLst/>
              <a:cxnLst/>
              <a:rect l="l" t="t" r="r" b="b"/>
              <a:pathLst>
                <a:path w="575" h="953" extrusionOk="0">
                  <a:moveTo>
                    <a:pt x="297" y="0"/>
                  </a:moveTo>
                  <a:cubicBezTo>
                    <a:pt x="138" y="0"/>
                    <a:pt x="0" y="119"/>
                    <a:pt x="0" y="278"/>
                  </a:cubicBezTo>
                  <a:lnTo>
                    <a:pt x="0" y="674"/>
                  </a:lnTo>
                  <a:cubicBezTo>
                    <a:pt x="0" y="833"/>
                    <a:pt x="138" y="952"/>
                    <a:pt x="297" y="952"/>
                  </a:cubicBezTo>
                  <a:cubicBezTo>
                    <a:pt x="456" y="952"/>
                    <a:pt x="575" y="833"/>
                    <a:pt x="575" y="674"/>
                  </a:cubicBezTo>
                  <a:lnTo>
                    <a:pt x="575" y="278"/>
                  </a:lnTo>
                  <a:cubicBezTo>
                    <a:pt x="575" y="119"/>
                    <a:pt x="456" y="0"/>
                    <a:pt x="2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5"/>
            <p:cNvSpPr/>
            <p:nvPr/>
          </p:nvSpPr>
          <p:spPr>
            <a:xfrm>
              <a:off x="4897700" y="2914425"/>
              <a:ext cx="47625" cy="35950"/>
            </a:xfrm>
            <a:custGeom>
              <a:avLst/>
              <a:gdLst/>
              <a:ahLst/>
              <a:cxnLst/>
              <a:rect l="l" t="t" r="r" b="b"/>
              <a:pathLst>
                <a:path w="1905" h="1438" extrusionOk="0">
                  <a:moveTo>
                    <a:pt x="294" y="1"/>
                  </a:moveTo>
                  <a:cubicBezTo>
                    <a:pt x="173" y="1"/>
                    <a:pt x="53" y="92"/>
                    <a:pt x="20" y="227"/>
                  </a:cubicBezTo>
                  <a:cubicBezTo>
                    <a:pt x="1" y="366"/>
                    <a:pt x="99" y="525"/>
                    <a:pt x="258" y="565"/>
                  </a:cubicBezTo>
                  <a:lnTo>
                    <a:pt x="337" y="565"/>
                  </a:lnTo>
                  <a:lnTo>
                    <a:pt x="516" y="624"/>
                  </a:lnTo>
                  <a:lnTo>
                    <a:pt x="516" y="1139"/>
                  </a:lnTo>
                  <a:cubicBezTo>
                    <a:pt x="516" y="1298"/>
                    <a:pt x="635" y="1437"/>
                    <a:pt x="794" y="1437"/>
                  </a:cubicBezTo>
                  <a:cubicBezTo>
                    <a:pt x="953" y="1437"/>
                    <a:pt x="1072" y="1298"/>
                    <a:pt x="1072" y="1139"/>
                  </a:cubicBezTo>
                  <a:lnTo>
                    <a:pt x="1072" y="901"/>
                  </a:lnTo>
                  <a:cubicBezTo>
                    <a:pt x="1191" y="961"/>
                    <a:pt x="1289" y="1060"/>
                    <a:pt x="1389" y="1160"/>
                  </a:cubicBezTo>
                  <a:cubicBezTo>
                    <a:pt x="1448" y="1219"/>
                    <a:pt x="1508" y="1239"/>
                    <a:pt x="1587" y="1239"/>
                  </a:cubicBezTo>
                  <a:cubicBezTo>
                    <a:pt x="1667" y="1239"/>
                    <a:pt x="1725" y="1219"/>
                    <a:pt x="1786" y="1160"/>
                  </a:cubicBezTo>
                  <a:cubicBezTo>
                    <a:pt x="1905" y="1060"/>
                    <a:pt x="1905" y="882"/>
                    <a:pt x="1805" y="763"/>
                  </a:cubicBezTo>
                  <a:cubicBezTo>
                    <a:pt x="1429" y="386"/>
                    <a:pt x="972" y="128"/>
                    <a:pt x="437" y="9"/>
                  </a:cubicBezTo>
                  <a:lnTo>
                    <a:pt x="358" y="9"/>
                  </a:ln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9" name="Google Shape;1169;p25"/>
          <p:cNvGrpSpPr/>
          <p:nvPr/>
        </p:nvGrpSpPr>
        <p:grpSpPr>
          <a:xfrm>
            <a:off x="5275988" y="3252245"/>
            <a:ext cx="485400" cy="459150"/>
            <a:chOff x="5260650" y="2772325"/>
            <a:chExt cx="485400" cy="459150"/>
          </a:xfrm>
        </p:grpSpPr>
        <p:sp>
          <p:nvSpPr>
            <p:cNvPr id="1170" name="Google Shape;1170;p25"/>
            <p:cNvSpPr/>
            <p:nvPr/>
          </p:nvSpPr>
          <p:spPr>
            <a:xfrm>
              <a:off x="5535325" y="2838300"/>
              <a:ext cx="167625" cy="167600"/>
            </a:xfrm>
            <a:custGeom>
              <a:avLst/>
              <a:gdLst/>
              <a:ahLst/>
              <a:cxnLst/>
              <a:rect l="l" t="t" r="r" b="b"/>
              <a:pathLst>
                <a:path w="6705" h="6704" extrusionOk="0">
                  <a:moveTo>
                    <a:pt x="3352" y="0"/>
                  </a:moveTo>
                  <a:cubicBezTo>
                    <a:pt x="1508" y="0"/>
                    <a:pt x="1" y="1508"/>
                    <a:pt x="1" y="3351"/>
                  </a:cubicBezTo>
                  <a:cubicBezTo>
                    <a:pt x="1" y="5196"/>
                    <a:pt x="1508" y="6704"/>
                    <a:pt x="3352" y="6704"/>
                  </a:cubicBezTo>
                  <a:cubicBezTo>
                    <a:pt x="5197" y="6704"/>
                    <a:pt x="6704" y="5196"/>
                    <a:pt x="6704" y="3351"/>
                  </a:cubicBezTo>
                  <a:cubicBezTo>
                    <a:pt x="6704" y="1508"/>
                    <a:pt x="5197" y="0"/>
                    <a:pt x="33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5"/>
            <p:cNvSpPr/>
            <p:nvPr/>
          </p:nvSpPr>
          <p:spPr>
            <a:xfrm>
              <a:off x="5304750" y="2838300"/>
              <a:ext cx="167625" cy="167600"/>
            </a:xfrm>
            <a:custGeom>
              <a:avLst/>
              <a:gdLst/>
              <a:ahLst/>
              <a:cxnLst/>
              <a:rect l="l" t="t" r="r" b="b"/>
              <a:pathLst>
                <a:path w="6705" h="6704" extrusionOk="0">
                  <a:moveTo>
                    <a:pt x="3353" y="0"/>
                  </a:moveTo>
                  <a:cubicBezTo>
                    <a:pt x="1508" y="0"/>
                    <a:pt x="1" y="1508"/>
                    <a:pt x="1" y="3351"/>
                  </a:cubicBezTo>
                  <a:cubicBezTo>
                    <a:pt x="1" y="5196"/>
                    <a:pt x="1508" y="6704"/>
                    <a:pt x="3353" y="6704"/>
                  </a:cubicBezTo>
                  <a:cubicBezTo>
                    <a:pt x="5197" y="6704"/>
                    <a:pt x="6704" y="5196"/>
                    <a:pt x="6704" y="3351"/>
                  </a:cubicBezTo>
                  <a:cubicBezTo>
                    <a:pt x="6704" y="1508"/>
                    <a:pt x="5197" y="0"/>
                    <a:pt x="33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5"/>
            <p:cNvSpPr/>
            <p:nvPr/>
          </p:nvSpPr>
          <p:spPr>
            <a:xfrm>
              <a:off x="5336000" y="2936475"/>
              <a:ext cx="105150" cy="41150"/>
            </a:xfrm>
            <a:custGeom>
              <a:avLst/>
              <a:gdLst/>
              <a:ahLst/>
              <a:cxnLst/>
              <a:rect l="l" t="t" r="r" b="b"/>
              <a:pathLst>
                <a:path w="4206" h="1646" extrusionOk="0">
                  <a:moveTo>
                    <a:pt x="199" y="0"/>
                  </a:moveTo>
                  <a:cubicBezTo>
                    <a:pt x="80" y="0"/>
                    <a:pt x="1" y="119"/>
                    <a:pt x="41" y="218"/>
                  </a:cubicBezTo>
                  <a:cubicBezTo>
                    <a:pt x="358" y="1050"/>
                    <a:pt x="1170" y="1645"/>
                    <a:pt x="2103" y="1645"/>
                  </a:cubicBezTo>
                  <a:cubicBezTo>
                    <a:pt x="3035" y="1645"/>
                    <a:pt x="3848" y="1050"/>
                    <a:pt x="4166" y="218"/>
                  </a:cubicBezTo>
                  <a:cubicBezTo>
                    <a:pt x="4205" y="119"/>
                    <a:pt x="4126" y="0"/>
                    <a:pt x="40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5"/>
            <p:cNvSpPr/>
            <p:nvPr/>
          </p:nvSpPr>
          <p:spPr>
            <a:xfrm>
              <a:off x="5409400" y="3050625"/>
              <a:ext cx="187925" cy="155600"/>
            </a:xfrm>
            <a:custGeom>
              <a:avLst/>
              <a:gdLst/>
              <a:ahLst/>
              <a:cxnLst/>
              <a:rect l="l" t="t" r="r" b="b"/>
              <a:pathLst>
                <a:path w="7517" h="6224" extrusionOk="0">
                  <a:moveTo>
                    <a:pt x="3758" y="0"/>
                  </a:moveTo>
                  <a:cubicBezTo>
                    <a:pt x="3709" y="0"/>
                    <a:pt x="3659" y="25"/>
                    <a:pt x="3629" y="75"/>
                  </a:cubicBezTo>
                  <a:lnTo>
                    <a:pt x="0" y="5489"/>
                  </a:lnTo>
                  <a:lnTo>
                    <a:pt x="0" y="6223"/>
                  </a:lnTo>
                  <a:lnTo>
                    <a:pt x="7516" y="6223"/>
                  </a:lnTo>
                  <a:lnTo>
                    <a:pt x="7516" y="5489"/>
                  </a:lnTo>
                  <a:lnTo>
                    <a:pt x="3887" y="75"/>
                  </a:lnTo>
                  <a:cubicBezTo>
                    <a:pt x="3857" y="25"/>
                    <a:pt x="3808" y="0"/>
                    <a:pt x="3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5"/>
            <p:cNvSpPr/>
            <p:nvPr/>
          </p:nvSpPr>
          <p:spPr>
            <a:xfrm>
              <a:off x="5481775" y="3120900"/>
              <a:ext cx="44150" cy="44650"/>
            </a:xfrm>
            <a:custGeom>
              <a:avLst/>
              <a:gdLst/>
              <a:ahLst/>
              <a:cxnLst/>
              <a:rect l="l" t="t" r="r" b="b"/>
              <a:pathLst>
                <a:path w="1766" h="1786" extrusionOk="0">
                  <a:moveTo>
                    <a:pt x="873" y="1"/>
                  </a:moveTo>
                  <a:cubicBezTo>
                    <a:pt x="397" y="1"/>
                    <a:pt x="1" y="398"/>
                    <a:pt x="1" y="893"/>
                  </a:cubicBezTo>
                  <a:cubicBezTo>
                    <a:pt x="1" y="1389"/>
                    <a:pt x="397" y="1786"/>
                    <a:pt x="873" y="1786"/>
                  </a:cubicBezTo>
                  <a:cubicBezTo>
                    <a:pt x="1368" y="1786"/>
                    <a:pt x="1765" y="1389"/>
                    <a:pt x="1765" y="893"/>
                  </a:cubicBezTo>
                  <a:cubicBezTo>
                    <a:pt x="1765" y="398"/>
                    <a:pt x="1368" y="1"/>
                    <a:pt x="8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5"/>
            <p:cNvSpPr/>
            <p:nvPr/>
          </p:nvSpPr>
          <p:spPr>
            <a:xfrm>
              <a:off x="5378125" y="3187825"/>
              <a:ext cx="250450" cy="36725"/>
            </a:xfrm>
            <a:custGeom>
              <a:avLst/>
              <a:gdLst/>
              <a:ahLst/>
              <a:cxnLst/>
              <a:rect l="l" t="t" r="r" b="b"/>
              <a:pathLst>
                <a:path w="10018" h="1469" extrusionOk="0">
                  <a:moveTo>
                    <a:pt x="517" y="1"/>
                  </a:moveTo>
                  <a:cubicBezTo>
                    <a:pt x="239" y="1"/>
                    <a:pt x="1" y="239"/>
                    <a:pt x="1" y="537"/>
                  </a:cubicBezTo>
                  <a:lnTo>
                    <a:pt x="1" y="1468"/>
                  </a:lnTo>
                  <a:lnTo>
                    <a:pt x="10017" y="1468"/>
                  </a:lnTo>
                  <a:lnTo>
                    <a:pt x="10017" y="537"/>
                  </a:lnTo>
                  <a:cubicBezTo>
                    <a:pt x="10017" y="239"/>
                    <a:pt x="9779" y="1"/>
                    <a:pt x="95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5"/>
            <p:cNvSpPr/>
            <p:nvPr/>
          </p:nvSpPr>
          <p:spPr>
            <a:xfrm>
              <a:off x="5267575" y="3005875"/>
              <a:ext cx="471550" cy="46650"/>
            </a:xfrm>
            <a:custGeom>
              <a:avLst/>
              <a:gdLst/>
              <a:ahLst/>
              <a:cxnLst/>
              <a:rect l="l" t="t" r="r" b="b"/>
              <a:pathLst>
                <a:path w="18862" h="1866" extrusionOk="0">
                  <a:moveTo>
                    <a:pt x="318" y="1"/>
                  </a:moveTo>
                  <a:cubicBezTo>
                    <a:pt x="160" y="1"/>
                    <a:pt x="1" y="139"/>
                    <a:pt x="1" y="318"/>
                  </a:cubicBezTo>
                  <a:lnTo>
                    <a:pt x="1" y="1548"/>
                  </a:lnTo>
                  <a:cubicBezTo>
                    <a:pt x="1" y="1725"/>
                    <a:pt x="160" y="1865"/>
                    <a:pt x="318" y="1865"/>
                  </a:cubicBezTo>
                  <a:lnTo>
                    <a:pt x="18544" y="1865"/>
                  </a:lnTo>
                  <a:cubicBezTo>
                    <a:pt x="18703" y="1865"/>
                    <a:pt x="18861" y="1725"/>
                    <a:pt x="18861" y="1548"/>
                  </a:cubicBezTo>
                  <a:lnTo>
                    <a:pt x="18861" y="318"/>
                  </a:lnTo>
                  <a:cubicBezTo>
                    <a:pt x="18861" y="139"/>
                    <a:pt x="18703" y="1"/>
                    <a:pt x="185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5"/>
            <p:cNvSpPr/>
            <p:nvPr/>
          </p:nvSpPr>
          <p:spPr>
            <a:xfrm>
              <a:off x="5587900" y="2936475"/>
              <a:ext cx="62475" cy="38300"/>
            </a:xfrm>
            <a:custGeom>
              <a:avLst/>
              <a:gdLst/>
              <a:ahLst/>
              <a:cxnLst/>
              <a:rect l="l" t="t" r="r" b="b"/>
              <a:pathLst>
                <a:path w="2499" h="1532" extrusionOk="0">
                  <a:moveTo>
                    <a:pt x="1249" y="0"/>
                  </a:moveTo>
                  <a:cubicBezTo>
                    <a:pt x="555" y="0"/>
                    <a:pt x="0" y="555"/>
                    <a:pt x="0" y="1249"/>
                  </a:cubicBezTo>
                  <a:cubicBezTo>
                    <a:pt x="0" y="1328"/>
                    <a:pt x="59" y="1407"/>
                    <a:pt x="159" y="1428"/>
                  </a:cubicBezTo>
                  <a:cubicBezTo>
                    <a:pt x="525" y="1497"/>
                    <a:pt x="887" y="1532"/>
                    <a:pt x="1249" y="1532"/>
                  </a:cubicBezTo>
                  <a:cubicBezTo>
                    <a:pt x="1611" y="1532"/>
                    <a:pt x="1973" y="1497"/>
                    <a:pt x="2340" y="1428"/>
                  </a:cubicBezTo>
                  <a:cubicBezTo>
                    <a:pt x="2439" y="1407"/>
                    <a:pt x="2499" y="1328"/>
                    <a:pt x="2499" y="1249"/>
                  </a:cubicBezTo>
                  <a:cubicBezTo>
                    <a:pt x="2499" y="555"/>
                    <a:pt x="1944" y="0"/>
                    <a:pt x="12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5"/>
            <p:cNvSpPr/>
            <p:nvPr/>
          </p:nvSpPr>
          <p:spPr>
            <a:xfrm>
              <a:off x="5260650" y="2831350"/>
              <a:ext cx="485400" cy="400125"/>
            </a:xfrm>
            <a:custGeom>
              <a:avLst/>
              <a:gdLst/>
              <a:ahLst/>
              <a:cxnLst/>
              <a:rect l="l" t="t" r="r" b="b"/>
              <a:pathLst>
                <a:path w="19416" h="16005" extrusionOk="0">
                  <a:moveTo>
                    <a:pt x="14339" y="575"/>
                  </a:moveTo>
                  <a:cubicBezTo>
                    <a:pt x="16025" y="575"/>
                    <a:pt x="17393" y="1944"/>
                    <a:pt x="17393" y="3629"/>
                  </a:cubicBezTo>
                  <a:cubicBezTo>
                    <a:pt x="17393" y="5316"/>
                    <a:pt x="16025" y="6704"/>
                    <a:pt x="14339" y="6704"/>
                  </a:cubicBezTo>
                  <a:cubicBezTo>
                    <a:pt x="12654" y="6704"/>
                    <a:pt x="11284" y="5316"/>
                    <a:pt x="11284" y="3629"/>
                  </a:cubicBezTo>
                  <a:cubicBezTo>
                    <a:pt x="11284" y="1944"/>
                    <a:pt x="12654" y="575"/>
                    <a:pt x="14339" y="575"/>
                  </a:cubicBezTo>
                  <a:close/>
                  <a:moveTo>
                    <a:pt x="9698" y="9341"/>
                  </a:moveTo>
                  <a:lnTo>
                    <a:pt x="12911" y="13982"/>
                  </a:lnTo>
                  <a:lnTo>
                    <a:pt x="12197" y="13982"/>
                  </a:lnTo>
                  <a:cubicBezTo>
                    <a:pt x="12038" y="13982"/>
                    <a:pt x="11900" y="14101"/>
                    <a:pt x="11900" y="14280"/>
                  </a:cubicBezTo>
                  <a:cubicBezTo>
                    <a:pt x="11919" y="14418"/>
                    <a:pt x="12038" y="14537"/>
                    <a:pt x="12197" y="14537"/>
                  </a:cubicBezTo>
                  <a:lnTo>
                    <a:pt x="14201" y="14537"/>
                  </a:lnTo>
                  <a:cubicBezTo>
                    <a:pt x="14320" y="14537"/>
                    <a:pt x="14439" y="14656"/>
                    <a:pt x="14439" y="14796"/>
                  </a:cubicBezTo>
                  <a:lnTo>
                    <a:pt x="14439" y="15431"/>
                  </a:lnTo>
                  <a:lnTo>
                    <a:pt x="4978" y="15431"/>
                  </a:lnTo>
                  <a:lnTo>
                    <a:pt x="4978" y="14796"/>
                  </a:lnTo>
                  <a:cubicBezTo>
                    <a:pt x="4978" y="14656"/>
                    <a:pt x="5078" y="14537"/>
                    <a:pt x="5216" y="14537"/>
                  </a:cubicBezTo>
                  <a:lnTo>
                    <a:pt x="10967" y="14537"/>
                  </a:lnTo>
                  <a:cubicBezTo>
                    <a:pt x="11126" y="14537"/>
                    <a:pt x="11265" y="14418"/>
                    <a:pt x="11265" y="14280"/>
                  </a:cubicBezTo>
                  <a:cubicBezTo>
                    <a:pt x="11265" y="14101"/>
                    <a:pt x="11146" y="13982"/>
                    <a:pt x="10988" y="13982"/>
                  </a:cubicBezTo>
                  <a:lnTo>
                    <a:pt x="6505" y="13982"/>
                  </a:lnTo>
                  <a:lnTo>
                    <a:pt x="9698" y="9341"/>
                  </a:lnTo>
                  <a:close/>
                  <a:moveTo>
                    <a:pt x="5117" y="1"/>
                  </a:moveTo>
                  <a:cubicBezTo>
                    <a:pt x="4641" y="1"/>
                    <a:pt x="4184" y="99"/>
                    <a:pt x="3748" y="278"/>
                  </a:cubicBezTo>
                  <a:cubicBezTo>
                    <a:pt x="3610" y="318"/>
                    <a:pt x="3531" y="496"/>
                    <a:pt x="3589" y="635"/>
                  </a:cubicBezTo>
                  <a:cubicBezTo>
                    <a:pt x="3634" y="753"/>
                    <a:pt x="3734" y="816"/>
                    <a:pt x="3847" y="816"/>
                  </a:cubicBezTo>
                  <a:cubicBezTo>
                    <a:pt x="3886" y="816"/>
                    <a:pt x="3926" y="809"/>
                    <a:pt x="3967" y="794"/>
                  </a:cubicBezTo>
                  <a:cubicBezTo>
                    <a:pt x="4324" y="654"/>
                    <a:pt x="4721" y="575"/>
                    <a:pt x="5117" y="575"/>
                  </a:cubicBezTo>
                  <a:cubicBezTo>
                    <a:pt x="6802" y="575"/>
                    <a:pt x="8171" y="1944"/>
                    <a:pt x="8171" y="3629"/>
                  </a:cubicBezTo>
                  <a:cubicBezTo>
                    <a:pt x="8171" y="5316"/>
                    <a:pt x="6802" y="6704"/>
                    <a:pt x="5117" y="6704"/>
                  </a:cubicBezTo>
                  <a:cubicBezTo>
                    <a:pt x="3431" y="6704"/>
                    <a:pt x="2042" y="5316"/>
                    <a:pt x="2042" y="3629"/>
                  </a:cubicBezTo>
                  <a:cubicBezTo>
                    <a:pt x="2042" y="2777"/>
                    <a:pt x="2399" y="1984"/>
                    <a:pt x="3034" y="1389"/>
                  </a:cubicBezTo>
                  <a:cubicBezTo>
                    <a:pt x="3134" y="1289"/>
                    <a:pt x="3153" y="1111"/>
                    <a:pt x="3034" y="992"/>
                  </a:cubicBezTo>
                  <a:cubicBezTo>
                    <a:pt x="2982" y="930"/>
                    <a:pt x="2909" y="900"/>
                    <a:pt x="2833" y="900"/>
                  </a:cubicBezTo>
                  <a:cubicBezTo>
                    <a:pt x="2764" y="900"/>
                    <a:pt x="2694" y="925"/>
                    <a:pt x="2637" y="972"/>
                  </a:cubicBezTo>
                  <a:cubicBezTo>
                    <a:pt x="1904" y="1667"/>
                    <a:pt x="1487" y="2638"/>
                    <a:pt x="1487" y="3629"/>
                  </a:cubicBezTo>
                  <a:cubicBezTo>
                    <a:pt x="1487" y="4919"/>
                    <a:pt x="2161" y="6049"/>
                    <a:pt x="3153" y="6704"/>
                  </a:cubicBezTo>
                  <a:lnTo>
                    <a:pt x="595" y="6704"/>
                  </a:lnTo>
                  <a:cubicBezTo>
                    <a:pt x="278" y="6704"/>
                    <a:pt x="0" y="6961"/>
                    <a:pt x="0" y="7299"/>
                  </a:cubicBezTo>
                  <a:lnTo>
                    <a:pt x="0" y="8529"/>
                  </a:lnTo>
                  <a:cubicBezTo>
                    <a:pt x="0" y="8865"/>
                    <a:pt x="278" y="9143"/>
                    <a:pt x="595" y="9143"/>
                  </a:cubicBezTo>
                  <a:lnTo>
                    <a:pt x="9163" y="9143"/>
                  </a:lnTo>
                  <a:lnTo>
                    <a:pt x="5811" y="13982"/>
                  </a:lnTo>
                  <a:lnTo>
                    <a:pt x="5216" y="13982"/>
                  </a:lnTo>
                  <a:cubicBezTo>
                    <a:pt x="4779" y="13982"/>
                    <a:pt x="4403" y="14339"/>
                    <a:pt x="4403" y="14796"/>
                  </a:cubicBezTo>
                  <a:lnTo>
                    <a:pt x="4403" y="15431"/>
                  </a:lnTo>
                  <a:lnTo>
                    <a:pt x="4205" y="15431"/>
                  </a:lnTo>
                  <a:cubicBezTo>
                    <a:pt x="4046" y="15431"/>
                    <a:pt x="3927" y="15569"/>
                    <a:pt x="3927" y="15727"/>
                  </a:cubicBezTo>
                  <a:cubicBezTo>
                    <a:pt x="3927" y="15886"/>
                    <a:pt x="4046" y="16005"/>
                    <a:pt x="4205" y="16005"/>
                  </a:cubicBezTo>
                  <a:lnTo>
                    <a:pt x="15251" y="16005"/>
                  </a:lnTo>
                  <a:cubicBezTo>
                    <a:pt x="15410" y="16005"/>
                    <a:pt x="15529" y="15886"/>
                    <a:pt x="15529" y="15727"/>
                  </a:cubicBezTo>
                  <a:cubicBezTo>
                    <a:pt x="15529" y="15569"/>
                    <a:pt x="15410" y="15431"/>
                    <a:pt x="15251" y="15431"/>
                  </a:cubicBezTo>
                  <a:lnTo>
                    <a:pt x="15013" y="15431"/>
                  </a:lnTo>
                  <a:lnTo>
                    <a:pt x="15013" y="14796"/>
                  </a:lnTo>
                  <a:cubicBezTo>
                    <a:pt x="15013" y="14339"/>
                    <a:pt x="14637" y="13982"/>
                    <a:pt x="14201" y="13982"/>
                  </a:cubicBezTo>
                  <a:lnTo>
                    <a:pt x="13606" y="13982"/>
                  </a:lnTo>
                  <a:lnTo>
                    <a:pt x="10253" y="9143"/>
                  </a:lnTo>
                  <a:lnTo>
                    <a:pt x="18821" y="9143"/>
                  </a:lnTo>
                  <a:cubicBezTo>
                    <a:pt x="19138" y="9143"/>
                    <a:pt x="19416" y="8865"/>
                    <a:pt x="19416" y="8529"/>
                  </a:cubicBezTo>
                  <a:lnTo>
                    <a:pt x="19416" y="7299"/>
                  </a:lnTo>
                  <a:cubicBezTo>
                    <a:pt x="19416" y="6961"/>
                    <a:pt x="19138" y="6704"/>
                    <a:pt x="18821" y="6704"/>
                  </a:cubicBezTo>
                  <a:lnTo>
                    <a:pt x="16282" y="6704"/>
                  </a:lnTo>
                  <a:cubicBezTo>
                    <a:pt x="17295" y="6049"/>
                    <a:pt x="17969" y="4919"/>
                    <a:pt x="17969" y="3629"/>
                  </a:cubicBezTo>
                  <a:cubicBezTo>
                    <a:pt x="17969" y="1627"/>
                    <a:pt x="16343" y="1"/>
                    <a:pt x="14339" y="1"/>
                  </a:cubicBezTo>
                  <a:cubicBezTo>
                    <a:pt x="12336" y="1"/>
                    <a:pt x="10710" y="1627"/>
                    <a:pt x="10710" y="3629"/>
                  </a:cubicBezTo>
                  <a:cubicBezTo>
                    <a:pt x="10710" y="4919"/>
                    <a:pt x="11384" y="6049"/>
                    <a:pt x="12395" y="6704"/>
                  </a:cubicBezTo>
                  <a:lnTo>
                    <a:pt x="11226" y="6704"/>
                  </a:lnTo>
                  <a:cubicBezTo>
                    <a:pt x="11067" y="6704"/>
                    <a:pt x="10948" y="6823"/>
                    <a:pt x="10948" y="6982"/>
                  </a:cubicBezTo>
                  <a:cubicBezTo>
                    <a:pt x="10948" y="7140"/>
                    <a:pt x="11067" y="7259"/>
                    <a:pt x="11226" y="7259"/>
                  </a:cubicBezTo>
                  <a:lnTo>
                    <a:pt x="18821" y="7259"/>
                  </a:lnTo>
                  <a:cubicBezTo>
                    <a:pt x="18821" y="7259"/>
                    <a:pt x="18842" y="7278"/>
                    <a:pt x="18842" y="7299"/>
                  </a:cubicBezTo>
                  <a:lnTo>
                    <a:pt x="18842" y="8529"/>
                  </a:lnTo>
                  <a:cubicBezTo>
                    <a:pt x="18842" y="8548"/>
                    <a:pt x="18821" y="8568"/>
                    <a:pt x="18821" y="8568"/>
                  </a:cubicBezTo>
                  <a:lnTo>
                    <a:pt x="595" y="8568"/>
                  </a:lnTo>
                  <a:cubicBezTo>
                    <a:pt x="595" y="8568"/>
                    <a:pt x="575" y="8548"/>
                    <a:pt x="575" y="8529"/>
                  </a:cubicBezTo>
                  <a:lnTo>
                    <a:pt x="575" y="7299"/>
                  </a:lnTo>
                  <a:cubicBezTo>
                    <a:pt x="575" y="7278"/>
                    <a:pt x="595" y="7259"/>
                    <a:pt x="595" y="7259"/>
                  </a:cubicBezTo>
                  <a:lnTo>
                    <a:pt x="10015" y="7259"/>
                  </a:lnTo>
                  <a:cubicBezTo>
                    <a:pt x="10174" y="7259"/>
                    <a:pt x="10293" y="7140"/>
                    <a:pt x="10293" y="6982"/>
                  </a:cubicBezTo>
                  <a:cubicBezTo>
                    <a:pt x="10293" y="6823"/>
                    <a:pt x="10174" y="6704"/>
                    <a:pt x="10015" y="6704"/>
                  </a:cubicBezTo>
                  <a:lnTo>
                    <a:pt x="7061" y="6704"/>
                  </a:lnTo>
                  <a:cubicBezTo>
                    <a:pt x="8071" y="6049"/>
                    <a:pt x="8746" y="4919"/>
                    <a:pt x="8746" y="3629"/>
                  </a:cubicBezTo>
                  <a:cubicBezTo>
                    <a:pt x="8746" y="1627"/>
                    <a:pt x="7120" y="1"/>
                    <a:pt x="5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5"/>
            <p:cNvSpPr/>
            <p:nvPr/>
          </p:nvSpPr>
          <p:spPr>
            <a:xfrm>
              <a:off x="5329075" y="2929525"/>
              <a:ext cx="119025" cy="55050"/>
            </a:xfrm>
            <a:custGeom>
              <a:avLst/>
              <a:gdLst/>
              <a:ahLst/>
              <a:cxnLst/>
              <a:rect l="l" t="t" r="r" b="b"/>
              <a:pathLst>
                <a:path w="4761" h="2202" extrusionOk="0">
                  <a:moveTo>
                    <a:pt x="4105" y="556"/>
                  </a:moveTo>
                  <a:cubicBezTo>
                    <a:pt x="3768" y="1209"/>
                    <a:pt x="3113" y="1627"/>
                    <a:pt x="2380" y="1627"/>
                  </a:cubicBezTo>
                  <a:cubicBezTo>
                    <a:pt x="1646" y="1627"/>
                    <a:pt x="971" y="1209"/>
                    <a:pt x="654" y="556"/>
                  </a:cubicBezTo>
                  <a:close/>
                  <a:moveTo>
                    <a:pt x="476" y="0"/>
                  </a:moveTo>
                  <a:cubicBezTo>
                    <a:pt x="318" y="0"/>
                    <a:pt x="178" y="59"/>
                    <a:pt x="99" y="199"/>
                  </a:cubicBezTo>
                  <a:cubicBezTo>
                    <a:pt x="19" y="318"/>
                    <a:pt x="0" y="476"/>
                    <a:pt x="59" y="615"/>
                  </a:cubicBezTo>
                  <a:cubicBezTo>
                    <a:pt x="416" y="1566"/>
                    <a:pt x="1349" y="2201"/>
                    <a:pt x="2380" y="2201"/>
                  </a:cubicBezTo>
                  <a:cubicBezTo>
                    <a:pt x="3391" y="2201"/>
                    <a:pt x="4324" y="1566"/>
                    <a:pt x="4700" y="615"/>
                  </a:cubicBezTo>
                  <a:cubicBezTo>
                    <a:pt x="4760" y="476"/>
                    <a:pt x="4740" y="318"/>
                    <a:pt x="4660" y="199"/>
                  </a:cubicBezTo>
                  <a:cubicBezTo>
                    <a:pt x="4562" y="59"/>
                    <a:pt x="4422" y="0"/>
                    <a:pt x="42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5"/>
            <p:cNvSpPr/>
            <p:nvPr/>
          </p:nvSpPr>
          <p:spPr>
            <a:xfrm>
              <a:off x="5352350" y="2878950"/>
              <a:ext cx="14425" cy="20850"/>
            </a:xfrm>
            <a:custGeom>
              <a:avLst/>
              <a:gdLst/>
              <a:ahLst/>
              <a:cxnLst/>
              <a:rect l="l" t="t" r="r" b="b"/>
              <a:pathLst>
                <a:path w="577" h="834" extrusionOk="0">
                  <a:moveTo>
                    <a:pt x="278" y="1"/>
                  </a:moveTo>
                  <a:cubicBezTo>
                    <a:pt x="120" y="1"/>
                    <a:pt x="1" y="120"/>
                    <a:pt x="1" y="278"/>
                  </a:cubicBezTo>
                  <a:lnTo>
                    <a:pt x="1" y="535"/>
                  </a:lnTo>
                  <a:cubicBezTo>
                    <a:pt x="1" y="694"/>
                    <a:pt x="120" y="834"/>
                    <a:pt x="278" y="834"/>
                  </a:cubicBezTo>
                  <a:cubicBezTo>
                    <a:pt x="437" y="834"/>
                    <a:pt x="577" y="694"/>
                    <a:pt x="577" y="535"/>
                  </a:cubicBezTo>
                  <a:lnTo>
                    <a:pt x="577" y="278"/>
                  </a:lnTo>
                  <a:cubicBezTo>
                    <a:pt x="577" y="120"/>
                    <a:pt x="437" y="1"/>
                    <a:pt x="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5"/>
            <p:cNvSpPr/>
            <p:nvPr/>
          </p:nvSpPr>
          <p:spPr>
            <a:xfrm>
              <a:off x="5410375" y="2878950"/>
              <a:ext cx="14400" cy="20850"/>
            </a:xfrm>
            <a:custGeom>
              <a:avLst/>
              <a:gdLst/>
              <a:ahLst/>
              <a:cxnLst/>
              <a:rect l="l" t="t" r="r" b="b"/>
              <a:pathLst>
                <a:path w="576" h="834" extrusionOk="0">
                  <a:moveTo>
                    <a:pt x="278" y="1"/>
                  </a:moveTo>
                  <a:cubicBezTo>
                    <a:pt x="120" y="1"/>
                    <a:pt x="1" y="120"/>
                    <a:pt x="1" y="278"/>
                  </a:cubicBezTo>
                  <a:lnTo>
                    <a:pt x="1" y="535"/>
                  </a:lnTo>
                  <a:cubicBezTo>
                    <a:pt x="1" y="694"/>
                    <a:pt x="120" y="834"/>
                    <a:pt x="278" y="834"/>
                  </a:cubicBezTo>
                  <a:cubicBezTo>
                    <a:pt x="437" y="834"/>
                    <a:pt x="575" y="694"/>
                    <a:pt x="575" y="535"/>
                  </a:cubicBezTo>
                  <a:lnTo>
                    <a:pt x="575" y="278"/>
                  </a:lnTo>
                  <a:cubicBezTo>
                    <a:pt x="575" y="120"/>
                    <a:pt x="437" y="1"/>
                    <a:pt x="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5"/>
            <p:cNvSpPr/>
            <p:nvPr/>
          </p:nvSpPr>
          <p:spPr>
            <a:xfrm>
              <a:off x="5580950" y="2929525"/>
              <a:ext cx="76375" cy="52075"/>
            </a:xfrm>
            <a:custGeom>
              <a:avLst/>
              <a:gdLst/>
              <a:ahLst/>
              <a:cxnLst/>
              <a:rect l="l" t="t" r="r" b="b"/>
              <a:pathLst>
                <a:path w="3055" h="2083" extrusionOk="0">
                  <a:moveTo>
                    <a:pt x="1527" y="556"/>
                  </a:moveTo>
                  <a:cubicBezTo>
                    <a:pt x="2023" y="556"/>
                    <a:pt x="2439" y="952"/>
                    <a:pt x="2479" y="1428"/>
                  </a:cubicBezTo>
                  <a:cubicBezTo>
                    <a:pt x="2161" y="1488"/>
                    <a:pt x="1844" y="1518"/>
                    <a:pt x="1527" y="1518"/>
                  </a:cubicBezTo>
                  <a:cubicBezTo>
                    <a:pt x="1209" y="1518"/>
                    <a:pt x="892" y="1488"/>
                    <a:pt x="575" y="1428"/>
                  </a:cubicBezTo>
                  <a:cubicBezTo>
                    <a:pt x="614" y="952"/>
                    <a:pt x="1032" y="556"/>
                    <a:pt x="1527" y="556"/>
                  </a:cubicBezTo>
                  <a:close/>
                  <a:moveTo>
                    <a:pt x="1527" y="0"/>
                  </a:moveTo>
                  <a:cubicBezTo>
                    <a:pt x="675" y="0"/>
                    <a:pt x="0" y="675"/>
                    <a:pt x="0" y="1527"/>
                  </a:cubicBezTo>
                  <a:cubicBezTo>
                    <a:pt x="0" y="1746"/>
                    <a:pt x="159" y="1944"/>
                    <a:pt x="376" y="1984"/>
                  </a:cubicBezTo>
                  <a:cubicBezTo>
                    <a:pt x="754" y="2042"/>
                    <a:pt x="1151" y="2082"/>
                    <a:pt x="1527" y="2082"/>
                  </a:cubicBezTo>
                  <a:cubicBezTo>
                    <a:pt x="1904" y="2082"/>
                    <a:pt x="2301" y="2042"/>
                    <a:pt x="2677" y="1984"/>
                  </a:cubicBezTo>
                  <a:cubicBezTo>
                    <a:pt x="2896" y="1944"/>
                    <a:pt x="3055" y="1746"/>
                    <a:pt x="3055" y="1527"/>
                  </a:cubicBezTo>
                  <a:cubicBezTo>
                    <a:pt x="3055" y="675"/>
                    <a:pt x="2380" y="0"/>
                    <a:pt x="1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5"/>
            <p:cNvSpPr/>
            <p:nvPr/>
          </p:nvSpPr>
          <p:spPr>
            <a:xfrm>
              <a:off x="5568050" y="2866525"/>
              <a:ext cx="40175" cy="32275"/>
            </a:xfrm>
            <a:custGeom>
              <a:avLst/>
              <a:gdLst/>
              <a:ahLst/>
              <a:cxnLst/>
              <a:rect l="l" t="t" r="r" b="b"/>
              <a:pathLst>
                <a:path w="1607" h="1291" extrusionOk="0">
                  <a:moveTo>
                    <a:pt x="1278" y="1"/>
                  </a:moveTo>
                  <a:cubicBezTo>
                    <a:pt x="1212" y="1"/>
                    <a:pt x="1145" y="26"/>
                    <a:pt x="1091" y="80"/>
                  </a:cubicBezTo>
                  <a:lnTo>
                    <a:pt x="1011" y="160"/>
                  </a:lnTo>
                  <a:cubicBezTo>
                    <a:pt x="853" y="299"/>
                    <a:pt x="675" y="398"/>
                    <a:pt x="456" y="458"/>
                  </a:cubicBezTo>
                  <a:lnTo>
                    <a:pt x="239" y="498"/>
                  </a:lnTo>
                  <a:cubicBezTo>
                    <a:pt x="99" y="537"/>
                    <a:pt x="1" y="696"/>
                    <a:pt x="40" y="855"/>
                  </a:cubicBezTo>
                  <a:cubicBezTo>
                    <a:pt x="59" y="974"/>
                    <a:pt x="178" y="1072"/>
                    <a:pt x="318" y="1072"/>
                  </a:cubicBezTo>
                  <a:cubicBezTo>
                    <a:pt x="337" y="1072"/>
                    <a:pt x="358" y="1072"/>
                    <a:pt x="377" y="1053"/>
                  </a:cubicBezTo>
                  <a:lnTo>
                    <a:pt x="596" y="1013"/>
                  </a:lnTo>
                  <a:lnTo>
                    <a:pt x="773" y="953"/>
                  </a:lnTo>
                  <a:lnTo>
                    <a:pt x="773" y="1013"/>
                  </a:lnTo>
                  <a:cubicBezTo>
                    <a:pt x="773" y="1172"/>
                    <a:pt x="892" y="1291"/>
                    <a:pt x="1051" y="1291"/>
                  </a:cubicBezTo>
                  <a:cubicBezTo>
                    <a:pt x="1210" y="1291"/>
                    <a:pt x="1349" y="1172"/>
                    <a:pt x="1349" y="1013"/>
                  </a:cubicBezTo>
                  <a:lnTo>
                    <a:pt x="1349" y="675"/>
                  </a:lnTo>
                  <a:cubicBezTo>
                    <a:pt x="1349" y="656"/>
                    <a:pt x="1349" y="636"/>
                    <a:pt x="1329" y="617"/>
                  </a:cubicBezTo>
                  <a:cubicBezTo>
                    <a:pt x="1368" y="596"/>
                    <a:pt x="1389" y="596"/>
                    <a:pt x="1408" y="577"/>
                  </a:cubicBezTo>
                  <a:lnTo>
                    <a:pt x="1487" y="498"/>
                  </a:lnTo>
                  <a:cubicBezTo>
                    <a:pt x="1587" y="379"/>
                    <a:pt x="1606" y="199"/>
                    <a:pt x="1487" y="101"/>
                  </a:cubicBezTo>
                  <a:cubicBezTo>
                    <a:pt x="1434" y="36"/>
                    <a:pt x="1357" y="1"/>
                    <a:pt x="1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5"/>
            <p:cNvSpPr/>
            <p:nvPr/>
          </p:nvSpPr>
          <p:spPr>
            <a:xfrm>
              <a:off x="5630025" y="2866525"/>
              <a:ext cx="40200" cy="32275"/>
            </a:xfrm>
            <a:custGeom>
              <a:avLst/>
              <a:gdLst/>
              <a:ahLst/>
              <a:cxnLst/>
              <a:rect l="l" t="t" r="r" b="b"/>
              <a:pathLst>
                <a:path w="1608" h="1291" extrusionOk="0">
                  <a:moveTo>
                    <a:pt x="329" y="1"/>
                  </a:moveTo>
                  <a:cubicBezTo>
                    <a:pt x="251" y="1"/>
                    <a:pt x="173" y="36"/>
                    <a:pt x="119" y="101"/>
                  </a:cubicBezTo>
                  <a:cubicBezTo>
                    <a:pt x="0" y="199"/>
                    <a:pt x="21" y="379"/>
                    <a:pt x="119" y="498"/>
                  </a:cubicBezTo>
                  <a:lnTo>
                    <a:pt x="198" y="577"/>
                  </a:lnTo>
                  <a:cubicBezTo>
                    <a:pt x="219" y="596"/>
                    <a:pt x="238" y="596"/>
                    <a:pt x="278" y="617"/>
                  </a:cubicBezTo>
                  <a:cubicBezTo>
                    <a:pt x="259" y="636"/>
                    <a:pt x="259" y="656"/>
                    <a:pt x="259" y="675"/>
                  </a:cubicBezTo>
                  <a:lnTo>
                    <a:pt x="259" y="1013"/>
                  </a:lnTo>
                  <a:cubicBezTo>
                    <a:pt x="259" y="1172"/>
                    <a:pt x="397" y="1291"/>
                    <a:pt x="555" y="1291"/>
                  </a:cubicBezTo>
                  <a:cubicBezTo>
                    <a:pt x="714" y="1291"/>
                    <a:pt x="833" y="1172"/>
                    <a:pt x="833" y="1013"/>
                  </a:cubicBezTo>
                  <a:lnTo>
                    <a:pt x="833" y="953"/>
                  </a:lnTo>
                  <a:lnTo>
                    <a:pt x="1012" y="1013"/>
                  </a:lnTo>
                  <a:lnTo>
                    <a:pt x="1230" y="1053"/>
                  </a:lnTo>
                  <a:cubicBezTo>
                    <a:pt x="1250" y="1072"/>
                    <a:pt x="1269" y="1072"/>
                    <a:pt x="1290" y="1072"/>
                  </a:cubicBezTo>
                  <a:cubicBezTo>
                    <a:pt x="1428" y="1072"/>
                    <a:pt x="1547" y="974"/>
                    <a:pt x="1568" y="855"/>
                  </a:cubicBezTo>
                  <a:cubicBezTo>
                    <a:pt x="1607" y="696"/>
                    <a:pt x="1507" y="537"/>
                    <a:pt x="1369" y="498"/>
                  </a:cubicBezTo>
                  <a:lnTo>
                    <a:pt x="1150" y="458"/>
                  </a:lnTo>
                  <a:cubicBezTo>
                    <a:pt x="933" y="398"/>
                    <a:pt x="754" y="299"/>
                    <a:pt x="595" y="160"/>
                  </a:cubicBezTo>
                  <a:lnTo>
                    <a:pt x="516" y="80"/>
                  </a:lnTo>
                  <a:cubicBezTo>
                    <a:pt x="461" y="26"/>
                    <a:pt x="395" y="1"/>
                    <a:pt x="3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5"/>
            <p:cNvSpPr/>
            <p:nvPr/>
          </p:nvSpPr>
          <p:spPr>
            <a:xfrm>
              <a:off x="5496150" y="2772325"/>
              <a:ext cx="14425" cy="24825"/>
            </a:xfrm>
            <a:custGeom>
              <a:avLst/>
              <a:gdLst/>
              <a:ahLst/>
              <a:cxnLst/>
              <a:rect l="l" t="t" r="r" b="b"/>
              <a:pathLst>
                <a:path w="577" h="993" extrusionOk="0">
                  <a:moveTo>
                    <a:pt x="278" y="1"/>
                  </a:moveTo>
                  <a:cubicBezTo>
                    <a:pt x="140" y="1"/>
                    <a:pt x="0" y="120"/>
                    <a:pt x="0" y="278"/>
                  </a:cubicBezTo>
                  <a:lnTo>
                    <a:pt x="0" y="715"/>
                  </a:lnTo>
                  <a:cubicBezTo>
                    <a:pt x="0" y="873"/>
                    <a:pt x="140" y="992"/>
                    <a:pt x="278" y="992"/>
                  </a:cubicBezTo>
                  <a:cubicBezTo>
                    <a:pt x="436" y="992"/>
                    <a:pt x="576" y="873"/>
                    <a:pt x="576" y="715"/>
                  </a:cubicBezTo>
                  <a:lnTo>
                    <a:pt x="576" y="278"/>
                  </a:lnTo>
                  <a:cubicBezTo>
                    <a:pt x="576" y="120"/>
                    <a:pt x="436" y="1"/>
                    <a:pt x="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5"/>
            <p:cNvSpPr/>
            <p:nvPr/>
          </p:nvSpPr>
          <p:spPr>
            <a:xfrm>
              <a:off x="5457000" y="2791125"/>
              <a:ext cx="24800" cy="20900"/>
            </a:xfrm>
            <a:custGeom>
              <a:avLst/>
              <a:gdLst/>
              <a:ahLst/>
              <a:cxnLst/>
              <a:rect l="l" t="t" r="r" b="b"/>
              <a:pathLst>
                <a:path w="992" h="836" extrusionOk="0">
                  <a:moveTo>
                    <a:pt x="326" y="0"/>
                  </a:moveTo>
                  <a:cubicBezTo>
                    <a:pt x="242" y="0"/>
                    <a:pt x="157" y="41"/>
                    <a:pt x="98" y="121"/>
                  </a:cubicBezTo>
                  <a:cubicBezTo>
                    <a:pt x="0" y="240"/>
                    <a:pt x="19" y="420"/>
                    <a:pt x="159" y="518"/>
                  </a:cubicBezTo>
                  <a:lnTo>
                    <a:pt x="476" y="777"/>
                  </a:lnTo>
                  <a:cubicBezTo>
                    <a:pt x="535" y="816"/>
                    <a:pt x="595" y="835"/>
                    <a:pt x="654" y="835"/>
                  </a:cubicBezTo>
                  <a:cubicBezTo>
                    <a:pt x="754" y="835"/>
                    <a:pt x="833" y="796"/>
                    <a:pt x="892" y="737"/>
                  </a:cubicBezTo>
                  <a:cubicBezTo>
                    <a:pt x="992" y="618"/>
                    <a:pt x="971" y="439"/>
                    <a:pt x="833" y="340"/>
                  </a:cubicBezTo>
                  <a:lnTo>
                    <a:pt x="495" y="63"/>
                  </a:lnTo>
                  <a:cubicBezTo>
                    <a:pt x="446" y="21"/>
                    <a:pt x="386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5"/>
            <p:cNvSpPr/>
            <p:nvPr/>
          </p:nvSpPr>
          <p:spPr>
            <a:xfrm>
              <a:off x="5524900" y="2791125"/>
              <a:ext cx="24825" cy="20900"/>
            </a:xfrm>
            <a:custGeom>
              <a:avLst/>
              <a:gdLst/>
              <a:ahLst/>
              <a:cxnLst/>
              <a:rect l="l" t="t" r="r" b="b"/>
              <a:pathLst>
                <a:path w="993" h="836" extrusionOk="0">
                  <a:moveTo>
                    <a:pt x="667" y="0"/>
                  </a:moveTo>
                  <a:cubicBezTo>
                    <a:pt x="606" y="0"/>
                    <a:pt x="547" y="21"/>
                    <a:pt x="497" y="63"/>
                  </a:cubicBezTo>
                  <a:lnTo>
                    <a:pt x="159" y="340"/>
                  </a:lnTo>
                  <a:cubicBezTo>
                    <a:pt x="21" y="439"/>
                    <a:pt x="0" y="618"/>
                    <a:pt x="100" y="737"/>
                  </a:cubicBezTo>
                  <a:cubicBezTo>
                    <a:pt x="159" y="796"/>
                    <a:pt x="238" y="835"/>
                    <a:pt x="338" y="835"/>
                  </a:cubicBezTo>
                  <a:cubicBezTo>
                    <a:pt x="397" y="835"/>
                    <a:pt x="457" y="816"/>
                    <a:pt x="497" y="777"/>
                  </a:cubicBezTo>
                  <a:lnTo>
                    <a:pt x="833" y="518"/>
                  </a:lnTo>
                  <a:cubicBezTo>
                    <a:pt x="973" y="420"/>
                    <a:pt x="992" y="240"/>
                    <a:pt x="894" y="121"/>
                  </a:cubicBezTo>
                  <a:cubicBezTo>
                    <a:pt x="835" y="41"/>
                    <a:pt x="751" y="0"/>
                    <a:pt x="6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5"/>
            <p:cNvSpPr/>
            <p:nvPr/>
          </p:nvSpPr>
          <p:spPr>
            <a:xfrm>
              <a:off x="5474325" y="3113975"/>
              <a:ext cx="59050" cy="58525"/>
            </a:xfrm>
            <a:custGeom>
              <a:avLst/>
              <a:gdLst/>
              <a:ahLst/>
              <a:cxnLst/>
              <a:rect l="l" t="t" r="r" b="b"/>
              <a:pathLst>
                <a:path w="2362" h="2341" extrusionOk="0">
                  <a:moveTo>
                    <a:pt x="1171" y="556"/>
                  </a:moveTo>
                  <a:cubicBezTo>
                    <a:pt x="1508" y="556"/>
                    <a:pt x="1785" y="833"/>
                    <a:pt x="1785" y="1170"/>
                  </a:cubicBezTo>
                  <a:cubicBezTo>
                    <a:pt x="1785" y="1508"/>
                    <a:pt x="1508" y="1765"/>
                    <a:pt x="1171" y="1765"/>
                  </a:cubicBezTo>
                  <a:cubicBezTo>
                    <a:pt x="854" y="1765"/>
                    <a:pt x="576" y="1508"/>
                    <a:pt x="576" y="1170"/>
                  </a:cubicBezTo>
                  <a:cubicBezTo>
                    <a:pt x="576" y="833"/>
                    <a:pt x="854" y="556"/>
                    <a:pt x="1171" y="556"/>
                  </a:cubicBezTo>
                  <a:close/>
                  <a:moveTo>
                    <a:pt x="1171" y="0"/>
                  </a:moveTo>
                  <a:cubicBezTo>
                    <a:pt x="537" y="0"/>
                    <a:pt x="0" y="516"/>
                    <a:pt x="0" y="1170"/>
                  </a:cubicBezTo>
                  <a:cubicBezTo>
                    <a:pt x="0" y="1825"/>
                    <a:pt x="537" y="2341"/>
                    <a:pt x="1171" y="2341"/>
                  </a:cubicBezTo>
                  <a:cubicBezTo>
                    <a:pt x="1825" y="2341"/>
                    <a:pt x="2361" y="1825"/>
                    <a:pt x="2361" y="1170"/>
                  </a:cubicBezTo>
                  <a:cubicBezTo>
                    <a:pt x="2361" y="516"/>
                    <a:pt x="1825" y="0"/>
                    <a:pt x="11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9" name="Google Shape;1189;p25"/>
          <p:cNvGrpSpPr/>
          <p:nvPr/>
        </p:nvGrpSpPr>
        <p:grpSpPr>
          <a:xfrm>
            <a:off x="1255175" y="3239357"/>
            <a:ext cx="484925" cy="484925"/>
            <a:chOff x="3795475" y="2759450"/>
            <a:chExt cx="484925" cy="484925"/>
          </a:xfrm>
        </p:grpSpPr>
        <p:sp>
          <p:nvSpPr>
            <p:cNvPr id="1190" name="Google Shape;1190;p25"/>
            <p:cNvSpPr/>
            <p:nvPr/>
          </p:nvSpPr>
          <p:spPr>
            <a:xfrm>
              <a:off x="4160900" y="2833800"/>
              <a:ext cx="112575" cy="96750"/>
            </a:xfrm>
            <a:custGeom>
              <a:avLst/>
              <a:gdLst/>
              <a:ahLst/>
              <a:cxnLst/>
              <a:rect l="l" t="t" r="r" b="b"/>
              <a:pathLst>
                <a:path w="4503" h="3870" extrusionOk="0">
                  <a:moveTo>
                    <a:pt x="2262" y="1"/>
                  </a:moveTo>
                  <a:cubicBezTo>
                    <a:pt x="1011" y="1"/>
                    <a:pt x="1" y="1013"/>
                    <a:pt x="1" y="2262"/>
                  </a:cubicBezTo>
                  <a:cubicBezTo>
                    <a:pt x="1" y="2838"/>
                    <a:pt x="218" y="3373"/>
                    <a:pt x="596" y="3769"/>
                  </a:cubicBezTo>
                  <a:lnTo>
                    <a:pt x="1667" y="3869"/>
                  </a:lnTo>
                  <a:lnTo>
                    <a:pt x="3928" y="3750"/>
                  </a:lnTo>
                  <a:cubicBezTo>
                    <a:pt x="4285" y="3353"/>
                    <a:pt x="4502" y="2838"/>
                    <a:pt x="4502" y="2262"/>
                  </a:cubicBezTo>
                  <a:cubicBezTo>
                    <a:pt x="4502" y="1013"/>
                    <a:pt x="3491" y="1"/>
                    <a:pt x="2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5"/>
            <p:cNvSpPr/>
            <p:nvPr/>
          </p:nvSpPr>
          <p:spPr>
            <a:xfrm>
              <a:off x="3802400" y="2833800"/>
              <a:ext cx="112600" cy="98725"/>
            </a:xfrm>
            <a:custGeom>
              <a:avLst/>
              <a:gdLst/>
              <a:ahLst/>
              <a:cxnLst/>
              <a:rect l="l" t="t" r="r" b="b"/>
              <a:pathLst>
                <a:path w="4504" h="3949" extrusionOk="0">
                  <a:moveTo>
                    <a:pt x="2243" y="1"/>
                  </a:moveTo>
                  <a:cubicBezTo>
                    <a:pt x="1013" y="1"/>
                    <a:pt x="1" y="1013"/>
                    <a:pt x="1" y="2262"/>
                  </a:cubicBezTo>
                  <a:cubicBezTo>
                    <a:pt x="1" y="2838"/>
                    <a:pt x="220" y="3353"/>
                    <a:pt x="577" y="3750"/>
                  </a:cubicBezTo>
                  <a:lnTo>
                    <a:pt x="1449" y="3948"/>
                  </a:lnTo>
                  <a:lnTo>
                    <a:pt x="3531" y="3750"/>
                  </a:lnTo>
                  <a:lnTo>
                    <a:pt x="3909" y="3769"/>
                  </a:lnTo>
                  <a:cubicBezTo>
                    <a:pt x="4285" y="3373"/>
                    <a:pt x="4504" y="2838"/>
                    <a:pt x="4504" y="2262"/>
                  </a:cubicBezTo>
                  <a:cubicBezTo>
                    <a:pt x="4504" y="1013"/>
                    <a:pt x="3491" y="1"/>
                    <a:pt x="22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5"/>
            <p:cNvSpPr/>
            <p:nvPr/>
          </p:nvSpPr>
          <p:spPr>
            <a:xfrm>
              <a:off x="3874325" y="2910675"/>
              <a:ext cx="326750" cy="326750"/>
            </a:xfrm>
            <a:custGeom>
              <a:avLst/>
              <a:gdLst/>
              <a:ahLst/>
              <a:cxnLst/>
              <a:rect l="l" t="t" r="r" b="b"/>
              <a:pathLst>
                <a:path w="13070" h="13070" extrusionOk="0">
                  <a:moveTo>
                    <a:pt x="6525" y="1"/>
                  </a:moveTo>
                  <a:cubicBezTo>
                    <a:pt x="2915" y="1"/>
                    <a:pt x="0" y="2915"/>
                    <a:pt x="0" y="6525"/>
                  </a:cubicBezTo>
                  <a:cubicBezTo>
                    <a:pt x="0" y="10135"/>
                    <a:pt x="2915" y="13070"/>
                    <a:pt x="6525" y="13070"/>
                  </a:cubicBezTo>
                  <a:cubicBezTo>
                    <a:pt x="10134" y="13070"/>
                    <a:pt x="13069" y="10135"/>
                    <a:pt x="13069" y="6525"/>
                  </a:cubicBezTo>
                  <a:cubicBezTo>
                    <a:pt x="13069" y="2915"/>
                    <a:pt x="10134" y="1"/>
                    <a:pt x="6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5"/>
            <p:cNvSpPr/>
            <p:nvPr/>
          </p:nvSpPr>
          <p:spPr>
            <a:xfrm>
              <a:off x="3910025" y="2946375"/>
              <a:ext cx="254875" cy="254875"/>
            </a:xfrm>
            <a:custGeom>
              <a:avLst/>
              <a:gdLst/>
              <a:ahLst/>
              <a:cxnLst/>
              <a:rect l="l" t="t" r="r" b="b"/>
              <a:pathLst>
                <a:path w="10195" h="10195" extrusionOk="0">
                  <a:moveTo>
                    <a:pt x="5097" y="1"/>
                  </a:moveTo>
                  <a:cubicBezTo>
                    <a:pt x="2280" y="1"/>
                    <a:pt x="0" y="2281"/>
                    <a:pt x="0" y="5097"/>
                  </a:cubicBezTo>
                  <a:cubicBezTo>
                    <a:pt x="0" y="6604"/>
                    <a:pt x="654" y="7953"/>
                    <a:pt x="1666" y="8886"/>
                  </a:cubicBezTo>
                  <a:cubicBezTo>
                    <a:pt x="2579" y="9698"/>
                    <a:pt x="3788" y="10195"/>
                    <a:pt x="5097" y="10195"/>
                  </a:cubicBezTo>
                  <a:cubicBezTo>
                    <a:pt x="6426" y="10195"/>
                    <a:pt x="7616" y="9698"/>
                    <a:pt x="8528" y="8886"/>
                  </a:cubicBezTo>
                  <a:cubicBezTo>
                    <a:pt x="9560" y="7953"/>
                    <a:pt x="10194" y="6604"/>
                    <a:pt x="10194" y="5097"/>
                  </a:cubicBezTo>
                  <a:cubicBezTo>
                    <a:pt x="10194" y="2281"/>
                    <a:pt x="7913" y="1"/>
                    <a:pt x="5097" y="1"/>
                  </a:cubicBezTo>
                  <a:close/>
                </a:path>
              </a:pathLst>
            </a:custGeom>
            <a:solidFill>
              <a:srgbClr val="F9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5"/>
            <p:cNvSpPr/>
            <p:nvPr/>
          </p:nvSpPr>
          <p:spPr>
            <a:xfrm>
              <a:off x="3951675" y="2946375"/>
              <a:ext cx="171575" cy="254875"/>
            </a:xfrm>
            <a:custGeom>
              <a:avLst/>
              <a:gdLst/>
              <a:ahLst/>
              <a:cxnLst/>
              <a:rect l="l" t="t" r="r" b="b"/>
              <a:pathLst>
                <a:path w="6863" h="10195" extrusionOk="0">
                  <a:moveTo>
                    <a:pt x="3431" y="1"/>
                  </a:moveTo>
                  <a:cubicBezTo>
                    <a:pt x="1627" y="1"/>
                    <a:pt x="178" y="1468"/>
                    <a:pt x="178" y="3253"/>
                  </a:cubicBezTo>
                  <a:cubicBezTo>
                    <a:pt x="178" y="4185"/>
                    <a:pt x="575" y="5038"/>
                    <a:pt x="1209" y="5633"/>
                  </a:cubicBezTo>
                  <a:cubicBezTo>
                    <a:pt x="635" y="6327"/>
                    <a:pt x="257" y="7160"/>
                    <a:pt x="119" y="8053"/>
                  </a:cubicBezTo>
                  <a:lnTo>
                    <a:pt x="0" y="8886"/>
                  </a:lnTo>
                  <a:cubicBezTo>
                    <a:pt x="913" y="9698"/>
                    <a:pt x="2122" y="10195"/>
                    <a:pt x="3431" y="10195"/>
                  </a:cubicBezTo>
                  <a:cubicBezTo>
                    <a:pt x="4760" y="10195"/>
                    <a:pt x="5950" y="9698"/>
                    <a:pt x="6862" y="8886"/>
                  </a:cubicBezTo>
                  <a:lnTo>
                    <a:pt x="6743" y="8053"/>
                  </a:lnTo>
                  <a:cubicBezTo>
                    <a:pt x="6604" y="7160"/>
                    <a:pt x="6247" y="6327"/>
                    <a:pt x="5652" y="5633"/>
                  </a:cubicBezTo>
                  <a:cubicBezTo>
                    <a:pt x="6287" y="5038"/>
                    <a:pt x="6683" y="4185"/>
                    <a:pt x="6683" y="3253"/>
                  </a:cubicBezTo>
                  <a:cubicBezTo>
                    <a:pt x="6683" y="1468"/>
                    <a:pt x="5236" y="1"/>
                    <a:pt x="3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5"/>
            <p:cNvSpPr/>
            <p:nvPr/>
          </p:nvSpPr>
          <p:spPr>
            <a:xfrm>
              <a:off x="3981425" y="2766375"/>
              <a:ext cx="113075" cy="94225"/>
            </a:xfrm>
            <a:custGeom>
              <a:avLst/>
              <a:gdLst/>
              <a:ahLst/>
              <a:cxnLst/>
              <a:rect l="l" t="t" r="r" b="b"/>
              <a:pathLst>
                <a:path w="4523" h="3769" extrusionOk="0">
                  <a:moveTo>
                    <a:pt x="2261" y="1"/>
                  </a:moveTo>
                  <a:cubicBezTo>
                    <a:pt x="1011" y="1"/>
                    <a:pt x="0" y="1013"/>
                    <a:pt x="0" y="2262"/>
                  </a:cubicBezTo>
                  <a:cubicBezTo>
                    <a:pt x="0" y="2838"/>
                    <a:pt x="218" y="3353"/>
                    <a:pt x="575" y="3750"/>
                  </a:cubicBezTo>
                  <a:lnTo>
                    <a:pt x="1249" y="3671"/>
                  </a:lnTo>
                  <a:lnTo>
                    <a:pt x="3293" y="3710"/>
                  </a:lnTo>
                  <a:lnTo>
                    <a:pt x="3927" y="3769"/>
                  </a:lnTo>
                  <a:cubicBezTo>
                    <a:pt x="4284" y="3372"/>
                    <a:pt x="4522" y="2838"/>
                    <a:pt x="4522" y="2262"/>
                  </a:cubicBezTo>
                  <a:cubicBezTo>
                    <a:pt x="4522" y="1013"/>
                    <a:pt x="3510" y="1"/>
                    <a:pt x="2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5"/>
            <p:cNvSpPr/>
            <p:nvPr/>
          </p:nvSpPr>
          <p:spPr>
            <a:xfrm>
              <a:off x="3995775" y="2766375"/>
              <a:ext cx="83850" cy="112600"/>
            </a:xfrm>
            <a:custGeom>
              <a:avLst/>
              <a:gdLst/>
              <a:ahLst/>
              <a:cxnLst/>
              <a:rect l="l" t="t" r="r" b="b"/>
              <a:pathLst>
                <a:path w="3354" h="4504" extrusionOk="0">
                  <a:moveTo>
                    <a:pt x="1667" y="1"/>
                  </a:moveTo>
                  <a:cubicBezTo>
                    <a:pt x="834" y="1"/>
                    <a:pt x="180" y="675"/>
                    <a:pt x="180" y="1508"/>
                  </a:cubicBezTo>
                  <a:cubicBezTo>
                    <a:pt x="180" y="1886"/>
                    <a:pt x="318" y="2222"/>
                    <a:pt x="556" y="2481"/>
                  </a:cubicBezTo>
                  <a:cubicBezTo>
                    <a:pt x="299" y="2738"/>
                    <a:pt x="140" y="3055"/>
                    <a:pt x="80" y="3393"/>
                  </a:cubicBezTo>
                  <a:lnTo>
                    <a:pt x="1" y="3750"/>
                  </a:lnTo>
                  <a:cubicBezTo>
                    <a:pt x="418" y="4226"/>
                    <a:pt x="1013" y="4504"/>
                    <a:pt x="1687" y="4504"/>
                  </a:cubicBezTo>
                  <a:cubicBezTo>
                    <a:pt x="2341" y="4504"/>
                    <a:pt x="2936" y="4226"/>
                    <a:pt x="3353" y="3769"/>
                  </a:cubicBezTo>
                  <a:lnTo>
                    <a:pt x="3253" y="3393"/>
                  </a:lnTo>
                  <a:cubicBezTo>
                    <a:pt x="3234" y="3214"/>
                    <a:pt x="3174" y="3055"/>
                    <a:pt x="3095" y="2896"/>
                  </a:cubicBezTo>
                  <a:cubicBezTo>
                    <a:pt x="3015" y="2758"/>
                    <a:pt x="2917" y="2619"/>
                    <a:pt x="2798" y="2481"/>
                  </a:cubicBezTo>
                  <a:cubicBezTo>
                    <a:pt x="3015" y="2222"/>
                    <a:pt x="3155" y="1886"/>
                    <a:pt x="3155" y="1508"/>
                  </a:cubicBezTo>
                  <a:cubicBezTo>
                    <a:pt x="3155" y="675"/>
                    <a:pt x="2500" y="1"/>
                    <a:pt x="16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5"/>
            <p:cNvSpPr/>
            <p:nvPr/>
          </p:nvSpPr>
          <p:spPr>
            <a:xfrm>
              <a:off x="3816800" y="2833800"/>
              <a:ext cx="83325" cy="112600"/>
            </a:xfrm>
            <a:custGeom>
              <a:avLst/>
              <a:gdLst/>
              <a:ahLst/>
              <a:cxnLst/>
              <a:rect l="l" t="t" r="r" b="b"/>
              <a:pathLst>
                <a:path w="3333" h="4504" extrusionOk="0">
                  <a:moveTo>
                    <a:pt x="1667" y="1"/>
                  </a:moveTo>
                  <a:cubicBezTo>
                    <a:pt x="834" y="1"/>
                    <a:pt x="159" y="675"/>
                    <a:pt x="159" y="1489"/>
                  </a:cubicBezTo>
                  <a:cubicBezTo>
                    <a:pt x="159" y="1865"/>
                    <a:pt x="297" y="2222"/>
                    <a:pt x="535" y="2481"/>
                  </a:cubicBezTo>
                  <a:cubicBezTo>
                    <a:pt x="297" y="2738"/>
                    <a:pt x="120" y="3036"/>
                    <a:pt x="59" y="3393"/>
                  </a:cubicBezTo>
                  <a:lnTo>
                    <a:pt x="1" y="3750"/>
                  </a:lnTo>
                  <a:cubicBezTo>
                    <a:pt x="397" y="4206"/>
                    <a:pt x="1011" y="4504"/>
                    <a:pt x="1667" y="4504"/>
                  </a:cubicBezTo>
                  <a:cubicBezTo>
                    <a:pt x="2341" y="4504"/>
                    <a:pt x="2936" y="4226"/>
                    <a:pt x="3333" y="3769"/>
                  </a:cubicBezTo>
                  <a:lnTo>
                    <a:pt x="3253" y="3393"/>
                  </a:lnTo>
                  <a:cubicBezTo>
                    <a:pt x="3193" y="3036"/>
                    <a:pt x="3015" y="2738"/>
                    <a:pt x="2777" y="2481"/>
                  </a:cubicBezTo>
                  <a:cubicBezTo>
                    <a:pt x="3015" y="2222"/>
                    <a:pt x="3153" y="1865"/>
                    <a:pt x="3153" y="1489"/>
                  </a:cubicBezTo>
                  <a:cubicBezTo>
                    <a:pt x="3153" y="675"/>
                    <a:pt x="2479" y="1"/>
                    <a:pt x="1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5"/>
            <p:cNvSpPr/>
            <p:nvPr/>
          </p:nvSpPr>
          <p:spPr>
            <a:xfrm>
              <a:off x="4175775" y="2833800"/>
              <a:ext cx="83325" cy="112600"/>
            </a:xfrm>
            <a:custGeom>
              <a:avLst/>
              <a:gdLst/>
              <a:ahLst/>
              <a:cxnLst/>
              <a:rect l="l" t="t" r="r" b="b"/>
              <a:pathLst>
                <a:path w="3333" h="4504" extrusionOk="0">
                  <a:moveTo>
                    <a:pt x="1686" y="1"/>
                  </a:moveTo>
                  <a:cubicBezTo>
                    <a:pt x="853" y="1"/>
                    <a:pt x="178" y="675"/>
                    <a:pt x="178" y="1489"/>
                  </a:cubicBezTo>
                  <a:cubicBezTo>
                    <a:pt x="178" y="1865"/>
                    <a:pt x="318" y="2222"/>
                    <a:pt x="556" y="2481"/>
                  </a:cubicBezTo>
                  <a:cubicBezTo>
                    <a:pt x="318" y="2738"/>
                    <a:pt x="139" y="3036"/>
                    <a:pt x="80" y="3393"/>
                  </a:cubicBezTo>
                  <a:lnTo>
                    <a:pt x="1" y="3769"/>
                  </a:lnTo>
                  <a:cubicBezTo>
                    <a:pt x="397" y="4226"/>
                    <a:pt x="992" y="4504"/>
                    <a:pt x="1667" y="4504"/>
                  </a:cubicBezTo>
                  <a:cubicBezTo>
                    <a:pt x="2320" y="4504"/>
                    <a:pt x="2936" y="4206"/>
                    <a:pt x="3333" y="3750"/>
                  </a:cubicBezTo>
                  <a:lnTo>
                    <a:pt x="3272" y="3393"/>
                  </a:lnTo>
                  <a:cubicBezTo>
                    <a:pt x="3233" y="3214"/>
                    <a:pt x="3174" y="3055"/>
                    <a:pt x="3095" y="2897"/>
                  </a:cubicBezTo>
                  <a:cubicBezTo>
                    <a:pt x="3015" y="2738"/>
                    <a:pt x="2915" y="2600"/>
                    <a:pt x="2796" y="2481"/>
                  </a:cubicBezTo>
                  <a:cubicBezTo>
                    <a:pt x="3034" y="2222"/>
                    <a:pt x="3174" y="1865"/>
                    <a:pt x="3174" y="1489"/>
                  </a:cubicBezTo>
                  <a:cubicBezTo>
                    <a:pt x="3174" y="675"/>
                    <a:pt x="2500" y="1"/>
                    <a:pt x="1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5"/>
            <p:cNvSpPr/>
            <p:nvPr/>
          </p:nvSpPr>
          <p:spPr>
            <a:xfrm>
              <a:off x="3903075" y="2939450"/>
              <a:ext cx="268775" cy="269225"/>
            </a:xfrm>
            <a:custGeom>
              <a:avLst/>
              <a:gdLst/>
              <a:ahLst/>
              <a:cxnLst/>
              <a:rect l="l" t="t" r="r" b="b"/>
              <a:pathLst>
                <a:path w="10751" h="10769" extrusionOk="0">
                  <a:moveTo>
                    <a:pt x="5375" y="555"/>
                  </a:moveTo>
                  <a:cubicBezTo>
                    <a:pt x="7022" y="555"/>
                    <a:pt x="8350" y="1904"/>
                    <a:pt x="8350" y="3530"/>
                  </a:cubicBezTo>
                  <a:cubicBezTo>
                    <a:pt x="8350" y="5176"/>
                    <a:pt x="7022" y="6505"/>
                    <a:pt x="5375" y="6505"/>
                  </a:cubicBezTo>
                  <a:cubicBezTo>
                    <a:pt x="4145" y="6505"/>
                    <a:pt x="3015" y="5731"/>
                    <a:pt x="2598" y="4562"/>
                  </a:cubicBezTo>
                  <a:cubicBezTo>
                    <a:pt x="2553" y="4454"/>
                    <a:pt x="2449" y="4383"/>
                    <a:pt x="2331" y="4383"/>
                  </a:cubicBezTo>
                  <a:cubicBezTo>
                    <a:pt x="2295" y="4383"/>
                    <a:pt x="2259" y="4389"/>
                    <a:pt x="2222" y="4403"/>
                  </a:cubicBezTo>
                  <a:cubicBezTo>
                    <a:pt x="2082" y="4443"/>
                    <a:pt x="2003" y="4620"/>
                    <a:pt x="2063" y="4760"/>
                  </a:cubicBezTo>
                  <a:cubicBezTo>
                    <a:pt x="2222" y="5196"/>
                    <a:pt x="2460" y="5593"/>
                    <a:pt x="2777" y="5929"/>
                  </a:cubicBezTo>
                  <a:cubicBezTo>
                    <a:pt x="2241" y="6624"/>
                    <a:pt x="1905" y="7437"/>
                    <a:pt x="1786" y="8290"/>
                  </a:cubicBezTo>
                  <a:lnTo>
                    <a:pt x="1746" y="8547"/>
                  </a:lnTo>
                  <a:cubicBezTo>
                    <a:pt x="1011" y="7695"/>
                    <a:pt x="556" y="6585"/>
                    <a:pt x="556" y="5374"/>
                  </a:cubicBezTo>
                  <a:cubicBezTo>
                    <a:pt x="556" y="3827"/>
                    <a:pt x="1289" y="2459"/>
                    <a:pt x="2439" y="1566"/>
                  </a:cubicBezTo>
                  <a:lnTo>
                    <a:pt x="2439" y="1566"/>
                  </a:lnTo>
                  <a:cubicBezTo>
                    <a:pt x="2063" y="2121"/>
                    <a:pt x="1865" y="2777"/>
                    <a:pt x="1844" y="3451"/>
                  </a:cubicBezTo>
                  <a:cubicBezTo>
                    <a:pt x="1844" y="3610"/>
                    <a:pt x="1963" y="3729"/>
                    <a:pt x="2122" y="3729"/>
                  </a:cubicBezTo>
                  <a:cubicBezTo>
                    <a:pt x="2132" y="3730"/>
                    <a:pt x="2142" y="3730"/>
                    <a:pt x="2151" y="3730"/>
                  </a:cubicBezTo>
                  <a:cubicBezTo>
                    <a:pt x="2295" y="3730"/>
                    <a:pt x="2400" y="3601"/>
                    <a:pt x="2400" y="3470"/>
                  </a:cubicBezTo>
                  <a:cubicBezTo>
                    <a:pt x="2420" y="2677"/>
                    <a:pt x="2738" y="1963"/>
                    <a:pt x="3293" y="1407"/>
                  </a:cubicBezTo>
                  <a:cubicBezTo>
                    <a:pt x="3867" y="873"/>
                    <a:pt x="4602" y="555"/>
                    <a:pt x="5375" y="555"/>
                  </a:cubicBezTo>
                  <a:close/>
                  <a:moveTo>
                    <a:pt x="8310" y="1566"/>
                  </a:moveTo>
                  <a:lnTo>
                    <a:pt x="8310" y="1566"/>
                  </a:lnTo>
                  <a:cubicBezTo>
                    <a:pt x="9460" y="2439"/>
                    <a:pt x="10195" y="3827"/>
                    <a:pt x="10195" y="5374"/>
                  </a:cubicBezTo>
                  <a:cubicBezTo>
                    <a:pt x="10195" y="6585"/>
                    <a:pt x="9738" y="7695"/>
                    <a:pt x="9005" y="8547"/>
                  </a:cubicBezTo>
                  <a:lnTo>
                    <a:pt x="8965" y="8290"/>
                  </a:lnTo>
                  <a:cubicBezTo>
                    <a:pt x="8945" y="8171"/>
                    <a:pt x="8925" y="8032"/>
                    <a:pt x="8886" y="7913"/>
                  </a:cubicBezTo>
                  <a:cubicBezTo>
                    <a:pt x="8868" y="7778"/>
                    <a:pt x="8751" y="7686"/>
                    <a:pt x="8619" y="7686"/>
                  </a:cubicBezTo>
                  <a:cubicBezTo>
                    <a:pt x="8595" y="7686"/>
                    <a:pt x="8572" y="7689"/>
                    <a:pt x="8548" y="7695"/>
                  </a:cubicBezTo>
                  <a:cubicBezTo>
                    <a:pt x="8410" y="7735"/>
                    <a:pt x="8310" y="7873"/>
                    <a:pt x="8350" y="8032"/>
                  </a:cubicBezTo>
                  <a:cubicBezTo>
                    <a:pt x="8370" y="8151"/>
                    <a:pt x="8389" y="8270"/>
                    <a:pt x="8410" y="8370"/>
                  </a:cubicBezTo>
                  <a:lnTo>
                    <a:pt x="8489" y="9044"/>
                  </a:lnTo>
                  <a:cubicBezTo>
                    <a:pt x="7656" y="9758"/>
                    <a:pt x="6565" y="10194"/>
                    <a:pt x="5375" y="10194"/>
                  </a:cubicBezTo>
                  <a:cubicBezTo>
                    <a:pt x="4185" y="10194"/>
                    <a:pt x="3095" y="9758"/>
                    <a:pt x="2262" y="9044"/>
                  </a:cubicBezTo>
                  <a:lnTo>
                    <a:pt x="2341" y="8370"/>
                  </a:lnTo>
                  <a:cubicBezTo>
                    <a:pt x="2460" y="7635"/>
                    <a:pt x="2738" y="6921"/>
                    <a:pt x="3193" y="6307"/>
                  </a:cubicBezTo>
                  <a:cubicBezTo>
                    <a:pt x="3809" y="6783"/>
                    <a:pt x="4562" y="7080"/>
                    <a:pt x="5375" y="7080"/>
                  </a:cubicBezTo>
                  <a:cubicBezTo>
                    <a:pt x="6208" y="7080"/>
                    <a:pt x="6961" y="6783"/>
                    <a:pt x="7556" y="6307"/>
                  </a:cubicBezTo>
                  <a:cubicBezTo>
                    <a:pt x="7715" y="6524"/>
                    <a:pt x="7854" y="6723"/>
                    <a:pt x="7953" y="6961"/>
                  </a:cubicBezTo>
                  <a:cubicBezTo>
                    <a:pt x="8013" y="7061"/>
                    <a:pt x="8112" y="7119"/>
                    <a:pt x="8211" y="7119"/>
                  </a:cubicBezTo>
                  <a:cubicBezTo>
                    <a:pt x="8251" y="7119"/>
                    <a:pt x="8291" y="7100"/>
                    <a:pt x="8330" y="7080"/>
                  </a:cubicBezTo>
                  <a:cubicBezTo>
                    <a:pt x="8489" y="7021"/>
                    <a:pt x="8529" y="6842"/>
                    <a:pt x="8469" y="6704"/>
                  </a:cubicBezTo>
                  <a:cubicBezTo>
                    <a:pt x="8330" y="6426"/>
                    <a:pt x="8172" y="6167"/>
                    <a:pt x="7973" y="5929"/>
                  </a:cubicBezTo>
                  <a:cubicBezTo>
                    <a:pt x="8568" y="5295"/>
                    <a:pt x="8905" y="4462"/>
                    <a:pt x="8905" y="3530"/>
                  </a:cubicBezTo>
                  <a:cubicBezTo>
                    <a:pt x="8905" y="2796"/>
                    <a:pt x="8687" y="2121"/>
                    <a:pt x="8310" y="1566"/>
                  </a:cubicBezTo>
                  <a:close/>
                  <a:moveTo>
                    <a:pt x="5375" y="0"/>
                  </a:moveTo>
                  <a:cubicBezTo>
                    <a:pt x="2400" y="0"/>
                    <a:pt x="1" y="2420"/>
                    <a:pt x="1" y="5374"/>
                  </a:cubicBezTo>
                  <a:cubicBezTo>
                    <a:pt x="1" y="8349"/>
                    <a:pt x="2400" y="10769"/>
                    <a:pt x="5375" y="10769"/>
                  </a:cubicBezTo>
                  <a:cubicBezTo>
                    <a:pt x="8350" y="10769"/>
                    <a:pt x="10750" y="8349"/>
                    <a:pt x="10750" y="5374"/>
                  </a:cubicBezTo>
                  <a:cubicBezTo>
                    <a:pt x="10750" y="2420"/>
                    <a:pt x="8350" y="0"/>
                    <a:pt x="5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5"/>
            <p:cNvSpPr/>
            <p:nvPr/>
          </p:nvSpPr>
          <p:spPr>
            <a:xfrm>
              <a:off x="3984400" y="3048500"/>
              <a:ext cx="106125" cy="39200"/>
            </a:xfrm>
            <a:custGeom>
              <a:avLst/>
              <a:gdLst/>
              <a:ahLst/>
              <a:cxnLst/>
              <a:rect l="l" t="t" r="r" b="b"/>
              <a:pathLst>
                <a:path w="4245" h="1568" extrusionOk="0">
                  <a:moveTo>
                    <a:pt x="315" y="1"/>
                  </a:moveTo>
                  <a:cubicBezTo>
                    <a:pt x="267" y="1"/>
                    <a:pt x="219" y="14"/>
                    <a:pt x="178" y="41"/>
                  </a:cubicBezTo>
                  <a:cubicBezTo>
                    <a:pt x="40" y="120"/>
                    <a:pt x="0" y="298"/>
                    <a:pt x="80" y="438"/>
                  </a:cubicBezTo>
                  <a:cubicBezTo>
                    <a:pt x="516" y="1152"/>
                    <a:pt x="1289" y="1567"/>
                    <a:pt x="2122" y="1567"/>
                  </a:cubicBezTo>
                  <a:cubicBezTo>
                    <a:pt x="2955" y="1567"/>
                    <a:pt x="3729" y="1152"/>
                    <a:pt x="4165" y="438"/>
                  </a:cubicBezTo>
                  <a:cubicBezTo>
                    <a:pt x="4245" y="298"/>
                    <a:pt x="4205" y="120"/>
                    <a:pt x="4086" y="41"/>
                  </a:cubicBezTo>
                  <a:cubicBezTo>
                    <a:pt x="4038" y="14"/>
                    <a:pt x="3985" y="1"/>
                    <a:pt x="3934" y="1"/>
                  </a:cubicBezTo>
                  <a:cubicBezTo>
                    <a:pt x="3836" y="1"/>
                    <a:pt x="3741" y="49"/>
                    <a:pt x="3689" y="139"/>
                  </a:cubicBezTo>
                  <a:cubicBezTo>
                    <a:pt x="3351" y="676"/>
                    <a:pt x="2756" y="1012"/>
                    <a:pt x="2122" y="1012"/>
                  </a:cubicBezTo>
                  <a:cubicBezTo>
                    <a:pt x="1487" y="1012"/>
                    <a:pt x="892" y="676"/>
                    <a:pt x="556" y="139"/>
                  </a:cubicBezTo>
                  <a:cubicBezTo>
                    <a:pt x="503" y="49"/>
                    <a:pt x="408" y="1"/>
                    <a:pt x="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5"/>
            <p:cNvSpPr/>
            <p:nvPr/>
          </p:nvSpPr>
          <p:spPr>
            <a:xfrm>
              <a:off x="3998275" y="2999425"/>
              <a:ext cx="14375" cy="22825"/>
            </a:xfrm>
            <a:custGeom>
              <a:avLst/>
              <a:gdLst/>
              <a:ahLst/>
              <a:cxnLst/>
              <a:rect l="l" t="t" r="r" b="b"/>
              <a:pathLst>
                <a:path w="575" h="913" extrusionOk="0">
                  <a:moveTo>
                    <a:pt x="297" y="0"/>
                  </a:moveTo>
                  <a:cubicBezTo>
                    <a:pt x="139" y="0"/>
                    <a:pt x="1" y="140"/>
                    <a:pt x="1" y="298"/>
                  </a:cubicBezTo>
                  <a:lnTo>
                    <a:pt x="1" y="616"/>
                  </a:lnTo>
                  <a:cubicBezTo>
                    <a:pt x="1" y="774"/>
                    <a:pt x="139" y="912"/>
                    <a:pt x="297" y="912"/>
                  </a:cubicBezTo>
                  <a:cubicBezTo>
                    <a:pt x="456" y="912"/>
                    <a:pt x="575" y="774"/>
                    <a:pt x="575" y="616"/>
                  </a:cubicBezTo>
                  <a:lnTo>
                    <a:pt x="575" y="298"/>
                  </a:lnTo>
                  <a:cubicBezTo>
                    <a:pt x="575" y="140"/>
                    <a:pt x="456" y="0"/>
                    <a:pt x="2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5"/>
            <p:cNvSpPr/>
            <p:nvPr/>
          </p:nvSpPr>
          <p:spPr>
            <a:xfrm>
              <a:off x="4063200" y="2999425"/>
              <a:ext cx="14425" cy="22825"/>
            </a:xfrm>
            <a:custGeom>
              <a:avLst/>
              <a:gdLst/>
              <a:ahLst/>
              <a:cxnLst/>
              <a:rect l="l" t="t" r="r" b="b"/>
              <a:pathLst>
                <a:path w="577" h="913" extrusionOk="0">
                  <a:moveTo>
                    <a:pt x="279" y="0"/>
                  </a:moveTo>
                  <a:cubicBezTo>
                    <a:pt x="120" y="0"/>
                    <a:pt x="1" y="140"/>
                    <a:pt x="1" y="298"/>
                  </a:cubicBezTo>
                  <a:lnTo>
                    <a:pt x="1" y="616"/>
                  </a:lnTo>
                  <a:cubicBezTo>
                    <a:pt x="1" y="774"/>
                    <a:pt x="120" y="912"/>
                    <a:pt x="279" y="912"/>
                  </a:cubicBezTo>
                  <a:cubicBezTo>
                    <a:pt x="437" y="912"/>
                    <a:pt x="577" y="774"/>
                    <a:pt x="577" y="616"/>
                  </a:cubicBezTo>
                  <a:lnTo>
                    <a:pt x="577" y="298"/>
                  </a:lnTo>
                  <a:cubicBezTo>
                    <a:pt x="577" y="140"/>
                    <a:pt x="437" y="0"/>
                    <a:pt x="2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5"/>
            <p:cNvSpPr/>
            <p:nvPr/>
          </p:nvSpPr>
          <p:spPr>
            <a:xfrm>
              <a:off x="3795475" y="2759450"/>
              <a:ext cx="484925" cy="484925"/>
            </a:xfrm>
            <a:custGeom>
              <a:avLst/>
              <a:gdLst/>
              <a:ahLst/>
              <a:cxnLst/>
              <a:rect l="l" t="t" r="r" b="b"/>
              <a:pathLst>
                <a:path w="19397" h="19397" extrusionOk="0">
                  <a:moveTo>
                    <a:pt x="9679" y="576"/>
                  </a:moveTo>
                  <a:cubicBezTo>
                    <a:pt x="10353" y="576"/>
                    <a:pt x="10889" y="1111"/>
                    <a:pt x="10889" y="1785"/>
                  </a:cubicBezTo>
                  <a:cubicBezTo>
                    <a:pt x="10889" y="2440"/>
                    <a:pt x="10353" y="2996"/>
                    <a:pt x="9679" y="2996"/>
                  </a:cubicBezTo>
                  <a:cubicBezTo>
                    <a:pt x="9004" y="2996"/>
                    <a:pt x="8470" y="2440"/>
                    <a:pt x="8470" y="1785"/>
                  </a:cubicBezTo>
                  <a:cubicBezTo>
                    <a:pt x="8470" y="1111"/>
                    <a:pt x="9004" y="576"/>
                    <a:pt x="9679" y="576"/>
                  </a:cubicBezTo>
                  <a:close/>
                  <a:moveTo>
                    <a:pt x="7914" y="1726"/>
                  </a:moveTo>
                  <a:cubicBezTo>
                    <a:pt x="7914" y="1745"/>
                    <a:pt x="7894" y="1766"/>
                    <a:pt x="7894" y="1785"/>
                  </a:cubicBezTo>
                  <a:cubicBezTo>
                    <a:pt x="7894" y="2142"/>
                    <a:pt x="8013" y="2480"/>
                    <a:pt x="8192" y="2758"/>
                  </a:cubicBezTo>
                  <a:cubicBezTo>
                    <a:pt x="8073" y="2916"/>
                    <a:pt x="7954" y="3115"/>
                    <a:pt x="7894" y="3313"/>
                  </a:cubicBezTo>
                  <a:cubicBezTo>
                    <a:pt x="7795" y="3075"/>
                    <a:pt x="7735" y="2816"/>
                    <a:pt x="7735" y="2539"/>
                  </a:cubicBezTo>
                  <a:cubicBezTo>
                    <a:pt x="7735" y="2242"/>
                    <a:pt x="7795" y="1983"/>
                    <a:pt x="7914" y="1726"/>
                  </a:cubicBezTo>
                  <a:close/>
                  <a:moveTo>
                    <a:pt x="11445" y="1647"/>
                  </a:moveTo>
                  <a:cubicBezTo>
                    <a:pt x="11583" y="1904"/>
                    <a:pt x="11662" y="2221"/>
                    <a:pt x="11662" y="2539"/>
                  </a:cubicBezTo>
                  <a:cubicBezTo>
                    <a:pt x="11662" y="2837"/>
                    <a:pt x="11603" y="3115"/>
                    <a:pt x="11484" y="3353"/>
                  </a:cubicBezTo>
                  <a:cubicBezTo>
                    <a:pt x="11405" y="3134"/>
                    <a:pt x="11305" y="2935"/>
                    <a:pt x="11167" y="2758"/>
                  </a:cubicBezTo>
                  <a:cubicBezTo>
                    <a:pt x="11345" y="2480"/>
                    <a:pt x="11464" y="2142"/>
                    <a:pt x="11464" y="1785"/>
                  </a:cubicBezTo>
                  <a:cubicBezTo>
                    <a:pt x="11464" y="1726"/>
                    <a:pt x="11464" y="1687"/>
                    <a:pt x="11445" y="1647"/>
                  </a:cubicBezTo>
                  <a:close/>
                  <a:moveTo>
                    <a:pt x="10770" y="3173"/>
                  </a:moveTo>
                  <a:cubicBezTo>
                    <a:pt x="10889" y="3353"/>
                    <a:pt x="10948" y="3530"/>
                    <a:pt x="10988" y="3729"/>
                  </a:cubicBezTo>
                  <a:lnTo>
                    <a:pt x="11048" y="3967"/>
                  </a:lnTo>
                  <a:cubicBezTo>
                    <a:pt x="10691" y="4305"/>
                    <a:pt x="10215" y="4503"/>
                    <a:pt x="9699" y="4503"/>
                  </a:cubicBezTo>
                  <a:cubicBezTo>
                    <a:pt x="9163" y="4503"/>
                    <a:pt x="8687" y="4284"/>
                    <a:pt x="8330" y="3948"/>
                  </a:cubicBezTo>
                  <a:lnTo>
                    <a:pt x="8370" y="3729"/>
                  </a:lnTo>
                  <a:cubicBezTo>
                    <a:pt x="8409" y="3530"/>
                    <a:pt x="8489" y="3353"/>
                    <a:pt x="8589" y="3173"/>
                  </a:cubicBezTo>
                  <a:cubicBezTo>
                    <a:pt x="8885" y="3411"/>
                    <a:pt x="9263" y="3551"/>
                    <a:pt x="9679" y="3551"/>
                  </a:cubicBezTo>
                  <a:cubicBezTo>
                    <a:pt x="10096" y="3551"/>
                    <a:pt x="10472" y="3411"/>
                    <a:pt x="10770" y="3173"/>
                  </a:cubicBezTo>
                  <a:close/>
                  <a:moveTo>
                    <a:pt x="2499" y="3253"/>
                  </a:moveTo>
                  <a:cubicBezTo>
                    <a:pt x="3173" y="3253"/>
                    <a:pt x="3710" y="3808"/>
                    <a:pt x="3710" y="4463"/>
                  </a:cubicBezTo>
                  <a:cubicBezTo>
                    <a:pt x="3710" y="5138"/>
                    <a:pt x="3173" y="5672"/>
                    <a:pt x="2499" y="5672"/>
                  </a:cubicBezTo>
                  <a:cubicBezTo>
                    <a:pt x="1845" y="5672"/>
                    <a:pt x="1309" y="5138"/>
                    <a:pt x="1309" y="4463"/>
                  </a:cubicBezTo>
                  <a:cubicBezTo>
                    <a:pt x="1309" y="3808"/>
                    <a:pt x="1845" y="3253"/>
                    <a:pt x="2499" y="3253"/>
                  </a:cubicBezTo>
                  <a:close/>
                  <a:moveTo>
                    <a:pt x="16898" y="3253"/>
                  </a:moveTo>
                  <a:cubicBezTo>
                    <a:pt x="17553" y="3253"/>
                    <a:pt x="18108" y="3808"/>
                    <a:pt x="18108" y="4463"/>
                  </a:cubicBezTo>
                  <a:cubicBezTo>
                    <a:pt x="18108" y="5138"/>
                    <a:pt x="17553" y="5672"/>
                    <a:pt x="16898" y="5672"/>
                  </a:cubicBezTo>
                  <a:cubicBezTo>
                    <a:pt x="16223" y="5672"/>
                    <a:pt x="15689" y="5138"/>
                    <a:pt x="15689" y="4463"/>
                  </a:cubicBezTo>
                  <a:cubicBezTo>
                    <a:pt x="15689" y="3808"/>
                    <a:pt x="16223" y="3253"/>
                    <a:pt x="16898" y="3253"/>
                  </a:cubicBezTo>
                  <a:close/>
                  <a:moveTo>
                    <a:pt x="735" y="4424"/>
                  </a:moveTo>
                  <a:lnTo>
                    <a:pt x="735" y="4463"/>
                  </a:lnTo>
                  <a:cubicBezTo>
                    <a:pt x="735" y="4820"/>
                    <a:pt x="833" y="5157"/>
                    <a:pt x="1031" y="5434"/>
                  </a:cubicBezTo>
                  <a:cubicBezTo>
                    <a:pt x="893" y="5614"/>
                    <a:pt x="793" y="5812"/>
                    <a:pt x="714" y="6010"/>
                  </a:cubicBezTo>
                  <a:cubicBezTo>
                    <a:pt x="616" y="5772"/>
                    <a:pt x="555" y="5495"/>
                    <a:pt x="555" y="5236"/>
                  </a:cubicBezTo>
                  <a:cubicBezTo>
                    <a:pt x="555" y="4939"/>
                    <a:pt x="616" y="4662"/>
                    <a:pt x="735" y="4424"/>
                  </a:cubicBezTo>
                  <a:close/>
                  <a:moveTo>
                    <a:pt x="18664" y="4424"/>
                  </a:moveTo>
                  <a:cubicBezTo>
                    <a:pt x="18783" y="4662"/>
                    <a:pt x="18841" y="4939"/>
                    <a:pt x="18841" y="5236"/>
                  </a:cubicBezTo>
                  <a:cubicBezTo>
                    <a:pt x="18841" y="5495"/>
                    <a:pt x="18783" y="5772"/>
                    <a:pt x="18683" y="6010"/>
                  </a:cubicBezTo>
                  <a:cubicBezTo>
                    <a:pt x="18603" y="5812"/>
                    <a:pt x="18505" y="5614"/>
                    <a:pt x="18365" y="5434"/>
                  </a:cubicBezTo>
                  <a:cubicBezTo>
                    <a:pt x="18564" y="5157"/>
                    <a:pt x="18664" y="4820"/>
                    <a:pt x="18664" y="4463"/>
                  </a:cubicBezTo>
                  <a:lnTo>
                    <a:pt x="18664" y="4424"/>
                  </a:lnTo>
                  <a:close/>
                  <a:moveTo>
                    <a:pt x="4284" y="4324"/>
                  </a:moveTo>
                  <a:cubicBezTo>
                    <a:pt x="4424" y="4601"/>
                    <a:pt x="4503" y="4900"/>
                    <a:pt x="4503" y="5236"/>
                  </a:cubicBezTo>
                  <a:cubicBezTo>
                    <a:pt x="4503" y="5514"/>
                    <a:pt x="4424" y="5791"/>
                    <a:pt x="4324" y="6050"/>
                  </a:cubicBezTo>
                  <a:cubicBezTo>
                    <a:pt x="4244" y="5831"/>
                    <a:pt x="4125" y="5633"/>
                    <a:pt x="3987" y="5434"/>
                  </a:cubicBezTo>
                  <a:cubicBezTo>
                    <a:pt x="4186" y="5157"/>
                    <a:pt x="4284" y="4820"/>
                    <a:pt x="4284" y="4463"/>
                  </a:cubicBezTo>
                  <a:lnTo>
                    <a:pt x="4284" y="4324"/>
                  </a:lnTo>
                  <a:close/>
                  <a:moveTo>
                    <a:pt x="15113" y="4324"/>
                  </a:moveTo>
                  <a:lnTo>
                    <a:pt x="15113" y="4463"/>
                  </a:lnTo>
                  <a:cubicBezTo>
                    <a:pt x="15113" y="4820"/>
                    <a:pt x="15213" y="5157"/>
                    <a:pt x="15411" y="5434"/>
                  </a:cubicBezTo>
                  <a:cubicBezTo>
                    <a:pt x="15271" y="5633"/>
                    <a:pt x="15152" y="5831"/>
                    <a:pt x="15094" y="6050"/>
                  </a:cubicBezTo>
                  <a:cubicBezTo>
                    <a:pt x="14975" y="5791"/>
                    <a:pt x="14895" y="5514"/>
                    <a:pt x="14895" y="5236"/>
                  </a:cubicBezTo>
                  <a:cubicBezTo>
                    <a:pt x="14895" y="4900"/>
                    <a:pt x="14975" y="4601"/>
                    <a:pt x="15113" y="4324"/>
                  </a:cubicBezTo>
                  <a:close/>
                  <a:moveTo>
                    <a:pt x="3591" y="5871"/>
                  </a:moveTo>
                  <a:cubicBezTo>
                    <a:pt x="3710" y="6029"/>
                    <a:pt x="3789" y="6208"/>
                    <a:pt x="3829" y="6407"/>
                  </a:cubicBezTo>
                  <a:lnTo>
                    <a:pt x="3868" y="6664"/>
                  </a:lnTo>
                  <a:cubicBezTo>
                    <a:pt x="3511" y="7002"/>
                    <a:pt x="3054" y="7200"/>
                    <a:pt x="2520" y="7200"/>
                  </a:cubicBezTo>
                  <a:cubicBezTo>
                    <a:pt x="1983" y="7200"/>
                    <a:pt x="1507" y="6981"/>
                    <a:pt x="1150" y="6624"/>
                  </a:cubicBezTo>
                  <a:lnTo>
                    <a:pt x="1190" y="6407"/>
                  </a:lnTo>
                  <a:cubicBezTo>
                    <a:pt x="1230" y="6208"/>
                    <a:pt x="1309" y="6029"/>
                    <a:pt x="1409" y="5871"/>
                  </a:cubicBezTo>
                  <a:cubicBezTo>
                    <a:pt x="1726" y="6109"/>
                    <a:pt x="2102" y="6248"/>
                    <a:pt x="2499" y="6248"/>
                  </a:cubicBezTo>
                  <a:cubicBezTo>
                    <a:pt x="2916" y="6248"/>
                    <a:pt x="3292" y="6109"/>
                    <a:pt x="3591" y="5871"/>
                  </a:cubicBezTo>
                  <a:close/>
                  <a:moveTo>
                    <a:pt x="17989" y="5871"/>
                  </a:moveTo>
                  <a:cubicBezTo>
                    <a:pt x="18088" y="6029"/>
                    <a:pt x="18167" y="6208"/>
                    <a:pt x="18207" y="6407"/>
                  </a:cubicBezTo>
                  <a:lnTo>
                    <a:pt x="18246" y="6624"/>
                  </a:lnTo>
                  <a:cubicBezTo>
                    <a:pt x="17889" y="6981"/>
                    <a:pt x="17413" y="7200"/>
                    <a:pt x="16879" y="7200"/>
                  </a:cubicBezTo>
                  <a:cubicBezTo>
                    <a:pt x="16342" y="7200"/>
                    <a:pt x="15887" y="7002"/>
                    <a:pt x="15530" y="6664"/>
                  </a:cubicBezTo>
                  <a:lnTo>
                    <a:pt x="15570" y="6407"/>
                  </a:lnTo>
                  <a:cubicBezTo>
                    <a:pt x="15609" y="6208"/>
                    <a:pt x="15689" y="6029"/>
                    <a:pt x="15808" y="5871"/>
                  </a:cubicBezTo>
                  <a:cubicBezTo>
                    <a:pt x="16104" y="6109"/>
                    <a:pt x="16482" y="6248"/>
                    <a:pt x="16898" y="6248"/>
                  </a:cubicBezTo>
                  <a:cubicBezTo>
                    <a:pt x="17294" y="6248"/>
                    <a:pt x="17672" y="6109"/>
                    <a:pt x="17989" y="5871"/>
                  </a:cubicBezTo>
                  <a:close/>
                  <a:moveTo>
                    <a:pt x="9699" y="0"/>
                  </a:moveTo>
                  <a:cubicBezTo>
                    <a:pt x="8311" y="0"/>
                    <a:pt x="7161" y="1131"/>
                    <a:pt x="7161" y="2539"/>
                  </a:cubicBezTo>
                  <a:cubicBezTo>
                    <a:pt x="7161" y="3848"/>
                    <a:pt x="8152" y="4919"/>
                    <a:pt x="9422" y="5058"/>
                  </a:cubicBezTo>
                  <a:lnTo>
                    <a:pt x="9422" y="5772"/>
                  </a:lnTo>
                  <a:cubicBezTo>
                    <a:pt x="7656" y="5831"/>
                    <a:pt x="6050" y="6585"/>
                    <a:pt x="4879" y="7755"/>
                  </a:cubicBezTo>
                  <a:lnTo>
                    <a:pt x="4305" y="7041"/>
                  </a:lnTo>
                  <a:cubicBezTo>
                    <a:pt x="4760" y="6585"/>
                    <a:pt x="5058" y="5931"/>
                    <a:pt x="5058" y="5236"/>
                  </a:cubicBezTo>
                  <a:cubicBezTo>
                    <a:pt x="5058" y="3829"/>
                    <a:pt x="3927" y="2697"/>
                    <a:pt x="2520" y="2697"/>
                  </a:cubicBezTo>
                  <a:cubicBezTo>
                    <a:pt x="1131" y="2697"/>
                    <a:pt x="0" y="3829"/>
                    <a:pt x="0" y="5236"/>
                  </a:cubicBezTo>
                  <a:cubicBezTo>
                    <a:pt x="0" y="6624"/>
                    <a:pt x="1131" y="7755"/>
                    <a:pt x="2520" y="7755"/>
                  </a:cubicBezTo>
                  <a:cubicBezTo>
                    <a:pt x="3015" y="7755"/>
                    <a:pt x="3472" y="7636"/>
                    <a:pt x="3848" y="7398"/>
                  </a:cubicBezTo>
                  <a:lnTo>
                    <a:pt x="4482" y="8171"/>
                  </a:lnTo>
                  <a:cubicBezTo>
                    <a:pt x="3472" y="9361"/>
                    <a:pt x="2856" y="10889"/>
                    <a:pt x="2856" y="12574"/>
                  </a:cubicBezTo>
                  <a:cubicBezTo>
                    <a:pt x="2856" y="16342"/>
                    <a:pt x="5931" y="19397"/>
                    <a:pt x="9679" y="19397"/>
                  </a:cubicBezTo>
                  <a:cubicBezTo>
                    <a:pt x="13447" y="19397"/>
                    <a:pt x="16501" y="16342"/>
                    <a:pt x="16501" y="12574"/>
                  </a:cubicBezTo>
                  <a:cubicBezTo>
                    <a:pt x="16501" y="11881"/>
                    <a:pt x="16403" y="11206"/>
                    <a:pt x="16184" y="10551"/>
                  </a:cubicBezTo>
                  <a:cubicBezTo>
                    <a:pt x="16152" y="10441"/>
                    <a:pt x="16045" y="10355"/>
                    <a:pt x="15933" y="10355"/>
                  </a:cubicBezTo>
                  <a:cubicBezTo>
                    <a:pt x="15905" y="10355"/>
                    <a:pt x="15876" y="10361"/>
                    <a:pt x="15847" y="10373"/>
                  </a:cubicBezTo>
                  <a:cubicBezTo>
                    <a:pt x="15689" y="10413"/>
                    <a:pt x="15609" y="10572"/>
                    <a:pt x="15649" y="10730"/>
                  </a:cubicBezTo>
                  <a:cubicBezTo>
                    <a:pt x="15827" y="11325"/>
                    <a:pt x="15927" y="11939"/>
                    <a:pt x="15927" y="12574"/>
                  </a:cubicBezTo>
                  <a:cubicBezTo>
                    <a:pt x="15927" y="16025"/>
                    <a:pt x="13130" y="18822"/>
                    <a:pt x="9679" y="18822"/>
                  </a:cubicBezTo>
                  <a:cubicBezTo>
                    <a:pt x="6228" y="18822"/>
                    <a:pt x="3432" y="16025"/>
                    <a:pt x="3432" y="12574"/>
                  </a:cubicBezTo>
                  <a:cubicBezTo>
                    <a:pt x="3432" y="9123"/>
                    <a:pt x="6228" y="6327"/>
                    <a:pt x="9679" y="6327"/>
                  </a:cubicBezTo>
                  <a:cubicBezTo>
                    <a:pt x="12000" y="6327"/>
                    <a:pt x="14121" y="7597"/>
                    <a:pt x="15213" y="9659"/>
                  </a:cubicBezTo>
                  <a:cubicBezTo>
                    <a:pt x="15254" y="9756"/>
                    <a:pt x="15355" y="9805"/>
                    <a:pt x="15459" y="9805"/>
                  </a:cubicBezTo>
                  <a:cubicBezTo>
                    <a:pt x="15503" y="9805"/>
                    <a:pt x="15548" y="9796"/>
                    <a:pt x="15589" y="9778"/>
                  </a:cubicBezTo>
                  <a:cubicBezTo>
                    <a:pt x="15728" y="9699"/>
                    <a:pt x="15787" y="9520"/>
                    <a:pt x="15708" y="9382"/>
                  </a:cubicBezTo>
                  <a:cubicBezTo>
                    <a:pt x="15470" y="8964"/>
                    <a:pt x="15213" y="8549"/>
                    <a:pt x="14895" y="8192"/>
                  </a:cubicBezTo>
                  <a:lnTo>
                    <a:pt x="15549" y="7398"/>
                  </a:lnTo>
                  <a:cubicBezTo>
                    <a:pt x="15927" y="7636"/>
                    <a:pt x="16382" y="7755"/>
                    <a:pt x="16879" y="7755"/>
                  </a:cubicBezTo>
                  <a:cubicBezTo>
                    <a:pt x="18267" y="7755"/>
                    <a:pt x="19397" y="6624"/>
                    <a:pt x="19397" y="5236"/>
                  </a:cubicBezTo>
                  <a:cubicBezTo>
                    <a:pt x="19397" y="3829"/>
                    <a:pt x="18267" y="2697"/>
                    <a:pt x="16879" y="2697"/>
                  </a:cubicBezTo>
                  <a:cubicBezTo>
                    <a:pt x="15470" y="2697"/>
                    <a:pt x="14340" y="3829"/>
                    <a:pt x="14340" y="5236"/>
                  </a:cubicBezTo>
                  <a:cubicBezTo>
                    <a:pt x="14340" y="5931"/>
                    <a:pt x="14637" y="6585"/>
                    <a:pt x="15113" y="7041"/>
                  </a:cubicBezTo>
                  <a:lnTo>
                    <a:pt x="14518" y="7755"/>
                  </a:lnTo>
                  <a:cubicBezTo>
                    <a:pt x="13309" y="6565"/>
                    <a:pt x="11702" y="5851"/>
                    <a:pt x="9977" y="5772"/>
                  </a:cubicBezTo>
                  <a:lnTo>
                    <a:pt x="9977" y="5058"/>
                  </a:lnTo>
                  <a:cubicBezTo>
                    <a:pt x="11246" y="4919"/>
                    <a:pt x="12238" y="3848"/>
                    <a:pt x="12238" y="2539"/>
                  </a:cubicBezTo>
                  <a:cubicBezTo>
                    <a:pt x="12238" y="1131"/>
                    <a:pt x="11107" y="0"/>
                    <a:pt x="9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4" name="Google Shape;1204;p25"/>
          <p:cNvGrpSpPr/>
          <p:nvPr/>
        </p:nvGrpSpPr>
        <p:grpSpPr>
          <a:xfrm>
            <a:off x="1996575" y="1082150"/>
            <a:ext cx="2029716" cy="1684799"/>
            <a:chOff x="1461763" y="1082150"/>
            <a:chExt cx="2029716" cy="1684799"/>
          </a:xfrm>
        </p:grpSpPr>
        <p:sp>
          <p:nvSpPr>
            <p:cNvPr id="1205" name="Google Shape;1205;p25"/>
            <p:cNvSpPr txBox="1"/>
            <p:nvPr/>
          </p:nvSpPr>
          <p:spPr>
            <a:xfrm>
              <a:off x="1461979" y="1422950"/>
              <a:ext cx="20295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6" name="Google Shape;1206;p25"/>
            <p:cNvSpPr txBox="1"/>
            <p:nvPr/>
          </p:nvSpPr>
          <p:spPr>
            <a:xfrm>
              <a:off x="1461838" y="1082150"/>
              <a:ext cx="20295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07" name="Google Shape;1207;p25"/>
            <p:cNvSpPr txBox="1"/>
            <p:nvPr/>
          </p:nvSpPr>
          <p:spPr>
            <a:xfrm>
              <a:off x="1461900" y="2236549"/>
              <a:ext cx="2029500" cy="5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Characteristic 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Characteristic 2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8" name="Google Shape;1208;p25"/>
            <p:cNvSpPr txBox="1"/>
            <p:nvPr/>
          </p:nvSpPr>
          <p:spPr>
            <a:xfrm>
              <a:off x="1461763" y="1895745"/>
              <a:ext cx="20295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Roboto"/>
                  <a:ea typeface="Roboto"/>
                  <a:cs typeface="Roboto"/>
                  <a:sym typeface="Roboto"/>
                </a:rPr>
                <a:t>Characteristics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9" name="Google Shape;1209;p25"/>
          <p:cNvGrpSpPr/>
          <p:nvPr/>
        </p:nvGrpSpPr>
        <p:grpSpPr>
          <a:xfrm>
            <a:off x="6166000" y="1082175"/>
            <a:ext cx="2029858" cy="1684774"/>
            <a:chOff x="6194638" y="1082175"/>
            <a:chExt cx="2029858" cy="1684774"/>
          </a:xfrm>
        </p:grpSpPr>
        <p:grpSp>
          <p:nvGrpSpPr>
            <p:cNvPr id="1210" name="Google Shape;1210;p25"/>
            <p:cNvGrpSpPr/>
            <p:nvPr/>
          </p:nvGrpSpPr>
          <p:grpSpPr>
            <a:xfrm>
              <a:off x="6194921" y="1082175"/>
              <a:ext cx="2029575" cy="813600"/>
              <a:chOff x="6809825" y="1185200"/>
              <a:chExt cx="1877150" cy="813600"/>
            </a:xfrm>
          </p:grpSpPr>
          <p:sp>
            <p:nvSpPr>
              <p:cNvPr id="1211" name="Google Shape;1211;p25"/>
              <p:cNvSpPr txBox="1"/>
              <p:nvPr/>
            </p:nvSpPr>
            <p:spPr>
              <a:xfrm>
                <a:off x="6809875" y="1526000"/>
                <a:ext cx="1877100" cy="47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12" name="Google Shape;1212;p25"/>
              <p:cNvSpPr txBox="1"/>
              <p:nvPr/>
            </p:nvSpPr>
            <p:spPr>
              <a:xfrm>
                <a:off x="6809825" y="1185200"/>
                <a:ext cx="1877100" cy="34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1213" name="Google Shape;1213;p25"/>
            <p:cNvSpPr txBox="1"/>
            <p:nvPr/>
          </p:nvSpPr>
          <p:spPr>
            <a:xfrm>
              <a:off x="6194775" y="2236549"/>
              <a:ext cx="2029500" cy="5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Characteristic 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Characteristic 2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4" name="Google Shape;1214;p25"/>
            <p:cNvSpPr txBox="1"/>
            <p:nvPr/>
          </p:nvSpPr>
          <p:spPr>
            <a:xfrm>
              <a:off x="6194638" y="1895745"/>
              <a:ext cx="20295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Roboto"/>
                  <a:ea typeface="Roboto"/>
                  <a:cs typeface="Roboto"/>
                  <a:sym typeface="Roboto"/>
                </a:rPr>
                <a:t>Characteristics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5" name="Google Shape;1215;p25"/>
          <p:cNvGrpSpPr/>
          <p:nvPr/>
        </p:nvGrpSpPr>
        <p:grpSpPr>
          <a:xfrm>
            <a:off x="6166000" y="2974623"/>
            <a:ext cx="2029711" cy="1685964"/>
            <a:chOff x="6194638" y="2974623"/>
            <a:chExt cx="2029711" cy="1685964"/>
          </a:xfrm>
        </p:grpSpPr>
        <p:grpSp>
          <p:nvGrpSpPr>
            <p:cNvPr id="1216" name="Google Shape;1216;p25"/>
            <p:cNvGrpSpPr/>
            <p:nvPr/>
          </p:nvGrpSpPr>
          <p:grpSpPr>
            <a:xfrm>
              <a:off x="6194747" y="2974623"/>
              <a:ext cx="2029602" cy="813599"/>
              <a:chOff x="6809825" y="2437476"/>
              <a:chExt cx="1877175" cy="813599"/>
            </a:xfrm>
          </p:grpSpPr>
          <p:sp>
            <p:nvSpPr>
              <p:cNvPr id="1217" name="Google Shape;1217;p25"/>
              <p:cNvSpPr txBox="1"/>
              <p:nvPr/>
            </p:nvSpPr>
            <p:spPr>
              <a:xfrm>
                <a:off x="6809825" y="2778275"/>
                <a:ext cx="1877100" cy="47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Jupiter is the biggest planet of them all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18" name="Google Shape;1218;p25"/>
              <p:cNvSpPr txBox="1"/>
              <p:nvPr/>
            </p:nvSpPr>
            <p:spPr>
              <a:xfrm>
                <a:off x="6809900" y="2437476"/>
                <a:ext cx="1877100" cy="34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1219" name="Google Shape;1219;p25"/>
            <p:cNvSpPr txBox="1"/>
            <p:nvPr/>
          </p:nvSpPr>
          <p:spPr>
            <a:xfrm>
              <a:off x="6194775" y="4130188"/>
              <a:ext cx="2029500" cy="5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Characteristic 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Characteristic 2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0" name="Google Shape;1220;p25"/>
            <p:cNvSpPr txBox="1"/>
            <p:nvPr/>
          </p:nvSpPr>
          <p:spPr>
            <a:xfrm>
              <a:off x="6194638" y="3789384"/>
              <a:ext cx="20295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Roboto"/>
                  <a:ea typeface="Roboto"/>
                  <a:cs typeface="Roboto"/>
                  <a:sym typeface="Roboto"/>
                </a:rPr>
                <a:t>Characteristics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1" name="Google Shape;1221;p25"/>
          <p:cNvGrpSpPr/>
          <p:nvPr/>
        </p:nvGrpSpPr>
        <p:grpSpPr>
          <a:xfrm>
            <a:off x="1996725" y="2974629"/>
            <a:ext cx="2029638" cy="1685959"/>
            <a:chOff x="1461913" y="2974629"/>
            <a:chExt cx="2029638" cy="1685959"/>
          </a:xfrm>
        </p:grpSpPr>
        <p:grpSp>
          <p:nvGrpSpPr>
            <p:cNvPr id="1222" name="Google Shape;1222;p25"/>
            <p:cNvGrpSpPr/>
            <p:nvPr/>
          </p:nvGrpSpPr>
          <p:grpSpPr>
            <a:xfrm>
              <a:off x="1461980" y="2974629"/>
              <a:ext cx="2029521" cy="813601"/>
              <a:chOff x="457125" y="2437474"/>
              <a:chExt cx="1877100" cy="813601"/>
            </a:xfrm>
          </p:grpSpPr>
          <p:sp>
            <p:nvSpPr>
              <p:cNvPr id="1223" name="Google Shape;1223;p25"/>
              <p:cNvSpPr txBox="1"/>
              <p:nvPr/>
            </p:nvSpPr>
            <p:spPr>
              <a:xfrm>
                <a:off x="457125" y="2778275"/>
                <a:ext cx="1877100" cy="47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24" name="Google Shape;1224;p25"/>
              <p:cNvSpPr txBox="1"/>
              <p:nvPr/>
            </p:nvSpPr>
            <p:spPr>
              <a:xfrm>
                <a:off x="457125" y="2437474"/>
                <a:ext cx="1877100" cy="34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1225" name="Google Shape;1225;p25"/>
            <p:cNvSpPr txBox="1"/>
            <p:nvPr/>
          </p:nvSpPr>
          <p:spPr>
            <a:xfrm>
              <a:off x="1462050" y="4130188"/>
              <a:ext cx="2029500" cy="5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Characteristic 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Characteristic 2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6" name="Google Shape;1226;p25"/>
            <p:cNvSpPr txBox="1"/>
            <p:nvPr/>
          </p:nvSpPr>
          <p:spPr>
            <a:xfrm>
              <a:off x="1461913" y="3789384"/>
              <a:ext cx="20295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Roboto"/>
                  <a:ea typeface="Roboto"/>
                  <a:cs typeface="Roboto"/>
                  <a:sym typeface="Roboto"/>
                </a:rPr>
                <a:t>Characteristics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" name="Google Shape;1231;p26"/>
          <p:cNvGrpSpPr/>
          <p:nvPr/>
        </p:nvGrpSpPr>
        <p:grpSpPr>
          <a:xfrm>
            <a:off x="1176574" y="1351365"/>
            <a:ext cx="1250622" cy="1146981"/>
            <a:chOff x="1045598" y="1053156"/>
            <a:chExt cx="926181" cy="849427"/>
          </a:xfrm>
        </p:grpSpPr>
        <p:sp>
          <p:nvSpPr>
            <p:cNvPr id="1232" name="Google Shape;1232;p26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6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4" name="Google Shape;1234;p26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Bullying Infographics</a:t>
            </a:r>
            <a:endParaRPr/>
          </a:p>
        </p:txBody>
      </p:sp>
      <p:grpSp>
        <p:nvGrpSpPr>
          <p:cNvPr id="1235" name="Google Shape;1235;p26"/>
          <p:cNvGrpSpPr/>
          <p:nvPr/>
        </p:nvGrpSpPr>
        <p:grpSpPr>
          <a:xfrm>
            <a:off x="717100" y="2617800"/>
            <a:ext cx="2302202" cy="1716250"/>
            <a:chOff x="720000" y="2478850"/>
            <a:chExt cx="2302202" cy="1716250"/>
          </a:xfrm>
        </p:grpSpPr>
        <p:sp>
          <p:nvSpPr>
            <p:cNvPr id="1236" name="Google Shape;1236;p26"/>
            <p:cNvSpPr txBox="1"/>
            <p:nvPr/>
          </p:nvSpPr>
          <p:spPr>
            <a:xfrm>
              <a:off x="720002" y="2478850"/>
              <a:ext cx="2302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37" name="Google Shape;1237;p26"/>
            <p:cNvSpPr txBox="1"/>
            <p:nvPr/>
          </p:nvSpPr>
          <p:spPr>
            <a:xfrm>
              <a:off x="720000" y="2908700"/>
              <a:ext cx="2302200" cy="128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marR="9144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and it’s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marR="9144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8" name="Google Shape;1238;p26"/>
          <p:cNvGrpSpPr/>
          <p:nvPr/>
        </p:nvGrpSpPr>
        <p:grpSpPr>
          <a:xfrm>
            <a:off x="3420900" y="2617800"/>
            <a:ext cx="2302200" cy="1715527"/>
            <a:chOff x="3462975" y="2478850"/>
            <a:chExt cx="2302200" cy="1715527"/>
          </a:xfrm>
        </p:grpSpPr>
        <p:sp>
          <p:nvSpPr>
            <p:cNvPr id="1239" name="Google Shape;1239;p26"/>
            <p:cNvSpPr txBox="1"/>
            <p:nvPr/>
          </p:nvSpPr>
          <p:spPr>
            <a:xfrm>
              <a:off x="3462975" y="2478850"/>
              <a:ext cx="2302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40" name="Google Shape;1240;p26"/>
            <p:cNvSpPr txBox="1"/>
            <p:nvPr/>
          </p:nvSpPr>
          <p:spPr>
            <a:xfrm>
              <a:off x="3462975" y="2908577"/>
              <a:ext cx="2302200" cy="12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marR="9144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marR="9144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marR="9144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41" name="Google Shape;1241;p26"/>
          <p:cNvGrpSpPr/>
          <p:nvPr/>
        </p:nvGrpSpPr>
        <p:grpSpPr>
          <a:xfrm>
            <a:off x="6124699" y="2617875"/>
            <a:ext cx="2302201" cy="1714925"/>
            <a:chOff x="6127599" y="2478925"/>
            <a:chExt cx="2302201" cy="1714925"/>
          </a:xfrm>
        </p:grpSpPr>
        <p:sp>
          <p:nvSpPr>
            <p:cNvPr id="1242" name="Google Shape;1242;p26"/>
            <p:cNvSpPr txBox="1"/>
            <p:nvPr/>
          </p:nvSpPr>
          <p:spPr>
            <a:xfrm>
              <a:off x="6127599" y="2478925"/>
              <a:ext cx="2302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43" name="Google Shape;1243;p26"/>
            <p:cNvSpPr txBox="1"/>
            <p:nvPr/>
          </p:nvSpPr>
          <p:spPr>
            <a:xfrm>
              <a:off x="6127600" y="2908050"/>
              <a:ext cx="2302200" cy="12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marR="9144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marR="9144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44" name="Google Shape;1244;p26"/>
          <p:cNvGrpSpPr/>
          <p:nvPr/>
        </p:nvGrpSpPr>
        <p:grpSpPr>
          <a:xfrm>
            <a:off x="3879174" y="1351365"/>
            <a:ext cx="1250622" cy="1146981"/>
            <a:chOff x="1045598" y="1053156"/>
            <a:chExt cx="926181" cy="849427"/>
          </a:xfrm>
        </p:grpSpPr>
        <p:sp>
          <p:nvSpPr>
            <p:cNvPr id="1245" name="Google Shape;1245;p26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6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7" name="Google Shape;1247;p26"/>
          <p:cNvGrpSpPr/>
          <p:nvPr/>
        </p:nvGrpSpPr>
        <p:grpSpPr>
          <a:xfrm>
            <a:off x="6581774" y="1351365"/>
            <a:ext cx="1250622" cy="1146981"/>
            <a:chOff x="1045598" y="1053156"/>
            <a:chExt cx="926181" cy="849427"/>
          </a:xfrm>
        </p:grpSpPr>
        <p:sp>
          <p:nvSpPr>
            <p:cNvPr id="1248" name="Google Shape;1248;p26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6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0" name="Google Shape;1250;p26"/>
          <p:cNvGrpSpPr/>
          <p:nvPr/>
        </p:nvGrpSpPr>
        <p:grpSpPr>
          <a:xfrm>
            <a:off x="1389942" y="1652862"/>
            <a:ext cx="924976" cy="543987"/>
            <a:chOff x="4903752" y="5380516"/>
            <a:chExt cx="1101817" cy="647989"/>
          </a:xfrm>
        </p:grpSpPr>
        <p:sp>
          <p:nvSpPr>
            <p:cNvPr id="1251" name="Google Shape;1251;p26"/>
            <p:cNvSpPr/>
            <p:nvPr/>
          </p:nvSpPr>
          <p:spPr>
            <a:xfrm>
              <a:off x="4903752" y="5380516"/>
              <a:ext cx="1101817" cy="647989"/>
            </a:xfrm>
            <a:custGeom>
              <a:avLst/>
              <a:gdLst/>
              <a:ahLst/>
              <a:cxnLst/>
              <a:rect l="l" t="t" r="r" b="b"/>
              <a:pathLst>
                <a:path w="7869" h="4628" extrusionOk="0">
                  <a:moveTo>
                    <a:pt x="4197" y="1"/>
                  </a:moveTo>
                  <a:cubicBezTo>
                    <a:pt x="3049" y="1"/>
                    <a:pt x="1763" y="565"/>
                    <a:pt x="1763" y="565"/>
                  </a:cubicBezTo>
                  <a:cubicBezTo>
                    <a:pt x="0" y="1152"/>
                    <a:pt x="805" y="4145"/>
                    <a:pt x="2384" y="4526"/>
                  </a:cubicBezTo>
                  <a:cubicBezTo>
                    <a:pt x="2694" y="4599"/>
                    <a:pt x="3006" y="4628"/>
                    <a:pt x="3309" y="4628"/>
                  </a:cubicBezTo>
                  <a:cubicBezTo>
                    <a:pt x="4546" y="4628"/>
                    <a:pt x="5630" y="4137"/>
                    <a:pt x="5822" y="4102"/>
                  </a:cubicBezTo>
                  <a:cubicBezTo>
                    <a:pt x="6062" y="4069"/>
                    <a:pt x="7574" y="3819"/>
                    <a:pt x="7716" y="3721"/>
                  </a:cubicBezTo>
                  <a:cubicBezTo>
                    <a:pt x="7868" y="3612"/>
                    <a:pt x="7041" y="3220"/>
                    <a:pt x="6388" y="2992"/>
                  </a:cubicBezTo>
                  <a:cubicBezTo>
                    <a:pt x="5746" y="2752"/>
                    <a:pt x="7302" y="869"/>
                    <a:pt x="4962" y="108"/>
                  </a:cubicBezTo>
                  <a:cubicBezTo>
                    <a:pt x="4727" y="31"/>
                    <a:pt x="4466" y="1"/>
                    <a:pt x="4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6"/>
            <p:cNvSpPr/>
            <p:nvPr/>
          </p:nvSpPr>
          <p:spPr>
            <a:xfrm>
              <a:off x="5159709" y="5698770"/>
              <a:ext cx="105295" cy="100671"/>
            </a:xfrm>
            <a:custGeom>
              <a:avLst/>
              <a:gdLst/>
              <a:ahLst/>
              <a:cxnLst/>
              <a:rect l="l" t="t" r="r" b="b"/>
              <a:pathLst>
                <a:path w="752" h="719" extrusionOk="0">
                  <a:moveTo>
                    <a:pt x="370" y="1"/>
                  </a:moveTo>
                  <a:cubicBezTo>
                    <a:pt x="164" y="1"/>
                    <a:pt x="0" y="153"/>
                    <a:pt x="0" y="359"/>
                  </a:cubicBezTo>
                  <a:cubicBezTo>
                    <a:pt x="0" y="555"/>
                    <a:pt x="164" y="719"/>
                    <a:pt x="370" y="719"/>
                  </a:cubicBezTo>
                  <a:cubicBezTo>
                    <a:pt x="577" y="719"/>
                    <a:pt x="752" y="555"/>
                    <a:pt x="752" y="359"/>
                  </a:cubicBezTo>
                  <a:cubicBezTo>
                    <a:pt x="752" y="153"/>
                    <a:pt x="577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6"/>
            <p:cNvSpPr/>
            <p:nvPr/>
          </p:nvSpPr>
          <p:spPr>
            <a:xfrm>
              <a:off x="5350136" y="5646965"/>
              <a:ext cx="105295" cy="102211"/>
            </a:xfrm>
            <a:custGeom>
              <a:avLst/>
              <a:gdLst/>
              <a:ahLst/>
              <a:cxnLst/>
              <a:rect l="l" t="t" r="r" b="b"/>
              <a:pathLst>
                <a:path w="752" h="730" extrusionOk="0">
                  <a:moveTo>
                    <a:pt x="371" y="1"/>
                  </a:moveTo>
                  <a:cubicBezTo>
                    <a:pt x="164" y="1"/>
                    <a:pt x="1" y="163"/>
                    <a:pt x="1" y="371"/>
                  </a:cubicBezTo>
                  <a:cubicBezTo>
                    <a:pt x="1" y="567"/>
                    <a:pt x="164" y="729"/>
                    <a:pt x="371" y="729"/>
                  </a:cubicBezTo>
                  <a:cubicBezTo>
                    <a:pt x="577" y="729"/>
                    <a:pt x="751" y="567"/>
                    <a:pt x="751" y="371"/>
                  </a:cubicBezTo>
                  <a:cubicBezTo>
                    <a:pt x="751" y="163"/>
                    <a:pt x="577" y="1"/>
                    <a:pt x="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6"/>
            <p:cNvSpPr/>
            <p:nvPr/>
          </p:nvSpPr>
          <p:spPr>
            <a:xfrm>
              <a:off x="5522361" y="5601320"/>
              <a:ext cx="105295" cy="100671"/>
            </a:xfrm>
            <a:custGeom>
              <a:avLst/>
              <a:gdLst/>
              <a:ahLst/>
              <a:cxnLst/>
              <a:rect l="l" t="t" r="r" b="b"/>
              <a:pathLst>
                <a:path w="752" h="719" extrusionOk="0">
                  <a:moveTo>
                    <a:pt x="381" y="0"/>
                  </a:moveTo>
                  <a:cubicBezTo>
                    <a:pt x="174" y="0"/>
                    <a:pt x="0" y="163"/>
                    <a:pt x="0" y="359"/>
                  </a:cubicBezTo>
                  <a:cubicBezTo>
                    <a:pt x="0" y="566"/>
                    <a:pt x="174" y="718"/>
                    <a:pt x="381" y="718"/>
                  </a:cubicBezTo>
                  <a:cubicBezTo>
                    <a:pt x="588" y="718"/>
                    <a:pt x="751" y="566"/>
                    <a:pt x="751" y="359"/>
                  </a:cubicBezTo>
                  <a:cubicBezTo>
                    <a:pt x="751" y="163"/>
                    <a:pt x="588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5" name="Google Shape;1255;p26"/>
          <p:cNvGrpSpPr/>
          <p:nvPr/>
        </p:nvGrpSpPr>
        <p:grpSpPr>
          <a:xfrm>
            <a:off x="6816208" y="1581670"/>
            <a:ext cx="924983" cy="686370"/>
            <a:chOff x="6372562" y="4037912"/>
            <a:chExt cx="1146484" cy="850731"/>
          </a:xfrm>
        </p:grpSpPr>
        <p:sp>
          <p:nvSpPr>
            <p:cNvPr id="1256" name="Google Shape;1256;p26"/>
            <p:cNvSpPr/>
            <p:nvPr/>
          </p:nvSpPr>
          <p:spPr>
            <a:xfrm>
              <a:off x="6372562" y="4037912"/>
              <a:ext cx="1146484" cy="850731"/>
            </a:xfrm>
            <a:custGeom>
              <a:avLst/>
              <a:gdLst/>
              <a:ahLst/>
              <a:cxnLst/>
              <a:rect l="l" t="t" r="r" b="b"/>
              <a:pathLst>
                <a:path w="8188" h="6076" extrusionOk="0">
                  <a:moveTo>
                    <a:pt x="5302" y="1"/>
                  </a:moveTo>
                  <a:cubicBezTo>
                    <a:pt x="5291" y="1"/>
                    <a:pt x="5279" y="1"/>
                    <a:pt x="5267" y="1"/>
                  </a:cubicBezTo>
                  <a:cubicBezTo>
                    <a:pt x="5267" y="1"/>
                    <a:pt x="3189" y="142"/>
                    <a:pt x="2090" y="1111"/>
                  </a:cubicBezTo>
                  <a:cubicBezTo>
                    <a:pt x="0" y="2939"/>
                    <a:pt x="2449" y="4202"/>
                    <a:pt x="1883" y="4734"/>
                  </a:cubicBezTo>
                  <a:cubicBezTo>
                    <a:pt x="1317" y="5257"/>
                    <a:pt x="643" y="6030"/>
                    <a:pt x="839" y="6073"/>
                  </a:cubicBezTo>
                  <a:cubicBezTo>
                    <a:pt x="846" y="6075"/>
                    <a:pt x="855" y="6075"/>
                    <a:pt x="867" y="6075"/>
                  </a:cubicBezTo>
                  <a:cubicBezTo>
                    <a:pt x="1158" y="6075"/>
                    <a:pt x="2720" y="5690"/>
                    <a:pt x="2972" y="5638"/>
                  </a:cubicBezTo>
                  <a:cubicBezTo>
                    <a:pt x="3243" y="5573"/>
                    <a:pt x="5245" y="5627"/>
                    <a:pt x="6725" y="4539"/>
                  </a:cubicBezTo>
                  <a:cubicBezTo>
                    <a:pt x="8188" y="3456"/>
                    <a:pt x="7742" y="1"/>
                    <a:pt x="53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6"/>
            <p:cNvSpPr/>
            <p:nvPr/>
          </p:nvSpPr>
          <p:spPr>
            <a:xfrm>
              <a:off x="6681726" y="4180448"/>
              <a:ext cx="637231" cy="471290"/>
            </a:xfrm>
            <a:custGeom>
              <a:avLst/>
              <a:gdLst/>
              <a:ahLst/>
              <a:cxnLst/>
              <a:rect l="l" t="t" r="r" b="b"/>
              <a:pathLst>
                <a:path w="4551" h="3366" extrusionOk="0">
                  <a:moveTo>
                    <a:pt x="3716" y="0"/>
                  </a:moveTo>
                  <a:cubicBezTo>
                    <a:pt x="3014" y="0"/>
                    <a:pt x="0" y="705"/>
                    <a:pt x="111" y="1116"/>
                  </a:cubicBezTo>
                  <a:cubicBezTo>
                    <a:pt x="111" y="1116"/>
                    <a:pt x="643" y="3151"/>
                    <a:pt x="829" y="3336"/>
                  </a:cubicBezTo>
                  <a:cubicBezTo>
                    <a:pt x="851" y="3356"/>
                    <a:pt x="918" y="3365"/>
                    <a:pt x="1017" y="3365"/>
                  </a:cubicBezTo>
                  <a:cubicBezTo>
                    <a:pt x="1783" y="3365"/>
                    <a:pt x="4520" y="2828"/>
                    <a:pt x="4539" y="2607"/>
                  </a:cubicBezTo>
                  <a:cubicBezTo>
                    <a:pt x="4551" y="2357"/>
                    <a:pt x="4115" y="147"/>
                    <a:pt x="3843" y="17"/>
                  </a:cubicBezTo>
                  <a:cubicBezTo>
                    <a:pt x="3820" y="5"/>
                    <a:pt x="3777" y="0"/>
                    <a:pt x="3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6"/>
            <p:cNvSpPr/>
            <p:nvPr/>
          </p:nvSpPr>
          <p:spPr>
            <a:xfrm>
              <a:off x="6679346" y="4171907"/>
              <a:ext cx="564841" cy="308453"/>
            </a:xfrm>
            <a:custGeom>
              <a:avLst/>
              <a:gdLst/>
              <a:ahLst/>
              <a:cxnLst/>
              <a:rect l="l" t="t" r="r" b="b"/>
              <a:pathLst>
                <a:path w="4034" h="2203" extrusionOk="0">
                  <a:moveTo>
                    <a:pt x="3498" y="0"/>
                  </a:moveTo>
                  <a:cubicBezTo>
                    <a:pt x="2524" y="0"/>
                    <a:pt x="0" y="631"/>
                    <a:pt x="128" y="1177"/>
                  </a:cubicBezTo>
                  <a:cubicBezTo>
                    <a:pt x="128" y="1177"/>
                    <a:pt x="2036" y="2203"/>
                    <a:pt x="2386" y="2203"/>
                  </a:cubicBezTo>
                  <a:cubicBezTo>
                    <a:pt x="2396" y="2203"/>
                    <a:pt x="2405" y="2202"/>
                    <a:pt x="2413" y="2200"/>
                  </a:cubicBezTo>
                  <a:cubicBezTo>
                    <a:pt x="2684" y="2135"/>
                    <a:pt x="4034" y="307"/>
                    <a:pt x="3860" y="78"/>
                  </a:cubicBezTo>
                  <a:cubicBezTo>
                    <a:pt x="3819" y="24"/>
                    <a:pt x="3688" y="0"/>
                    <a:pt x="3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26"/>
          <p:cNvGrpSpPr/>
          <p:nvPr/>
        </p:nvGrpSpPr>
        <p:grpSpPr>
          <a:xfrm>
            <a:off x="4151583" y="1600878"/>
            <a:ext cx="925014" cy="647955"/>
            <a:chOff x="5024169" y="4049534"/>
            <a:chExt cx="1104758" cy="773863"/>
          </a:xfrm>
        </p:grpSpPr>
        <p:sp>
          <p:nvSpPr>
            <p:cNvPr id="1260" name="Google Shape;1260;p26"/>
            <p:cNvSpPr/>
            <p:nvPr/>
          </p:nvSpPr>
          <p:spPr>
            <a:xfrm>
              <a:off x="5024169" y="4049534"/>
              <a:ext cx="1104758" cy="773863"/>
            </a:xfrm>
            <a:custGeom>
              <a:avLst/>
              <a:gdLst/>
              <a:ahLst/>
              <a:cxnLst/>
              <a:rect l="l" t="t" r="r" b="b"/>
              <a:pathLst>
                <a:path w="7890" h="5527" extrusionOk="0">
                  <a:moveTo>
                    <a:pt x="4397" y="1"/>
                  </a:moveTo>
                  <a:cubicBezTo>
                    <a:pt x="2876" y="1"/>
                    <a:pt x="1262" y="985"/>
                    <a:pt x="1262" y="985"/>
                  </a:cubicBezTo>
                  <a:cubicBezTo>
                    <a:pt x="0" y="1626"/>
                    <a:pt x="22" y="3270"/>
                    <a:pt x="805" y="4293"/>
                  </a:cubicBezTo>
                  <a:cubicBezTo>
                    <a:pt x="1187" y="4791"/>
                    <a:pt x="1614" y="4938"/>
                    <a:pt x="2047" y="4938"/>
                  </a:cubicBezTo>
                  <a:cubicBezTo>
                    <a:pt x="2503" y="4938"/>
                    <a:pt x="2965" y="4774"/>
                    <a:pt x="3384" y="4685"/>
                  </a:cubicBezTo>
                  <a:cubicBezTo>
                    <a:pt x="3396" y="4682"/>
                    <a:pt x="3408" y="4681"/>
                    <a:pt x="3421" y="4681"/>
                  </a:cubicBezTo>
                  <a:cubicBezTo>
                    <a:pt x="3755" y="4681"/>
                    <a:pt x="4440" y="5526"/>
                    <a:pt x="4710" y="5526"/>
                  </a:cubicBezTo>
                  <a:cubicBezTo>
                    <a:pt x="4737" y="5526"/>
                    <a:pt x="4759" y="5518"/>
                    <a:pt x="4777" y="5500"/>
                  </a:cubicBezTo>
                  <a:cubicBezTo>
                    <a:pt x="4984" y="5283"/>
                    <a:pt x="4820" y="4347"/>
                    <a:pt x="5234" y="4194"/>
                  </a:cubicBezTo>
                  <a:cubicBezTo>
                    <a:pt x="6399" y="3759"/>
                    <a:pt x="7889" y="2008"/>
                    <a:pt x="5920" y="473"/>
                  </a:cubicBezTo>
                  <a:cubicBezTo>
                    <a:pt x="5477" y="128"/>
                    <a:pt x="4943" y="1"/>
                    <a:pt x="43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6"/>
            <p:cNvSpPr/>
            <p:nvPr/>
          </p:nvSpPr>
          <p:spPr>
            <a:xfrm>
              <a:off x="5273125" y="4170225"/>
              <a:ext cx="540975" cy="410397"/>
            </a:xfrm>
            <a:custGeom>
              <a:avLst/>
              <a:gdLst/>
              <a:ahLst/>
              <a:cxnLst/>
              <a:rect l="l" t="t" r="r" b="b"/>
              <a:pathLst>
                <a:path w="3948" h="2995" extrusionOk="0">
                  <a:moveTo>
                    <a:pt x="1763" y="0"/>
                  </a:moveTo>
                  <a:cubicBezTo>
                    <a:pt x="1489" y="0"/>
                    <a:pt x="942" y="91"/>
                    <a:pt x="541" y="743"/>
                  </a:cubicBezTo>
                  <a:cubicBezTo>
                    <a:pt x="0" y="1605"/>
                    <a:pt x="443" y="2994"/>
                    <a:pt x="1697" y="2994"/>
                  </a:cubicBezTo>
                  <a:cubicBezTo>
                    <a:pt x="1756" y="2994"/>
                    <a:pt x="1817" y="2991"/>
                    <a:pt x="1880" y="2985"/>
                  </a:cubicBezTo>
                  <a:cubicBezTo>
                    <a:pt x="3272" y="2854"/>
                    <a:pt x="3947" y="492"/>
                    <a:pt x="1934" y="14"/>
                  </a:cubicBezTo>
                  <a:cubicBezTo>
                    <a:pt x="1934" y="14"/>
                    <a:pt x="1869" y="0"/>
                    <a:pt x="1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6"/>
            <p:cNvSpPr/>
            <p:nvPr/>
          </p:nvSpPr>
          <p:spPr>
            <a:xfrm>
              <a:off x="5343555" y="4228473"/>
              <a:ext cx="395276" cy="299632"/>
            </a:xfrm>
            <a:custGeom>
              <a:avLst/>
              <a:gdLst/>
              <a:ahLst/>
              <a:cxnLst/>
              <a:rect l="l" t="t" r="r" b="b"/>
              <a:pathLst>
                <a:path w="2823" h="2140" extrusionOk="0">
                  <a:moveTo>
                    <a:pt x="1256" y="1"/>
                  </a:moveTo>
                  <a:cubicBezTo>
                    <a:pt x="1056" y="1"/>
                    <a:pt x="665" y="67"/>
                    <a:pt x="385" y="534"/>
                  </a:cubicBezTo>
                  <a:cubicBezTo>
                    <a:pt x="0" y="1147"/>
                    <a:pt x="311" y="2139"/>
                    <a:pt x="1214" y="2139"/>
                  </a:cubicBezTo>
                  <a:cubicBezTo>
                    <a:pt x="1256" y="2139"/>
                    <a:pt x="1298" y="2137"/>
                    <a:pt x="1342" y="2133"/>
                  </a:cubicBezTo>
                  <a:cubicBezTo>
                    <a:pt x="2333" y="2035"/>
                    <a:pt x="2822" y="348"/>
                    <a:pt x="1386" y="11"/>
                  </a:cubicBezTo>
                  <a:cubicBezTo>
                    <a:pt x="1386" y="11"/>
                    <a:pt x="1336" y="1"/>
                    <a:pt x="12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6"/>
            <p:cNvSpPr/>
            <p:nvPr/>
          </p:nvSpPr>
          <p:spPr>
            <a:xfrm>
              <a:off x="5452211" y="4204110"/>
              <a:ext cx="123638" cy="358298"/>
            </a:xfrm>
            <a:custGeom>
              <a:avLst/>
              <a:gdLst/>
              <a:ahLst/>
              <a:cxnLst/>
              <a:rect l="l" t="t" r="r" b="b"/>
              <a:pathLst>
                <a:path w="883" h="2559" extrusionOk="0">
                  <a:moveTo>
                    <a:pt x="634" y="1"/>
                  </a:moveTo>
                  <a:cubicBezTo>
                    <a:pt x="594" y="1"/>
                    <a:pt x="553" y="4"/>
                    <a:pt x="512" y="11"/>
                  </a:cubicBezTo>
                  <a:cubicBezTo>
                    <a:pt x="338" y="33"/>
                    <a:pt x="1" y="2514"/>
                    <a:pt x="1" y="2514"/>
                  </a:cubicBezTo>
                  <a:cubicBezTo>
                    <a:pt x="1" y="2514"/>
                    <a:pt x="326" y="2559"/>
                    <a:pt x="400" y="2559"/>
                  </a:cubicBezTo>
                  <a:cubicBezTo>
                    <a:pt x="407" y="2559"/>
                    <a:pt x="412" y="2559"/>
                    <a:pt x="414" y="2558"/>
                  </a:cubicBezTo>
                  <a:cubicBezTo>
                    <a:pt x="425" y="2546"/>
                    <a:pt x="882" y="33"/>
                    <a:pt x="882" y="33"/>
                  </a:cubicBezTo>
                  <a:cubicBezTo>
                    <a:pt x="882" y="33"/>
                    <a:pt x="767" y="1"/>
                    <a:pt x="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27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Bullying Infographics</a:t>
            </a:r>
            <a:endParaRPr/>
          </a:p>
        </p:txBody>
      </p:sp>
      <p:grpSp>
        <p:nvGrpSpPr>
          <p:cNvPr id="1269" name="Google Shape;1269;p27"/>
          <p:cNvGrpSpPr/>
          <p:nvPr/>
        </p:nvGrpSpPr>
        <p:grpSpPr>
          <a:xfrm>
            <a:off x="538215" y="1328475"/>
            <a:ext cx="1344656" cy="889800"/>
            <a:chOff x="457125" y="1185200"/>
            <a:chExt cx="1877225" cy="889800"/>
          </a:xfrm>
        </p:grpSpPr>
        <p:sp>
          <p:nvSpPr>
            <p:cNvPr id="1270" name="Google Shape;1270;p27"/>
            <p:cNvSpPr txBox="1"/>
            <p:nvPr/>
          </p:nvSpPr>
          <p:spPr>
            <a:xfrm>
              <a:off x="457250" y="1602200"/>
              <a:ext cx="18771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1" name="Google Shape;1271;p27"/>
            <p:cNvSpPr txBox="1"/>
            <p:nvPr/>
          </p:nvSpPr>
          <p:spPr>
            <a:xfrm>
              <a:off x="457125" y="1185200"/>
              <a:ext cx="18771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72" name="Google Shape;1272;p27"/>
          <p:cNvGrpSpPr/>
          <p:nvPr/>
        </p:nvGrpSpPr>
        <p:grpSpPr>
          <a:xfrm>
            <a:off x="1882865" y="3372913"/>
            <a:ext cx="1344567" cy="889801"/>
            <a:chOff x="457125" y="2437474"/>
            <a:chExt cx="1877100" cy="889801"/>
          </a:xfrm>
        </p:grpSpPr>
        <p:sp>
          <p:nvSpPr>
            <p:cNvPr id="1273" name="Google Shape;1273;p27"/>
            <p:cNvSpPr txBox="1"/>
            <p:nvPr/>
          </p:nvSpPr>
          <p:spPr>
            <a:xfrm>
              <a:off x="457125" y="2854475"/>
              <a:ext cx="18771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4" name="Google Shape;1274;p27"/>
            <p:cNvSpPr txBox="1"/>
            <p:nvPr/>
          </p:nvSpPr>
          <p:spPr>
            <a:xfrm>
              <a:off x="457125" y="2437474"/>
              <a:ext cx="18771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75" name="Google Shape;1275;p27"/>
          <p:cNvGrpSpPr/>
          <p:nvPr/>
        </p:nvGrpSpPr>
        <p:grpSpPr>
          <a:xfrm>
            <a:off x="7261165" y="3372914"/>
            <a:ext cx="1344620" cy="889799"/>
            <a:chOff x="457125" y="3689750"/>
            <a:chExt cx="1877175" cy="889799"/>
          </a:xfrm>
        </p:grpSpPr>
        <p:sp>
          <p:nvSpPr>
            <p:cNvPr id="1276" name="Google Shape;1276;p27"/>
            <p:cNvSpPr txBox="1"/>
            <p:nvPr/>
          </p:nvSpPr>
          <p:spPr>
            <a:xfrm>
              <a:off x="457200" y="4106748"/>
              <a:ext cx="18771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7" name="Google Shape;1277;p27"/>
            <p:cNvSpPr txBox="1"/>
            <p:nvPr/>
          </p:nvSpPr>
          <p:spPr>
            <a:xfrm>
              <a:off x="457125" y="3689750"/>
              <a:ext cx="18771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78" name="Google Shape;1278;p27"/>
          <p:cNvGrpSpPr/>
          <p:nvPr/>
        </p:nvGrpSpPr>
        <p:grpSpPr>
          <a:xfrm>
            <a:off x="3227414" y="1328475"/>
            <a:ext cx="1344603" cy="889800"/>
            <a:chOff x="6809825" y="1185200"/>
            <a:chExt cx="1877150" cy="889800"/>
          </a:xfrm>
        </p:grpSpPr>
        <p:sp>
          <p:nvSpPr>
            <p:cNvPr id="1279" name="Google Shape;1279;p27"/>
            <p:cNvSpPr txBox="1"/>
            <p:nvPr/>
          </p:nvSpPr>
          <p:spPr>
            <a:xfrm>
              <a:off x="6809875" y="1602200"/>
              <a:ext cx="18771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0" name="Google Shape;1280;p27"/>
            <p:cNvSpPr txBox="1"/>
            <p:nvPr/>
          </p:nvSpPr>
          <p:spPr>
            <a:xfrm>
              <a:off x="6809825" y="1185200"/>
              <a:ext cx="18771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81" name="Google Shape;1281;p27"/>
          <p:cNvGrpSpPr/>
          <p:nvPr/>
        </p:nvGrpSpPr>
        <p:grpSpPr>
          <a:xfrm>
            <a:off x="5916564" y="1328476"/>
            <a:ext cx="1344620" cy="889799"/>
            <a:chOff x="6809825" y="2437476"/>
            <a:chExt cx="1877175" cy="889799"/>
          </a:xfrm>
        </p:grpSpPr>
        <p:sp>
          <p:nvSpPr>
            <p:cNvPr id="1282" name="Google Shape;1282;p27"/>
            <p:cNvSpPr txBox="1"/>
            <p:nvPr/>
          </p:nvSpPr>
          <p:spPr>
            <a:xfrm>
              <a:off x="6809825" y="2854475"/>
              <a:ext cx="18771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3" name="Google Shape;1283;p27"/>
            <p:cNvSpPr txBox="1"/>
            <p:nvPr/>
          </p:nvSpPr>
          <p:spPr>
            <a:xfrm>
              <a:off x="6809900" y="2437476"/>
              <a:ext cx="18771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84" name="Google Shape;1284;p27"/>
          <p:cNvGrpSpPr/>
          <p:nvPr/>
        </p:nvGrpSpPr>
        <p:grpSpPr>
          <a:xfrm>
            <a:off x="4572017" y="3372912"/>
            <a:ext cx="1344567" cy="889802"/>
            <a:chOff x="6809900" y="3689748"/>
            <a:chExt cx="1877100" cy="889802"/>
          </a:xfrm>
        </p:grpSpPr>
        <p:sp>
          <p:nvSpPr>
            <p:cNvPr id="1285" name="Google Shape;1285;p27"/>
            <p:cNvSpPr txBox="1"/>
            <p:nvPr/>
          </p:nvSpPr>
          <p:spPr>
            <a:xfrm>
              <a:off x="6809900" y="4106750"/>
              <a:ext cx="18771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6" name="Google Shape;1286;p27"/>
            <p:cNvSpPr txBox="1"/>
            <p:nvPr/>
          </p:nvSpPr>
          <p:spPr>
            <a:xfrm>
              <a:off x="6809900" y="3689748"/>
              <a:ext cx="18771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87" name="Google Shape;1287;p27"/>
          <p:cNvGrpSpPr/>
          <p:nvPr/>
        </p:nvGrpSpPr>
        <p:grpSpPr>
          <a:xfrm>
            <a:off x="657711" y="2414619"/>
            <a:ext cx="926181" cy="849427"/>
            <a:chOff x="1045598" y="1053156"/>
            <a:chExt cx="926181" cy="849427"/>
          </a:xfrm>
        </p:grpSpPr>
        <p:sp>
          <p:nvSpPr>
            <p:cNvPr id="1288" name="Google Shape;1288;p27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7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0" name="Google Shape;1290;p27"/>
          <p:cNvGrpSpPr/>
          <p:nvPr/>
        </p:nvGrpSpPr>
        <p:grpSpPr>
          <a:xfrm>
            <a:off x="2011155" y="2414619"/>
            <a:ext cx="926181" cy="849427"/>
            <a:chOff x="1045598" y="1053156"/>
            <a:chExt cx="926181" cy="849427"/>
          </a:xfrm>
        </p:grpSpPr>
        <p:sp>
          <p:nvSpPr>
            <p:cNvPr id="1291" name="Google Shape;1291;p27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7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27"/>
          <p:cNvGrpSpPr/>
          <p:nvPr/>
        </p:nvGrpSpPr>
        <p:grpSpPr>
          <a:xfrm>
            <a:off x="3364599" y="2414619"/>
            <a:ext cx="926181" cy="849427"/>
            <a:chOff x="1045598" y="1053156"/>
            <a:chExt cx="926181" cy="849427"/>
          </a:xfrm>
        </p:grpSpPr>
        <p:sp>
          <p:nvSpPr>
            <p:cNvPr id="1294" name="Google Shape;1294;p27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7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6" name="Google Shape;1296;p27"/>
          <p:cNvGrpSpPr/>
          <p:nvPr/>
        </p:nvGrpSpPr>
        <p:grpSpPr>
          <a:xfrm>
            <a:off x="4718043" y="2414619"/>
            <a:ext cx="926181" cy="849427"/>
            <a:chOff x="1045598" y="1053156"/>
            <a:chExt cx="926181" cy="849427"/>
          </a:xfrm>
        </p:grpSpPr>
        <p:sp>
          <p:nvSpPr>
            <p:cNvPr id="1297" name="Google Shape;1297;p27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7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9" name="Google Shape;1299;p27"/>
          <p:cNvGrpSpPr/>
          <p:nvPr/>
        </p:nvGrpSpPr>
        <p:grpSpPr>
          <a:xfrm>
            <a:off x="6071488" y="2414619"/>
            <a:ext cx="926181" cy="849427"/>
            <a:chOff x="1045598" y="1053156"/>
            <a:chExt cx="926181" cy="849427"/>
          </a:xfrm>
        </p:grpSpPr>
        <p:sp>
          <p:nvSpPr>
            <p:cNvPr id="1300" name="Google Shape;1300;p27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7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2" name="Google Shape;1302;p27"/>
          <p:cNvGrpSpPr/>
          <p:nvPr/>
        </p:nvGrpSpPr>
        <p:grpSpPr>
          <a:xfrm>
            <a:off x="7424932" y="2414619"/>
            <a:ext cx="926181" cy="849427"/>
            <a:chOff x="1045598" y="1053156"/>
            <a:chExt cx="926181" cy="849427"/>
          </a:xfrm>
        </p:grpSpPr>
        <p:sp>
          <p:nvSpPr>
            <p:cNvPr id="1303" name="Google Shape;1303;p27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7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05" name="Google Shape;1305;p27"/>
          <p:cNvCxnSpPr>
            <a:stCxn id="1289" idx="6"/>
            <a:endCxn id="1292" idx="2"/>
          </p:cNvCxnSpPr>
          <p:nvPr/>
        </p:nvCxnSpPr>
        <p:spPr>
          <a:xfrm>
            <a:off x="1583851" y="2842375"/>
            <a:ext cx="528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6" name="Google Shape;1306;p27"/>
          <p:cNvCxnSpPr>
            <a:stCxn id="1292" idx="6"/>
            <a:endCxn id="1295" idx="2"/>
          </p:cNvCxnSpPr>
          <p:nvPr/>
        </p:nvCxnSpPr>
        <p:spPr>
          <a:xfrm>
            <a:off x="2937295" y="2842375"/>
            <a:ext cx="528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7" name="Google Shape;1307;p27"/>
          <p:cNvCxnSpPr>
            <a:stCxn id="1295" idx="6"/>
            <a:endCxn id="1298" idx="2"/>
          </p:cNvCxnSpPr>
          <p:nvPr/>
        </p:nvCxnSpPr>
        <p:spPr>
          <a:xfrm>
            <a:off x="4290739" y="2842375"/>
            <a:ext cx="528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8" name="Google Shape;1308;p27"/>
          <p:cNvCxnSpPr>
            <a:stCxn id="1298" idx="6"/>
            <a:endCxn id="1301" idx="2"/>
          </p:cNvCxnSpPr>
          <p:nvPr/>
        </p:nvCxnSpPr>
        <p:spPr>
          <a:xfrm>
            <a:off x="5644184" y="2842375"/>
            <a:ext cx="528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9" name="Google Shape;1309;p27"/>
          <p:cNvCxnSpPr>
            <a:stCxn id="1301" idx="6"/>
            <a:endCxn id="1304" idx="2"/>
          </p:cNvCxnSpPr>
          <p:nvPr/>
        </p:nvCxnSpPr>
        <p:spPr>
          <a:xfrm>
            <a:off x="6997628" y="2842375"/>
            <a:ext cx="528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7"/>
          <p:cNvGrpSpPr/>
          <p:nvPr/>
        </p:nvGrpSpPr>
        <p:grpSpPr>
          <a:xfrm>
            <a:off x="7721634" y="2627769"/>
            <a:ext cx="448070" cy="438638"/>
            <a:chOff x="6813109" y="4622756"/>
            <a:chExt cx="448070" cy="438638"/>
          </a:xfrm>
        </p:grpSpPr>
        <p:sp>
          <p:nvSpPr>
            <p:cNvPr id="1311" name="Google Shape;1311;p27"/>
            <p:cNvSpPr/>
            <p:nvPr/>
          </p:nvSpPr>
          <p:spPr>
            <a:xfrm>
              <a:off x="6813109" y="4631670"/>
              <a:ext cx="412060" cy="374786"/>
            </a:xfrm>
            <a:custGeom>
              <a:avLst/>
              <a:gdLst/>
              <a:ahLst/>
              <a:cxnLst/>
              <a:rect l="l" t="t" r="r" b="b"/>
              <a:pathLst>
                <a:path w="12713" h="11563" extrusionOk="0">
                  <a:moveTo>
                    <a:pt x="6357" y="0"/>
                  </a:moveTo>
                  <a:cubicBezTo>
                    <a:pt x="4874" y="0"/>
                    <a:pt x="3392" y="565"/>
                    <a:pt x="2261" y="1696"/>
                  </a:cubicBezTo>
                  <a:cubicBezTo>
                    <a:pt x="0" y="3957"/>
                    <a:pt x="0" y="7606"/>
                    <a:pt x="2261" y="9867"/>
                  </a:cubicBezTo>
                  <a:cubicBezTo>
                    <a:pt x="3392" y="10997"/>
                    <a:pt x="4869" y="11563"/>
                    <a:pt x="6349" y="11563"/>
                  </a:cubicBezTo>
                  <a:cubicBezTo>
                    <a:pt x="7829" y="11563"/>
                    <a:pt x="9312" y="10997"/>
                    <a:pt x="10452" y="9867"/>
                  </a:cubicBezTo>
                  <a:cubicBezTo>
                    <a:pt x="12713" y="7606"/>
                    <a:pt x="12713" y="3957"/>
                    <a:pt x="10452" y="1696"/>
                  </a:cubicBezTo>
                  <a:cubicBezTo>
                    <a:pt x="9321" y="565"/>
                    <a:pt x="7839" y="0"/>
                    <a:pt x="6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7"/>
            <p:cNvSpPr/>
            <p:nvPr/>
          </p:nvSpPr>
          <p:spPr>
            <a:xfrm>
              <a:off x="6901818" y="4843481"/>
              <a:ext cx="234634" cy="163132"/>
            </a:xfrm>
            <a:custGeom>
              <a:avLst/>
              <a:gdLst/>
              <a:ahLst/>
              <a:cxnLst/>
              <a:rect l="l" t="t" r="r" b="b"/>
              <a:pathLst>
                <a:path w="7239" h="5033" extrusionOk="0">
                  <a:moveTo>
                    <a:pt x="2856" y="0"/>
                  </a:moveTo>
                  <a:lnTo>
                    <a:pt x="2856" y="198"/>
                  </a:lnTo>
                  <a:cubicBezTo>
                    <a:pt x="2856" y="535"/>
                    <a:pt x="2598" y="833"/>
                    <a:pt x="2261" y="892"/>
                  </a:cubicBezTo>
                  <a:lnTo>
                    <a:pt x="1428" y="1050"/>
                  </a:lnTo>
                  <a:cubicBezTo>
                    <a:pt x="595" y="1209"/>
                    <a:pt x="0" y="1923"/>
                    <a:pt x="0" y="2756"/>
                  </a:cubicBezTo>
                  <a:lnTo>
                    <a:pt x="0" y="3768"/>
                  </a:lnTo>
                  <a:cubicBezTo>
                    <a:pt x="1052" y="4611"/>
                    <a:pt x="2336" y="5032"/>
                    <a:pt x="3620" y="5032"/>
                  </a:cubicBezTo>
                  <a:cubicBezTo>
                    <a:pt x="4903" y="5032"/>
                    <a:pt x="6187" y="4611"/>
                    <a:pt x="7239" y="3768"/>
                  </a:cubicBezTo>
                  <a:lnTo>
                    <a:pt x="7239" y="2756"/>
                  </a:lnTo>
                  <a:cubicBezTo>
                    <a:pt x="7239" y="1923"/>
                    <a:pt x="6644" y="1209"/>
                    <a:pt x="5811" y="1050"/>
                  </a:cubicBezTo>
                  <a:lnTo>
                    <a:pt x="4959" y="892"/>
                  </a:lnTo>
                  <a:cubicBezTo>
                    <a:pt x="4621" y="833"/>
                    <a:pt x="4383" y="535"/>
                    <a:pt x="4383" y="198"/>
                  </a:cubicBezTo>
                  <a:lnTo>
                    <a:pt x="4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7"/>
            <p:cNvSpPr/>
            <p:nvPr/>
          </p:nvSpPr>
          <p:spPr>
            <a:xfrm>
              <a:off x="6993088" y="4843481"/>
              <a:ext cx="52087" cy="38603"/>
            </a:xfrm>
            <a:custGeom>
              <a:avLst/>
              <a:gdLst/>
              <a:ahLst/>
              <a:cxnLst/>
              <a:rect l="l" t="t" r="r" b="b"/>
              <a:pathLst>
                <a:path w="1607" h="1191" extrusionOk="0">
                  <a:moveTo>
                    <a:pt x="40" y="0"/>
                  </a:moveTo>
                  <a:lnTo>
                    <a:pt x="40" y="198"/>
                  </a:lnTo>
                  <a:cubicBezTo>
                    <a:pt x="40" y="257"/>
                    <a:pt x="20" y="317"/>
                    <a:pt x="1" y="397"/>
                  </a:cubicBezTo>
                  <a:lnTo>
                    <a:pt x="813" y="1190"/>
                  </a:lnTo>
                  <a:lnTo>
                    <a:pt x="1606" y="397"/>
                  </a:lnTo>
                  <a:cubicBezTo>
                    <a:pt x="1567" y="336"/>
                    <a:pt x="1567" y="257"/>
                    <a:pt x="1567" y="198"/>
                  </a:cubicBezTo>
                  <a:lnTo>
                    <a:pt x="1567" y="0"/>
                  </a:lnTo>
                  <a:close/>
                </a:path>
              </a:pathLst>
            </a:custGeom>
            <a:solidFill>
              <a:srgbClr val="FFB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7"/>
            <p:cNvSpPr/>
            <p:nvPr/>
          </p:nvSpPr>
          <p:spPr>
            <a:xfrm>
              <a:off x="6958376" y="4687223"/>
              <a:ext cx="120899" cy="74614"/>
            </a:xfrm>
            <a:custGeom>
              <a:avLst/>
              <a:gdLst/>
              <a:ahLst/>
              <a:cxnLst/>
              <a:rect l="l" t="t" r="r" b="b"/>
              <a:pathLst>
                <a:path w="3730" h="2302" extrusionOk="0">
                  <a:moveTo>
                    <a:pt x="1865" y="1"/>
                  </a:moveTo>
                  <a:cubicBezTo>
                    <a:pt x="834" y="1"/>
                    <a:pt x="1" y="834"/>
                    <a:pt x="1" y="1865"/>
                  </a:cubicBezTo>
                  <a:lnTo>
                    <a:pt x="1" y="2302"/>
                  </a:lnTo>
                  <a:lnTo>
                    <a:pt x="913" y="2302"/>
                  </a:lnTo>
                  <a:cubicBezTo>
                    <a:pt x="1527" y="2302"/>
                    <a:pt x="2103" y="2044"/>
                    <a:pt x="2479" y="1568"/>
                  </a:cubicBezTo>
                  <a:lnTo>
                    <a:pt x="3729" y="2302"/>
                  </a:lnTo>
                  <a:lnTo>
                    <a:pt x="3729" y="1865"/>
                  </a:lnTo>
                  <a:cubicBezTo>
                    <a:pt x="3729" y="834"/>
                    <a:pt x="2896" y="1"/>
                    <a:pt x="18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7"/>
            <p:cNvSpPr/>
            <p:nvPr/>
          </p:nvSpPr>
          <p:spPr>
            <a:xfrm>
              <a:off x="6958376" y="4738045"/>
              <a:ext cx="120899" cy="109943"/>
            </a:xfrm>
            <a:custGeom>
              <a:avLst/>
              <a:gdLst/>
              <a:ahLst/>
              <a:cxnLst/>
              <a:rect l="l" t="t" r="r" b="b"/>
              <a:pathLst>
                <a:path w="3730" h="3392" extrusionOk="0">
                  <a:moveTo>
                    <a:pt x="2479" y="0"/>
                  </a:moveTo>
                  <a:lnTo>
                    <a:pt x="2082" y="377"/>
                  </a:lnTo>
                  <a:cubicBezTo>
                    <a:pt x="1746" y="615"/>
                    <a:pt x="1329" y="734"/>
                    <a:pt x="913" y="734"/>
                  </a:cubicBezTo>
                  <a:lnTo>
                    <a:pt x="1" y="734"/>
                  </a:lnTo>
                  <a:lnTo>
                    <a:pt x="1" y="1527"/>
                  </a:lnTo>
                  <a:cubicBezTo>
                    <a:pt x="1" y="2558"/>
                    <a:pt x="834" y="3391"/>
                    <a:pt x="1865" y="3391"/>
                  </a:cubicBezTo>
                  <a:cubicBezTo>
                    <a:pt x="2896" y="3391"/>
                    <a:pt x="3729" y="2558"/>
                    <a:pt x="3729" y="1527"/>
                  </a:cubicBezTo>
                  <a:lnTo>
                    <a:pt x="3729" y="734"/>
                  </a:lnTo>
                  <a:lnTo>
                    <a:pt x="3114" y="377"/>
                  </a:lnTo>
                  <a:lnTo>
                    <a:pt x="2479" y="0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7"/>
            <p:cNvSpPr/>
            <p:nvPr/>
          </p:nvSpPr>
          <p:spPr>
            <a:xfrm>
              <a:off x="6999538" y="4878810"/>
              <a:ext cx="39219" cy="98404"/>
            </a:xfrm>
            <a:custGeom>
              <a:avLst/>
              <a:gdLst/>
              <a:ahLst/>
              <a:cxnLst/>
              <a:rect l="l" t="t" r="r" b="b"/>
              <a:pathLst>
                <a:path w="1210" h="3036" extrusionOk="0">
                  <a:moveTo>
                    <a:pt x="614" y="0"/>
                  </a:moveTo>
                  <a:lnTo>
                    <a:pt x="0" y="2340"/>
                  </a:lnTo>
                  <a:lnTo>
                    <a:pt x="614" y="3035"/>
                  </a:lnTo>
                  <a:lnTo>
                    <a:pt x="1209" y="2340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7"/>
            <p:cNvSpPr/>
            <p:nvPr/>
          </p:nvSpPr>
          <p:spPr>
            <a:xfrm>
              <a:off x="7099786" y="4900039"/>
              <a:ext cx="153052" cy="153019"/>
            </a:xfrm>
            <a:custGeom>
              <a:avLst/>
              <a:gdLst/>
              <a:ahLst/>
              <a:cxnLst/>
              <a:rect l="l" t="t" r="r" b="b"/>
              <a:pathLst>
                <a:path w="4722" h="4721" extrusionOk="0">
                  <a:moveTo>
                    <a:pt x="2360" y="0"/>
                  </a:moveTo>
                  <a:cubicBezTo>
                    <a:pt x="1051" y="0"/>
                    <a:pt x="1" y="1051"/>
                    <a:pt x="1" y="2360"/>
                  </a:cubicBezTo>
                  <a:cubicBezTo>
                    <a:pt x="1" y="3669"/>
                    <a:pt x="1051" y="4721"/>
                    <a:pt x="2360" y="4721"/>
                  </a:cubicBezTo>
                  <a:cubicBezTo>
                    <a:pt x="3669" y="4721"/>
                    <a:pt x="4721" y="3669"/>
                    <a:pt x="4721" y="2360"/>
                  </a:cubicBezTo>
                  <a:cubicBezTo>
                    <a:pt x="4721" y="1051"/>
                    <a:pt x="3669" y="0"/>
                    <a:pt x="2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7"/>
            <p:cNvSpPr/>
            <p:nvPr/>
          </p:nvSpPr>
          <p:spPr>
            <a:xfrm>
              <a:off x="6984726" y="4777231"/>
              <a:ext cx="17406" cy="17406"/>
            </a:xfrm>
            <a:custGeom>
              <a:avLst/>
              <a:gdLst/>
              <a:ahLst/>
              <a:cxnLst/>
              <a:rect l="l" t="t" r="r" b="b"/>
              <a:pathLst>
                <a:path w="537" h="537" extrusionOk="0">
                  <a:moveTo>
                    <a:pt x="259" y="1"/>
                  </a:moveTo>
                  <a:cubicBezTo>
                    <a:pt x="198" y="1"/>
                    <a:pt x="119" y="40"/>
                    <a:pt x="79" y="80"/>
                  </a:cubicBezTo>
                  <a:cubicBezTo>
                    <a:pt x="21" y="140"/>
                    <a:pt x="0" y="199"/>
                    <a:pt x="0" y="278"/>
                  </a:cubicBezTo>
                  <a:cubicBezTo>
                    <a:pt x="0" y="338"/>
                    <a:pt x="21" y="397"/>
                    <a:pt x="79" y="457"/>
                  </a:cubicBezTo>
                  <a:cubicBezTo>
                    <a:pt x="119" y="497"/>
                    <a:pt x="198" y="537"/>
                    <a:pt x="259" y="537"/>
                  </a:cubicBezTo>
                  <a:cubicBezTo>
                    <a:pt x="338" y="537"/>
                    <a:pt x="397" y="497"/>
                    <a:pt x="457" y="457"/>
                  </a:cubicBezTo>
                  <a:cubicBezTo>
                    <a:pt x="497" y="418"/>
                    <a:pt x="536" y="338"/>
                    <a:pt x="536" y="278"/>
                  </a:cubicBezTo>
                  <a:cubicBezTo>
                    <a:pt x="536" y="199"/>
                    <a:pt x="497" y="140"/>
                    <a:pt x="457" y="80"/>
                  </a:cubicBezTo>
                  <a:cubicBezTo>
                    <a:pt x="397" y="40"/>
                    <a:pt x="338" y="1"/>
                    <a:pt x="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7"/>
            <p:cNvSpPr/>
            <p:nvPr/>
          </p:nvSpPr>
          <p:spPr>
            <a:xfrm>
              <a:off x="7036130" y="4777231"/>
              <a:ext cx="17406" cy="17406"/>
            </a:xfrm>
            <a:custGeom>
              <a:avLst/>
              <a:gdLst/>
              <a:ahLst/>
              <a:cxnLst/>
              <a:rect l="l" t="t" r="r" b="b"/>
              <a:pathLst>
                <a:path w="537" h="537" extrusionOk="0">
                  <a:moveTo>
                    <a:pt x="278" y="1"/>
                  </a:moveTo>
                  <a:cubicBezTo>
                    <a:pt x="199" y="1"/>
                    <a:pt x="140" y="40"/>
                    <a:pt x="80" y="80"/>
                  </a:cubicBezTo>
                  <a:cubicBezTo>
                    <a:pt x="40" y="140"/>
                    <a:pt x="1" y="199"/>
                    <a:pt x="1" y="278"/>
                  </a:cubicBezTo>
                  <a:cubicBezTo>
                    <a:pt x="1" y="338"/>
                    <a:pt x="40" y="397"/>
                    <a:pt x="80" y="457"/>
                  </a:cubicBezTo>
                  <a:cubicBezTo>
                    <a:pt x="140" y="497"/>
                    <a:pt x="199" y="537"/>
                    <a:pt x="278" y="537"/>
                  </a:cubicBezTo>
                  <a:cubicBezTo>
                    <a:pt x="339" y="537"/>
                    <a:pt x="418" y="497"/>
                    <a:pt x="458" y="457"/>
                  </a:cubicBezTo>
                  <a:cubicBezTo>
                    <a:pt x="516" y="397"/>
                    <a:pt x="537" y="338"/>
                    <a:pt x="537" y="278"/>
                  </a:cubicBezTo>
                  <a:cubicBezTo>
                    <a:pt x="537" y="199"/>
                    <a:pt x="516" y="140"/>
                    <a:pt x="458" y="80"/>
                  </a:cubicBezTo>
                  <a:cubicBezTo>
                    <a:pt x="418" y="40"/>
                    <a:pt x="339" y="1"/>
                    <a:pt x="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7"/>
            <p:cNvSpPr/>
            <p:nvPr/>
          </p:nvSpPr>
          <p:spPr>
            <a:xfrm>
              <a:off x="7000154" y="4803290"/>
              <a:ext cx="37955" cy="21554"/>
            </a:xfrm>
            <a:custGeom>
              <a:avLst/>
              <a:gdLst/>
              <a:ahLst/>
              <a:cxnLst/>
              <a:rect l="l" t="t" r="r" b="b"/>
              <a:pathLst>
                <a:path w="1171" h="665" extrusionOk="0">
                  <a:moveTo>
                    <a:pt x="288" y="1"/>
                  </a:moveTo>
                  <a:cubicBezTo>
                    <a:pt x="219" y="1"/>
                    <a:pt x="149" y="30"/>
                    <a:pt x="100" y="90"/>
                  </a:cubicBezTo>
                  <a:cubicBezTo>
                    <a:pt x="0" y="188"/>
                    <a:pt x="0" y="347"/>
                    <a:pt x="100" y="447"/>
                  </a:cubicBezTo>
                  <a:cubicBezTo>
                    <a:pt x="238" y="585"/>
                    <a:pt x="417" y="664"/>
                    <a:pt x="576" y="664"/>
                  </a:cubicBezTo>
                  <a:cubicBezTo>
                    <a:pt x="754" y="664"/>
                    <a:pt x="933" y="585"/>
                    <a:pt x="1071" y="447"/>
                  </a:cubicBezTo>
                  <a:cubicBezTo>
                    <a:pt x="1171" y="347"/>
                    <a:pt x="1171" y="188"/>
                    <a:pt x="1071" y="90"/>
                  </a:cubicBezTo>
                  <a:cubicBezTo>
                    <a:pt x="1022" y="30"/>
                    <a:pt x="952" y="1"/>
                    <a:pt x="883" y="1"/>
                  </a:cubicBezTo>
                  <a:cubicBezTo>
                    <a:pt x="814" y="1"/>
                    <a:pt x="744" y="30"/>
                    <a:pt x="695" y="90"/>
                  </a:cubicBezTo>
                  <a:cubicBezTo>
                    <a:pt x="665" y="119"/>
                    <a:pt x="625" y="134"/>
                    <a:pt x="586" y="134"/>
                  </a:cubicBezTo>
                  <a:cubicBezTo>
                    <a:pt x="546" y="134"/>
                    <a:pt x="506" y="119"/>
                    <a:pt x="476" y="90"/>
                  </a:cubicBezTo>
                  <a:cubicBezTo>
                    <a:pt x="427" y="30"/>
                    <a:pt x="357" y="1"/>
                    <a:pt x="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7"/>
            <p:cNvSpPr/>
            <p:nvPr/>
          </p:nvSpPr>
          <p:spPr>
            <a:xfrm>
              <a:off x="7113949" y="5022977"/>
              <a:ext cx="18637" cy="17211"/>
            </a:xfrm>
            <a:custGeom>
              <a:avLst/>
              <a:gdLst/>
              <a:ahLst/>
              <a:cxnLst/>
              <a:rect l="l" t="t" r="r" b="b"/>
              <a:pathLst>
                <a:path w="575" h="531" extrusionOk="0">
                  <a:moveTo>
                    <a:pt x="280" y="0"/>
                  </a:moveTo>
                  <a:cubicBezTo>
                    <a:pt x="213" y="0"/>
                    <a:pt x="149" y="25"/>
                    <a:pt x="99" y="74"/>
                  </a:cubicBezTo>
                  <a:cubicBezTo>
                    <a:pt x="0" y="174"/>
                    <a:pt x="0" y="352"/>
                    <a:pt x="99" y="452"/>
                  </a:cubicBezTo>
                  <a:cubicBezTo>
                    <a:pt x="159" y="510"/>
                    <a:pt x="218" y="531"/>
                    <a:pt x="297" y="531"/>
                  </a:cubicBezTo>
                  <a:cubicBezTo>
                    <a:pt x="357" y="531"/>
                    <a:pt x="437" y="510"/>
                    <a:pt x="476" y="452"/>
                  </a:cubicBezTo>
                  <a:cubicBezTo>
                    <a:pt x="575" y="352"/>
                    <a:pt x="575" y="174"/>
                    <a:pt x="476" y="74"/>
                  </a:cubicBezTo>
                  <a:cubicBezTo>
                    <a:pt x="417" y="25"/>
                    <a:pt x="347" y="0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7"/>
            <p:cNvSpPr/>
            <p:nvPr/>
          </p:nvSpPr>
          <p:spPr>
            <a:xfrm>
              <a:off x="6822735" y="4622756"/>
              <a:ext cx="438444" cy="438638"/>
            </a:xfrm>
            <a:custGeom>
              <a:avLst/>
              <a:gdLst/>
              <a:ahLst/>
              <a:cxnLst/>
              <a:rect l="l" t="t" r="r" b="b"/>
              <a:pathLst>
                <a:path w="13527" h="13533" extrusionOk="0">
                  <a:moveTo>
                    <a:pt x="6050" y="2249"/>
                  </a:moveTo>
                  <a:cubicBezTo>
                    <a:pt x="6942" y="2249"/>
                    <a:pt x="7656" y="2963"/>
                    <a:pt x="7656" y="3835"/>
                  </a:cubicBezTo>
                  <a:lnTo>
                    <a:pt x="6804" y="3339"/>
                  </a:lnTo>
                  <a:cubicBezTo>
                    <a:pt x="6766" y="3317"/>
                    <a:pt x="6720" y="3305"/>
                    <a:pt x="6674" y="3305"/>
                  </a:cubicBezTo>
                  <a:cubicBezTo>
                    <a:pt x="6596" y="3305"/>
                    <a:pt x="6515" y="3336"/>
                    <a:pt x="6466" y="3399"/>
                  </a:cubicBezTo>
                  <a:cubicBezTo>
                    <a:pt x="6129" y="3795"/>
                    <a:pt x="5633" y="4033"/>
                    <a:pt x="5098" y="4033"/>
                  </a:cubicBezTo>
                  <a:lnTo>
                    <a:pt x="4463" y="4033"/>
                  </a:lnTo>
                  <a:lnTo>
                    <a:pt x="4463" y="3934"/>
                  </a:lnTo>
                  <a:lnTo>
                    <a:pt x="4463" y="3854"/>
                  </a:lnTo>
                  <a:cubicBezTo>
                    <a:pt x="4463" y="2963"/>
                    <a:pt x="5177" y="2249"/>
                    <a:pt x="6050" y="2249"/>
                  </a:cubicBezTo>
                  <a:close/>
                  <a:moveTo>
                    <a:pt x="6724" y="3894"/>
                  </a:moveTo>
                  <a:lnTo>
                    <a:pt x="7656" y="4449"/>
                  </a:lnTo>
                  <a:lnTo>
                    <a:pt x="7656" y="5084"/>
                  </a:lnTo>
                  <a:cubicBezTo>
                    <a:pt x="7656" y="5977"/>
                    <a:pt x="6942" y="6691"/>
                    <a:pt x="6050" y="6691"/>
                  </a:cubicBezTo>
                  <a:cubicBezTo>
                    <a:pt x="5177" y="6691"/>
                    <a:pt x="4463" y="5977"/>
                    <a:pt x="4463" y="5084"/>
                  </a:cubicBezTo>
                  <a:lnTo>
                    <a:pt x="4463" y="4568"/>
                  </a:lnTo>
                  <a:lnTo>
                    <a:pt x="5098" y="4568"/>
                  </a:lnTo>
                  <a:cubicBezTo>
                    <a:pt x="5712" y="4568"/>
                    <a:pt x="6288" y="4330"/>
                    <a:pt x="6724" y="3894"/>
                  </a:cubicBezTo>
                  <a:close/>
                  <a:moveTo>
                    <a:pt x="6505" y="7167"/>
                  </a:moveTo>
                  <a:lnTo>
                    <a:pt x="6069" y="7622"/>
                  </a:lnTo>
                  <a:lnTo>
                    <a:pt x="5614" y="7167"/>
                  </a:lnTo>
                  <a:lnTo>
                    <a:pt x="5614" y="7167"/>
                  </a:lnTo>
                  <a:cubicBezTo>
                    <a:pt x="5752" y="7207"/>
                    <a:pt x="5910" y="7226"/>
                    <a:pt x="6050" y="7226"/>
                  </a:cubicBezTo>
                  <a:cubicBezTo>
                    <a:pt x="6209" y="7226"/>
                    <a:pt x="6367" y="7207"/>
                    <a:pt x="6505" y="7167"/>
                  </a:cubicBezTo>
                  <a:close/>
                  <a:moveTo>
                    <a:pt x="6069" y="8952"/>
                  </a:moveTo>
                  <a:lnTo>
                    <a:pt x="6386" y="10161"/>
                  </a:lnTo>
                  <a:lnTo>
                    <a:pt x="6069" y="10539"/>
                  </a:lnTo>
                  <a:lnTo>
                    <a:pt x="5733" y="10161"/>
                  </a:lnTo>
                  <a:lnTo>
                    <a:pt x="6069" y="8952"/>
                  </a:lnTo>
                  <a:close/>
                  <a:moveTo>
                    <a:pt x="6804" y="7643"/>
                  </a:moveTo>
                  <a:cubicBezTo>
                    <a:pt x="6942" y="7802"/>
                    <a:pt x="7140" y="7921"/>
                    <a:pt x="7359" y="7960"/>
                  </a:cubicBezTo>
                  <a:lnTo>
                    <a:pt x="8211" y="8119"/>
                  </a:lnTo>
                  <a:cubicBezTo>
                    <a:pt x="8668" y="8198"/>
                    <a:pt x="9044" y="8495"/>
                    <a:pt x="9242" y="8892"/>
                  </a:cubicBezTo>
                  <a:cubicBezTo>
                    <a:pt x="8668" y="9368"/>
                    <a:pt x="8290" y="10102"/>
                    <a:pt x="8290" y="10915"/>
                  </a:cubicBezTo>
                  <a:lnTo>
                    <a:pt x="8290" y="11113"/>
                  </a:lnTo>
                  <a:cubicBezTo>
                    <a:pt x="7575" y="11429"/>
                    <a:pt x="6812" y="11583"/>
                    <a:pt x="6052" y="11583"/>
                  </a:cubicBezTo>
                  <a:cubicBezTo>
                    <a:pt x="4855" y="11583"/>
                    <a:pt x="3668" y="11199"/>
                    <a:pt x="2697" y="10459"/>
                  </a:cubicBezTo>
                  <a:lnTo>
                    <a:pt x="2697" y="9566"/>
                  </a:lnTo>
                  <a:cubicBezTo>
                    <a:pt x="2697" y="8852"/>
                    <a:pt x="3213" y="8257"/>
                    <a:pt x="3908" y="8119"/>
                  </a:cubicBezTo>
                  <a:lnTo>
                    <a:pt x="4760" y="7960"/>
                  </a:lnTo>
                  <a:cubicBezTo>
                    <a:pt x="4979" y="7921"/>
                    <a:pt x="5177" y="7802"/>
                    <a:pt x="5315" y="7643"/>
                  </a:cubicBezTo>
                  <a:lnTo>
                    <a:pt x="5752" y="8059"/>
                  </a:lnTo>
                  <a:lnTo>
                    <a:pt x="5196" y="10161"/>
                  </a:lnTo>
                  <a:cubicBezTo>
                    <a:pt x="5177" y="10261"/>
                    <a:pt x="5196" y="10340"/>
                    <a:pt x="5257" y="10420"/>
                  </a:cubicBezTo>
                  <a:lnTo>
                    <a:pt x="5871" y="11113"/>
                  </a:lnTo>
                  <a:cubicBezTo>
                    <a:pt x="5910" y="11173"/>
                    <a:pt x="5990" y="11192"/>
                    <a:pt x="6069" y="11192"/>
                  </a:cubicBezTo>
                  <a:cubicBezTo>
                    <a:pt x="6129" y="11192"/>
                    <a:pt x="6209" y="11173"/>
                    <a:pt x="6267" y="11113"/>
                  </a:cubicBezTo>
                  <a:lnTo>
                    <a:pt x="6862" y="10420"/>
                  </a:lnTo>
                  <a:cubicBezTo>
                    <a:pt x="6923" y="10340"/>
                    <a:pt x="6942" y="10261"/>
                    <a:pt x="6923" y="10161"/>
                  </a:cubicBezTo>
                  <a:lnTo>
                    <a:pt x="6367" y="8059"/>
                  </a:lnTo>
                  <a:lnTo>
                    <a:pt x="6804" y="7643"/>
                  </a:lnTo>
                  <a:close/>
                  <a:moveTo>
                    <a:pt x="6059" y="0"/>
                  </a:moveTo>
                  <a:cubicBezTo>
                    <a:pt x="4492" y="0"/>
                    <a:pt x="2941" y="609"/>
                    <a:pt x="1766" y="1773"/>
                  </a:cubicBezTo>
                  <a:cubicBezTo>
                    <a:pt x="635" y="2923"/>
                    <a:pt x="0" y="4430"/>
                    <a:pt x="0" y="6056"/>
                  </a:cubicBezTo>
                  <a:cubicBezTo>
                    <a:pt x="0" y="7683"/>
                    <a:pt x="635" y="9190"/>
                    <a:pt x="1766" y="10340"/>
                  </a:cubicBezTo>
                  <a:cubicBezTo>
                    <a:pt x="2935" y="11491"/>
                    <a:pt x="4482" y="12105"/>
                    <a:pt x="6050" y="12105"/>
                  </a:cubicBezTo>
                  <a:cubicBezTo>
                    <a:pt x="6843" y="12105"/>
                    <a:pt x="7637" y="11967"/>
                    <a:pt x="8390" y="11649"/>
                  </a:cubicBezTo>
                  <a:lnTo>
                    <a:pt x="8449" y="11827"/>
                  </a:lnTo>
                  <a:cubicBezTo>
                    <a:pt x="8497" y="11938"/>
                    <a:pt x="8594" y="11998"/>
                    <a:pt x="8702" y="11998"/>
                  </a:cubicBezTo>
                  <a:cubicBezTo>
                    <a:pt x="8730" y="11998"/>
                    <a:pt x="8758" y="11994"/>
                    <a:pt x="8787" y="11986"/>
                  </a:cubicBezTo>
                  <a:cubicBezTo>
                    <a:pt x="8925" y="11927"/>
                    <a:pt x="9004" y="11787"/>
                    <a:pt x="8946" y="11649"/>
                  </a:cubicBezTo>
                  <a:cubicBezTo>
                    <a:pt x="8866" y="11411"/>
                    <a:pt x="8827" y="11173"/>
                    <a:pt x="8827" y="10915"/>
                  </a:cubicBezTo>
                  <a:cubicBezTo>
                    <a:pt x="8827" y="9764"/>
                    <a:pt x="9758" y="8833"/>
                    <a:pt x="10908" y="8833"/>
                  </a:cubicBezTo>
                  <a:cubicBezTo>
                    <a:pt x="12059" y="8833"/>
                    <a:pt x="13011" y="9764"/>
                    <a:pt x="13011" y="10915"/>
                  </a:cubicBezTo>
                  <a:cubicBezTo>
                    <a:pt x="13011" y="12065"/>
                    <a:pt x="12059" y="13017"/>
                    <a:pt x="10908" y="13017"/>
                  </a:cubicBezTo>
                  <a:cubicBezTo>
                    <a:pt x="10710" y="13017"/>
                    <a:pt x="10493" y="12977"/>
                    <a:pt x="10294" y="12919"/>
                  </a:cubicBezTo>
                  <a:cubicBezTo>
                    <a:pt x="10270" y="12912"/>
                    <a:pt x="10246" y="12908"/>
                    <a:pt x="10222" y="12908"/>
                  </a:cubicBezTo>
                  <a:cubicBezTo>
                    <a:pt x="10109" y="12908"/>
                    <a:pt x="10006" y="12982"/>
                    <a:pt x="9956" y="13096"/>
                  </a:cubicBezTo>
                  <a:cubicBezTo>
                    <a:pt x="9917" y="13236"/>
                    <a:pt x="9996" y="13374"/>
                    <a:pt x="10136" y="13434"/>
                  </a:cubicBezTo>
                  <a:cubicBezTo>
                    <a:pt x="10393" y="13493"/>
                    <a:pt x="10651" y="13533"/>
                    <a:pt x="10908" y="13533"/>
                  </a:cubicBezTo>
                  <a:cubicBezTo>
                    <a:pt x="12357" y="13533"/>
                    <a:pt x="13526" y="12363"/>
                    <a:pt x="13526" y="10915"/>
                  </a:cubicBezTo>
                  <a:cubicBezTo>
                    <a:pt x="13526" y="9725"/>
                    <a:pt x="12733" y="8714"/>
                    <a:pt x="11643" y="8397"/>
                  </a:cubicBezTo>
                  <a:cubicBezTo>
                    <a:pt x="12000" y="7543"/>
                    <a:pt x="12159" y="6631"/>
                    <a:pt x="12098" y="5699"/>
                  </a:cubicBezTo>
                  <a:cubicBezTo>
                    <a:pt x="12040" y="4668"/>
                    <a:pt x="11722" y="3676"/>
                    <a:pt x="11167" y="2804"/>
                  </a:cubicBezTo>
                  <a:cubicBezTo>
                    <a:pt x="11116" y="2727"/>
                    <a:pt x="11023" y="2683"/>
                    <a:pt x="10931" y="2683"/>
                  </a:cubicBezTo>
                  <a:cubicBezTo>
                    <a:pt x="10881" y="2683"/>
                    <a:pt x="10831" y="2696"/>
                    <a:pt x="10789" y="2725"/>
                  </a:cubicBezTo>
                  <a:cubicBezTo>
                    <a:pt x="10670" y="2804"/>
                    <a:pt x="10631" y="2963"/>
                    <a:pt x="10710" y="3082"/>
                  </a:cubicBezTo>
                  <a:cubicBezTo>
                    <a:pt x="11702" y="4648"/>
                    <a:pt x="11841" y="6631"/>
                    <a:pt x="11107" y="8297"/>
                  </a:cubicBezTo>
                  <a:lnTo>
                    <a:pt x="10908" y="8297"/>
                  </a:lnTo>
                  <a:cubicBezTo>
                    <a:pt x="10472" y="8297"/>
                    <a:pt x="10056" y="8397"/>
                    <a:pt x="9699" y="8595"/>
                  </a:cubicBezTo>
                  <a:cubicBezTo>
                    <a:pt x="9401" y="8079"/>
                    <a:pt x="8906" y="7702"/>
                    <a:pt x="8311" y="7603"/>
                  </a:cubicBezTo>
                  <a:lnTo>
                    <a:pt x="7457" y="7445"/>
                  </a:lnTo>
                  <a:cubicBezTo>
                    <a:pt x="7240" y="7405"/>
                    <a:pt x="7081" y="7226"/>
                    <a:pt x="7081" y="7008"/>
                  </a:cubicBezTo>
                  <a:lnTo>
                    <a:pt x="7081" y="6948"/>
                  </a:lnTo>
                  <a:cubicBezTo>
                    <a:pt x="7735" y="6591"/>
                    <a:pt x="8192" y="5898"/>
                    <a:pt x="8192" y="5084"/>
                  </a:cubicBezTo>
                  <a:lnTo>
                    <a:pt x="8192" y="3854"/>
                  </a:lnTo>
                  <a:cubicBezTo>
                    <a:pt x="8192" y="2685"/>
                    <a:pt x="7240" y="1712"/>
                    <a:pt x="6050" y="1712"/>
                  </a:cubicBezTo>
                  <a:cubicBezTo>
                    <a:pt x="4879" y="1712"/>
                    <a:pt x="3927" y="2685"/>
                    <a:pt x="3927" y="3854"/>
                  </a:cubicBezTo>
                  <a:lnTo>
                    <a:pt x="3927" y="5084"/>
                  </a:lnTo>
                  <a:cubicBezTo>
                    <a:pt x="3927" y="5898"/>
                    <a:pt x="4363" y="6591"/>
                    <a:pt x="5038" y="6948"/>
                  </a:cubicBezTo>
                  <a:lnTo>
                    <a:pt x="5038" y="7008"/>
                  </a:lnTo>
                  <a:cubicBezTo>
                    <a:pt x="5038" y="7226"/>
                    <a:pt x="4879" y="7405"/>
                    <a:pt x="4662" y="7445"/>
                  </a:cubicBezTo>
                  <a:lnTo>
                    <a:pt x="3808" y="7603"/>
                  </a:lnTo>
                  <a:cubicBezTo>
                    <a:pt x="2856" y="7781"/>
                    <a:pt x="2182" y="8595"/>
                    <a:pt x="2182" y="9566"/>
                  </a:cubicBezTo>
                  <a:lnTo>
                    <a:pt x="2182" y="10002"/>
                  </a:lnTo>
                  <a:lnTo>
                    <a:pt x="2142" y="9963"/>
                  </a:lnTo>
                  <a:cubicBezTo>
                    <a:pt x="1092" y="8912"/>
                    <a:pt x="516" y="7524"/>
                    <a:pt x="516" y="6056"/>
                  </a:cubicBezTo>
                  <a:cubicBezTo>
                    <a:pt x="516" y="4589"/>
                    <a:pt x="1092" y="3201"/>
                    <a:pt x="2142" y="2149"/>
                  </a:cubicBezTo>
                  <a:cubicBezTo>
                    <a:pt x="3209" y="1082"/>
                    <a:pt x="4623" y="525"/>
                    <a:pt x="6049" y="525"/>
                  </a:cubicBezTo>
                  <a:cubicBezTo>
                    <a:pt x="7010" y="525"/>
                    <a:pt x="7976" y="778"/>
                    <a:pt x="8846" y="1297"/>
                  </a:cubicBezTo>
                  <a:cubicBezTo>
                    <a:pt x="8889" y="1315"/>
                    <a:pt x="8933" y="1323"/>
                    <a:pt x="8977" y="1323"/>
                  </a:cubicBezTo>
                  <a:cubicBezTo>
                    <a:pt x="9075" y="1323"/>
                    <a:pt x="9168" y="1279"/>
                    <a:pt x="9223" y="1197"/>
                  </a:cubicBezTo>
                  <a:cubicBezTo>
                    <a:pt x="9282" y="1078"/>
                    <a:pt x="9242" y="919"/>
                    <a:pt x="9123" y="840"/>
                  </a:cubicBezTo>
                  <a:cubicBezTo>
                    <a:pt x="8168" y="274"/>
                    <a:pt x="7110" y="0"/>
                    <a:pt x="6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7"/>
            <p:cNvSpPr/>
            <p:nvPr/>
          </p:nvSpPr>
          <p:spPr>
            <a:xfrm>
              <a:off x="7137707" y="4937929"/>
              <a:ext cx="77174" cy="77174"/>
            </a:xfrm>
            <a:custGeom>
              <a:avLst/>
              <a:gdLst/>
              <a:ahLst/>
              <a:cxnLst/>
              <a:rect l="l" t="t" r="r" b="b"/>
              <a:pathLst>
                <a:path w="2381" h="2381" extrusionOk="0">
                  <a:moveTo>
                    <a:pt x="1190" y="1"/>
                  </a:moveTo>
                  <a:cubicBezTo>
                    <a:pt x="1052" y="1"/>
                    <a:pt x="933" y="120"/>
                    <a:pt x="933" y="259"/>
                  </a:cubicBezTo>
                  <a:lnTo>
                    <a:pt x="933" y="934"/>
                  </a:lnTo>
                  <a:lnTo>
                    <a:pt x="259" y="934"/>
                  </a:lnTo>
                  <a:cubicBezTo>
                    <a:pt x="119" y="934"/>
                    <a:pt x="0" y="1053"/>
                    <a:pt x="0" y="1191"/>
                  </a:cubicBezTo>
                  <a:cubicBezTo>
                    <a:pt x="0" y="1330"/>
                    <a:pt x="119" y="1449"/>
                    <a:pt x="259" y="1449"/>
                  </a:cubicBezTo>
                  <a:lnTo>
                    <a:pt x="933" y="1449"/>
                  </a:lnTo>
                  <a:lnTo>
                    <a:pt x="933" y="2124"/>
                  </a:lnTo>
                  <a:cubicBezTo>
                    <a:pt x="933" y="2262"/>
                    <a:pt x="1052" y="2381"/>
                    <a:pt x="1190" y="2381"/>
                  </a:cubicBezTo>
                  <a:cubicBezTo>
                    <a:pt x="1349" y="2381"/>
                    <a:pt x="1449" y="2262"/>
                    <a:pt x="1449" y="2124"/>
                  </a:cubicBezTo>
                  <a:lnTo>
                    <a:pt x="1449" y="1449"/>
                  </a:lnTo>
                  <a:lnTo>
                    <a:pt x="2123" y="1449"/>
                  </a:lnTo>
                  <a:cubicBezTo>
                    <a:pt x="2261" y="1449"/>
                    <a:pt x="2380" y="1330"/>
                    <a:pt x="2380" y="1191"/>
                  </a:cubicBezTo>
                  <a:cubicBezTo>
                    <a:pt x="2380" y="1053"/>
                    <a:pt x="2261" y="934"/>
                    <a:pt x="2123" y="934"/>
                  </a:cubicBezTo>
                  <a:lnTo>
                    <a:pt x="1449" y="934"/>
                  </a:lnTo>
                  <a:lnTo>
                    <a:pt x="1449" y="259"/>
                  </a:lnTo>
                  <a:cubicBezTo>
                    <a:pt x="1449" y="120"/>
                    <a:pt x="1349" y="1"/>
                    <a:pt x="11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7"/>
            <p:cNvSpPr/>
            <p:nvPr/>
          </p:nvSpPr>
          <p:spPr>
            <a:xfrm>
              <a:off x="7142212" y="4677759"/>
              <a:ext cx="19318" cy="17211"/>
            </a:xfrm>
            <a:custGeom>
              <a:avLst/>
              <a:gdLst/>
              <a:ahLst/>
              <a:cxnLst/>
              <a:rect l="l" t="t" r="r" b="b"/>
              <a:pathLst>
                <a:path w="596" h="531" extrusionOk="0">
                  <a:moveTo>
                    <a:pt x="288" y="1"/>
                  </a:moveTo>
                  <a:cubicBezTo>
                    <a:pt x="219" y="1"/>
                    <a:pt x="149" y="26"/>
                    <a:pt x="99" y="76"/>
                  </a:cubicBezTo>
                  <a:cubicBezTo>
                    <a:pt x="1" y="174"/>
                    <a:pt x="1" y="353"/>
                    <a:pt x="99" y="452"/>
                  </a:cubicBezTo>
                  <a:lnTo>
                    <a:pt x="120" y="452"/>
                  </a:lnTo>
                  <a:cubicBezTo>
                    <a:pt x="160" y="512"/>
                    <a:pt x="239" y="531"/>
                    <a:pt x="298" y="531"/>
                  </a:cubicBezTo>
                  <a:cubicBezTo>
                    <a:pt x="358" y="531"/>
                    <a:pt x="437" y="512"/>
                    <a:pt x="477" y="472"/>
                  </a:cubicBezTo>
                  <a:cubicBezTo>
                    <a:pt x="596" y="353"/>
                    <a:pt x="596" y="195"/>
                    <a:pt x="477" y="95"/>
                  </a:cubicBezTo>
                  <a:lnTo>
                    <a:pt x="477" y="76"/>
                  </a:lnTo>
                  <a:cubicBezTo>
                    <a:pt x="427" y="26"/>
                    <a:pt x="358" y="1"/>
                    <a:pt x="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5" name="Google Shape;1325;p27"/>
          <p:cNvGrpSpPr/>
          <p:nvPr/>
        </p:nvGrpSpPr>
        <p:grpSpPr>
          <a:xfrm>
            <a:off x="5012359" y="2618337"/>
            <a:ext cx="439125" cy="439057"/>
            <a:chOff x="4908434" y="4613324"/>
            <a:chExt cx="439125" cy="439057"/>
          </a:xfrm>
        </p:grpSpPr>
        <p:sp>
          <p:nvSpPr>
            <p:cNvPr id="1326" name="Google Shape;1326;p27"/>
            <p:cNvSpPr/>
            <p:nvPr/>
          </p:nvSpPr>
          <p:spPr>
            <a:xfrm>
              <a:off x="5008098" y="4712958"/>
              <a:ext cx="239788" cy="239820"/>
            </a:xfrm>
            <a:custGeom>
              <a:avLst/>
              <a:gdLst/>
              <a:ahLst/>
              <a:cxnLst/>
              <a:rect l="l" t="t" r="r" b="b"/>
              <a:pathLst>
                <a:path w="7398" h="7399" extrusionOk="0">
                  <a:moveTo>
                    <a:pt x="3708" y="0"/>
                  </a:moveTo>
                  <a:cubicBezTo>
                    <a:pt x="1666" y="0"/>
                    <a:pt x="1" y="1666"/>
                    <a:pt x="1" y="3710"/>
                  </a:cubicBezTo>
                  <a:cubicBezTo>
                    <a:pt x="1" y="5752"/>
                    <a:pt x="1666" y="7399"/>
                    <a:pt x="3708" y="7399"/>
                  </a:cubicBezTo>
                  <a:cubicBezTo>
                    <a:pt x="5752" y="7399"/>
                    <a:pt x="7397" y="5752"/>
                    <a:pt x="7397" y="3710"/>
                  </a:cubicBezTo>
                  <a:cubicBezTo>
                    <a:pt x="7397" y="1666"/>
                    <a:pt x="5752" y="0"/>
                    <a:pt x="37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7"/>
            <p:cNvSpPr/>
            <p:nvPr/>
          </p:nvSpPr>
          <p:spPr>
            <a:xfrm>
              <a:off x="5099368" y="4861469"/>
              <a:ext cx="119602" cy="87449"/>
            </a:xfrm>
            <a:custGeom>
              <a:avLst/>
              <a:gdLst/>
              <a:ahLst/>
              <a:cxnLst/>
              <a:rect l="l" t="t" r="r" b="b"/>
              <a:pathLst>
                <a:path w="3690" h="2698" extrusionOk="0">
                  <a:moveTo>
                    <a:pt x="1448" y="0"/>
                  </a:moveTo>
                  <a:lnTo>
                    <a:pt x="1448" y="80"/>
                  </a:lnTo>
                  <a:cubicBezTo>
                    <a:pt x="1448" y="257"/>
                    <a:pt x="1329" y="416"/>
                    <a:pt x="1151" y="456"/>
                  </a:cubicBezTo>
                  <a:lnTo>
                    <a:pt x="715" y="535"/>
                  </a:lnTo>
                  <a:cubicBezTo>
                    <a:pt x="297" y="595"/>
                    <a:pt x="1" y="971"/>
                    <a:pt x="1" y="1408"/>
                  </a:cubicBezTo>
                  <a:lnTo>
                    <a:pt x="1" y="1547"/>
                  </a:lnTo>
                  <a:cubicBezTo>
                    <a:pt x="477" y="2103"/>
                    <a:pt x="1111" y="2499"/>
                    <a:pt x="1844" y="2698"/>
                  </a:cubicBezTo>
                  <a:cubicBezTo>
                    <a:pt x="2579" y="2499"/>
                    <a:pt x="3214" y="2103"/>
                    <a:pt x="3690" y="1547"/>
                  </a:cubicBezTo>
                  <a:lnTo>
                    <a:pt x="3690" y="1408"/>
                  </a:lnTo>
                  <a:cubicBezTo>
                    <a:pt x="3690" y="971"/>
                    <a:pt x="3391" y="595"/>
                    <a:pt x="2976" y="535"/>
                  </a:cubicBezTo>
                  <a:lnTo>
                    <a:pt x="2539" y="456"/>
                  </a:lnTo>
                  <a:cubicBezTo>
                    <a:pt x="2360" y="416"/>
                    <a:pt x="2241" y="257"/>
                    <a:pt x="2241" y="80"/>
                  </a:cubicBezTo>
                  <a:lnTo>
                    <a:pt x="2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7"/>
            <p:cNvSpPr/>
            <p:nvPr/>
          </p:nvSpPr>
          <p:spPr>
            <a:xfrm>
              <a:off x="5037009" y="4861469"/>
              <a:ext cx="120250" cy="91306"/>
            </a:xfrm>
            <a:custGeom>
              <a:avLst/>
              <a:gdLst/>
              <a:ahLst/>
              <a:cxnLst/>
              <a:rect l="l" t="t" r="r" b="b"/>
              <a:pathLst>
                <a:path w="3710" h="2817" extrusionOk="0">
                  <a:moveTo>
                    <a:pt x="1468" y="0"/>
                  </a:moveTo>
                  <a:lnTo>
                    <a:pt x="1468" y="80"/>
                  </a:lnTo>
                  <a:cubicBezTo>
                    <a:pt x="1468" y="257"/>
                    <a:pt x="1330" y="416"/>
                    <a:pt x="1171" y="456"/>
                  </a:cubicBezTo>
                  <a:lnTo>
                    <a:pt x="735" y="535"/>
                  </a:lnTo>
                  <a:cubicBezTo>
                    <a:pt x="318" y="595"/>
                    <a:pt x="0" y="971"/>
                    <a:pt x="0" y="1408"/>
                  </a:cubicBezTo>
                  <a:lnTo>
                    <a:pt x="0" y="1547"/>
                  </a:lnTo>
                  <a:cubicBezTo>
                    <a:pt x="675" y="2320"/>
                    <a:pt x="1687" y="2817"/>
                    <a:pt x="2816" y="2817"/>
                  </a:cubicBezTo>
                  <a:cubicBezTo>
                    <a:pt x="3115" y="2817"/>
                    <a:pt x="3411" y="2796"/>
                    <a:pt x="3710" y="2717"/>
                  </a:cubicBezTo>
                  <a:lnTo>
                    <a:pt x="3710" y="1408"/>
                  </a:lnTo>
                  <a:cubicBezTo>
                    <a:pt x="3710" y="971"/>
                    <a:pt x="3392" y="595"/>
                    <a:pt x="2975" y="535"/>
                  </a:cubicBezTo>
                  <a:lnTo>
                    <a:pt x="2539" y="456"/>
                  </a:lnTo>
                  <a:cubicBezTo>
                    <a:pt x="2361" y="416"/>
                    <a:pt x="2242" y="257"/>
                    <a:pt x="2242" y="80"/>
                  </a:cubicBezTo>
                  <a:lnTo>
                    <a:pt x="22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7"/>
            <p:cNvSpPr/>
            <p:nvPr/>
          </p:nvSpPr>
          <p:spPr>
            <a:xfrm>
              <a:off x="5078819" y="4861469"/>
              <a:ext cx="36010" cy="41164"/>
            </a:xfrm>
            <a:custGeom>
              <a:avLst/>
              <a:gdLst/>
              <a:ahLst/>
              <a:cxnLst/>
              <a:rect l="l" t="t" r="r" b="b"/>
              <a:pathLst>
                <a:path w="1111" h="1270" extrusionOk="0">
                  <a:moveTo>
                    <a:pt x="178" y="0"/>
                  </a:moveTo>
                  <a:lnTo>
                    <a:pt x="178" y="80"/>
                  </a:lnTo>
                  <a:cubicBezTo>
                    <a:pt x="178" y="218"/>
                    <a:pt x="99" y="318"/>
                    <a:pt x="0" y="397"/>
                  </a:cubicBezTo>
                  <a:lnTo>
                    <a:pt x="555" y="1270"/>
                  </a:lnTo>
                  <a:lnTo>
                    <a:pt x="1111" y="397"/>
                  </a:lnTo>
                  <a:cubicBezTo>
                    <a:pt x="1011" y="318"/>
                    <a:pt x="952" y="218"/>
                    <a:pt x="952" y="80"/>
                  </a:cubicBezTo>
                  <a:lnTo>
                    <a:pt x="952" y="0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7"/>
            <p:cNvSpPr/>
            <p:nvPr/>
          </p:nvSpPr>
          <p:spPr>
            <a:xfrm>
              <a:off x="5065952" y="4811328"/>
              <a:ext cx="61746" cy="52087"/>
            </a:xfrm>
            <a:custGeom>
              <a:avLst/>
              <a:gdLst/>
              <a:ahLst/>
              <a:cxnLst/>
              <a:rect l="l" t="t" r="r" b="b"/>
              <a:pathLst>
                <a:path w="1905" h="1607" extrusionOk="0">
                  <a:moveTo>
                    <a:pt x="0" y="0"/>
                  </a:moveTo>
                  <a:lnTo>
                    <a:pt x="0" y="654"/>
                  </a:lnTo>
                  <a:cubicBezTo>
                    <a:pt x="0" y="1190"/>
                    <a:pt x="437" y="1606"/>
                    <a:pt x="952" y="1606"/>
                  </a:cubicBezTo>
                  <a:cubicBezTo>
                    <a:pt x="1487" y="1606"/>
                    <a:pt x="1904" y="1190"/>
                    <a:pt x="1904" y="654"/>
                  </a:cubicBezTo>
                  <a:lnTo>
                    <a:pt x="1904" y="0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7"/>
            <p:cNvSpPr/>
            <p:nvPr/>
          </p:nvSpPr>
          <p:spPr>
            <a:xfrm>
              <a:off x="5065952" y="4781088"/>
              <a:ext cx="61746" cy="38603"/>
            </a:xfrm>
            <a:custGeom>
              <a:avLst/>
              <a:gdLst/>
              <a:ahLst/>
              <a:cxnLst/>
              <a:rect l="l" t="t" r="r" b="b"/>
              <a:pathLst>
                <a:path w="1905" h="1191" extrusionOk="0">
                  <a:moveTo>
                    <a:pt x="952" y="1"/>
                  </a:moveTo>
                  <a:cubicBezTo>
                    <a:pt x="437" y="1"/>
                    <a:pt x="0" y="437"/>
                    <a:pt x="0" y="952"/>
                  </a:cubicBezTo>
                  <a:lnTo>
                    <a:pt x="0" y="1190"/>
                  </a:lnTo>
                  <a:lnTo>
                    <a:pt x="476" y="1190"/>
                  </a:lnTo>
                  <a:cubicBezTo>
                    <a:pt x="773" y="1190"/>
                    <a:pt x="1071" y="1052"/>
                    <a:pt x="1270" y="814"/>
                  </a:cubicBezTo>
                  <a:lnTo>
                    <a:pt x="1904" y="1190"/>
                  </a:lnTo>
                  <a:lnTo>
                    <a:pt x="1904" y="952"/>
                  </a:lnTo>
                  <a:cubicBezTo>
                    <a:pt x="1904" y="437"/>
                    <a:pt x="1487" y="1"/>
                    <a:pt x="952" y="1"/>
                  </a:cubicBezTo>
                  <a:close/>
                </a:path>
              </a:pathLst>
            </a:custGeom>
            <a:solidFill>
              <a:srgbClr val="F5B9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7"/>
            <p:cNvSpPr/>
            <p:nvPr/>
          </p:nvSpPr>
          <p:spPr>
            <a:xfrm>
              <a:off x="5119949" y="4811328"/>
              <a:ext cx="61746" cy="52087"/>
            </a:xfrm>
            <a:custGeom>
              <a:avLst/>
              <a:gdLst/>
              <a:ahLst/>
              <a:cxnLst/>
              <a:rect l="l" t="t" r="r" b="b"/>
              <a:pathLst>
                <a:path w="1905" h="1607" extrusionOk="0">
                  <a:moveTo>
                    <a:pt x="0" y="0"/>
                  </a:moveTo>
                  <a:lnTo>
                    <a:pt x="0" y="654"/>
                  </a:lnTo>
                  <a:cubicBezTo>
                    <a:pt x="0" y="1190"/>
                    <a:pt x="416" y="1606"/>
                    <a:pt x="952" y="1606"/>
                  </a:cubicBezTo>
                  <a:cubicBezTo>
                    <a:pt x="1468" y="1606"/>
                    <a:pt x="1904" y="1190"/>
                    <a:pt x="1904" y="654"/>
                  </a:cubicBezTo>
                  <a:lnTo>
                    <a:pt x="1904" y="0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5119949" y="4781088"/>
              <a:ext cx="61746" cy="38603"/>
            </a:xfrm>
            <a:custGeom>
              <a:avLst/>
              <a:gdLst/>
              <a:ahLst/>
              <a:cxnLst/>
              <a:rect l="l" t="t" r="r" b="b"/>
              <a:pathLst>
                <a:path w="1905" h="1191" extrusionOk="0">
                  <a:moveTo>
                    <a:pt x="952" y="1"/>
                  </a:moveTo>
                  <a:cubicBezTo>
                    <a:pt x="416" y="1"/>
                    <a:pt x="0" y="437"/>
                    <a:pt x="0" y="952"/>
                  </a:cubicBezTo>
                  <a:lnTo>
                    <a:pt x="0" y="1190"/>
                  </a:lnTo>
                  <a:lnTo>
                    <a:pt x="456" y="1190"/>
                  </a:lnTo>
                  <a:cubicBezTo>
                    <a:pt x="773" y="1190"/>
                    <a:pt x="1071" y="1052"/>
                    <a:pt x="1270" y="814"/>
                  </a:cubicBezTo>
                  <a:lnTo>
                    <a:pt x="1904" y="1190"/>
                  </a:lnTo>
                  <a:lnTo>
                    <a:pt x="1904" y="952"/>
                  </a:lnTo>
                  <a:cubicBezTo>
                    <a:pt x="1904" y="437"/>
                    <a:pt x="1468" y="1"/>
                    <a:pt x="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5069809" y="4621654"/>
              <a:ext cx="116361" cy="116426"/>
            </a:xfrm>
            <a:custGeom>
              <a:avLst/>
              <a:gdLst/>
              <a:ahLst/>
              <a:cxnLst/>
              <a:rect l="l" t="t" r="r" b="b"/>
              <a:pathLst>
                <a:path w="3590" h="3592" extrusionOk="0">
                  <a:moveTo>
                    <a:pt x="1804" y="1"/>
                  </a:moveTo>
                  <a:cubicBezTo>
                    <a:pt x="813" y="1"/>
                    <a:pt x="0" y="794"/>
                    <a:pt x="0" y="1807"/>
                  </a:cubicBezTo>
                  <a:cubicBezTo>
                    <a:pt x="0" y="2798"/>
                    <a:pt x="813" y="3591"/>
                    <a:pt x="1804" y="3591"/>
                  </a:cubicBezTo>
                  <a:cubicBezTo>
                    <a:pt x="2796" y="3591"/>
                    <a:pt x="3589" y="2798"/>
                    <a:pt x="3589" y="1807"/>
                  </a:cubicBezTo>
                  <a:cubicBezTo>
                    <a:pt x="3589" y="794"/>
                    <a:pt x="2796" y="1"/>
                    <a:pt x="1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4917444" y="4927038"/>
              <a:ext cx="116393" cy="117009"/>
            </a:xfrm>
            <a:custGeom>
              <a:avLst/>
              <a:gdLst/>
              <a:ahLst/>
              <a:cxnLst/>
              <a:rect l="l" t="t" r="r" b="b"/>
              <a:pathLst>
                <a:path w="3591" h="3610" extrusionOk="0">
                  <a:moveTo>
                    <a:pt x="1785" y="0"/>
                  </a:moveTo>
                  <a:cubicBezTo>
                    <a:pt x="794" y="0"/>
                    <a:pt x="0" y="813"/>
                    <a:pt x="0" y="1804"/>
                  </a:cubicBezTo>
                  <a:cubicBezTo>
                    <a:pt x="0" y="2796"/>
                    <a:pt x="794" y="3610"/>
                    <a:pt x="1785" y="3610"/>
                  </a:cubicBezTo>
                  <a:cubicBezTo>
                    <a:pt x="2777" y="3610"/>
                    <a:pt x="3591" y="2796"/>
                    <a:pt x="3591" y="1804"/>
                  </a:cubicBezTo>
                  <a:cubicBezTo>
                    <a:pt x="3591" y="813"/>
                    <a:pt x="2777" y="0"/>
                    <a:pt x="17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5222141" y="4927038"/>
              <a:ext cx="116393" cy="116361"/>
            </a:xfrm>
            <a:custGeom>
              <a:avLst/>
              <a:gdLst/>
              <a:ahLst/>
              <a:cxnLst/>
              <a:rect l="l" t="t" r="r" b="b"/>
              <a:pathLst>
                <a:path w="3591" h="3590" extrusionOk="0">
                  <a:moveTo>
                    <a:pt x="1806" y="0"/>
                  </a:moveTo>
                  <a:cubicBezTo>
                    <a:pt x="814" y="0"/>
                    <a:pt x="0" y="794"/>
                    <a:pt x="0" y="1785"/>
                  </a:cubicBezTo>
                  <a:cubicBezTo>
                    <a:pt x="0" y="2777"/>
                    <a:pt x="814" y="3589"/>
                    <a:pt x="1806" y="3589"/>
                  </a:cubicBezTo>
                  <a:cubicBezTo>
                    <a:pt x="2797" y="3589"/>
                    <a:pt x="3591" y="2777"/>
                    <a:pt x="3591" y="1785"/>
                  </a:cubicBezTo>
                  <a:cubicBezTo>
                    <a:pt x="3591" y="794"/>
                    <a:pt x="2797" y="0"/>
                    <a:pt x="18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5100664" y="4661521"/>
              <a:ext cx="16757" cy="17406"/>
            </a:xfrm>
            <a:custGeom>
              <a:avLst/>
              <a:gdLst/>
              <a:ahLst/>
              <a:cxnLst/>
              <a:rect l="l" t="t" r="r" b="b"/>
              <a:pathLst>
                <a:path w="517" h="537" extrusionOk="0">
                  <a:moveTo>
                    <a:pt x="257" y="1"/>
                  </a:moveTo>
                  <a:cubicBezTo>
                    <a:pt x="199" y="1"/>
                    <a:pt x="119" y="40"/>
                    <a:pt x="80" y="80"/>
                  </a:cubicBezTo>
                  <a:cubicBezTo>
                    <a:pt x="19" y="140"/>
                    <a:pt x="0" y="199"/>
                    <a:pt x="0" y="259"/>
                  </a:cubicBezTo>
                  <a:cubicBezTo>
                    <a:pt x="0" y="339"/>
                    <a:pt x="19" y="397"/>
                    <a:pt x="80" y="458"/>
                  </a:cubicBezTo>
                  <a:cubicBezTo>
                    <a:pt x="119" y="497"/>
                    <a:pt x="199" y="537"/>
                    <a:pt x="257" y="537"/>
                  </a:cubicBezTo>
                  <a:cubicBezTo>
                    <a:pt x="337" y="537"/>
                    <a:pt x="397" y="497"/>
                    <a:pt x="456" y="458"/>
                  </a:cubicBezTo>
                  <a:cubicBezTo>
                    <a:pt x="495" y="397"/>
                    <a:pt x="516" y="339"/>
                    <a:pt x="516" y="259"/>
                  </a:cubicBezTo>
                  <a:cubicBezTo>
                    <a:pt x="516" y="199"/>
                    <a:pt x="495" y="140"/>
                    <a:pt x="456" y="80"/>
                  </a:cubicBezTo>
                  <a:cubicBezTo>
                    <a:pt x="397" y="40"/>
                    <a:pt x="337" y="1"/>
                    <a:pt x="2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7"/>
            <p:cNvSpPr/>
            <p:nvPr/>
          </p:nvSpPr>
          <p:spPr>
            <a:xfrm>
              <a:off x="5139849" y="4661521"/>
              <a:ext cx="17406" cy="17406"/>
            </a:xfrm>
            <a:custGeom>
              <a:avLst/>
              <a:gdLst/>
              <a:ahLst/>
              <a:cxnLst/>
              <a:rect l="l" t="t" r="r" b="b"/>
              <a:pathLst>
                <a:path w="537" h="537" extrusionOk="0">
                  <a:moveTo>
                    <a:pt x="278" y="1"/>
                  </a:moveTo>
                  <a:cubicBezTo>
                    <a:pt x="199" y="1"/>
                    <a:pt x="140" y="40"/>
                    <a:pt x="80" y="80"/>
                  </a:cubicBezTo>
                  <a:cubicBezTo>
                    <a:pt x="40" y="140"/>
                    <a:pt x="0" y="199"/>
                    <a:pt x="0" y="259"/>
                  </a:cubicBezTo>
                  <a:cubicBezTo>
                    <a:pt x="0" y="339"/>
                    <a:pt x="40" y="397"/>
                    <a:pt x="80" y="458"/>
                  </a:cubicBezTo>
                  <a:cubicBezTo>
                    <a:pt x="140" y="497"/>
                    <a:pt x="199" y="537"/>
                    <a:pt x="278" y="537"/>
                  </a:cubicBezTo>
                  <a:cubicBezTo>
                    <a:pt x="338" y="537"/>
                    <a:pt x="418" y="497"/>
                    <a:pt x="457" y="458"/>
                  </a:cubicBezTo>
                  <a:cubicBezTo>
                    <a:pt x="516" y="397"/>
                    <a:pt x="537" y="339"/>
                    <a:pt x="537" y="259"/>
                  </a:cubicBezTo>
                  <a:cubicBezTo>
                    <a:pt x="537" y="199"/>
                    <a:pt x="516" y="140"/>
                    <a:pt x="457" y="80"/>
                  </a:cubicBezTo>
                  <a:cubicBezTo>
                    <a:pt x="418" y="40"/>
                    <a:pt x="338" y="1"/>
                    <a:pt x="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7"/>
            <p:cNvSpPr/>
            <p:nvPr/>
          </p:nvSpPr>
          <p:spPr>
            <a:xfrm>
              <a:off x="5061414" y="4613324"/>
              <a:ext cx="133766" cy="133766"/>
            </a:xfrm>
            <a:custGeom>
              <a:avLst/>
              <a:gdLst/>
              <a:ahLst/>
              <a:cxnLst/>
              <a:rect l="l" t="t" r="r" b="b"/>
              <a:pathLst>
                <a:path w="4127" h="4127" extrusionOk="0">
                  <a:moveTo>
                    <a:pt x="2063" y="536"/>
                  </a:moveTo>
                  <a:cubicBezTo>
                    <a:pt x="2896" y="536"/>
                    <a:pt x="3591" y="1231"/>
                    <a:pt x="3591" y="2064"/>
                  </a:cubicBezTo>
                  <a:cubicBezTo>
                    <a:pt x="3591" y="2916"/>
                    <a:pt x="2896" y="3610"/>
                    <a:pt x="2063" y="3610"/>
                  </a:cubicBezTo>
                  <a:cubicBezTo>
                    <a:pt x="1211" y="3610"/>
                    <a:pt x="517" y="2916"/>
                    <a:pt x="517" y="2064"/>
                  </a:cubicBezTo>
                  <a:cubicBezTo>
                    <a:pt x="517" y="1231"/>
                    <a:pt x="1211" y="536"/>
                    <a:pt x="2063" y="536"/>
                  </a:cubicBezTo>
                  <a:close/>
                  <a:moveTo>
                    <a:pt x="2063" y="1"/>
                  </a:moveTo>
                  <a:cubicBezTo>
                    <a:pt x="913" y="1"/>
                    <a:pt x="1" y="932"/>
                    <a:pt x="1" y="2064"/>
                  </a:cubicBezTo>
                  <a:cubicBezTo>
                    <a:pt x="1" y="3214"/>
                    <a:pt x="913" y="4126"/>
                    <a:pt x="2063" y="4126"/>
                  </a:cubicBezTo>
                  <a:cubicBezTo>
                    <a:pt x="3195" y="4126"/>
                    <a:pt x="4126" y="3214"/>
                    <a:pt x="4126" y="2064"/>
                  </a:cubicBezTo>
                  <a:cubicBezTo>
                    <a:pt x="4126" y="932"/>
                    <a:pt x="3195" y="1"/>
                    <a:pt x="20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5107082" y="4689330"/>
              <a:ext cx="43757" cy="22365"/>
            </a:xfrm>
            <a:custGeom>
              <a:avLst/>
              <a:gdLst/>
              <a:ahLst/>
              <a:cxnLst/>
              <a:rect l="l" t="t" r="r" b="b"/>
              <a:pathLst>
                <a:path w="1350" h="690" extrusionOk="0">
                  <a:moveTo>
                    <a:pt x="295" y="1"/>
                  </a:moveTo>
                  <a:cubicBezTo>
                    <a:pt x="228" y="1"/>
                    <a:pt x="159" y="26"/>
                    <a:pt x="99" y="76"/>
                  </a:cubicBezTo>
                  <a:cubicBezTo>
                    <a:pt x="1" y="174"/>
                    <a:pt x="1" y="353"/>
                    <a:pt x="99" y="452"/>
                  </a:cubicBezTo>
                  <a:cubicBezTo>
                    <a:pt x="258" y="610"/>
                    <a:pt x="477" y="690"/>
                    <a:pt x="675" y="690"/>
                  </a:cubicBezTo>
                  <a:cubicBezTo>
                    <a:pt x="873" y="690"/>
                    <a:pt x="1091" y="610"/>
                    <a:pt x="1249" y="452"/>
                  </a:cubicBezTo>
                  <a:cubicBezTo>
                    <a:pt x="1349" y="353"/>
                    <a:pt x="1349" y="174"/>
                    <a:pt x="1249" y="76"/>
                  </a:cubicBezTo>
                  <a:cubicBezTo>
                    <a:pt x="1190" y="26"/>
                    <a:pt x="1121" y="1"/>
                    <a:pt x="1054" y="1"/>
                  </a:cubicBezTo>
                  <a:cubicBezTo>
                    <a:pt x="987" y="1"/>
                    <a:pt x="923" y="26"/>
                    <a:pt x="873" y="76"/>
                  </a:cubicBezTo>
                  <a:cubicBezTo>
                    <a:pt x="814" y="125"/>
                    <a:pt x="745" y="149"/>
                    <a:pt x="675" y="149"/>
                  </a:cubicBezTo>
                  <a:cubicBezTo>
                    <a:pt x="606" y="149"/>
                    <a:pt x="536" y="125"/>
                    <a:pt x="477" y="76"/>
                  </a:cubicBezTo>
                  <a:cubicBezTo>
                    <a:pt x="427" y="26"/>
                    <a:pt x="362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4947684" y="4966872"/>
              <a:ext cx="17341" cy="16757"/>
            </a:xfrm>
            <a:custGeom>
              <a:avLst/>
              <a:gdLst/>
              <a:ahLst/>
              <a:cxnLst/>
              <a:rect l="l" t="t" r="r" b="b"/>
              <a:pathLst>
                <a:path w="535" h="517" extrusionOk="0">
                  <a:moveTo>
                    <a:pt x="278" y="1"/>
                  </a:moveTo>
                  <a:cubicBezTo>
                    <a:pt x="199" y="1"/>
                    <a:pt x="138" y="20"/>
                    <a:pt x="80" y="80"/>
                  </a:cubicBezTo>
                  <a:cubicBezTo>
                    <a:pt x="40" y="120"/>
                    <a:pt x="0" y="199"/>
                    <a:pt x="0" y="258"/>
                  </a:cubicBezTo>
                  <a:cubicBezTo>
                    <a:pt x="0" y="337"/>
                    <a:pt x="40" y="398"/>
                    <a:pt x="80" y="456"/>
                  </a:cubicBezTo>
                  <a:cubicBezTo>
                    <a:pt x="138" y="496"/>
                    <a:pt x="199" y="517"/>
                    <a:pt x="278" y="517"/>
                  </a:cubicBezTo>
                  <a:cubicBezTo>
                    <a:pt x="337" y="517"/>
                    <a:pt x="416" y="496"/>
                    <a:pt x="456" y="456"/>
                  </a:cubicBezTo>
                  <a:cubicBezTo>
                    <a:pt x="516" y="398"/>
                    <a:pt x="535" y="337"/>
                    <a:pt x="535" y="258"/>
                  </a:cubicBezTo>
                  <a:cubicBezTo>
                    <a:pt x="535" y="199"/>
                    <a:pt x="516" y="120"/>
                    <a:pt x="456" y="80"/>
                  </a:cubicBezTo>
                  <a:cubicBezTo>
                    <a:pt x="416" y="20"/>
                    <a:pt x="337" y="1"/>
                    <a:pt x="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4987517" y="4966872"/>
              <a:ext cx="17373" cy="16757"/>
            </a:xfrm>
            <a:custGeom>
              <a:avLst/>
              <a:gdLst/>
              <a:ahLst/>
              <a:cxnLst/>
              <a:rect l="l" t="t" r="r" b="b"/>
              <a:pathLst>
                <a:path w="536" h="517" extrusionOk="0">
                  <a:moveTo>
                    <a:pt x="258" y="1"/>
                  </a:moveTo>
                  <a:cubicBezTo>
                    <a:pt x="199" y="1"/>
                    <a:pt x="120" y="20"/>
                    <a:pt x="80" y="80"/>
                  </a:cubicBezTo>
                  <a:cubicBezTo>
                    <a:pt x="20" y="120"/>
                    <a:pt x="1" y="199"/>
                    <a:pt x="1" y="258"/>
                  </a:cubicBezTo>
                  <a:cubicBezTo>
                    <a:pt x="1" y="337"/>
                    <a:pt x="20" y="398"/>
                    <a:pt x="80" y="456"/>
                  </a:cubicBezTo>
                  <a:cubicBezTo>
                    <a:pt x="120" y="496"/>
                    <a:pt x="199" y="517"/>
                    <a:pt x="258" y="517"/>
                  </a:cubicBezTo>
                  <a:cubicBezTo>
                    <a:pt x="337" y="517"/>
                    <a:pt x="398" y="496"/>
                    <a:pt x="456" y="456"/>
                  </a:cubicBezTo>
                  <a:cubicBezTo>
                    <a:pt x="496" y="398"/>
                    <a:pt x="536" y="337"/>
                    <a:pt x="536" y="258"/>
                  </a:cubicBezTo>
                  <a:cubicBezTo>
                    <a:pt x="536" y="199"/>
                    <a:pt x="496" y="120"/>
                    <a:pt x="456" y="80"/>
                  </a:cubicBezTo>
                  <a:cubicBezTo>
                    <a:pt x="398" y="20"/>
                    <a:pt x="337" y="1"/>
                    <a:pt x="2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7"/>
            <p:cNvSpPr/>
            <p:nvPr/>
          </p:nvSpPr>
          <p:spPr>
            <a:xfrm>
              <a:off x="4959254" y="4992607"/>
              <a:ext cx="34066" cy="25736"/>
            </a:xfrm>
            <a:custGeom>
              <a:avLst/>
              <a:gdLst/>
              <a:ahLst/>
              <a:cxnLst/>
              <a:rect l="l" t="t" r="r" b="b"/>
              <a:pathLst>
                <a:path w="1051" h="794" extrusionOk="0">
                  <a:moveTo>
                    <a:pt x="535" y="257"/>
                  </a:moveTo>
                  <a:lnTo>
                    <a:pt x="535" y="278"/>
                  </a:lnTo>
                  <a:lnTo>
                    <a:pt x="516" y="278"/>
                  </a:lnTo>
                  <a:cubicBezTo>
                    <a:pt x="516" y="257"/>
                    <a:pt x="516" y="257"/>
                    <a:pt x="535" y="257"/>
                  </a:cubicBezTo>
                  <a:close/>
                  <a:moveTo>
                    <a:pt x="278" y="0"/>
                  </a:moveTo>
                  <a:cubicBezTo>
                    <a:pt x="119" y="0"/>
                    <a:pt x="0" y="119"/>
                    <a:pt x="0" y="278"/>
                  </a:cubicBezTo>
                  <a:cubicBezTo>
                    <a:pt x="0" y="556"/>
                    <a:pt x="238" y="794"/>
                    <a:pt x="535" y="794"/>
                  </a:cubicBezTo>
                  <a:cubicBezTo>
                    <a:pt x="813" y="794"/>
                    <a:pt x="1051" y="556"/>
                    <a:pt x="1051" y="278"/>
                  </a:cubicBezTo>
                  <a:cubicBezTo>
                    <a:pt x="1051" y="119"/>
                    <a:pt x="932" y="0"/>
                    <a:pt x="7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7"/>
            <p:cNvSpPr/>
            <p:nvPr/>
          </p:nvSpPr>
          <p:spPr>
            <a:xfrm>
              <a:off x="5252997" y="4966872"/>
              <a:ext cx="16725" cy="16757"/>
            </a:xfrm>
            <a:custGeom>
              <a:avLst/>
              <a:gdLst/>
              <a:ahLst/>
              <a:cxnLst/>
              <a:rect l="l" t="t" r="r" b="b"/>
              <a:pathLst>
                <a:path w="516" h="517" extrusionOk="0">
                  <a:moveTo>
                    <a:pt x="259" y="1"/>
                  </a:moveTo>
                  <a:cubicBezTo>
                    <a:pt x="198" y="1"/>
                    <a:pt x="119" y="20"/>
                    <a:pt x="79" y="80"/>
                  </a:cubicBezTo>
                  <a:cubicBezTo>
                    <a:pt x="21" y="120"/>
                    <a:pt x="0" y="199"/>
                    <a:pt x="0" y="258"/>
                  </a:cubicBezTo>
                  <a:cubicBezTo>
                    <a:pt x="0" y="337"/>
                    <a:pt x="21" y="398"/>
                    <a:pt x="79" y="456"/>
                  </a:cubicBezTo>
                  <a:cubicBezTo>
                    <a:pt x="119" y="496"/>
                    <a:pt x="198" y="517"/>
                    <a:pt x="259" y="517"/>
                  </a:cubicBezTo>
                  <a:cubicBezTo>
                    <a:pt x="338" y="517"/>
                    <a:pt x="397" y="496"/>
                    <a:pt x="457" y="456"/>
                  </a:cubicBezTo>
                  <a:cubicBezTo>
                    <a:pt x="497" y="398"/>
                    <a:pt x="516" y="337"/>
                    <a:pt x="516" y="258"/>
                  </a:cubicBezTo>
                  <a:cubicBezTo>
                    <a:pt x="516" y="199"/>
                    <a:pt x="497" y="120"/>
                    <a:pt x="457" y="80"/>
                  </a:cubicBezTo>
                  <a:cubicBezTo>
                    <a:pt x="397" y="20"/>
                    <a:pt x="338" y="1"/>
                    <a:pt x="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5292214" y="4966872"/>
              <a:ext cx="17373" cy="16757"/>
            </a:xfrm>
            <a:custGeom>
              <a:avLst/>
              <a:gdLst/>
              <a:ahLst/>
              <a:cxnLst/>
              <a:rect l="l" t="t" r="r" b="b"/>
              <a:pathLst>
                <a:path w="536" h="517" extrusionOk="0">
                  <a:moveTo>
                    <a:pt x="278" y="1"/>
                  </a:moveTo>
                  <a:cubicBezTo>
                    <a:pt x="199" y="1"/>
                    <a:pt x="139" y="20"/>
                    <a:pt x="80" y="80"/>
                  </a:cubicBezTo>
                  <a:cubicBezTo>
                    <a:pt x="40" y="120"/>
                    <a:pt x="1" y="199"/>
                    <a:pt x="1" y="258"/>
                  </a:cubicBezTo>
                  <a:cubicBezTo>
                    <a:pt x="1" y="337"/>
                    <a:pt x="40" y="398"/>
                    <a:pt x="80" y="456"/>
                  </a:cubicBezTo>
                  <a:cubicBezTo>
                    <a:pt x="139" y="496"/>
                    <a:pt x="199" y="517"/>
                    <a:pt x="278" y="517"/>
                  </a:cubicBezTo>
                  <a:cubicBezTo>
                    <a:pt x="337" y="517"/>
                    <a:pt x="416" y="496"/>
                    <a:pt x="456" y="456"/>
                  </a:cubicBezTo>
                  <a:cubicBezTo>
                    <a:pt x="516" y="398"/>
                    <a:pt x="535" y="337"/>
                    <a:pt x="535" y="258"/>
                  </a:cubicBezTo>
                  <a:cubicBezTo>
                    <a:pt x="535" y="199"/>
                    <a:pt x="516" y="120"/>
                    <a:pt x="456" y="80"/>
                  </a:cubicBezTo>
                  <a:cubicBezTo>
                    <a:pt x="416" y="20"/>
                    <a:pt x="337" y="1"/>
                    <a:pt x="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4908434" y="4753830"/>
              <a:ext cx="439125" cy="298552"/>
            </a:xfrm>
            <a:custGeom>
              <a:avLst/>
              <a:gdLst/>
              <a:ahLst/>
              <a:cxnLst/>
              <a:rect l="l" t="t" r="r" b="b"/>
              <a:pathLst>
                <a:path w="13548" h="9211" extrusionOk="0">
                  <a:moveTo>
                    <a:pt x="7478" y="1100"/>
                  </a:moveTo>
                  <a:cubicBezTo>
                    <a:pt x="7756" y="1100"/>
                    <a:pt x="8013" y="1278"/>
                    <a:pt x="8113" y="1536"/>
                  </a:cubicBezTo>
                  <a:lnTo>
                    <a:pt x="7915" y="1417"/>
                  </a:lnTo>
                  <a:cubicBezTo>
                    <a:pt x="7877" y="1395"/>
                    <a:pt x="7834" y="1384"/>
                    <a:pt x="7790" y="1384"/>
                  </a:cubicBezTo>
                  <a:cubicBezTo>
                    <a:pt x="7717" y="1384"/>
                    <a:pt x="7639" y="1415"/>
                    <a:pt x="7577" y="1476"/>
                  </a:cubicBezTo>
                  <a:cubicBezTo>
                    <a:pt x="7439" y="1655"/>
                    <a:pt x="7259" y="1754"/>
                    <a:pt x="7042" y="1754"/>
                  </a:cubicBezTo>
                  <a:cubicBezTo>
                    <a:pt x="7042" y="1616"/>
                    <a:pt x="7002" y="1476"/>
                    <a:pt x="6942" y="1338"/>
                  </a:cubicBezTo>
                  <a:cubicBezTo>
                    <a:pt x="7082" y="1198"/>
                    <a:pt x="7280" y="1100"/>
                    <a:pt x="7478" y="1100"/>
                  </a:cubicBezTo>
                  <a:close/>
                  <a:moveTo>
                    <a:pt x="5812" y="1100"/>
                  </a:moveTo>
                  <a:cubicBezTo>
                    <a:pt x="6109" y="1100"/>
                    <a:pt x="6347" y="1278"/>
                    <a:pt x="6466" y="1536"/>
                  </a:cubicBezTo>
                  <a:lnTo>
                    <a:pt x="6268" y="1417"/>
                  </a:lnTo>
                  <a:cubicBezTo>
                    <a:pt x="6223" y="1395"/>
                    <a:pt x="6176" y="1384"/>
                    <a:pt x="6130" y="1384"/>
                  </a:cubicBezTo>
                  <a:cubicBezTo>
                    <a:pt x="6053" y="1384"/>
                    <a:pt x="5981" y="1415"/>
                    <a:pt x="5931" y="1476"/>
                  </a:cubicBezTo>
                  <a:cubicBezTo>
                    <a:pt x="5792" y="1655"/>
                    <a:pt x="5554" y="1774"/>
                    <a:pt x="5336" y="1774"/>
                  </a:cubicBezTo>
                  <a:lnTo>
                    <a:pt x="5138" y="1774"/>
                  </a:lnTo>
                  <a:cubicBezTo>
                    <a:pt x="5138" y="1397"/>
                    <a:pt x="5455" y="1100"/>
                    <a:pt x="5812" y="1100"/>
                  </a:cubicBezTo>
                  <a:close/>
                  <a:moveTo>
                    <a:pt x="6169" y="1992"/>
                  </a:moveTo>
                  <a:lnTo>
                    <a:pt x="6506" y="2190"/>
                  </a:lnTo>
                  <a:lnTo>
                    <a:pt x="6506" y="2428"/>
                  </a:lnTo>
                  <a:cubicBezTo>
                    <a:pt x="6506" y="2825"/>
                    <a:pt x="6209" y="3123"/>
                    <a:pt x="5812" y="3123"/>
                  </a:cubicBezTo>
                  <a:cubicBezTo>
                    <a:pt x="5435" y="3123"/>
                    <a:pt x="5118" y="2825"/>
                    <a:pt x="5118" y="2428"/>
                  </a:cubicBezTo>
                  <a:lnTo>
                    <a:pt x="5118" y="2290"/>
                  </a:lnTo>
                  <a:lnTo>
                    <a:pt x="5336" y="2290"/>
                  </a:lnTo>
                  <a:cubicBezTo>
                    <a:pt x="5654" y="2290"/>
                    <a:pt x="5950" y="2190"/>
                    <a:pt x="6169" y="1992"/>
                  </a:cubicBezTo>
                  <a:close/>
                  <a:moveTo>
                    <a:pt x="7835" y="1992"/>
                  </a:moveTo>
                  <a:lnTo>
                    <a:pt x="8153" y="2190"/>
                  </a:lnTo>
                  <a:lnTo>
                    <a:pt x="8153" y="2428"/>
                  </a:lnTo>
                  <a:cubicBezTo>
                    <a:pt x="8172" y="2825"/>
                    <a:pt x="7854" y="3123"/>
                    <a:pt x="7478" y="3123"/>
                  </a:cubicBezTo>
                  <a:cubicBezTo>
                    <a:pt x="7280" y="3123"/>
                    <a:pt x="7082" y="3044"/>
                    <a:pt x="6942" y="2904"/>
                  </a:cubicBezTo>
                  <a:cubicBezTo>
                    <a:pt x="7002" y="2745"/>
                    <a:pt x="7042" y="2607"/>
                    <a:pt x="7042" y="2428"/>
                  </a:cubicBezTo>
                  <a:lnTo>
                    <a:pt x="7042" y="2290"/>
                  </a:lnTo>
                  <a:cubicBezTo>
                    <a:pt x="7339" y="2269"/>
                    <a:pt x="7616" y="2171"/>
                    <a:pt x="7835" y="1992"/>
                  </a:cubicBezTo>
                  <a:close/>
                  <a:moveTo>
                    <a:pt x="6645" y="3340"/>
                  </a:moveTo>
                  <a:cubicBezTo>
                    <a:pt x="6685" y="3380"/>
                    <a:pt x="6744" y="3420"/>
                    <a:pt x="6783" y="3440"/>
                  </a:cubicBezTo>
                  <a:lnTo>
                    <a:pt x="6725" y="3539"/>
                  </a:lnTo>
                  <a:lnTo>
                    <a:pt x="6566" y="3499"/>
                  </a:lnTo>
                  <a:cubicBezTo>
                    <a:pt x="6545" y="3499"/>
                    <a:pt x="6487" y="3459"/>
                    <a:pt x="6487" y="3459"/>
                  </a:cubicBezTo>
                  <a:cubicBezTo>
                    <a:pt x="6545" y="3420"/>
                    <a:pt x="6606" y="3380"/>
                    <a:pt x="6645" y="3340"/>
                  </a:cubicBezTo>
                  <a:close/>
                  <a:moveTo>
                    <a:pt x="5990" y="3639"/>
                  </a:moveTo>
                  <a:cubicBezTo>
                    <a:pt x="6011" y="3678"/>
                    <a:pt x="6030" y="3718"/>
                    <a:pt x="6050" y="3737"/>
                  </a:cubicBezTo>
                  <a:lnTo>
                    <a:pt x="5812" y="4094"/>
                  </a:lnTo>
                  <a:lnTo>
                    <a:pt x="5594" y="3737"/>
                  </a:lnTo>
                  <a:cubicBezTo>
                    <a:pt x="5614" y="3718"/>
                    <a:pt x="5633" y="3678"/>
                    <a:pt x="5654" y="3639"/>
                  </a:cubicBezTo>
                  <a:cubicBezTo>
                    <a:pt x="5713" y="3658"/>
                    <a:pt x="5752" y="3658"/>
                    <a:pt x="5812" y="3658"/>
                  </a:cubicBezTo>
                  <a:cubicBezTo>
                    <a:pt x="5871" y="3658"/>
                    <a:pt x="5931" y="3658"/>
                    <a:pt x="5990" y="3639"/>
                  </a:cubicBezTo>
                  <a:close/>
                  <a:moveTo>
                    <a:pt x="7854" y="3599"/>
                  </a:moveTo>
                  <a:cubicBezTo>
                    <a:pt x="7915" y="3816"/>
                    <a:pt x="8092" y="3975"/>
                    <a:pt x="8330" y="4015"/>
                  </a:cubicBezTo>
                  <a:lnTo>
                    <a:pt x="8748" y="4094"/>
                  </a:lnTo>
                  <a:cubicBezTo>
                    <a:pt x="9025" y="4154"/>
                    <a:pt x="9243" y="4392"/>
                    <a:pt x="9243" y="4689"/>
                  </a:cubicBezTo>
                  <a:lnTo>
                    <a:pt x="9243" y="4848"/>
                  </a:lnTo>
                  <a:cubicBezTo>
                    <a:pt x="8867" y="5205"/>
                    <a:pt x="8430" y="5503"/>
                    <a:pt x="7934" y="5681"/>
                  </a:cubicBezTo>
                  <a:lnTo>
                    <a:pt x="7934" y="4729"/>
                  </a:lnTo>
                  <a:cubicBezTo>
                    <a:pt x="7934" y="4273"/>
                    <a:pt x="7656" y="3856"/>
                    <a:pt x="7259" y="3678"/>
                  </a:cubicBezTo>
                  <a:lnTo>
                    <a:pt x="7280" y="3639"/>
                  </a:lnTo>
                  <a:cubicBezTo>
                    <a:pt x="7339" y="3658"/>
                    <a:pt x="7399" y="3658"/>
                    <a:pt x="7478" y="3658"/>
                  </a:cubicBezTo>
                  <a:cubicBezTo>
                    <a:pt x="7597" y="3658"/>
                    <a:pt x="7735" y="3639"/>
                    <a:pt x="7854" y="3599"/>
                  </a:cubicBezTo>
                  <a:close/>
                  <a:moveTo>
                    <a:pt x="6487" y="4035"/>
                  </a:moveTo>
                  <a:lnTo>
                    <a:pt x="6902" y="4115"/>
                  </a:lnTo>
                  <a:cubicBezTo>
                    <a:pt x="7180" y="4154"/>
                    <a:pt x="7399" y="4411"/>
                    <a:pt x="7399" y="4729"/>
                  </a:cubicBezTo>
                  <a:lnTo>
                    <a:pt x="7399" y="5820"/>
                  </a:lnTo>
                  <a:cubicBezTo>
                    <a:pt x="7201" y="5860"/>
                    <a:pt x="6982" y="5879"/>
                    <a:pt x="6783" y="5879"/>
                  </a:cubicBezTo>
                  <a:cubicBezTo>
                    <a:pt x="5773" y="5879"/>
                    <a:pt x="4860" y="5443"/>
                    <a:pt x="4245" y="4749"/>
                  </a:cubicBezTo>
                  <a:lnTo>
                    <a:pt x="4245" y="4729"/>
                  </a:lnTo>
                  <a:cubicBezTo>
                    <a:pt x="4245" y="4411"/>
                    <a:pt x="4443" y="4154"/>
                    <a:pt x="4741" y="4115"/>
                  </a:cubicBezTo>
                  <a:lnTo>
                    <a:pt x="5157" y="4035"/>
                  </a:lnTo>
                  <a:lnTo>
                    <a:pt x="5594" y="4729"/>
                  </a:lnTo>
                  <a:cubicBezTo>
                    <a:pt x="5654" y="4808"/>
                    <a:pt x="5733" y="4868"/>
                    <a:pt x="5812" y="4868"/>
                  </a:cubicBezTo>
                  <a:cubicBezTo>
                    <a:pt x="5911" y="4868"/>
                    <a:pt x="5990" y="4808"/>
                    <a:pt x="6050" y="4729"/>
                  </a:cubicBezTo>
                  <a:lnTo>
                    <a:pt x="6487" y="4035"/>
                  </a:lnTo>
                  <a:close/>
                  <a:moveTo>
                    <a:pt x="2063" y="5622"/>
                  </a:moveTo>
                  <a:cubicBezTo>
                    <a:pt x="2917" y="5622"/>
                    <a:pt x="3610" y="6296"/>
                    <a:pt x="3610" y="7148"/>
                  </a:cubicBezTo>
                  <a:cubicBezTo>
                    <a:pt x="3610" y="8002"/>
                    <a:pt x="2917" y="8676"/>
                    <a:pt x="2063" y="8676"/>
                  </a:cubicBezTo>
                  <a:cubicBezTo>
                    <a:pt x="1230" y="8676"/>
                    <a:pt x="537" y="8002"/>
                    <a:pt x="537" y="7148"/>
                  </a:cubicBezTo>
                  <a:cubicBezTo>
                    <a:pt x="537" y="6296"/>
                    <a:pt x="1230" y="5622"/>
                    <a:pt x="2063" y="5622"/>
                  </a:cubicBezTo>
                  <a:close/>
                  <a:moveTo>
                    <a:pt x="11485" y="5622"/>
                  </a:moveTo>
                  <a:cubicBezTo>
                    <a:pt x="12318" y="5622"/>
                    <a:pt x="13011" y="6296"/>
                    <a:pt x="13011" y="7148"/>
                  </a:cubicBezTo>
                  <a:cubicBezTo>
                    <a:pt x="13011" y="8002"/>
                    <a:pt x="12318" y="8676"/>
                    <a:pt x="11485" y="8676"/>
                  </a:cubicBezTo>
                  <a:cubicBezTo>
                    <a:pt x="10631" y="8676"/>
                    <a:pt x="9938" y="8002"/>
                    <a:pt x="9938" y="7148"/>
                  </a:cubicBezTo>
                  <a:cubicBezTo>
                    <a:pt x="9938" y="6296"/>
                    <a:pt x="10631" y="5622"/>
                    <a:pt x="11485" y="5622"/>
                  </a:cubicBezTo>
                  <a:close/>
                  <a:moveTo>
                    <a:pt x="9774" y="1"/>
                  </a:moveTo>
                  <a:cubicBezTo>
                    <a:pt x="9721" y="1"/>
                    <a:pt x="9668" y="17"/>
                    <a:pt x="9620" y="48"/>
                  </a:cubicBezTo>
                  <a:cubicBezTo>
                    <a:pt x="9501" y="128"/>
                    <a:pt x="9462" y="307"/>
                    <a:pt x="9560" y="426"/>
                  </a:cubicBezTo>
                  <a:cubicBezTo>
                    <a:pt x="9977" y="1000"/>
                    <a:pt x="10215" y="1714"/>
                    <a:pt x="10215" y="2449"/>
                  </a:cubicBezTo>
                  <a:cubicBezTo>
                    <a:pt x="10215" y="3123"/>
                    <a:pt x="10017" y="3737"/>
                    <a:pt x="9679" y="4273"/>
                  </a:cubicBezTo>
                  <a:cubicBezTo>
                    <a:pt x="9541" y="3916"/>
                    <a:pt x="9243" y="3639"/>
                    <a:pt x="8846" y="3578"/>
                  </a:cubicBezTo>
                  <a:lnTo>
                    <a:pt x="8410" y="3499"/>
                  </a:lnTo>
                  <a:cubicBezTo>
                    <a:pt x="8370" y="3480"/>
                    <a:pt x="8351" y="3459"/>
                    <a:pt x="8351" y="3401"/>
                  </a:cubicBezTo>
                  <a:lnTo>
                    <a:pt x="8351" y="3321"/>
                  </a:lnTo>
                  <a:lnTo>
                    <a:pt x="8351" y="3282"/>
                  </a:lnTo>
                  <a:cubicBezTo>
                    <a:pt x="8549" y="3063"/>
                    <a:pt x="8687" y="2766"/>
                    <a:pt x="8687" y="2428"/>
                  </a:cubicBezTo>
                  <a:lnTo>
                    <a:pt x="8687" y="1793"/>
                  </a:lnTo>
                  <a:cubicBezTo>
                    <a:pt x="8687" y="1119"/>
                    <a:pt x="8153" y="584"/>
                    <a:pt x="7478" y="584"/>
                  </a:cubicBezTo>
                  <a:cubicBezTo>
                    <a:pt x="7161" y="584"/>
                    <a:pt x="6863" y="703"/>
                    <a:pt x="6645" y="902"/>
                  </a:cubicBezTo>
                  <a:cubicBezTo>
                    <a:pt x="6426" y="703"/>
                    <a:pt x="6130" y="584"/>
                    <a:pt x="5812" y="584"/>
                  </a:cubicBezTo>
                  <a:cubicBezTo>
                    <a:pt x="5138" y="584"/>
                    <a:pt x="4602" y="1119"/>
                    <a:pt x="4602" y="1793"/>
                  </a:cubicBezTo>
                  <a:lnTo>
                    <a:pt x="4602" y="1833"/>
                  </a:lnTo>
                  <a:lnTo>
                    <a:pt x="4602" y="2428"/>
                  </a:lnTo>
                  <a:cubicBezTo>
                    <a:pt x="4602" y="2864"/>
                    <a:pt x="4821" y="3242"/>
                    <a:pt x="5157" y="3459"/>
                  </a:cubicBezTo>
                  <a:cubicBezTo>
                    <a:pt x="5138" y="3459"/>
                    <a:pt x="5118" y="3499"/>
                    <a:pt x="5098" y="3499"/>
                  </a:cubicBezTo>
                  <a:lnTo>
                    <a:pt x="5078" y="3499"/>
                  </a:lnTo>
                  <a:lnTo>
                    <a:pt x="4642" y="3578"/>
                  </a:lnTo>
                  <a:cubicBezTo>
                    <a:pt x="4285" y="3658"/>
                    <a:pt x="3988" y="3896"/>
                    <a:pt x="3829" y="4213"/>
                  </a:cubicBezTo>
                  <a:cubicBezTo>
                    <a:pt x="3512" y="3697"/>
                    <a:pt x="3333" y="3083"/>
                    <a:pt x="3333" y="2449"/>
                  </a:cubicBezTo>
                  <a:cubicBezTo>
                    <a:pt x="3333" y="1774"/>
                    <a:pt x="3531" y="1119"/>
                    <a:pt x="3888" y="564"/>
                  </a:cubicBezTo>
                  <a:cubicBezTo>
                    <a:pt x="3967" y="445"/>
                    <a:pt x="3948" y="286"/>
                    <a:pt x="3809" y="207"/>
                  </a:cubicBezTo>
                  <a:cubicBezTo>
                    <a:pt x="3766" y="179"/>
                    <a:pt x="3719" y="166"/>
                    <a:pt x="3672" y="166"/>
                  </a:cubicBezTo>
                  <a:cubicBezTo>
                    <a:pt x="3587" y="166"/>
                    <a:pt x="3503" y="209"/>
                    <a:pt x="3452" y="286"/>
                  </a:cubicBezTo>
                  <a:cubicBezTo>
                    <a:pt x="3036" y="921"/>
                    <a:pt x="2817" y="1674"/>
                    <a:pt x="2817" y="2449"/>
                  </a:cubicBezTo>
                  <a:cubicBezTo>
                    <a:pt x="2817" y="3440"/>
                    <a:pt x="3174" y="4353"/>
                    <a:pt x="3790" y="5046"/>
                  </a:cubicBezTo>
                  <a:lnTo>
                    <a:pt x="3333" y="5522"/>
                  </a:lnTo>
                  <a:cubicBezTo>
                    <a:pt x="2976" y="5244"/>
                    <a:pt x="2539" y="5086"/>
                    <a:pt x="2063" y="5086"/>
                  </a:cubicBezTo>
                  <a:cubicBezTo>
                    <a:pt x="934" y="5086"/>
                    <a:pt x="1" y="6019"/>
                    <a:pt x="1" y="7148"/>
                  </a:cubicBezTo>
                  <a:cubicBezTo>
                    <a:pt x="1" y="8280"/>
                    <a:pt x="934" y="9211"/>
                    <a:pt x="2063" y="9211"/>
                  </a:cubicBezTo>
                  <a:cubicBezTo>
                    <a:pt x="3214" y="9211"/>
                    <a:pt x="4126" y="8280"/>
                    <a:pt x="4126" y="7148"/>
                  </a:cubicBezTo>
                  <a:cubicBezTo>
                    <a:pt x="4126" y="6672"/>
                    <a:pt x="3967" y="6236"/>
                    <a:pt x="3710" y="5900"/>
                  </a:cubicBezTo>
                  <a:lnTo>
                    <a:pt x="4166" y="5424"/>
                  </a:lnTo>
                  <a:cubicBezTo>
                    <a:pt x="4860" y="6038"/>
                    <a:pt x="5773" y="6415"/>
                    <a:pt x="6783" y="6415"/>
                  </a:cubicBezTo>
                  <a:cubicBezTo>
                    <a:pt x="7775" y="6415"/>
                    <a:pt x="8687" y="6038"/>
                    <a:pt x="9382" y="5424"/>
                  </a:cubicBezTo>
                  <a:lnTo>
                    <a:pt x="9838" y="5879"/>
                  </a:lnTo>
                  <a:cubicBezTo>
                    <a:pt x="9581" y="6236"/>
                    <a:pt x="9422" y="6672"/>
                    <a:pt x="9422" y="7148"/>
                  </a:cubicBezTo>
                  <a:cubicBezTo>
                    <a:pt x="9422" y="8280"/>
                    <a:pt x="10334" y="9211"/>
                    <a:pt x="11485" y="9211"/>
                  </a:cubicBezTo>
                  <a:cubicBezTo>
                    <a:pt x="12614" y="9211"/>
                    <a:pt x="13547" y="8280"/>
                    <a:pt x="13547" y="7148"/>
                  </a:cubicBezTo>
                  <a:cubicBezTo>
                    <a:pt x="13547" y="6019"/>
                    <a:pt x="12614" y="5086"/>
                    <a:pt x="11485" y="5086"/>
                  </a:cubicBezTo>
                  <a:cubicBezTo>
                    <a:pt x="11009" y="5086"/>
                    <a:pt x="10572" y="5244"/>
                    <a:pt x="10215" y="5522"/>
                  </a:cubicBezTo>
                  <a:lnTo>
                    <a:pt x="9758" y="5046"/>
                  </a:lnTo>
                  <a:cubicBezTo>
                    <a:pt x="10374" y="4353"/>
                    <a:pt x="10750" y="3440"/>
                    <a:pt x="10750" y="2449"/>
                  </a:cubicBezTo>
                  <a:cubicBezTo>
                    <a:pt x="10750" y="1595"/>
                    <a:pt x="10472" y="783"/>
                    <a:pt x="9977" y="108"/>
                  </a:cubicBezTo>
                  <a:cubicBezTo>
                    <a:pt x="9930" y="37"/>
                    <a:pt x="9853" y="1"/>
                    <a:pt x="9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5259414" y="4989366"/>
              <a:ext cx="43757" cy="22365"/>
            </a:xfrm>
            <a:custGeom>
              <a:avLst/>
              <a:gdLst/>
              <a:ahLst/>
              <a:cxnLst/>
              <a:rect l="l" t="t" r="r" b="b"/>
              <a:pathLst>
                <a:path w="1350" h="690" extrusionOk="0">
                  <a:moveTo>
                    <a:pt x="676" y="0"/>
                  </a:moveTo>
                  <a:cubicBezTo>
                    <a:pt x="467" y="0"/>
                    <a:pt x="259" y="80"/>
                    <a:pt x="100" y="238"/>
                  </a:cubicBezTo>
                  <a:cubicBezTo>
                    <a:pt x="0" y="338"/>
                    <a:pt x="0" y="497"/>
                    <a:pt x="100" y="616"/>
                  </a:cubicBezTo>
                  <a:cubicBezTo>
                    <a:pt x="160" y="665"/>
                    <a:pt x="229" y="690"/>
                    <a:pt x="296" y="690"/>
                  </a:cubicBezTo>
                  <a:cubicBezTo>
                    <a:pt x="363" y="690"/>
                    <a:pt x="427" y="665"/>
                    <a:pt x="476" y="616"/>
                  </a:cubicBezTo>
                  <a:cubicBezTo>
                    <a:pt x="536" y="556"/>
                    <a:pt x="605" y="527"/>
                    <a:pt x="675" y="527"/>
                  </a:cubicBezTo>
                  <a:cubicBezTo>
                    <a:pt x="744" y="527"/>
                    <a:pt x="814" y="556"/>
                    <a:pt x="873" y="616"/>
                  </a:cubicBezTo>
                  <a:cubicBezTo>
                    <a:pt x="913" y="656"/>
                    <a:pt x="992" y="675"/>
                    <a:pt x="1052" y="675"/>
                  </a:cubicBezTo>
                  <a:cubicBezTo>
                    <a:pt x="1132" y="675"/>
                    <a:pt x="1190" y="656"/>
                    <a:pt x="1251" y="616"/>
                  </a:cubicBezTo>
                  <a:cubicBezTo>
                    <a:pt x="1349" y="497"/>
                    <a:pt x="1349" y="338"/>
                    <a:pt x="1251" y="238"/>
                  </a:cubicBezTo>
                  <a:cubicBezTo>
                    <a:pt x="1092" y="80"/>
                    <a:pt x="884" y="0"/>
                    <a:pt x="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7"/>
            <p:cNvSpPr/>
            <p:nvPr/>
          </p:nvSpPr>
          <p:spPr>
            <a:xfrm>
              <a:off x="5191934" y="4729424"/>
              <a:ext cx="19318" cy="16984"/>
            </a:xfrm>
            <a:custGeom>
              <a:avLst/>
              <a:gdLst/>
              <a:ahLst/>
              <a:cxnLst/>
              <a:rect l="l" t="t" r="r" b="b"/>
              <a:pathLst>
                <a:path w="596" h="524" extrusionOk="0">
                  <a:moveTo>
                    <a:pt x="296" y="0"/>
                  </a:moveTo>
                  <a:cubicBezTo>
                    <a:pt x="211" y="0"/>
                    <a:pt x="128" y="36"/>
                    <a:pt x="80" y="108"/>
                  </a:cubicBezTo>
                  <a:cubicBezTo>
                    <a:pt x="1" y="227"/>
                    <a:pt x="20" y="385"/>
                    <a:pt x="139" y="484"/>
                  </a:cubicBezTo>
                  <a:cubicBezTo>
                    <a:pt x="178" y="504"/>
                    <a:pt x="239" y="524"/>
                    <a:pt x="297" y="524"/>
                  </a:cubicBezTo>
                  <a:cubicBezTo>
                    <a:pt x="377" y="524"/>
                    <a:pt x="456" y="484"/>
                    <a:pt x="496" y="425"/>
                  </a:cubicBezTo>
                  <a:cubicBezTo>
                    <a:pt x="596" y="306"/>
                    <a:pt x="575" y="147"/>
                    <a:pt x="456" y="48"/>
                  </a:cubicBezTo>
                  <a:cubicBezTo>
                    <a:pt x="409" y="16"/>
                    <a:pt x="35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7"/>
            <p:cNvSpPr/>
            <p:nvPr/>
          </p:nvSpPr>
          <p:spPr>
            <a:xfrm>
              <a:off x="5042810" y="4730850"/>
              <a:ext cx="19934" cy="17503"/>
            </a:xfrm>
            <a:custGeom>
              <a:avLst/>
              <a:gdLst/>
              <a:ahLst/>
              <a:cxnLst/>
              <a:rect l="l" t="t" r="r" b="b"/>
              <a:pathLst>
                <a:path w="615" h="540" extrusionOk="0">
                  <a:moveTo>
                    <a:pt x="307" y="0"/>
                  </a:moveTo>
                  <a:cubicBezTo>
                    <a:pt x="249" y="0"/>
                    <a:pt x="190" y="21"/>
                    <a:pt x="139" y="64"/>
                  </a:cubicBezTo>
                  <a:cubicBezTo>
                    <a:pt x="20" y="162"/>
                    <a:pt x="0" y="321"/>
                    <a:pt x="99" y="440"/>
                  </a:cubicBezTo>
                  <a:cubicBezTo>
                    <a:pt x="139" y="500"/>
                    <a:pt x="218" y="540"/>
                    <a:pt x="297" y="540"/>
                  </a:cubicBezTo>
                  <a:cubicBezTo>
                    <a:pt x="357" y="540"/>
                    <a:pt x="416" y="519"/>
                    <a:pt x="476" y="480"/>
                  </a:cubicBezTo>
                  <a:cubicBezTo>
                    <a:pt x="595" y="381"/>
                    <a:pt x="615" y="222"/>
                    <a:pt x="516" y="103"/>
                  </a:cubicBezTo>
                  <a:cubicBezTo>
                    <a:pt x="459" y="36"/>
                    <a:pt x="384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0" name="Google Shape;1350;p27"/>
          <p:cNvGrpSpPr/>
          <p:nvPr/>
        </p:nvGrpSpPr>
        <p:grpSpPr>
          <a:xfrm>
            <a:off x="2305165" y="2618337"/>
            <a:ext cx="439708" cy="439057"/>
            <a:chOff x="2994165" y="4613324"/>
            <a:chExt cx="439708" cy="439057"/>
          </a:xfrm>
        </p:grpSpPr>
        <p:sp>
          <p:nvSpPr>
            <p:cNvPr id="1351" name="Google Shape;1351;p27"/>
            <p:cNvSpPr/>
            <p:nvPr/>
          </p:nvSpPr>
          <p:spPr>
            <a:xfrm>
              <a:off x="3003143" y="4737364"/>
              <a:ext cx="421751" cy="306687"/>
            </a:xfrm>
            <a:custGeom>
              <a:avLst/>
              <a:gdLst/>
              <a:ahLst/>
              <a:cxnLst/>
              <a:rect l="l" t="t" r="r" b="b"/>
              <a:pathLst>
                <a:path w="13012" h="9462" extrusionOk="0">
                  <a:moveTo>
                    <a:pt x="3869" y="1"/>
                  </a:moveTo>
                  <a:cubicBezTo>
                    <a:pt x="2084" y="1"/>
                    <a:pt x="656" y="1429"/>
                    <a:pt x="656" y="3214"/>
                  </a:cubicBezTo>
                  <a:lnTo>
                    <a:pt x="656" y="3472"/>
                  </a:lnTo>
                  <a:lnTo>
                    <a:pt x="1" y="5792"/>
                  </a:lnTo>
                  <a:lnTo>
                    <a:pt x="1310" y="5792"/>
                  </a:lnTo>
                  <a:lnTo>
                    <a:pt x="1310" y="6368"/>
                  </a:lnTo>
                  <a:cubicBezTo>
                    <a:pt x="1310" y="7141"/>
                    <a:pt x="1944" y="7796"/>
                    <a:pt x="2738" y="7796"/>
                  </a:cubicBezTo>
                  <a:lnTo>
                    <a:pt x="3036" y="7796"/>
                  </a:lnTo>
                  <a:cubicBezTo>
                    <a:pt x="3314" y="7796"/>
                    <a:pt x="3552" y="8013"/>
                    <a:pt x="3552" y="8312"/>
                  </a:cubicBezTo>
                  <a:lnTo>
                    <a:pt x="3552" y="9462"/>
                  </a:lnTo>
                  <a:lnTo>
                    <a:pt x="9462" y="9462"/>
                  </a:lnTo>
                  <a:lnTo>
                    <a:pt x="9462" y="8312"/>
                  </a:lnTo>
                  <a:cubicBezTo>
                    <a:pt x="9462" y="8013"/>
                    <a:pt x="9700" y="7796"/>
                    <a:pt x="9978" y="7796"/>
                  </a:cubicBezTo>
                  <a:lnTo>
                    <a:pt x="10274" y="7796"/>
                  </a:lnTo>
                  <a:cubicBezTo>
                    <a:pt x="11048" y="7796"/>
                    <a:pt x="11683" y="7141"/>
                    <a:pt x="11683" y="6368"/>
                  </a:cubicBezTo>
                  <a:lnTo>
                    <a:pt x="11683" y="5792"/>
                  </a:lnTo>
                  <a:lnTo>
                    <a:pt x="13011" y="5792"/>
                  </a:lnTo>
                  <a:lnTo>
                    <a:pt x="12357" y="3472"/>
                  </a:lnTo>
                  <a:lnTo>
                    <a:pt x="12357" y="3214"/>
                  </a:lnTo>
                  <a:cubicBezTo>
                    <a:pt x="12357" y="1429"/>
                    <a:pt x="10909" y="1"/>
                    <a:pt x="9145" y="1"/>
                  </a:cubicBezTo>
                  <a:cubicBezTo>
                    <a:pt x="8074" y="1"/>
                    <a:pt x="7122" y="517"/>
                    <a:pt x="6546" y="1310"/>
                  </a:cubicBezTo>
                  <a:lnTo>
                    <a:pt x="6804" y="1905"/>
                  </a:lnTo>
                  <a:cubicBezTo>
                    <a:pt x="6308" y="775"/>
                    <a:pt x="5178" y="1"/>
                    <a:pt x="38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>
              <a:off x="3124652" y="4805526"/>
              <a:ext cx="115745" cy="116393"/>
            </a:xfrm>
            <a:custGeom>
              <a:avLst/>
              <a:gdLst/>
              <a:ahLst/>
              <a:cxnLst/>
              <a:rect l="l" t="t" r="r" b="b"/>
              <a:pathLst>
                <a:path w="3571" h="3591" extrusionOk="0">
                  <a:moveTo>
                    <a:pt x="1389" y="0"/>
                  </a:moveTo>
                  <a:cubicBezTo>
                    <a:pt x="1131" y="0"/>
                    <a:pt x="932" y="198"/>
                    <a:pt x="932" y="457"/>
                  </a:cubicBezTo>
                  <a:lnTo>
                    <a:pt x="932" y="476"/>
                  </a:lnTo>
                  <a:cubicBezTo>
                    <a:pt x="932" y="555"/>
                    <a:pt x="953" y="616"/>
                    <a:pt x="993" y="695"/>
                  </a:cubicBezTo>
                  <a:cubicBezTo>
                    <a:pt x="1032" y="754"/>
                    <a:pt x="993" y="854"/>
                    <a:pt x="913" y="854"/>
                  </a:cubicBezTo>
                  <a:lnTo>
                    <a:pt x="398" y="854"/>
                  </a:lnTo>
                  <a:cubicBezTo>
                    <a:pt x="179" y="854"/>
                    <a:pt x="1" y="1031"/>
                    <a:pt x="1" y="1230"/>
                  </a:cubicBezTo>
                  <a:lnTo>
                    <a:pt x="1" y="1726"/>
                  </a:lnTo>
                  <a:cubicBezTo>
                    <a:pt x="1" y="1788"/>
                    <a:pt x="61" y="1838"/>
                    <a:pt x="116" y="1838"/>
                  </a:cubicBezTo>
                  <a:cubicBezTo>
                    <a:pt x="131" y="1838"/>
                    <a:pt x="146" y="1834"/>
                    <a:pt x="160" y="1825"/>
                  </a:cubicBezTo>
                  <a:cubicBezTo>
                    <a:pt x="218" y="1785"/>
                    <a:pt x="298" y="1785"/>
                    <a:pt x="358" y="1785"/>
                  </a:cubicBezTo>
                  <a:lnTo>
                    <a:pt x="377" y="1785"/>
                  </a:lnTo>
                  <a:cubicBezTo>
                    <a:pt x="636" y="1785"/>
                    <a:pt x="834" y="1983"/>
                    <a:pt x="834" y="2221"/>
                  </a:cubicBezTo>
                  <a:cubicBezTo>
                    <a:pt x="834" y="2459"/>
                    <a:pt x="636" y="2658"/>
                    <a:pt x="377" y="2658"/>
                  </a:cubicBezTo>
                  <a:lnTo>
                    <a:pt x="358" y="2658"/>
                  </a:lnTo>
                  <a:cubicBezTo>
                    <a:pt x="298" y="2658"/>
                    <a:pt x="218" y="2658"/>
                    <a:pt x="160" y="2618"/>
                  </a:cubicBezTo>
                  <a:cubicBezTo>
                    <a:pt x="147" y="2609"/>
                    <a:pt x="132" y="2606"/>
                    <a:pt x="116" y="2606"/>
                  </a:cubicBezTo>
                  <a:cubicBezTo>
                    <a:pt x="61" y="2606"/>
                    <a:pt x="1" y="2656"/>
                    <a:pt x="1" y="2718"/>
                  </a:cubicBezTo>
                  <a:lnTo>
                    <a:pt x="1" y="3213"/>
                  </a:lnTo>
                  <a:cubicBezTo>
                    <a:pt x="1" y="3411"/>
                    <a:pt x="179" y="3591"/>
                    <a:pt x="398" y="3591"/>
                  </a:cubicBezTo>
                  <a:lnTo>
                    <a:pt x="2360" y="3591"/>
                  </a:lnTo>
                  <a:cubicBezTo>
                    <a:pt x="2579" y="3591"/>
                    <a:pt x="2757" y="3411"/>
                    <a:pt x="2757" y="3213"/>
                  </a:cubicBezTo>
                  <a:lnTo>
                    <a:pt x="2757" y="2718"/>
                  </a:lnTo>
                  <a:cubicBezTo>
                    <a:pt x="2757" y="2656"/>
                    <a:pt x="2806" y="2606"/>
                    <a:pt x="2865" y="2606"/>
                  </a:cubicBezTo>
                  <a:cubicBezTo>
                    <a:pt x="2881" y="2606"/>
                    <a:pt x="2898" y="2609"/>
                    <a:pt x="2916" y="2618"/>
                  </a:cubicBezTo>
                  <a:cubicBezTo>
                    <a:pt x="2976" y="2658"/>
                    <a:pt x="3035" y="2658"/>
                    <a:pt x="3114" y="2658"/>
                  </a:cubicBezTo>
                  <a:lnTo>
                    <a:pt x="3135" y="2658"/>
                  </a:lnTo>
                  <a:cubicBezTo>
                    <a:pt x="3373" y="2658"/>
                    <a:pt x="3571" y="2459"/>
                    <a:pt x="3571" y="2221"/>
                  </a:cubicBezTo>
                  <a:cubicBezTo>
                    <a:pt x="3571" y="1983"/>
                    <a:pt x="3373" y="1785"/>
                    <a:pt x="3135" y="1785"/>
                  </a:cubicBezTo>
                  <a:lnTo>
                    <a:pt x="3114" y="1785"/>
                  </a:lnTo>
                  <a:cubicBezTo>
                    <a:pt x="3035" y="1785"/>
                    <a:pt x="2976" y="1785"/>
                    <a:pt x="2916" y="1825"/>
                  </a:cubicBezTo>
                  <a:cubicBezTo>
                    <a:pt x="2898" y="1834"/>
                    <a:pt x="2881" y="1838"/>
                    <a:pt x="2864" y="1838"/>
                  </a:cubicBezTo>
                  <a:cubicBezTo>
                    <a:pt x="2805" y="1838"/>
                    <a:pt x="2757" y="1788"/>
                    <a:pt x="2757" y="1726"/>
                  </a:cubicBezTo>
                  <a:lnTo>
                    <a:pt x="2757" y="1230"/>
                  </a:lnTo>
                  <a:cubicBezTo>
                    <a:pt x="2757" y="1031"/>
                    <a:pt x="2579" y="854"/>
                    <a:pt x="2360" y="854"/>
                  </a:cubicBezTo>
                  <a:lnTo>
                    <a:pt x="1865" y="854"/>
                  </a:lnTo>
                  <a:cubicBezTo>
                    <a:pt x="1786" y="854"/>
                    <a:pt x="1726" y="754"/>
                    <a:pt x="1765" y="695"/>
                  </a:cubicBezTo>
                  <a:cubicBezTo>
                    <a:pt x="1805" y="616"/>
                    <a:pt x="1826" y="555"/>
                    <a:pt x="1826" y="476"/>
                  </a:cubicBezTo>
                  <a:lnTo>
                    <a:pt x="1826" y="457"/>
                  </a:lnTo>
                  <a:cubicBezTo>
                    <a:pt x="1826" y="198"/>
                    <a:pt x="1627" y="0"/>
                    <a:pt x="1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>
              <a:off x="3213978" y="4833174"/>
              <a:ext cx="88745" cy="116361"/>
            </a:xfrm>
            <a:custGeom>
              <a:avLst/>
              <a:gdLst/>
              <a:ahLst/>
              <a:cxnLst/>
              <a:rect l="l" t="t" r="r" b="b"/>
              <a:pathLst>
                <a:path w="2738" h="3590" extrusionOk="0">
                  <a:moveTo>
                    <a:pt x="398" y="1"/>
                  </a:moveTo>
                  <a:cubicBezTo>
                    <a:pt x="180" y="1"/>
                    <a:pt x="1" y="178"/>
                    <a:pt x="1" y="377"/>
                  </a:cubicBezTo>
                  <a:lnTo>
                    <a:pt x="1" y="873"/>
                  </a:lnTo>
                  <a:cubicBezTo>
                    <a:pt x="1" y="935"/>
                    <a:pt x="49" y="985"/>
                    <a:pt x="108" y="985"/>
                  </a:cubicBezTo>
                  <a:cubicBezTo>
                    <a:pt x="125" y="985"/>
                    <a:pt x="142" y="981"/>
                    <a:pt x="160" y="972"/>
                  </a:cubicBezTo>
                  <a:cubicBezTo>
                    <a:pt x="220" y="932"/>
                    <a:pt x="279" y="932"/>
                    <a:pt x="358" y="932"/>
                  </a:cubicBezTo>
                  <a:lnTo>
                    <a:pt x="379" y="932"/>
                  </a:lnTo>
                  <a:cubicBezTo>
                    <a:pt x="617" y="932"/>
                    <a:pt x="815" y="1130"/>
                    <a:pt x="815" y="1368"/>
                  </a:cubicBezTo>
                  <a:cubicBezTo>
                    <a:pt x="815" y="1606"/>
                    <a:pt x="617" y="1805"/>
                    <a:pt x="379" y="1805"/>
                  </a:cubicBezTo>
                  <a:lnTo>
                    <a:pt x="358" y="1805"/>
                  </a:lnTo>
                  <a:cubicBezTo>
                    <a:pt x="279" y="1805"/>
                    <a:pt x="220" y="1805"/>
                    <a:pt x="160" y="1765"/>
                  </a:cubicBezTo>
                  <a:cubicBezTo>
                    <a:pt x="142" y="1756"/>
                    <a:pt x="125" y="1753"/>
                    <a:pt x="109" y="1753"/>
                  </a:cubicBezTo>
                  <a:cubicBezTo>
                    <a:pt x="50" y="1753"/>
                    <a:pt x="1" y="1803"/>
                    <a:pt x="1" y="1865"/>
                  </a:cubicBezTo>
                  <a:lnTo>
                    <a:pt x="1" y="2360"/>
                  </a:lnTo>
                  <a:cubicBezTo>
                    <a:pt x="1" y="2558"/>
                    <a:pt x="180" y="2738"/>
                    <a:pt x="398" y="2738"/>
                  </a:cubicBezTo>
                  <a:lnTo>
                    <a:pt x="894" y="2738"/>
                  </a:lnTo>
                  <a:cubicBezTo>
                    <a:pt x="974" y="2738"/>
                    <a:pt x="1032" y="2836"/>
                    <a:pt x="993" y="2896"/>
                  </a:cubicBezTo>
                  <a:cubicBezTo>
                    <a:pt x="953" y="2976"/>
                    <a:pt x="934" y="3034"/>
                    <a:pt x="934" y="3134"/>
                  </a:cubicBezTo>
                  <a:cubicBezTo>
                    <a:pt x="934" y="3391"/>
                    <a:pt x="1132" y="3590"/>
                    <a:pt x="1370" y="3590"/>
                  </a:cubicBezTo>
                  <a:cubicBezTo>
                    <a:pt x="1608" y="3590"/>
                    <a:pt x="1807" y="3391"/>
                    <a:pt x="1807" y="3134"/>
                  </a:cubicBezTo>
                  <a:cubicBezTo>
                    <a:pt x="1807" y="3034"/>
                    <a:pt x="1786" y="2976"/>
                    <a:pt x="1746" y="2896"/>
                  </a:cubicBezTo>
                  <a:cubicBezTo>
                    <a:pt x="1707" y="2836"/>
                    <a:pt x="1767" y="2738"/>
                    <a:pt x="1846" y="2738"/>
                  </a:cubicBezTo>
                  <a:lnTo>
                    <a:pt x="2362" y="2738"/>
                  </a:lnTo>
                  <a:cubicBezTo>
                    <a:pt x="2579" y="2738"/>
                    <a:pt x="2738" y="2558"/>
                    <a:pt x="2738" y="2360"/>
                  </a:cubicBezTo>
                  <a:lnTo>
                    <a:pt x="2738" y="377"/>
                  </a:lnTo>
                  <a:cubicBezTo>
                    <a:pt x="2738" y="178"/>
                    <a:pt x="2579" y="1"/>
                    <a:pt x="2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>
              <a:off x="3116290" y="4797197"/>
              <a:ext cx="195447" cy="160734"/>
            </a:xfrm>
            <a:custGeom>
              <a:avLst/>
              <a:gdLst/>
              <a:ahLst/>
              <a:cxnLst/>
              <a:rect l="l" t="t" r="r" b="b"/>
              <a:pathLst>
                <a:path w="6030" h="4959" extrusionOk="0">
                  <a:moveTo>
                    <a:pt x="1647" y="535"/>
                  </a:moveTo>
                  <a:cubicBezTo>
                    <a:pt x="1746" y="535"/>
                    <a:pt x="1825" y="614"/>
                    <a:pt x="1825" y="714"/>
                  </a:cubicBezTo>
                  <a:lnTo>
                    <a:pt x="1825" y="733"/>
                  </a:lnTo>
                  <a:cubicBezTo>
                    <a:pt x="1825" y="754"/>
                    <a:pt x="1806" y="793"/>
                    <a:pt x="1785" y="812"/>
                  </a:cubicBezTo>
                  <a:cubicBezTo>
                    <a:pt x="1727" y="931"/>
                    <a:pt x="1727" y="1071"/>
                    <a:pt x="1806" y="1190"/>
                  </a:cubicBezTo>
                  <a:cubicBezTo>
                    <a:pt x="1865" y="1309"/>
                    <a:pt x="1984" y="1368"/>
                    <a:pt x="2123" y="1368"/>
                  </a:cubicBezTo>
                  <a:lnTo>
                    <a:pt x="2618" y="1368"/>
                  </a:lnTo>
                  <a:cubicBezTo>
                    <a:pt x="2698" y="1368"/>
                    <a:pt x="2758" y="1428"/>
                    <a:pt x="2758" y="1487"/>
                  </a:cubicBezTo>
                  <a:lnTo>
                    <a:pt x="2758" y="1983"/>
                  </a:lnTo>
                  <a:cubicBezTo>
                    <a:pt x="2758" y="2121"/>
                    <a:pt x="2817" y="2240"/>
                    <a:pt x="2936" y="2301"/>
                  </a:cubicBezTo>
                  <a:cubicBezTo>
                    <a:pt x="2989" y="2343"/>
                    <a:pt x="3053" y="2363"/>
                    <a:pt x="3120" y="2363"/>
                  </a:cubicBezTo>
                  <a:cubicBezTo>
                    <a:pt x="3178" y="2363"/>
                    <a:pt x="3237" y="2348"/>
                    <a:pt x="3293" y="2320"/>
                  </a:cubicBezTo>
                  <a:cubicBezTo>
                    <a:pt x="3313" y="2301"/>
                    <a:pt x="3332" y="2301"/>
                    <a:pt x="3372" y="2301"/>
                  </a:cubicBezTo>
                  <a:lnTo>
                    <a:pt x="3393" y="2301"/>
                  </a:lnTo>
                  <a:cubicBezTo>
                    <a:pt x="3491" y="2301"/>
                    <a:pt x="3570" y="2380"/>
                    <a:pt x="3570" y="2478"/>
                  </a:cubicBezTo>
                  <a:cubicBezTo>
                    <a:pt x="3570" y="2578"/>
                    <a:pt x="3491" y="2658"/>
                    <a:pt x="3393" y="2658"/>
                  </a:cubicBezTo>
                  <a:lnTo>
                    <a:pt x="3372" y="2658"/>
                  </a:lnTo>
                  <a:cubicBezTo>
                    <a:pt x="3332" y="2658"/>
                    <a:pt x="3313" y="2658"/>
                    <a:pt x="3293" y="2637"/>
                  </a:cubicBezTo>
                  <a:cubicBezTo>
                    <a:pt x="3238" y="2610"/>
                    <a:pt x="3178" y="2595"/>
                    <a:pt x="3121" y="2595"/>
                  </a:cubicBezTo>
                  <a:cubicBezTo>
                    <a:pt x="3054" y="2595"/>
                    <a:pt x="2989" y="2615"/>
                    <a:pt x="2936" y="2658"/>
                  </a:cubicBezTo>
                  <a:cubicBezTo>
                    <a:pt x="2817" y="2716"/>
                    <a:pt x="2758" y="2835"/>
                    <a:pt x="2758" y="2975"/>
                  </a:cubicBezTo>
                  <a:lnTo>
                    <a:pt x="2758" y="3470"/>
                  </a:lnTo>
                  <a:cubicBezTo>
                    <a:pt x="2758" y="3530"/>
                    <a:pt x="2698" y="3589"/>
                    <a:pt x="2618" y="3589"/>
                  </a:cubicBezTo>
                  <a:lnTo>
                    <a:pt x="656" y="3589"/>
                  </a:lnTo>
                  <a:cubicBezTo>
                    <a:pt x="595" y="3589"/>
                    <a:pt x="537" y="3530"/>
                    <a:pt x="537" y="3470"/>
                  </a:cubicBezTo>
                  <a:lnTo>
                    <a:pt x="537" y="3173"/>
                  </a:lnTo>
                  <a:cubicBezTo>
                    <a:pt x="556" y="3192"/>
                    <a:pt x="595" y="3192"/>
                    <a:pt x="616" y="3192"/>
                  </a:cubicBezTo>
                  <a:lnTo>
                    <a:pt x="635" y="3192"/>
                  </a:lnTo>
                  <a:cubicBezTo>
                    <a:pt x="1032" y="3192"/>
                    <a:pt x="1349" y="2875"/>
                    <a:pt x="1349" y="2478"/>
                  </a:cubicBezTo>
                  <a:cubicBezTo>
                    <a:pt x="1349" y="2082"/>
                    <a:pt x="1032" y="1764"/>
                    <a:pt x="635" y="1764"/>
                  </a:cubicBezTo>
                  <a:lnTo>
                    <a:pt x="616" y="1764"/>
                  </a:lnTo>
                  <a:cubicBezTo>
                    <a:pt x="595" y="1764"/>
                    <a:pt x="556" y="1764"/>
                    <a:pt x="537" y="1785"/>
                  </a:cubicBezTo>
                  <a:lnTo>
                    <a:pt x="537" y="1487"/>
                  </a:lnTo>
                  <a:cubicBezTo>
                    <a:pt x="537" y="1428"/>
                    <a:pt x="595" y="1368"/>
                    <a:pt x="656" y="1368"/>
                  </a:cubicBezTo>
                  <a:lnTo>
                    <a:pt x="1171" y="1368"/>
                  </a:lnTo>
                  <a:cubicBezTo>
                    <a:pt x="1290" y="1368"/>
                    <a:pt x="1409" y="1309"/>
                    <a:pt x="1489" y="1190"/>
                  </a:cubicBezTo>
                  <a:cubicBezTo>
                    <a:pt x="1547" y="1071"/>
                    <a:pt x="1547" y="931"/>
                    <a:pt x="1489" y="812"/>
                  </a:cubicBezTo>
                  <a:cubicBezTo>
                    <a:pt x="1468" y="793"/>
                    <a:pt x="1468" y="754"/>
                    <a:pt x="1468" y="733"/>
                  </a:cubicBezTo>
                  <a:lnTo>
                    <a:pt x="1468" y="714"/>
                  </a:lnTo>
                  <a:cubicBezTo>
                    <a:pt x="1468" y="614"/>
                    <a:pt x="1547" y="535"/>
                    <a:pt x="1647" y="535"/>
                  </a:cubicBezTo>
                  <a:close/>
                  <a:moveTo>
                    <a:pt x="5376" y="1368"/>
                  </a:moveTo>
                  <a:cubicBezTo>
                    <a:pt x="5435" y="1368"/>
                    <a:pt x="5495" y="1428"/>
                    <a:pt x="5495" y="1487"/>
                  </a:cubicBezTo>
                  <a:lnTo>
                    <a:pt x="5495" y="3470"/>
                  </a:lnTo>
                  <a:cubicBezTo>
                    <a:pt x="5495" y="3530"/>
                    <a:pt x="5435" y="3589"/>
                    <a:pt x="5376" y="3589"/>
                  </a:cubicBezTo>
                  <a:lnTo>
                    <a:pt x="4860" y="3589"/>
                  </a:lnTo>
                  <a:cubicBezTo>
                    <a:pt x="4741" y="3589"/>
                    <a:pt x="4602" y="3668"/>
                    <a:pt x="4543" y="3768"/>
                  </a:cubicBezTo>
                  <a:cubicBezTo>
                    <a:pt x="4483" y="3887"/>
                    <a:pt x="4483" y="4025"/>
                    <a:pt x="4543" y="4144"/>
                  </a:cubicBezTo>
                  <a:cubicBezTo>
                    <a:pt x="4562" y="4165"/>
                    <a:pt x="4562" y="4205"/>
                    <a:pt x="4562" y="4244"/>
                  </a:cubicBezTo>
                  <a:cubicBezTo>
                    <a:pt x="4562" y="4343"/>
                    <a:pt x="4483" y="4422"/>
                    <a:pt x="4384" y="4422"/>
                  </a:cubicBezTo>
                  <a:cubicBezTo>
                    <a:pt x="4284" y="4422"/>
                    <a:pt x="4205" y="4343"/>
                    <a:pt x="4205" y="4244"/>
                  </a:cubicBezTo>
                  <a:cubicBezTo>
                    <a:pt x="4205" y="4205"/>
                    <a:pt x="4226" y="4165"/>
                    <a:pt x="4226" y="4144"/>
                  </a:cubicBezTo>
                  <a:cubicBezTo>
                    <a:pt x="4305" y="4025"/>
                    <a:pt x="4305" y="3887"/>
                    <a:pt x="4226" y="3768"/>
                  </a:cubicBezTo>
                  <a:cubicBezTo>
                    <a:pt x="4165" y="3668"/>
                    <a:pt x="4046" y="3589"/>
                    <a:pt x="3908" y="3589"/>
                  </a:cubicBezTo>
                  <a:lnTo>
                    <a:pt x="3412" y="3589"/>
                  </a:lnTo>
                  <a:cubicBezTo>
                    <a:pt x="3332" y="3589"/>
                    <a:pt x="3274" y="3530"/>
                    <a:pt x="3274" y="3470"/>
                  </a:cubicBezTo>
                  <a:lnTo>
                    <a:pt x="3274" y="3213"/>
                  </a:lnTo>
                  <a:lnTo>
                    <a:pt x="3274" y="3173"/>
                  </a:lnTo>
                  <a:cubicBezTo>
                    <a:pt x="3313" y="3192"/>
                    <a:pt x="3332" y="3192"/>
                    <a:pt x="3372" y="3192"/>
                  </a:cubicBezTo>
                  <a:lnTo>
                    <a:pt x="3393" y="3192"/>
                  </a:lnTo>
                  <a:cubicBezTo>
                    <a:pt x="3769" y="3192"/>
                    <a:pt x="4086" y="2875"/>
                    <a:pt x="4086" y="2478"/>
                  </a:cubicBezTo>
                  <a:cubicBezTo>
                    <a:pt x="4086" y="2082"/>
                    <a:pt x="3769" y="1764"/>
                    <a:pt x="3393" y="1764"/>
                  </a:cubicBezTo>
                  <a:lnTo>
                    <a:pt x="3372" y="1764"/>
                  </a:lnTo>
                  <a:cubicBezTo>
                    <a:pt x="3332" y="1764"/>
                    <a:pt x="3313" y="1764"/>
                    <a:pt x="3274" y="1785"/>
                  </a:cubicBezTo>
                  <a:lnTo>
                    <a:pt x="3274" y="1745"/>
                  </a:lnTo>
                  <a:lnTo>
                    <a:pt x="3274" y="1487"/>
                  </a:lnTo>
                  <a:cubicBezTo>
                    <a:pt x="3274" y="1428"/>
                    <a:pt x="3332" y="1368"/>
                    <a:pt x="3412" y="1368"/>
                  </a:cubicBezTo>
                  <a:close/>
                  <a:moveTo>
                    <a:pt x="1647" y="0"/>
                  </a:moveTo>
                  <a:cubicBezTo>
                    <a:pt x="1251" y="0"/>
                    <a:pt x="933" y="317"/>
                    <a:pt x="933" y="714"/>
                  </a:cubicBezTo>
                  <a:lnTo>
                    <a:pt x="933" y="733"/>
                  </a:lnTo>
                  <a:lnTo>
                    <a:pt x="933" y="833"/>
                  </a:lnTo>
                  <a:lnTo>
                    <a:pt x="656" y="833"/>
                  </a:lnTo>
                  <a:cubicBezTo>
                    <a:pt x="299" y="833"/>
                    <a:pt x="0" y="1130"/>
                    <a:pt x="0" y="1487"/>
                  </a:cubicBezTo>
                  <a:lnTo>
                    <a:pt x="0" y="1983"/>
                  </a:lnTo>
                  <a:cubicBezTo>
                    <a:pt x="0" y="2121"/>
                    <a:pt x="61" y="2240"/>
                    <a:pt x="180" y="2301"/>
                  </a:cubicBezTo>
                  <a:cubicBezTo>
                    <a:pt x="243" y="2343"/>
                    <a:pt x="307" y="2363"/>
                    <a:pt x="370" y="2363"/>
                  </a:cubicBezTo>
                  <a:cubicBezTo>
                    <a:pt x="426" y="2363"/>
                    <a:pt x="481" y="2348"/>
                    <a:pt x="537" y="2320"/>
                  </a:cubicBezTo>
                  <a:cubicBezTo>
                    <a:pt x="556" y="2301"/>
                    <a:pt x="595" y="2301"/>
                    <a:pt x="616" y="2301"/>
                  </a:cubicBezTo>
                  <a:lnTo>
                    <a:pt x="635" y="2301"/>
                  </a:lnTo>
                  <a:cubicBezTo>
                    <a:pt x="735" y="2301"/>
                    <a:pt x="814" y="2380"/>
                    <a:pt x="814" y="2478"/>
                  </a:cubicBezTo>
                  <a:cubicBezTo>
                    <a:pt x="814" y="2578"/>
                    <a:pt x="735" y="2658"/>
                    <a:pt x="635" y="2658"/>
                  </a:cubicBezTo>
                  <a:lnTo>
                    <a:pt x="616" y="2658"/>
                  </a:lnTo>
                  <a:cubicBezTo>
                    <a:pt x="595" y="2658"/>
                    <a:pt x="556" y="2658"/>
                    <a:pt x="537" y="2637"/>
                  </a:cubicBezTo>
                  <a:cubicBezTo>
                    <a:pt x="482" y="2610"/>
                    <a:pt x="427" y="2595"/>
                    <a:pt x="372" y="2595"/>
                  </a:cubicBezTo>
                  <a:cubicBezTo>
                    <a:pt x="308" y="2595"/>
                    <a:pt x="244" y="2615"/>
                    <a:pt x="180" y="2658"/>
                  </a:cubicBezTo>
                  <a:cubicBezTo>
                    <a:pt x="61" y="2716"/>
                    <a:pt x="0" y="2835"/>
                    <a:pt x="0" y="2975"/>
                  </a:cubicBezTo>
                  <a:lnTo>
                    <a:pt x="0" y="3470"/>
                  </a:lnTo>
                  <a:cubicBezTo>
                    <a:pt x="0" y="3827"/>
                    <a:pt x="299" y="4125"/>
                    <a:pt x="656" y="4125"/>
                  </a:cubicBezTo>
                  <a:lnTo>
                    <a:pt x="2618" y="4125"/>
                  </a:lnTo>
                  <a:cubicBezTo>
                    <a:pt x="2777" y="4125"/>
                    <a:pt x="2896" y="4065"/>
                    <a:pt x="3015" y="3986"/>
                  </a:cubicBezTo>
                  <a:cubicBezTo>
                    <a:pt x="3115" y="4065"/>
                    <a:pt x="3253" y="4125"/>
                    <a:pt x="3412" y="4125"/>
                  </a:cubicBezTo>
                  <a:lnTo>
                    <a:pt x="3689" y="4125"/>
                  </a:lnTo>
                  <a:cubicBezTo>
                    <a:pt x="3689" y="4165"/>
                    <a:pt x="3670" y="4205"/>
                    <a:pt x="3670" y="4244"/>
                  </a:cubicBezTo>
                  <a:cubicBezTo>
                    <a:pt x="3670" y="4641"/>
                    <a:pt x="3988" y="4958"/>
                    <a:pt x="4384" y="4958"/>
                  </a:cubicBezTo>
                  <a:cubicBezTo>
                    <a:pt x="4781" y="4958"/>
                    <a:pt x="5098" y="4641"/>
                    <a:pt x="5098" y="4244"/>
                  </a:cubicBezTo>
                  <a:cubicBezTo>
                    <a:pt x="5098" y="4205"/>
                    <a:pt x="5098" y="4165"/>
                    <a:pt x="5078" y="4125"/>
                  </a:cubicBezTo>
                  <a:lnTo>
                    <a:pt x="5376" y="4125"/>
                  </a:lnTo>
                  <a:cubicBezTo>
                    <a:pt x="5733" y="4125"/>
                    <a:pt x="6030" y="3827"/>
                    <a:pt x="6030" y="3470"/>
                  </a:cubicBezTo>
                  <a:lnTo>
                    <a:pt x="6030" y="1487"/>
                  </a:lnTo>
                  <a:cubicBezTo>
                    <a:pt x="6030" y="1130"/>
                    <a:pt x="5733" y="833"/>
                    <a:pt x="5376" y="833"/>
                  </a:cubicBezTo>
                  <a:lnTo>
                    <a:pt x="3412" y="833"/>
                  </a:lnTo>
                  <a:cubicBezTo>
                    <a:pt x="3253" y="833"/>
                    <a:pt x="3115" y="892"/>
                    <a:pt x="3015" y="971"/>
                  </a:cubicBezTo>
                  <a:cubicBezTo>
                    <a:pt x="2896" y="892"/>
                    <a:pt x="2777" y="833"/>
                    <a:pt x="2618" y="833"/>
                  </a:cubicBezTo>
                  <a:lnTo>
                    <a:pt x="2341" y="833"/>
                  </a:lnTo>
                  <a:lnTo>
                    <a:pt x="2341" y="733"/>
                  </a:lnTo>
                  <a:lnTo>
                    <a:pt x="2341" y="714"/>
                  </a:lnTo>
                  <a:cubicBezTo>
                    <a:pt x="2341" y="317"/>
                    <a:pt x="2023" y="0"/>
                    <a:pt x="1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7"/>
            <p:cNvSpPr/>
            <p:nvPr/>
          </p:nvSpPr>
          <p:spPr>
            <a:xfrm>
              <a:off x="3224284" y="4969465"/>
              <a:ext cx="16725" cy="82911"/>
            </a:xfrm>
            <a:custGeom>
              <a:avLst/>
              <a:gdLst/>
              <a:ahLst/>
              <a:cxnLst/>
              <a:rect l="l" t="t" r="r" b="b"/>
              <a:pathLst>
                <a:path w="516" h="2558" extrusionOk="0">
                  <a:moveTo>
                    <a:pt x="259" y="0"/>
                  </a:moveTo>
                  <a:cubicBezTo>
                    <a:pt x="119" y="0"/>
                    <a:pt x="0" y="119"/>
                    <a:pt x="0" y="257"/>
                  </a:cubicBezTo>
                  <a:lnTo>
                    <a:pt x="0" y="2301"/>
                  </a:lnTo>
                  <a:cubicBezTo>
                    <a:pt x="0" y="2439"/>
                    <a:pt x="119" y="2558"/>
                    <a:pt x="259" y="2558"/>
                  </a:cubicBezTo>
                  <a:cubicBezTo>
                    <a:pt x="397" y="2558"/>
                    <a:pt x="516" y="2439"/>
                    <a:pt x="516" y="2301"/>
                  </a:cubicBezTo>
                  <a:lnTo>
                    <a:pt x="516" y="257"/>
                  </a:lnTo>
                  <a:cubicBezTo>
                    <a:pt x="516" y="119"/>
                    <a:pt x="397" y="0"/>
                    <a:pt x="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7"/>
            <p:cNvSpPr/>
            <p:nvPr/>
          </p:nvSpPr>
          <p:spPr>
            <a:xfrm>
              <a:off x="3064238" y="4842184"/>
              <a:ext cx="16757" cy="17373"/>
            </a:xfrm>
            <a:custGeom>
              <a:avLst/>
              <a:gdLst/>
              <a:ahLst/>
              <a:cxnLst/>
              <a:rect l="l" t="t" r="r" b="b"/>
              <a:pathLst>
                <a:path w="517" h="536" extrusionOk="0">
                  <a:moveTo>
                    <a:pt x="258" y="0"/>
                  </a:moveTo>
                  <a:cubicBezTo>
                    <a:pt x="199" y="0"/>
                    <a:pt x="120" y="19"/>
                    <a:pt x="80" y="80"/>
                  </a:cubicBezTo>
                  <a:cubicBezTo>
                    <a:pt x="20" y="119"/>
                    <a:pt x="1" y="199"/>
                    <a:pt x="1" y="257"/>
                  </a:cubicBezTo>
                  <a:cubicBezTo>
                    <a:pt x="1" y="337"/>
                    <a:pt x="20" y="397"/>
                    <a:pt x="80" y="456"/>
                  </a:cubicBezTo>
                  <a:cubicBezTo>
                    <a:pt x="120" y="495"/>
                    <a:pt x="199" y="535"/>
                    <a:pt x="258" y="535"/>
                  </a:cubicBezTo>
                  <a:cubicBezTo>
                    <a:pt x="337" y="535"/>
                    <a:pt x="397" y="495"/>
                    <a:pt x="437" y="456"/>
                  </a:cubicBezTo>
                  <a:cubicBezTo>
                    <a:pt x="496" y="397"/>
                    <a:pt x="516" y="337"/>
                    <a:pt x="516" y="257"/>
                  </a:cubicBezTo>
                  <a:cubicBezTo>
                    <a:pt x="516" y="199"/>
                    <a:pt x="496" y="119"/>
                    <a:pt x="437" y="80"/>
                  </a:cubicBezTo>
                  <a:cubicBezTo>
                    <a:pt x="397" y="19"/>
                    <a:pt x="337" y="0"/>
                    <a:pt x="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3346410" y="4842184"/>
              <a:ext cx="17406" cy="17373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78" y="0"/>
                  </a:moveTo>
                  <a:cubicBezTo>
                    <a:pt x="199" y="0"/>
                    <a:pt x="140" y="19"/>
                    <a:pt x="80" y="80"/>
                  </a:cubicBezTo>
                  <a:cubicBezTo>
                    <a:pt x="40" y="119"/>
                    <a:pt x="1" y="199"/>
                    <a:pt x="1" y="257"/>
                  </a:cubicBezTo>
                  <a:cubicBezTo>
                    <a:pt x="1" y="337"/>
                    <a:pt x="40" y="397"/>
                    <a:pt x="80" y="456"/>
                  </a:cubicBezTo>
                  <a:cubicBezTo>
                    <a:pt x="140" y="495"/>
                    <a:pt x="199" y="535"/>
                    <a:pt x="278" y="535"/>
                  </a:cubicBezTo>
                  <a:cubicBezTo>
                    <a:pt x="338" y="535"/>
                    <a:pt x="418" y="495"/>
                    <a:pt x="457" y="456"/>
                  </a:cubicBezTo>
                  <a:cubicBezTo>
                    <a:pt x="516" y="397"/>
                    <a:pt x="537" y="337"/>
                    <a:pt x="537" y="257"/>
                  </a:cubicBezTo>
                  <a:cubicBezTo>
                    <a:pt x="537" y="199"/>
                    <a:pt x="516" y="119"/>
                    <a:pt x="457" y="80"/>
                  </a:cubicBezTo>
                  <a:cubicBezTo>
                    <a:pt x="418" y="19"/>
                    <a:pt x="338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2994165" y="4728386"/>
              <a:ext cx="439708" cy="323995"/>
            </a:xfrm>
            <a:custGeom>
              <a:avLst/>
              <a:gdLst/>
              <a:ahLst/>
              <a:cxnLst/>
              <a:rect l="l" t="t" r="r" b="b"/>
              <a:pathLst>
                <a:path w="13566" h="9996" extrusionOk="0">
                  <a:moveTo>
                    <a:pt x="4146" y="0"/>
                  </a:moveTo>
                  <a:cubicBezTo>
                    <a:pt x="2221" y="0"/>
                    <a:pt x="674" y="1568"/>
                    <a:pt x="674" y="3491"/>
                  </a:cubicBezTo>
                  <a:lnTo>
                    <a:pt x="674" y="3710"/>
                  </a:lnTo>
                  <a:lnTo>
                    <a:pt x="21" y="5990"/>
                  </a:lnTo>
                  <a:cubicBezTo>
                    <a:pt x="0" y="6069"/>
                    <a:pt x="21" y="6148"/>
                    <a:pt x="60" y="6228"/>
                  </a:cubicBezTo>
                  <a:cubicBezTo>
                    <a:pt x="119" y="6288"/>
                    <a:pt x="198" y="6328"/>
                    <a:pt x="278" y="6328"/>
                  </a:cubicBezTo>
                  <a:lnTo>
                    <a:pt x="1330" y="6328"/>
                  </a:lnTo>
                  <a:lnTo>
                    <a:pt x="1330" y="6645"/>
                  </a:lnTo>
                  <a:cubicBezTo>
                    <a:pt x="1330" y="7576"/>
                    <a:pt x="2083" y="8330"/>
                    <a:pt x="3015" y="8330"/>
                  </a:cubicBezTo>
                  <a:lnTo>
                    <a:pt x="3313" y="8330"/>
                  </a:lnTo>
                  <a:cubicBezTo>
                    <a:pt x="3451" y="8330"/>
                    <a:pt x="3570" y="8449"/>
                    <a:pt x="3570" y="8589"/>
                  </a:cubicBezTo>
                  <a:lnTo>
                    <a:pt x="3570" y="9739"/>
                  </a:lnTo>
                  <a:cubicBezTo>
                    <a:pt x="3570" y="9877"/>
                    <a:pt x="3689" y="9996"/>
                    <a:pt x="3829" y="9996"/>
                  </a:cubicBezTo>
                  <a:cubicBezTo>
                    <a:pt x="3967" y="9996"/>
                    <a:pt x="4086" y="9877"/>
                    <a:pt x="4086" y="9739"/>
                  </a:cubicBezTo>
                  <a:lnTo>
                    <a:pt x="4086" y="8589"/>
                  </a:lnTo>
                  <a:cubicBezTo>
                    <a:pt x="4086" y="8152"/>
                    <a:pt x="3749" y="7795"/>
                    <a:pt x="3313" y="7795"/>
                  </a:cubicBezTo>
                  <a:lnTo>
                    <a:pt x="3015" y="7795"/>
                  </a:lnTo>
                  <a:cubicBezTo>
                    <a:pt x="2380" y="7795"/>
                    <a:pt x="1864" y="7280"/>
                    <a:pt x="1864" y="6645"/>
                  </a:cubicBezTo>
                  <a:lnTo>
                    <a:pt x="1864" y="6069"/>
                  </a:lnTo>
                  <a:cubicBezTo>
                    <a:pt x="1864" y="5910"/>
                    <a:pt x="1745" y="5791"/>
                    <a:pt x="1587" y="5791"/>
                  </a:cubicBezTo>
                  <a:lnTo>
                    <a:pt x="635" y="5791"/>
                  </a:lnTo>
                  <a:lnTo>
                    <a:pt x="1190" y="3808"/>
                  </a:lnTo>
                  <a:lnTo>
                    <a:pt x="1190" y="3749"/>
                  </a:lnTo>
                  <a:lnTo>
                    <a:pt x="1190" y="3491"/>
                  </a:lnTo>
                  <a:cubicBezTo>
                    <a:pt x="1190" y="1864"/>
                    <a:pt x="2520" y="536"/>
                    <a:pt x="4146" y="536"/>
                  </a:cubicBezTo>
                  <a:cubicBezTo>
                    <a:pt x="5315" y="536"/>
                    <a:pt x="6367" y="1230"/>
                    <a:pt x="6843" y="2301"/>
                  </a:cubicBezTo>
                  <a:cubicBezTo>
                    <a:pt x="6887" y="2404"/>
                    <a:pt x="6985" y="2463"/>
                    <a:pt x="7089" y="2463"/>
                  </a:cubicBezTo>
                  <a:cubicBezTo>
                    <a:pt x="7126" y="2463"/>
                    <a:pt x="7164" y="2456"/>
                    <a:pt x="7200" y="2440"/>
                  </a:cubicBezTo>
                  <a:cubicBezTo>
                    <a:pt x="7319" y="2380"/>
                    <a:pt x="7378" y="2221"/>
                    <a:pt x="7338" y="2083"/>
                  </a:cubicBezTo>
                  <a:cubicBezTo>
                    <a:pt x="7259" y="1944"/>
                    <a:pt x="7180" y="1785"/>
                    <a:pt x="7100" y="1666"/>
                  </a:cubicBezTo>
                  <a:cubicBezTo>
                    <a:pt x="7656" y="952"/>
                    <a:pt x="8528" y="536"/>
                    <a:pt x="9422" y="536"/>
                  </a:cubicBezTo>
                  <a:cubicBezTo>
                    <a:pt x="11048" y="536"/>
                    <a:pt x="12376" y="1864"/>
                    <a:pt x="12376" y="3491"/>
                  </a:cubicBezTo>
                  <a:lnTo>
                    <a:pt x="12376" y="3749"/>
                  </a:lnTo>
                  <a:lnTo>
                    <a:pt x="12376" y="3808"/>
                  </a:lnTo>
                  <a:lnTo>
                    <a:pt x="12931" y="5791"/>
                  </a:lnTo>
                  <a:lnTo>
                    <a:pt x="11960" y="5791"/>
                  </a:lnTo>
                  <a:cubicBezTo>
                    <a:pt x="11821" y="5791"/>
                    <a:pt x="11702" y="5910"/>
                    <a:pt x="11702" y="6069"/>
                  </a:cubicBezTo>
                  <a:lnTo>
                    <a:pt x="11702" y="6645"/>
                  </a:lnTo>
                  <a:cubicBezTo>
                    <a:pt x="11702" y="7280"/>
                    <a:pt x="11186" y="7795"/>
                    <a:pt x="10551" y="7795"/>
                  </a:cubicBezTo>
                  <a:lnTo>
                    <a:pt x="10255" y="7795"/>
                  </a:lnTo>
                  <a:cubicBezTo>
                    <a:pt x="9818" y="7795"/>
                    <a:pt x="9480" y="8152"/>
                    <a:pt x="9480" y="8589"/>
                  </a:cubicBezTo>
                  <a:lnTo>
                    <a:pt x="9480" y="9739"/>
                  </a:lnTo>
                  <a:cubicBezTo>
                    <a:pt x="9480" y="9877"/>
                    <a:pt x="9599" y="9996"/>
                    <a:pt x="9739" y="9996"/>
                  </a:cubicBezTo>
                  <a:cubicBezTo>
                    <a:pt x="9877" y="9996"/>
                    <a:pt x="9996" y="9877"/>
                    <a:pt x="9996" y="9739"/>
                  </a:cubicBezTo>
                  <a:lnTo>
                    <a:pt x="9996" y="8589"/>
                  </a:lnTo>
                  <a:cubicBezTo>
                    <a:pt x="9996" y="8449"/>
                    <a:pt x="10115" y="8330"/>
                    <a:pt x="10255" y="8330"/>
                  </a:cubicBezTo>
                  <a:lnTo>
                    <a:pt x="10551" y="8330"/>
                  </a:lnTo>
                  <a:cubicBezTo>
                    <a:pt x="11484" y="8330"/>
                    <a:pt x="12238" y="7576"/>
                    <a:pt x="12238" y="6645"/>
                  </a:cubicBezTo>
                  <a:lnTo>
                    <a:pt x="12238" y="6328"/>
                  </a:lnTo>
                  <a:lnTo>
                    <a:pt x="13288" y="6328"/>
                  </a:lnTo>
                  <a:cubicBezTo>
                    <a:pt x="13367" y="6328"/>
                    <a:pt x="13447" y="6288"/>
                    <a:pt x="13507" y="6228"/>
                  </a:cubicBezTo>
                  <a:cubicBezTo>
                    <a:pt x="13547" y="6148"/>
                    <a:pt x="13566" y="6069"/>
                    <a:pt x="13547" y="5990"/>
                  </a:cubicBezTo>
                  <a:lnTo>
                    <a:pt x="12891" y="3710"/>
                  </a:lnTo>
                  <a:lnTo>
                    <a:pt x="12891" y="3491"/>
                  </a:lnTo>
                  <a:cubicBezTo>
                    <a:pt x="12891" y="1568"/>
                    <a:pt x="11345" y="0"/>
                    <a:pt x="9422" y="0"/>
                  </a:cubicBezTo>
                  <a:cubicBezTo>
                    <a:pt x="8409" y="0"/>
                    <a:pt x="7438" y="457"/>
                    <a:pt x="6783" y="1211"/>
                  </a:cubicBezTo>
                  <a:cubicBezTo>
                    <a:pt x="6129" y="457"/>
                    <a:pt x="5177" y="0"/>
                    <a:pt x="4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7"/>
            <p:cNvSpPr/>
            <p:nvPr/>
          </p:nvSpPr>
          <p:spPr>
            <a:xfrm>
              <a:off x="3185099" y="4944379"/>
              <a:ext cx="16725" cy="17406"/>
            </a:xfrm>
            <a:custGeom>
              <a:avLst/>
              <a:gdLst/>
              <a:ahLst/>
              <a:cxnLst/>
              <a:rect l="l" t="t" r="r" b="b"/>
              <a:pathLst>
                <a:path w="516" h="537" extrusionOk="0">
                  <a:moveTo>
                    <a:pt x="257" y="0"/>
                  </a:moveTo>
                  <a:cubicBezTo>
                    <a:pt x="199" y="0"/>
                    <a:pt x="119" y="40"/>
                    <a:pt x="80" y="79"/>
                  </a:cubicBezTo>
                  <a:cubicBezTo>
                    <a:pt x="19" y="140"/>
                    <a:pt x="0" y="198"/>
                    <a:pt x="0" y="259"/>
                  </a:cubicBezTo>
                  <a:cubicBezTo>
                    <a:pt x="0" y="338"/>
                    <a:pt x="19" y="397"/>
                    <a:pt x="80" y="457"/>
                  </a:cubicBezTo>
                  <a:cubicBezTo>
                    <a:pt x="119" y="497"/>
                    <a:pt x="199" y="536"/>
                    <a:pt x="257" y="536"/>
                  </a:cubicBezTo>
                  <a:cubicBezTo>
                    <a:pt x="337" y="536"/>
                    <a:pt x="397" y="497"/>
                    <a:pt x="456" y="457"/>
                  </a:cubicBezTo>
                  <a:cubicBezTo>
                    <a:pt x="495" y="397"/>
                    <a:pt x="516" y="338"/>
                    <a:pt x="516" y="259"/>
                  </a:cubicBezTo>
                  <a:cubicBezTo>
                    <a:pt x="516" y="198"/>
                    <a:pt x="495" y="140"/>
                    <a:pt x="456" y="79"/>
                  </a:cubicBezTo>
                  <a:cubicBezTo>
                    <a:pt x="397" y="40"/>
                    <a:pt x="337" y="0"/>
                    <a:pt x="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7"/>
            <p:cNvSpPr/>
            <p:nvPr/>
          </p:nvSpPr>
          <p:spPr>
            <a:xfrm>
              <a:off x="3150387" y="4944379"/>
              <a:ext cx="17341" cy="17406"/>
            </a:xfrm>
            <a:custGeom>
              <a:avLst/>
              <a:gdLst/>
              <a:ahLst/>
              <a:cxnLst/>
              <a:rect l="l" t="t" r="r" b="b"/>
              <a:pathLst>
                <a:path w="535" h="537" extrusionOk="0">
                  <a:moveTo>
                    <a:pt x="278" y="0"/>
                  </a:moveTo>
                  <a:cubicBezTo>
                    <a:pt x="199" y="0"/>
                    <a:pt x="138" y="40"/>
                    <a:pt x="80" y="79"/>
                  </a:cubicBezTo>
                  <a:cubicBezTo>
                    <a:pt x="40" y="140"/>
                    <a:pt x="0" y="198"/>
                    <a:pt x="0" y="259"/>
                  </a:cubicBezTo>
                  <a:cubicBezTo>
                    <a:pt x="0" y="338"/>
                    <a:pt x="40" y="397"/>
                    <a:pt x="80" y="457"/>
                  </a:cubicBezTo>
                  <a:cubicBezTo>
                    <a:pt x="138" y="497"/>
                    <a:pt x="199" y="536"/>
                    <a:pt x="278" y="536"/>
                  </a:cubicBezTo>
                  <a:cubicBezTo>
                    <a:pt x="337" y="536"/>
                    <a:pt x="416" y="497"/>
                    <a:pt x="456" y="457"/>
                  </a:cubicBezTo>
                  <a:cubicBezTo>
                    <a:pt x="516" y="397"/>
                    <a:pt x="535" y="338"/>
                    <a:pt x="535" y="259"/>
                  </a:cubicBezTo>
                  <a:cubicBezTo>
                    <a:pt x="535" y="198"/>
                    <a:pt x="516" y="140"/>
                    <a:pt x="456" y="79"/>
                  </a:cubicBezTo>
                  <a:cubicBezTo>
                    <a:pt x="416" y="40"/>
                    <a:pt x="337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7"/>
            <p:cNvSpPr/>
            <p:nvPr/>
          </p:nvSpPr>
          <p:spPr>
            <a:xfrm>
              <a:off x="3116290" y="4944379"/>
              <a:ext cx="17406" cy="17406"/>
            </a:xfrm>
            <a:custGeom>
              <a:avLst/>
              <a:gdLst/>
              <a:ahLst/>
              <a:cxnLst/>
              <a:rect l="l" t="t" r="r" b="b"/>
              <a:pathLst>
                <a:path w="537" h="537" extrusionOk="0">
                  <a:moveTo>
                    <a:pt x="259" y="0"/>
                  </a:moveTo>
                  <a:cubicBezTo>
                    <a:pt x="199" y="0"/>
                    <a:pt x="119" y="40"/>
                    <a:pt x="80" y="79"/>
                  </a:cubicBezTo>
                  <a:cubicBezTo>
                    <a:pt x="40" y="140"/>
                    <a:pt x="0" y="198"/>
                    <a:pt x="0" y="259"/>
                  </a:cubicBezTo>
                  <a:cubicBezTo>
                    <a:pt x="0" y="338"/>
                    <a:pt x="40" y="397"/>
                    <a:pt x="80" y="457"/>
                  </a:cubicBezTo>
                  <a:cubicBezTo>
                    <a:pt x="119" y="497"/>
                    <a:pt x="199" y="536"/>
                    <a:pt x="259" y="536"/>
                  </a:cubicBezTo>
                  <a:cubicBezTo>
                    <a:pt x="338" y="536"/>
                    <a:pt x="397" y="497"/>
                    <a:pt x="457" y="457"/>
                  </a:cubicBezTo>
                  <a:cubicBezTo>
                    <a:pt x="497" y="397"/>
                    <a:pt x="537" y="338"/>
                    <a:pt x="537" y="259"/>
                  </a:cubicBezTo>
                  <a:cubicBezTo>
                    <a:pt x="537" y="198"/>
                    <a:pt x="497" y="140"/>
                    <a:pt x="457" y="79"/>
                  </a:cubicBezTo>
                  <a:cubicBezTo>
                    <a:pt x="397" y="40"/>
                    <a:pt x="338" y="0"/>
                    <a:pt x="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7"/>
            <p:cNvSpPr/>
            <p:nvPr/>
          </p:nvSpPr>
          <p:spPr>
            <a:xfrm>
              <a:off x="3205648" y="4613324"/>
              <a:ext cx="16757" cy="73933"/>
            </a:xfrm>
            <a:custGeom>
              <a:avLst/>
              <a:gdLst/>
              <a:ahLst/>
              <a:cxnLst/>
              <a:rect l="l" t="t" r="r" b="b"/>
              <a:pathLst>
                <a:path w="517" h="2281" extrusionOk="0">
                  <a:moveTo>
                    <a:pt x="258" y="1"/>
                  </a:moveTo>
                  <a:cubicBezTo>
                    <a:pt x="120" y="1"/>
                    <a:pt x="1" y="120"/>
                    <a:pt x="1" y="279"/>
                  </a:cubicBezTo>
                  <a:lnTo>
                    <a:pt x="1" y="2003"/>
                  </a:lnTo>
                  <a:cubicBezTo>
                    <a:pt x="1" y="2162"/>
                    <a:pt x="120" y="2281"/>
                    <a:pt x="258" y="2281"/>
                  </a:cubicBezTo>
                  <a:cubicBezTo>
                    <a:pt x="398" y="2281"/>
                    <a:pt x="517" y="2162"/>
                    <a:pt x="517" y="2003"/>
                  </a:cubicBezTo>
                  <a:lnTo>
                    <a:pt x="517" y="279"/>
                  </a:lnTo>
                  <a:cubicBezTo>
                    <a:pt x="517" y="120"/>
                    <a:pt x="398" y="1"/>
                    <a:pt x="2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7"/>
            <p:cNvSpPr/>
            <p:nvPr/>
          </p:nvSpPr>
          <p:spPr>
            <a:xfrm>
              <a:off x="3121444" y="4668911"/>
              <a:ext cx="41812" cy="40224"/>
            </a:xfrm>
            <a:custGeom>
              <a:avLst/>
              <a:gdLst/>
              <a:ahLst/>
              <a:cxnLst/>
              <a:rect l="l" t="t" r="r" b="b"/>
              <a:pathLst>
                <a:path w="1290" h="1241" extrusionOk="0">
                  <a:moveTo>
                    <a:pt x="296" y="1"/>
                  </a:moveTo>
                  <a:cubicBezTo>
                    <a:pt x="229" y="1"/>
                    <a:pt x="159" y="30"/>
                    <a:pt x="100" y="90"/>
                  </a:cubicBezTo>
                  <a:cubicBezTo>
                    <a:pt x="0" y="190"/>
                    <a:pt x="0" y="349"/>
                    <a:pt x="100" y="447"/>
                  </a:cubicBezTo>
                  <a:lnTo>
                    <a:pt x="814" y="1161"/>
                  </a:lnTo>
                  <a:cubicBezTo>
                    <a:pt x="854" y="1201"/>
                    <a:pt x="933" y="1240"/>
                    <a:pt x="992" y="1240"/>
                  </a:cubicBezTo>
                  <a:cubicBezTo>
                    <a:pt x="1052" y="1240"/>
                    <a:pt x="1131" y="1201"/>
                    <a:pt x="1171" y="1161"/>
                  </a:cubicBezTo>
                  <a:cubicBezTo>
                    <a:pt x="1290" y="1042"/>
                    <a:pt x="1290" y="883"/>
                    <a:pt x="1171" y="785"/>
                  </a:cubicBezTo>
                  <a:lnTo>
                    <a:pt x="476" y="90"/>
                  </a:lnTo>
                  <a:cubicBezTo>
                    <a:pt x="427" y="30"/>
                    <a:pt x="363" y="1"/>
                    <a:pt x="2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3098302" y="4645931"/>
              <a:ext cx="19318" cy="16919"/>
            </a:xfrm>
            <a:custGeom>
              <a:avLst/>
              <a:gdLst/>
              <a:ahLst/>
              <a:cxnLst/>
              <a:rect l="l" t="t" r="r" b="b"/>
              <a:pathLst>
                <a:path w="596" h="522" extrusionOk="0">
                  <a:moveTo>
                    <a:pt x="287" y="0"/>
                  </a:moveTo>
                  <a:cubicBezTo>
                    <a:pt x="225" y="0"/>
                    <a:pt x="164" y="21"/>
                    <a:pt x="119" y="66"/>
                  </a:cubicBezTo>
                  <a:cubicBezTo>
                    <a:pt x="0" y="164"/>
                    <a:pt x="0" y="344"/>
                    <a:pt x="100" y="442"/>
                  </a:cubicBezTo>
                  <a:cubicBezTo>
                    <a:pt x="159" y="502"/>
                    <a:pt x="219" y="521"/>
                    <a:pt x="298" y="521"/>
                  </a:cubicBezTo>
                  <a:cubicBezTo>
                    <a:pt x="357" y="521"/>
                    <a:pt x="417" y="502"/>
                    <a:pt x="476" y="463"/>
                  </a:cubicBezTo>
                  <a:cubicBezTo>
                    <a:pt x="576" y="363"/>
                    <a:pt x="595" y="204"/>
                    <a:pt x="497" y="85"/>
                  </a:cubicBezTo>
                  <a:cubicBezTo>
                    <a:pt x="442" y="31"/>
                    <a:pt x="363" y="0"/>
                    <a:pt x="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3263502" y="4668911"/>
              <a:ext cx="43076" cy="41488"/>
            </a:xfrm>
            <a:custGeom>
              <a:avLst/>
              <a:gdLst/>
              <a:ahLst/>
              <a:cxnLst/>
              <a:rect l="l" t="t" r="r" b="b"/>
              <a:pathLst>
                <a:path w="1329" h="1280" extrusionOk="0">
                  <a:moveTo>
                    <a:pt x="1032" y="1"/>
                  </a:moveTo>
                  <a:cubicBezTo>
                    <a:pt x="968" y="1"/>
                    <a:pt x="903" y="30"/>
                    <a:pt x="853" y="90"/>
                  </a:cubicBezTo>
                  <a:lnTo>
                    <a:pt x="99" y="825"/>
                  </a:lnTo>
                  <a:cubicBezTo>
                    <a:pt x="1" y="923"/>
                    <a:pt x="1" y="1102"/>
                    <a:pt x="99" y="1201"/>
                  </a:cubicBezTo>
                  <a:cubicBezTo>
                    <a:pt x="160" y="1261"/>
                    <a:pt x="218" y="1280"/>
                    <a:pt x="298" y="1280"/>
                  </a:cubicBezTo>
                  <a:cubicBezTo>
                    <a:pt x="358" y="1280"/>
                    <a:pt x="417" y="1261"/>
                    <a:pt x="477" y="1201"/>
                  </a:cubicBezTo>
                  <a:lnTo>
                    <a:pt x="1210" y="447"/>
                  </a:lnTo>
                  <a:cubicBezTo>
                    <a:pt x="1329" y="349"/>
                    <a:pt x="1329" y="190"/>
                    <a:pt x="1210" y="90"/>
                  </a:cubicBezTo>
                  <a:cubicBezTo>
                    <a:pt x="1161" y="30"/>
                    <a:pt x="1096" y="1"/>
                    <a:pt x="1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3307840" y="4648848"/>
              <a:ext cx="18702" cy="17243"/>
            </a:xfrm>
            <a:custGeom>
              <a:avLst/>
              <a:gdLst/>
              <a:ahLst/>
              <a:cxnLst/>
              <a:rect l="l" t="t" r="r" b="b"/>
              <a:pathLst>
                <a:path w="577" h="532" extrusionOk="0">
                  <a:moveTo>
                    <a:pt x="281" y="0"/>
                  </a:moveTo>
                  <a:cubicBezTo>
                    <a:pt x="214" y="0"/>
                    <a:pt x="150" y="25"/>
                    <a:pt x="101" y="74"/>
                  </a:cubicBezTo>
                  <a:cubicBezTo>
                    <a:pt x="1" y="193"/>
                    <a:pt x="1" y="352"/>
                    <a:pt x="101" y="452"/>
                  </a:cubicBezTo>
                  <a:cubicBezTo>
                    <a:pt x="159" y="511"/>
                    <a:pt x="220" y="531"/>
                    <a:pt x="278" y="531"/>
                  </a:cubicBezTo>
                  <a:cubicBezTo>
                    <a:pt x="358" y="531"/>
                    <a:pt x="437" y="511"/>
                    <a:pt x="477" y="452"/>
                  </a:cubicBezTo>
                  <a:cubicBezTo>
                    <a:pt x="577" y="352"/>
                    <a:pt x="577" y="174"/>
                    <a:pt x="477" y="74"/>
                  </a:cubicBezTo>
                  <a:cubicBezTo>
                    <a:pt x="417" y="25"/>
                    <a:pt x="348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27"/>
          <p:cNvGrpSpPr/>
          <p:nvPr/>
        </p:nvGrpSpPr>
        <p:grpSpPr>
          <a:xfrm>
            <a:off x="6365502" y="2618337"/>
            <a:ext cx="439701" cy="439060"/>
            <a:chOff x="5864952" y="4613324"/>
            <a:chExt cx="439701" cy="439060"/>
          </a:xfrm>
        </p:grpSpPr>
        <p:sp>
          <p:nvSpPr>
            <p:cNvPr id="1368" name="Google Shape;1368;p27"/>
            <p:cNvSpPr/>
            <p:nvPr/>
          </p:nvSpPr>
          <p:spPr>
            <a:xfrm>
              <a:off x="5873930" y="4622335"/>
              <a:ext cx="322731" cy="421719"/>
            </a:xfrm>
            <a:custGeom>
              <a:avLst/>
              <a:gdLst/>
              <a:ahLst/>
              <a:cxnLst/>
              <a:rect l="l" t="t" r="r" b="b"/>
              <a:pathLst>
                <a:path w="9957" h="13011" extrusionOk="0">
                  <a:moveTo>
                    <a:pt x="5435" y="1"/>
                  </a:moveTo>
                  <a:cubicBezTo>
                    <a:pt x="2957" y="1"/>
                    <a:pt x="934" y="2024"/>
                    <a:pt x="934" y="4502"/>
                  </a:cubicBezTo>
                  <a:lnTo>
                    <a:pt x="934" y="4879"/>
                  </a:lnTo>
                  <a:lnTo>
                    <a:pt x="1" y="8627"/>
                  </a:lnTo>
                  <a:lnTo>
                    <a:pt x="1429" y="8627"/>
                  </a:lnTo>
                  <a:lnTo>
                    <a:pt x="1429" y="9243"/>
                  </a:lnTo>
                  <a:cubicBezTo>
                    <a:pt x="1429" y="10174"/>
                    <a:pt x="2182" y="10948"/>
                    <a:pt x="3134" y="10948"/>
                  </a:cubicBezTo>
                  <a:lnTo>
                    <a:pt x="4107" y="10948"/>
                  </a:lnTo>
                  <a:cubicBezTo>
                    <a:pt x="4504" y="10948"/>
                    <a:pt x="4821" y="11266"/>
                    <a:pt x="4821" y="11662"/>
                  </a:cubicBezTo>
                  <a:lnTo>
                    <a:pt x="4821" y="13011"/>
                  </a:lnTo>
                  <a:lnTo>
                    <a:pt x="9957" y="13011"/>
                  </a:lnTo>
                  <a:lnTo>
                    <a:pt x="9957" y="4502"/>
                  </a:lnTo>
                  <a:cubicBezTo>
                    <a:pt x="9957" y="2024"/>
                    <a:pt x="7934" y="1"/>
                    <a:pt x="5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7"/>
            <p:cNvSpPr/>
            <p:nvPr/>
          </p:nvSpPr>
          <p:spPr>
            <a:xfrm>
              <a:off x="5864952" y="4613324"/>
              <a:ext cx="298292" cy="439060"/>
            </a:xfrm>
            <a:custGeom>
              <a:avLst/>
              <a:gdLst/>
              <a:ahLst/>
              <a:cxnLst/>
              <a:rect l="l" t="t" r="r" b="b"/>
              <a:pathLst>
                <a:path w="9203" h="13546" extrusionOk="0">
                  <a:moveTo>
                    <a:pt x="5712" y="1"/>
                  </a:moveTo>
                  <a:cubicBezTo>
                    <a:pt x="3075" y="1"/>
                    <a:pt x="933" y="2143"/>
                    <a:pt x="933" y="4780"/>
                  </a:cubicBezTo>
                  <a:lnTo>
                    <a:pt x="933" y="5118"/>
                  </a:lnTo>
                  <a:lnTo>
                    <a:pt x="21" y="8846"/>
                  </a:lnTo>
                  <a:cubicBezTo>
                    <a:pt x="0" y="8926"/>
                    <a:pt x="21" y="9005"/>
                    <a:pt x="79" y="9064"/>
                  </a:cubicBezTo>
                  <a:cubicBezTo>
                    <a:pt x="119" y="9124"/>
                    <a:pt x="198" y="9164"/>
                    <a:pt x="278" y="9164"/>
                  </a:cubicBezTo>
                  <a:lnTo>
                    <a:pt x="1449" y="9164"/>
                  </a:lnTo>
                  <a:lnTo>
                    <a:pt x="1449" y="9521"/>
                  </a:lnTo>
                  <a:cubicBezTo>
                    <a:pt x="1449" y="10611"/>
                    <a:pt x="2321" y="11483"/>
                    <a:pt x="3411" y="11483"/>
                  </a:cubicBezTo>
                  <a:lnTo>
                    <a:pt x="4384" y="11483"/>
                  </a:lnTo>
                  <a:cubicBezTo>
                    <a:pt x="4641" y="11483"/>
                    <a:pt x="4839" y="11682"/>
                    <a:pt x="4839" y="11940"/>
                  </a:cubicBezTo>
                  <a:lnTo>
                    <a:pt x="4839" y="13289"/>
                  </a:lnTo>
                  <a:cubicBezTo>
                    <a:pt x="4839" y="13427"/>
                    <a:pt x="4958" y="13546"/>
                    <a:pt x="5098" y="13546"/>
                  </a:cubicBezTo>
                  <a:cubicBezTo>
                    <a:pt x="5257" y="13546"/>
                    <a:pt x="5376" y="13427"/>
                    <a:pt x="5376" y="13289"/>
                  </a:cubicBezTo>
                  <a:lnTo>
                    <a:pt x="5376" y="11940"/>
                  </a:lnTo>
                  <a:cubicBezTo>
                    <a:pt x="5376" y="11404"/>
                    <a:pt x="4919" y="10949"/>
                    <a:pt x="4384" y="10949"/>
                  </a:cubicBezTo>
                  <a:lnTo>
                    <a:pt x="3411" y="10949"/>
                  </a:lnTo>
                  <a:cubicBezTo>
                    <a:pt x="2618" y="10949"/>
                    <a:pt x="1983" y="10314"/>
                    <a:pt x="1983" y="9521"/>
                  </a:cubicBezTo>
                  <a:lnTo>
                    <a:pt x="1983" y="8905"/>
                  </a:lnTo>
                  <a:cubicBezTo>
                    <a:pt x="1983" y="8826"/>
                    <a:pt x="1944" y="8767"/>
                    <a:pt x="1904" y="8727"/>
                  </a:cubicBezTo>
                  <a:cubicBezTo>
                    <a:pt x="1845" y="8667"/>
                    <a:pt x="1785" y="8648"/>
                    <a:pt x="1706" y="8648"/>
                  </a:cubicBezTo>
                  <a:lnTo>
                    <a:pt x="616" y="8648"/>
                  </a:lnTo>
                  <a:lnTo>
                    <a:pt x="1468" y="5216"/>
                  </a:lnTo>
                  <a:lnTo>
                    <a:pt x="1468" y="5157"/>
                  </a:lnTo>
                  <a:lnTo>
                    <a:pt x="1468" y="4780"/>
                  </a:lnTo>
                  <a:cubicBezTo>
                    <a:pt x="1468" y="2440"/>
                    <a:pt x="3372" y="536"/>
                    <a:pt x="5712" y="536"/>
                  </a:cubicBezTo>
                  <a:cubicBezTo>
                    <a:pt x="6843" y="536"/>
                    <a:pt x="7914" y="972"/>
                    <a:pt x="8727" y="1786"/>
                  </a:cubicBezTo>
                  <a:cubicBezTo>
                    <a:pt x="8777" y="1835"/>
                    <a:pt x="8841" y="1860"/>
                    <a:pt x="8906" y="1860"/>
                  </a:cubicBezTo>
                  <a:cubicBezTo>
                    <a:pt x="8970" y="1860"/>
                    <a:pt x="9034" y="1835"/>
                    <a:pt x="9084" y="1786"/>
                  </a:cubicBezTo>
                  <a:cubicBezTo>
                    <a:pt x="9203" y="1686"/>
                    <a:pt x="9203" y="1508"/>
                    <a:pt x="9084" y="1408"/>
                  </a:cubicBezTo>
                  <a:cubicBezTo>
                    <a:pt x="8192" y="496"/>
                    <a:pt x="6981" y="1"/>
                    <a:pt x="57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7"/>
            <p:cNvSpPr/>
            <p:nvPr/>
          </p:nvSpPr>
          <p:spPr>
            <a:xfrm>
              <a:off x="5933729" y="4773374"/>
              <a:ext cx="17373" cy="16757"/>
            </a:xfrm>
            <a:custGeom>
              <a:avLst/>
              <a:gdLst/>
              <a:ahLst/>
              <a:cxnLst/>
              <a:rect l="l" t="t" r="r" b="b"/>
              <a:pathLst>
                <a:path w="536" h="517" extrusionOk="0">
                  <a:moveTo>
                    <a:pt x="258" y="1"/>
                  </a:moveTo>
                  <a:cubicBezTo>
                    <a:pt x="199" y="1"/>
                    <a:pt x="139" y="21"/>
                    <a:pt x="80" y="80"/>
                  </a:cubicBezTo>
                  <a:cubicBezTo>
                    <a:pt x="41" y="120"/>
                    <a:pt x="1" y="199"/>
                    <a:pt x="1" y="259"/>
                  </a:cubicBezTo>
                  <a:cubicBezTo>
                    <a:pt x="1" y="338"/>
                    <a:pt x="41" y="397"/>
                    <a:pt x="80" y="437"/>
                  </a:cubicBezTo>
                  <a:cubicBezTo>
                    <a:pt x="139" y="497"/>
                    <a:pt x="199" y="516"/>
                    <a:pt x="258" y="516"/>
                  </a:cubicBezTo>
                  <a:cubicBezTo>
                    <a:pt x="337" y="516"/>
                    <a:pt x="398" y="497"/>
                    <a:pt x="456" y="437"/>
                  </a:cubicBezTo>
                  <a:cubicBezTo>
                    <a:pt x="496" y="397"/>
                    <a:pt x="536" y="338"/>
                    <a:pt x="536" y="259"/>
                  </a:cubicBezTo>
                  <a:cubicBezTo>
                    <a:pt x="536" y="199"/>
                    <a:pt x="496" y="120"/>
                    <a:pt x="456" y="80"/>
                  </a:cubicBezTo>
                  <a:cubicBezTo>
                    <a:pt x="398" y="21"/>
                    <a:pt x="337" y="1"/>
                    <a:pt x="2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6187638" y="4919324"/>
              <a:ext cx="17406" cy="133053"/>
            </a:xfrm>
            <a:custGeom>
              <a:avLst/>
              <a:gdLst/>
              <a:ahLst/>
              <a:cxnLst/>
              <a:rect l="l" t="t" r="r" b="b"/>
              <a:pathLst>
                <a:path w="537" h="4105" extrusionOk="0">
                  <a:moveTo>
                    <a:pt x="278" y="0"/>
                  </a:moveTo>
                  <a:cubicBezTo>
                    <a:pt x="119" y="0"/>
                    <a:pt x="0" y="119"/>
                    <a:pt x="0" y="278"/>
                  </a:cubicBezTo>
                  <a:lnTo>
                    <a:pt x="0" y="3848"/>
                  </a:lnTo>
                  <a:cubicBezTo>
                    <a:pt x="0" y="3986"/>
                    <a:pt x="119" y="4105"/>
                    <a:pt x="278" y="4105"/>
                  </a:cubicBezTo>
                  <a:cubicBezTo>
                    <a:pt x="417" y="4105"/>
                    <a:pt x="536" y="3986"/>
                    <a:pt x="536" y="3848"/>
                  </a:cubicBezTo>
                  <a:lnTo>
                    <a:pt x="536" y="278"/>
                  </a:lnTo>
                  <a:cubicBezTo>
                    <a:pt x="536" y="119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6048173" y="4694937"/>
              <a:ext cx="247502" cy="138272"/>
            </a:xfrm>
            <a:custGeom>
              <a:avLst/>
              <a:gdLst/>
              <a:ahLst/>
              <a:cxnLst/>
              <a:rect l="l" t="t" r="r" b="b"/>
              <a:pathLst>
                <a:path w="7636" h="4266" extrusionOk="0">
                  <a:moveTo>
                    <a:pt x="3887" y="1"/>
                  </a:moveTo>
                  <a:cubicBezTo>
                    <a:pt x="2994" y="1"/>
                    <a:pt x="2241" y="556"/>
                    <a:pt x="1944" y="1330"/>
                  </a:cubicBezTo>
                  <a:cubicBezTo>
                    <a:pt x="1825" y="1270"/>
                    <a:pt x="1685" y="1231"/>
                    <a:pt x="1527" y="1231"/>
                  </a:cubicBezTo>
                  <a:cubicBezTo>
                    <a:pt x="992" y="1231"/>
                    <a:pt x="575" y="1667"/>
                    <a:pt x="575" y="2203"/>
                  </a:cubicBezTo>
                  <a:cubicBezTo>
                    <a:pt x="575" y="2262"/>
                    <a:pt x="575" y="2341"/>
                    <a:pt x="595" y="2401"/>
                  </a:cubicBezTo>
                  <a:cubicBezTo>
                    <a:pt x="238" y="2560"/>
                    <a:pt x="0" y="2896"/>
                    <a:pt x="0" y="3293"/>
                  </a:cubicBezTo>
                  <a:cubicBezTo>
                    <a:pt x="0" y="3829"/>
                    <a:pt x="416" y="4266"/>
                    <a:pt x="952" y="4266"/>
                  </a:cubicBezTo>
                  <a:lnTo>
                    <a:pt x="6286" y="4266"/>
                  </a:lnTo>
                  <a:cubicBezTo>
                    <a:pt x="7040" y="4266"/>
                    <a:pt x="7635" y="3671"/>
                    <a:pt x="7635" y="2917"/>
                  </a:cubicBezTo>
                  <a:cubicBezTo>
                    <a:pt x="7635" y="2183"/>
                    <a:pt x="7040" y="1568"/>
                    <a:pt x="6286" y="1568"/>
                  </a:cubicBezTo>
                  <a:cubicBezTo>
                    <a:pt x="6148" y="1568"/>
                    <a:pt x="6029" y="1588"/>
                    <a:pt x="5890" y="1627"/>
                  </a:cubicBezTo>
                  <a:cubicBezTo>
                    <a:pt x="5691" y="696"/>
                    <a:pt x="4879" y="1"/>
                    <a:pt x="38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6039162" y="4686608"/>
              <a:ext cx="265491" cy="154932"/>
            </a:xfrm>
            <a:custGeom>
              <a:avLst/>
              <a:gdLst/>
              <a:ahLst/>
              <a:cxnLst/>
              <a:rect l="l" t="t" r="r" b="b"/>
              <a:pathLst>
                <a:path w="8191" h="4780" extrusionOk="0">
                  <a:moveTo>
                    <a:pt x="4165" y="517"/>
                  </a:moveTo>
                  <a:cubicBezTo>
                    <a:pt x="4919" y="517"/>
                    <a:pt x="5613" y="1032"/>
                    <a:pt x="5851" y="1746"/>
                  </a:cubicBezTo>
                  <a:cubicBezTo>
                    <a:pt x="5732" y="1805"/>
                    <a:pt x="5613" y="1865"/>
                    <a:pt x="5514" y="1964"/>
                  </a:cubicBezTo>
                  <a:cubicBezTo>
                    <a:pt x="5375" y="2083"/>
                    <a:pt x="5256" y="2241"/>
                    <a:pt x="5157" y="2400"/>
                  </a:cubicBezTo>
                  <a:cubicBezTo>
                    <a:pt x="5097" y="2519"/>
                    <a:pt x="5137" y="2698"/>
                    <a:pt x="5276" y="2757"/>
                  </a:cubicBezTo>
                  <a:cubicBezTo>
                    <a:pt x="5316" y="2777"/>
                    <a:pt x="5355" y="2797"/>
                    <a:pt x="5395" y="2797"/>
                  </a:cubicBezTo>
                  <a:cubicBezTo>
                    <a:pt x="5494" y="2797"/>
                    <a:pt x="5573" y="2738"/>
                    <a:pt x="5633" y="2658"/>
                  </a:cubicBezTo>
                  <a:cubicBezTo>
                    <a:pt x="5692" y="2539"/>
                    <a:pt x="5771" y="2440"/>
                    <a:pt x="5871" y="2360"/>
                  </a:cubicBezTo>
                  <a:cubicBezTo>
                    <a:pt x="5990" y="2262"/>
                    <a:pt x="6128" y="2182"/>
                    <a:pt x="6287" y="2143"/>
                  </a:cubicBezTo>
                  <a:cubicBezTo>
                    <a:pt x="6387" y="2103"/>
                    <a:pt x="6485" y="2103"/>
                    <a:pt x="6564" y="2103"/>
                  </a:cubicBezTo>
                  <a:cubicBezTo>
                    <a:pt x="7180" y="2103"/>
                    <a:pt x="7656" y="2579"/>
                    <a:pt x="7656" y="3174"/>
                  </a:cubicBezTo>
                  <a:cubicBezTo>
                    <a:pt x="7656" y="3769"/>
                    <a:pt x="7180" y="4264"/>
                    <a:pt x="6564" y="4264"/>
                  </a:cubicBezTo>
                  <a:lnTo>
                    <a:pt x="1230" y="4264"/>
                  </a:lnTo>
                  <a:cubicBezTo>
                    <a:pt x="853" y="4264"/>
                    <a:pt x="535" y="3947"/>
                    <a:pt x="535" y="3550"/>
                  </a:cubicBezTo>
                  <a:cubicBezTo>
                    <a:pt x="535" y="3272"/>
                    <a:pt x="694" y="3015"/>
                    <a:pt x="972" y="2916"/>
                  </a:cubicBezTo>
                  <a:cubicBezTo>
                    <a:pt x="1091" y="2857"/>
                    <a:pt x="1151" y="2738"/>
                    <a:pt x="1130" y="2598"/>
                  </a:cubicBezTo>
                  <a:cubicBezTo>
                    <a:pt x="1111" y="2559"/>
                    <a:pt x="1111" y="2500"/>
                    <a:pt x="1111" y="2460"/>
                  </a:cubicBezTo>
                  <a:cubicBezTo>
                    <a:pt x="1111" y="2063"/>
                    <a:pt x="1429" y="1746"/>
                    <a:pt x="1805" y="1746"/>
                  </a:cubicBezTo>
                  <a:cubicBezTo>
                    <a:pt x="1924" y="1746"/>
                    <a:pt x="2024" y="1786"/>
                    <a:pt x="2122" y="1825"/>
                  </a:cubicBezTo>
                  <a:cubicBezTo>
                    <a:pt x="2152" y="1845"/>
                    <a:pt x="2187" y="1855"/>
                    <a:pt x="2222" y="1855"/>
                  </a:cubicBezTo>
                  <a:cubicBezTo>
                    <a:pt x="2256" y="1855"/>
                    <a:pt x="2291" y="1845"/>
                    <a:pt x="2320" y="1825"/>
                  </a:cubicBezTo>
                  <a:cubicBezTo>
                    <a:pt x="2400" y="1805"/>
                    <a:pt x="2439" y="1746"/>
                    <a:pt x="2479" y="1686"/>
                  </a:cubicBezTo>
                  <a:cubicBezTo>
                    <a:pt x="2738" y="993"/>
                    <a:pt x="3412" y="517"/>
                    <a:pt x="4165" y="517"/>
                  </a:cubicBezTo>
                  <a:close/>
                  <a:moveTo>
                    <a:pt x="4165" y="1"/>
                  </a:moveTo>
                  <a:cubicBezTo>
                    <a:pt x="3669" y="1"/>
                    <a:pt x="3214" y="139"/>
                    <a:pt x="2817" y="417"/>
                  </a:cubicBezTo>
                  <a:cubicBezTo>
                    <a:pt x="2519" y="636"/>
                    <a:pt x="2262" y="913"/>
                    <a:pt x="2082" y="1250"/>
                  </a:cubicBezTo>
                  <a:cubicBezTo>
                    <a:pt x="2003" y="1231"/>
                    <a:pt x="1905" y="1231"/>
                    <a:pt x="1805" y="1231"/>
                  </a:cubicBezTo>
                  <a:cubicBezTo>
                    <a:pt x="1130" y="1231"/>
                    <a:pt x="575" y="1786"/>
                    <a:pt x="575" y="2460"/>
                  </a:cubicBezTo>
                  <a:lnTo>
                    <a:pt x="575" y="2519"/>
                  </a:lnTo>
                  <a:cubicBezTo>
                    <a:pt x="218" y="2738"/>
                    <a:pt x="1" y="3134"/>
                    <a:pt x="1" y="3550"/>
                  </a:cubicBezTo>
                  <a:cubicBezTo>
                    <a:pt x="1" y="4245"/>
                    <a:pt x="556" y="4780"/>
                    <a:pt x="1230" y="4780"/>
                  </a:cubicBezTo>
                  <a:lnTo>
                    <a:pt x="6564" y="4780"/>
                  </a:lnTo>
                  <a:cubicBezTo>
                    <a:pt x="7458" y="4780"/>
                    <a:pt x="8191" y="4066"/>
                    <a:pt x="8191" y="3174"/>
                  </a:cubicBezTo>
                  <a:cubicBezTo>
                    <a:pt x="8191" y="2281"/>
                    <a:pt x="7458" y="1567"/>
                    <a:pt x="6564" y="1567"/>
                  </a:cubicBezTo>
                  <a:cubicBezTo>
                    <a:pt x="6506" y="1567"/>
                    <a:pt x="6426" y="1567"/>
                    <a:pt x="6366" y="1587"/>
                  </a:cubicBezTo>
                  <a:cubicBezTo>
                    <a:pt x="6228" y="1170"/>
                    <a:pt x="5969" y="794"/>
                    <a:pt x="5633" y="517"/>
                  </a:cubicBezTo>
                  <a:cubicBezTo>
                    <a:pt x="5216" y="179"/>
                    <a:pt x="4700" y="1"/>
                    <a:pt x="4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7"/>
            <p:cNvSpPr/>
            <p:nvPr/>
          </p:nvSpPr>
          <p:spPr>
            <a:xfrm>
              <a:off x="6084149" y="4855830"/>
              <a:ext cx="30889" cy="28815"/>
            </a:xfrm>
            <a:custGeom>
              <a:avLst/>
              <a:gdLst/>
              <a:ahLst/>
              <a:cxnLst/>
              <a:rect l="l" t="t" r="r" b="b"/>
              <a:pathLst>
                <a:path w="953" h="889" extrusionOk="0">
                  <a:moveTo>
                    <a:pt x="665" y="1"/>
                  </a:moveTo>
                  <a:cubicBezTo>
                    <a:pt x="595" y="1"/>
                    <a:pt x="526" y="25"/>
                    <a:pt x="477" y="74"/>
                  </a:cubicBezTo>
                  <a:lnTo>
                    <a:pt x="120" y="431"/>
                  </a:lnTo>
                  <a:cubicBezTo>
                    <a:pt x="1" y="550"/>
                    <a:pt x="1" y="709"/>
                    <a:pt x="120" y="809"/>
                  </a:cubicBezTo>
                  <a:cubicBezTo>
                    <a:pt x="160" y="868"/>
                    <a:pt x="239" y="888"/>
                    <a:pt x="298" y="888"/>
                  </a:cubicBezTo>
                  <a:cubicBezTo>
                    <a:pt x="358" y="888"/>
                    <a:pt x="437" y="868"/>
                    <a:pt x="477" y="809"/>
                  </a:cubicBezTo>
                  <a:lnTo>
                    <a:pt x="853" y="452"/>
                  </a:lnTo>
                  <a:cubicBezTo>
                    <a:pt x="953" y="352"/>
                    <a:pt x="953" y="174"/>
                    <a:pt x="853" y="74"/>
                  </a:cubicBezTo>
                  <a:cubicBezTo>
                    <a:pt x="804" y="25"/>
                    <a:pt x="734" y="1"/>
                    <a:pt x="6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7"/>
            <p:cNvSpPr/>
            <p:nvPr/>
          </p:nvSpPr>
          <p:spPr>
            <a:xfrm>
              <a:off x="6113740" y="4855830"/>
              <a:ext cx="47582" cy="45540"/>
            </a:xfrm>
            <a:custGeom>
              <a:avLst/>
              <a:gdLst/>
              <a:ahLst/>
              <a:cxnLst/>
              <a:rect l="l" t="t" r="r" b="b"/>
              <a:pathLst>
                <a:path w="1468" h="1405" extrusionOk="0">
                  <a:moveTo>
                    <a:pt x="1172" y="1"/>
                  </a:moveTo>
                  <a:cubicBezTo>
                    <a:pt x="1105" y="1"/>
                    <a:pt x="1041" y="25"/>
                    <a:pt x="992" y="74"/>
                  </a:cubicBezTo>
                  <a:lnTo>
                    <a:pt x="119" y="947"/>
                  </a:lnTo>
                  <a:cubicBezTo>
                    <a:pt x="0" y="1047"/>
                    <a:pt x="0" y="1225"/>
                    <a:pt x="119" y="1325"/>
                  </a:cubicBezTo>
                  <a:cubicBezTo>
                    <a:pt x="159" y="1383"/>
                    <a:pt x="238" y="1404"/>
                    <a:pt x="297" y="1404"/>
                  </a:cubicBezTo>
                  <a:cubicBezTo>
                    <a:pt x="357" y="1404"/>
                    <a:pt x="437" y="1383"/>
                    <a:pt x="476" y="1325"/>
                  </a:cubicBezTo>
                  <a:lnTo>
                    <a:pt x="1368" y="452"/>
                  </a:lnTo>
                  <a:cubicBezTo>
                    <a:pt x="1468" y="352"/>
                    <a:pt x="1468" y="174"/>
                    <a:pt x="1368" y="74"/>
                  </a:cubicBezTo>
                  <a:cubicBezTo>
                    <a:pt x="1308" y="25"/>
                    <a:pt x="1239" y="1"/>
                    <a:pt x="11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6093159" y="4905809"/>
              <a:ext cx="17373" cy="16725"/>
            </a:xfrm>
            <a:custGeom>
              <a:avLst/>
              <a:gdLst/>
              <a:ahLst/>
              <a:cxnLst/>
              <a:rect l="l" t="t" r="r" b="b"/>
              <a:pathLst>
                <a:path w="536" h="516" extrusionOk="0">
                  <a:moveTo>
                    <a:pt x="278" y="0"/>
                  </a:moveTo>
                  <a:cubicBezTo>
                    <a:pt x="199" y="0"/>
                    <a:pt x="139" y="21"/>
                    <a:pt x="80" y="79"/>
                  </a:cubicBezTo>
                  <a:cubicBezTo>
                    <a:pt x="40" y="119"/>
                    <a:pt x="1" y="179"/>
                    <a:pt x="1" y="259"/>
                  </a:cubicBezTo>
                  <a:cubicBezTo>
                    <a:pt x="1" y="317"/>
                    <a:pt x="40" y="397"/>
                    <a:pt x="80" y="436"/>
                  </a:cubicBezTo>
                  <a:cubicBezTo>
                    <a:pt x="139" y="497"/>
                    <a:pt x="199" y="516"/>
                    <a:pt x="278" y="516"/>
                  </a:cubicBezTo>
                  <a:cubicBezTo>
                    <a:pt x="337" y="516"/>
                    <a:pt x="416" y="497"/>
                    <a:pt x="456" y="436"/>
                  </a:cubicBezTo>
                  <a:cubicBezTo>
                    <a:pt x="516" y="397"/>
                    <a:pt x="535" y="317"/>
                    <a:pt x="535" y="259"/>
                  </a:cubicBezTo>
                  <a:cubicBezTo>
                    <a:pt x="535" y="179"/>
                    <a:pt x="516" y="119"/>
                    <a:pt x="456" y="79"/>
                  </a:cubicBezTo>
                  <a:cubicBezTo>
                    <a:pt x="416" y="21"/>
                    <a:pt x="337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6174771" y="4855830"/>
              <a:ext cx="30889" cy="28815"/>
            </a:xfrm>
            <a:custGeom>
              <a:avLst/>
              <a:gdLst/>
              <a:ahLst/>
              <a:cxnLst/>
              <a:rect l="l" t="t" r="r" b="b"/>
              <a:pathLst>
                <a:path w="953" h="889" extrusionOk="0">
                  <a:moveTo>
                    <a:pt x="665" y="1"/>
                  </a:moveTo>
                  <a:cubicBezTo>
                    <a:pt x="596" y="1"/>
                    <a:pt x="527" y="25"/>
                    <a:pt x="477" y="74"/>
                  </a:cubicBezTo>
                  <a:lnTo>
                    <a:pt x="120" y="431"/>
                  </a:lnTo>
                  <a:cubicBezTo>
                    <a:pt x="1" y="550"/>
                    <a:pt x="1" y="709"/>
                    <a:pt x="120" y="809"/>
                  </a:cubicBezTo>
                  <a:cubicBezTo>
                    <a:pt x="159" y="868"/>
                    <a:pt x="239" y="888"/>
                    <a:pt x="299" y="888"/>
                  </a:cubicBezTo>
                  <a:cubicBezTo>
                    <a:pt x="358" y="888"/>
                    <a:pt x="437" y="868"/>
                    <a:pt x="477" y="809"/>
                  </a:cubicBezTo>
                  <a:lnTo>
                    <a:pt x="854" y="452"/>
                  </a:lnTo>
                  <a:cubicBezTo>
                    <a:pt x="953" y="352"/>
                    <a:pt x="953" y="174"/>
                    <a:pt x="854" y="74"/>
                  </a:cubicBezTo>
                  <a:cubicBezTo>
                    <a:pt x="804" y="25"/>
                    <a:pt x="735" y="1"/>
                    <a:pt x="6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6204330" y="4855830"/>
              <a:ext cx="47614" cy="45540"/>
            </a:xfrm>
            <a:custGeom>
              <a:avLst/>
              <a:gdLst/>
              <a:ahLst/>
              <a:cxnLst/>
              <a:rect l="l" t="t" r="r" b="b"/>
              <a:pathLst>
                <a:path w="1469" h="1405" extrusionOk="0">
                  <a:moveTo>
                    <a:pt x="1181" y="1"/>
                  </a:moveTo>
                  <a:cubicBezTo>
                    <a:pt x="1112" y="1"/>
                    <a:pt x="1042" y="25"/>
                    <a:pt x="992" y="74"/>
                  </a:cubicBezTo>
                  <a:lnTo>
                    <a:pt x="120" y="947"/>
                  </a:lnTo>
                  <a:cubicBezTo>
                    <a:pt x="1" y="1047"/>
                    <a:pt x="1" y="1225"/>
                    <a:pt x="120" y="1325"/>
                  </a:cubicBezTo>
                  <a:cubicBezTo>
                    <a:pt x="160" y="1383"/>
                    <a:pt x="239" y="1404"/>
                    <a:pt x="299" y="1404"/>
                  </a:cubicBezTo>
                  <a:cubicBezTo>
                    <a:pt x="358" y="1404"/>
                    <a:pt x="437" y="1383"/>
                    <a:pt x="477" y="1325"/>
                  </a:cubicBezTo>
                  <a:lnTo>
                    <a:pt x="1370" y="452"/>
                  </a:lnTo>
                  <a:cubicBezTo>
                    <a:pt x="1468" y="352"/>
                    <a:pt x="1468" y="174"/>
                    <a:pt x="1370" y="74"/>
                  </a:cubicBezTo>
                  <a:cubicBezTo>
                    <a:pt x="1320" y="25"/>
                    <a:pt x="1251" y="1"/>
                    <a:pt x="1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7"/>
            <p:cNvSpPr/>
            <p:nvPr/>
          </p:nvSpPr>
          <p:spPr>
            <a:xfrm>
              <a:off x="6041075" y="4651895"/>
              <a:ext cx="17406" cy="17373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59" y="1"/>
                  </a:moveTo>
                  <a:cubicBezTo>
                    <a:pt x="119" y="1"/>
                    <a:pt x="0" y="120"/>
                    <a:pt x="0" y="279"/>
                  </a:cubicBezTo>
                  <a:cubicBezTo>
                    <a:pt x="0" y="417"/>
                    <a:pt x="119" y="536"/>
                    <a:pt x="259" y="536"/>
                  </a:cubicBezTo>
                  <a:lnTo>
                    <a:pt x="278" y="536"/>
                  </a:lnTo>
                  <a:cubicBezTo>
                    <a:pt x="437" y="536"/>
                    <a:pt x="537" y="417"/>
                    <a:pt x="537" y="279"/>
                  </a:cubicBezTo>
                  <a:cubicBezTo>
                    <a:pt x="537" y="120"/>
                    <a:pt x="437" y="1"/>
                    <a:pt x="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7"/>
            <p:cNvSpPr/>
            <p:nvPr/>
          </p:nvSpPr>
          <p:spPr>
            <a:xfrm>
              <a:off x="5953013" y="4657340"/>
              <a:ext cx="73933" cy="56301"/>
            </a:xfrm>
            <a:custGeom>
              <a:avLst/>
              <a:gdLst/>
              <a:ahLst/>
              <a:cxnLst/>
              <a:rect l="l" t="t" r="r" b="b"/>
              <a:pathLst>
                <a:path w="2281" h="1737" extrusionOk="0">
                  <a:moveTo>
                    <a:pt x="1977" y="0"/>
                  </a:moveTo>
                  <a:cubicBezTo>
                    <a:pt x="1953" y="0"/>
                    <a:pt x="1929" y="4"/>
                    <a:pt x="1905" y="11"/>
                  </a:cubicBezTo>
                  <a:cubicBezTo>
                    <a:pt x="1170" y="249"/>
                    <a:pt x="536" y="706"/>
                    <a:pt x="80" y="1320"/>
                  </a:cubicBezTo>
                  <a:cubicBezTo>
                    <a:pt x="1" y="1439"/>
                    <a:pt x="20" y="1618"/>
                    <a:pt x="139" y="1697"/>
                  </a:cubicBezTo>
                  <a:cubicBezTo>
                    <a:pt x="199" y="1737"/>
                    <a:pt x="258" y="1737"/>
                    <a:pt x="298" y="1737"/>
                  </a:cubicBezTo>
                  <a:cubicBezTo>
                    <a:pt x="377" y="1737"/>
                    <a:pt x="456" y="1697"/>
                    <a:pt x="517" y="1637"/>
                  </a:cubicBezTo>
                  <a:cubicBezTo>
                    <a:pt x="893" y="1102"/>
                    <a:pt x="1448" y="706"/>
                    <a:pt x="2064" y="507"/>
                  </a:cubicBezTo>
                  <a:cubicBezTo>
                    <a:pt x="2202" y="468"/>
                    <a:pt x="2281" y="328"/>
                    <a:pt x="2222" y="190"/>
                  </a:cubicBezTo>
                  <a:cubicBezTo>
                    <a:pt x="2189" y="75"/>
                    <a:pt x="2089" y="0"/>
                    <a:pt x="1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1" name="Google Shape;1381;p27"/>
          <p:cNvGrpSpPr/>
          <p:nvPr/>
        </p:nvGrpSpPr>
        <p:grpSpPr>
          <a:xfrm>
            <a:off x="3658944" y="2618337"/>
            <a:ext cx="439060" cy="439058"/>
            <a:chOff x="3951332" y="4613324"/>
            <a:chExt cx="439060" cy="439058"/>
          </a:xfrm>
        </p:grpSpPr>
        <p:sp>
          <p:nvSpPr>
            <p:cNvPr id="1382" name="Google Shape;1382;p27"/>
            <p:cNvSpPr/>
            <p:nvPr/>
          </p:nvSpPr>
          <p:spPr>
            <a:xfrm>
              <a:off x="4188484" y="4714903"/>
              <a:ext cx="139568" cy="164591"/>
            </a:xfrm>
            <a:custGeom>
              <a:avLst/>
              <a:gdLst/>
              <a:ahLst/>
              <a:cxnLst/>
              <a:rect l="l" t="t" r="r" b="b"/>
              <a:pathLst>
                <a:path w="4306" h="5078" extrusionOk="0">
                  <a:moveTo>
                    <a:pt x="2163" y="1"/>
                  </a:moveTo>
                  <a:cubicBezTo>
                    <a:pt x="973" y="1"/>
                    <a:pt x="1" y="952"/>
                    <a:pt x="1" y="2103"/>
                  </a:cubicBezTo>
                  <a:lnTo>
                    <a:pt x="1" y="5078"/>
                  </a:lnTo>
                  <a:lnTo>
                    <a:pt x="4305" y="5078"/>
                  </a:lnTo>
                  <a:lnTo>
                    <a:pt x="4305" y="2103"/>
                  </a:lnTo>
                  <a:cubicBezTo>
                    <a:pt x="4305" y="952"/>
                    <a:pt x="3333" y="1"/>
                    <a:pt x="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7"/>
            <p:cNvSpPr/>
            <p:nvPr/>
          </p:nvSpPr>
          <p:spPr>
            <a:xfrm>
              <a:off x="4056085" y="4942466"/>
              <a:ext cx="325973" cy="101581"/>
            </a:xfrm>
            <a:custGeom>
              <a:avLst/>
              <a:gdLst/>
              <a:ahLst/>
              <a:cxnLst/>
              <a:rect l="l" t="t" r="r" b="b"/>
              <a:pathLst>
                <a:path w="10057" h="3134" extrusionOk="0">
                  <a:moveTo>
                    <a:pt x="0" y="0"/>
                  </a:moveTo>
                  <a:lnTo>
                    <a:pt x="0" y="3134"/>
                  </a:lnTo>
                  <a:lnTo>
                    <a:pt x="10056" y="3134"/>
                  </a:lnTo>
                  <a:lnTo>
                    <a:pt x="100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7"/>
            <p:cNvSpPr/>
            <p:nvPr/>
          </p:nvSpPr>
          <p:spPr>
            <a:xfrm>
              <a:off x="4047755" y="4622335"/>
              <a:ext cx="157492" cy="117042"/>
            </a:xfrm>
            <a:custGeom>
              <a:avLst/>
              <a:gdLst/>
              <a:ahLst/>
              <a:cxnLst/>
              <a:rect l="l" t="t" r="r" b="b"/>
              <a:pathLst>
                <a:path w="4859" h="3611" extrusionOk="0">
                  <a:moveTo>
                    <a:pt x="773" y="1"/>
                  </a:moveTo>
                  <a:cubicBezTo>
                    <a:pt x="336" y="1"/>
                    <a:pt x="0" y="337"/>
                    <a:pt x="0" y="773"/>
                  </a:cubicBezTo>
                  <a:lnTo>
                    <a:pt x="0" y="1963"/>
                  </a:lnTo>
                  <a:cubicBezTo>
                    <a:pt x="0" y="2400"/>
                    <a:pt x="336" y="2738"/>
                    <a:pt x="773" y="2738"/>
                  </a:cubicBezTo>
                  <a:lnTo>
                    <a:pt x="2954" y="2738"/>
                  </a:lnTo>
                  <a:lnTo>
                    <a:pt x="3808" y="3610"/>
                  </a:lnTo>
                  <a:lnTo>
                    <a:pt x="3808" y="2738"/>
                  </a:lnTo>
                  <a:lnTo>
                    <a:pt x="4086" y="2738"/>
                  </a:lnTo>
                  <a:cubicBezTo>
                    <a:pt x="4501" y="2738"/>
                    <a:pt x="4858" y="2400"/>
                    <a:pt x="4858" y="1963"/>
                  </a:cubicBezTo>
                  <a:lnTo>
                    <a:pt x="4858" y="773"/>
                  </a:lnTo>
                  <a:cubicBezTo>
                    <a:pt x="4858" y="337"/>
                    <a:pt x="4501" y="1"/>
                    <a:pt x="40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7"/>
            <p:cNvSpPr/>
            <p:nvPr/>
          </p:nvSpPr>
          <p:spPr>
            <a:xfrm>
              <a:off x="3960310" y="4934752"/>
              <a:ext cx="191623" cy="109295"/>
            </a:xfrm>
            <a:custGeom>
              <a:avLst/>
              <a:gdLst/>
              <a:ahLst/>
              <a:cxnLst/>
              <a:rect l="l" t="t" r="r" b="b"/>
              <a:pathLst>
                <a:path w="5912" h="3372" extrusionOk="0">
                  <a:moveTo>
                    <a:pt x="2320" y="0"/>
                  </a:moveTo>
                  <a:lnTo>
                    <a:pt x="2320" y="138"/>
                  </a:lnTo>
                  <a:cubicBezTo>
                    <a:pt x="2320" y="437"/>
                    <a:pt x="2122" y="675"/>
                    <a:pt x="1844" y="733"/>
                  </a:cubicBezTo>
                  <a:lnTo>
                    <a:pt x="1151" y="852"/>
                  </a:lnTo>
                  <a:cubicBezTo>
                    <a:pt x="477" y="971"/>
                    <a:pt x="1" y="1566"/>
                    <a:pt x="1" y="2241"/>
                  </a:cubicBezTo>
                  <a:lnTo>
                    <a:pt x="1" y="3372"/>
                  </a:lnTo>
                  <a:lnTo>
                    <a:pt x="5911" y="3372"/>
                  </a:lnTo>
                  <a:lnTo>
                    <a:pt x="5911" y="2241"/>
                  </a:lnTo>
                  <a:cubicBezTo>
                    <a:pt x="5911" y="1566"/>
                    <a:pt x="5435" y="971"/>
                    <a:pt x="4761" y="852"/>
                  </a:cubicBezTo>
                  <a:lnTo>
                    <a:pt x="4066" y="733"/>
                  </a:lnTo>
                  <a:cubicBezTo>
                    <a:pt x="3788" y="675"/>
                    <a:pt x="3590" y="437"/>
                    <a:pt x="3590" y="138"/>
                  </a:cubicBezTo>
                  <a:lnTo>
                    <a:pt x="3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7"/>
            <p:cNvSpPr/>
            <p:nvPr/>
          </p:nvSpPr>
          <p:spPr>
            <a:xfrm>
              <a:off x="4027174" y="4938609"/>
              <a:ext cx="57889" cy="25087"/>
            </a:xfrm>
            <a:custGeom>
              <a:avLst/>
              <a:gdLst/>
              <a:ahLst/>
              <a:cxnLst/>
              <a:rect l="l" t="t" r="r" b="b"/>
              <a:pathLst>
                <a:path w="1786" h="774" extrusionOk="0">
                  <a:moveTo>
                    <a:pt x="257" y="0"/>
                  </a:moveTo>
                  <a:lnTo>
                    <a:pt x="257" y="19"/>
                  </a:lnTo>
                  <a:cubicBezTo>
                    <a:pt x="257" y="238"/>
                    <a:pt x="159" y="416"/>
                    <a:pt x="0" y="516"/>
                  </a:cubicBezTo>
                  <a:lnTo>
                    <a:pt x="892" y="773"/>
                  </a:lnTo>
                  <a:lnTo>
                    <a:pt x="1785" y="516"/>
                  </a:lnTo>
                  <a:cubicBezTo>
                    <a:pt x="1627" y="416"/>
                    <a:pt x="1527" y="238"/>
                    <a:pt x="1527" y="19"/>
                  </a:cubicBezTo>
                  <a:lnTo>
                    <a:pt x="1527" y="0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4006593" y="4806175"/>
              <a:ext cx="99053" cy="132470"/>
            </a:xfrm>
            <a:custGeom>
              <a:avLst/>
              <a:gdLst/>
              <a:ahLst/>
              <a:cxnLst/>
              <a:rect l="l" t="t" r="r" b="b"/>
              <a:pathLst>
                <a:path w="3056" h="4087" extrusionOk="0">
                  <a:moveTo>
                    <a:pt x="1527" y="1"/>
                  </a:moveTo>
                  <a:cubicBezTo>
                    <a:pt x="675" y="1"/>
                    <a:pt x="1" y="694"/>
                    <a:pt x="1" y="1527"/>
                  </a:cubicBezTo>
                  <a:lnTo>
                    <a:pt x="1" y="2558"/>
                  </a:lnTo>
                  <a:cubicBezTo>
                    <a:pt x="1" y="3412"/>
                    <a:pt x="675" y="4086"/>
                    <a:pt x="1527" y="4086"/>
                  </a:cubicBezTo>
                  <a:cubicBezTo>
                    <a:pt x="2381" y="4086"/>
                    <a:pt x="3055" y="3412"/>
                    <a:pt x="3055" y="2558"/>
                  </a:cubicBezTo>
                  <a:lnTo>
                    <a:pt x="3055" y="1527"/>
                  </a:lnTo>
                  <a:cubicBezTo>
                    <a:pt x="3055" y="694"/>
                    <a:pt x="2381" y="1"/>
                    <a:pt x="1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4172441" y="4848602"/>
              <a:ext cx="171657" cy="93899"/>
            </a:xfrm>
            <a:custGeom>
              <a:avLst/>
              <a:gdLst/>
              <a:ahLst/>
              <a:cxnLst/>
              <a:rect l="l" t="t" r="r" b="b"/>
              <a:pathLst>
                <a:path w="5296" h="2897" extrusionOk="0">
                  <a:moveTo>
                    <a:pt x="2103" y="1"/>
                  </a:moveTo>
                  <a:lnTo>
                    <a:pt x="2103" y="139"/>
                  </a:lnTo>
                  <a:cubicBezTo>
                    <a:pt x="2103" y="377"/>
                    <a:pt x="1905" y="596"/>
                    <a:pt x="1667" y="654"/>
                  </a:cubicBezTo>
                  <a:lnTo>
                    <a:pt x="1051" y="754"/>
                  </a:lnTo>
                  <a:cubicBezTo>
                    <a:pt x="437" y="873"/>
                    <a:pt x="1" y="1408"/>
                    <a:pt x="1" y="2003"/>
                  </a:cubicBezTo>
                  <a:lnTo>
                    <a:pt x="1" y="2896"/>
                  </a:lnTo>
                  <a:lnTo>
                    <a:pt x="5295" y="2896"/>
                  </a:lnTo>
                  <a:lnTo>
                    <a:pt x="5295" y="2003"/>
                  </a:lnTo>
                  <a:cubicBezTo>
                    <a:pt x="5295" y="1408"/>
                    <a:pt x="4859" y="873"/>
                    <a:pt x="4264" y="754"/>
                  </a:cubicBezTo>
                  <a:lnTo>
                    <a:pt x="3629" y="654"/>
                  </a:lnTo>
                  <a:cubicBezTo>
                    <a:pt x="3391" y="596"/>
                    <a:pt x="3214" y="377"/>
                    <a:pt x="3214" y="139"/>
                  </a:cubicBezTo>
                  <a:lnTo>
                    <a:pt x="32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7"/>
            <p:cNvSpPr/>
            <p:nvPr/>
          </p:nvSpPr>
          <p:spPr>
            <a:xfrm>
              <a:off x="4228998" y="4848602"/>
              <a:ext cx="58505" cy="59801"/>
            </a:xfrm>
            <a:custGeom>
              <a:avLst/>
              <a:gdLst/>
              <a:ahLst/>
              <a:cxnLst/>
              <a:rect l="l" t="t" r="r" b="b"/>
              <a:pathLst>
                <a:path w="1805" h="1845" extrusionOk="0">
                  <a:moveTo>
                    <a:pt x="358" y="1"/>
                  </a:moveTo>
                  <a:lnTo>
                    <a:pt x="358" y="139"/>
                  </a:lnTo>
                  <a:cubicBezTo>
                    <a:pt x="358" y="358"/>
                    <a:pt x="218" y="556"/>
                    <a:pt x="1" y="615"/>
                  </a:cubicBezTo>
                  <a:lnTo>
                    <a:pt x="913" y="1844"/>
                  </a:lnTo>
                  <a:lnTo>
                    <a:pt x="1805" y="615"/>
                  </a:lnTo>
                  <a:cubicBezTo>
                    <a:pt x="1607" y="556"/>
                    <a:pt x="1469" y="358"/>
                    <a:pt x="1469" y="139"/>
                  </a:cubicBezTo>
                  <a:lnTo>
                    <a:pt x="1469" y="1"/>
                  </a:lnTo>
                  <a:close/>
                </a:path>
              </a:pathLst>
            </a:custGeom>
            <a:solidFill>
              <a:srgbClr val="FFB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7"/>
            <p:cNvSpPr/>
            <p:nvPr/>
          </p:nvSpPr>
          <p:spPr>
            <a:xfrm>
              <a:off x="4213571" y="4763099"/>
              <a:ext cx="89361" cy="89394"/>
            </a:xfrm>
            <a:custGeom>
              <a:avLst/>
              <a:gdLst/>
              <a:ahLst/>
              <a:cxnLst/>
              <a:rect l="l" t="t" r="r" b="b"/>
              <a:pathLst>
                <a:path w="2757" h="2758" extrusionOk="0">
                  <a:moveTo>
                    <a:pt x="1845" y="0"/>
                  </a:moveTo>
                  <a:cubicBezTo>
                    <a:pt x="1548" y="338"/>
                    <a:pt x="1131" y="536"/>
                    <a:pt x="675" y="536"/>
                  </a:cubicBezTo>
                  <a:lnTo>
                    <a:pt x="1" y="536"/>
                  </a:lnTo>
                  <a:lnTo>
                    <a:pt x="1" y="1388"/>
                  </a:lnTo>
                  <a:cubicBezTo>
                    <a:pt x="1" y="2142"/>
                    <a:pt x="615" y="2758"/>
                    <a:pt x="1389" y="2758"/>
                  </a:cubicBezTo>
                  <a:cubicBezTo>
                    <a:pt x="2143" y="2758"/>
                    <a:pt x="2757" y="2142"/>
                    <a:pt x="2757" y="1388"/>
                  </a:cubicBezTo>
                  <a:lnTo>
                    <a:pt x="2757" y="536"/>
                  </a:lnTo>
                  <a:lnTo>
                    <a:pt x="1845" y="0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3960310" y="4668619"/>
              <a:ext cx="157525" cy="135030"/>
            </a:xfrm>
            <a:custGeom>
              <a:avLst/>
              <a:gdLst/>
              <a:ahLst/>
              <a:cxnLst/>
              <a:rect l="l" t="t" r="r" b="b"/>
              <a:pathLst>
                <a:path w="4860" h="4166" extrusionOk="0">
                  <a:moveTo>
                    <a:pt x="773" y="1"/>
                  </a:moveTo>
                  <a:cubicBezTo>
                    <a:pt x="337" y="1"/>
                    <a:pt x="1" y="337"/>
                    <a:pt x="1" y="773"/>
                  </a:cubicBezTo>
                  <a:lnTo>
                    <a:pt x="1" y="2222"/>
                  </a:lnTo>
                  <a:cubicBezTo>
                    <a:pt x="1" y="2658"/>
                    <a:pt x="337" y="3015"/>
                    <a:pt x="773" y="3015"/>
                  </a:cubicBezTo>
                  <a:lnTo>
                    <a:pt x="1051" y="3015"/>
                  </a:lnTo>
                  <a:lnTo>
                    <a:pt x="1051" y="4165"/>
                  </a:lnTo>
                  <a:lnTo>
                    <a:pt x="2201" y="3015"/>
                  </a:lnTo>
                  <a:lnTo>
                    <a:pt x="4086" y="3015"/>
                  </a:lnTo>
                  <a:cubicBezTo>
                    <a:pt x="4502" y="3015"/>
                    <a:pt x="4859" y="2658"/>
                    <a:pt x="4859" y="2222"/>
                  </a:cubicBezTo>
                  <a:lnTo>
                    <a:pt x="4859" y="773"/>
                  </a:lnTo>
                  <a:cubicBezTo>
                    <a:pt x="4859" y="337"/>
                    <a:pt x="4502" y="1"/>
                    <a:pt x="40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4194934" y="4942466"/>
              <a:ext cx="126668" cy="63658"/>
            </a:xfrm>
            <a:custGeom>
              <a:avLst/>
              <a:gdLst/>
              <a:ahLst/>
              <a:cxnLst/>
              <a:rect l="l" t="t" r="r" b="b"/>
              <a:pathLst>
                <a:path w="3908" h="1964" extrusionOk="0">
                  <a:moveTo>
                    <a:pt x="0" y="0"/>
                  </a:moveTo>
                  <a:lnTo>
                    <a:pt x="0" y="1963"/>
                  </a:lnTo>
                  <a:lnTo>
                    <a:pt x="3908" y="1963"/>
                  </a:lnTo>
                  <a:lnTo>
                    <a:pt x="39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7"/>
            <p:cNvSpPr/>
            <p:nvPr/>
          </p:nvSpPr>
          <p:spPr>
            <a:xfrm>
              <a:off x="3951332" y="4706508"/>
              <a:ext cx="439060" cy="345874"/>
            </a:xfrm>
            <a:custGeom>
              <a:avLst/>
              <a:gdLst/>
              <a:ahLst/>
              <a:cxnLst/>
              <a:rect l="l" t="t" r="r" b="b"/>
              <a:pathLst>
                <a:path w="13546" h="10671" extrusionOk="0">
                  <a:moveTo>
                    <a:pt x="9975" y="2084"/>
                  </a:moveTo>
                  <a:lnTo>
                    <a:pt x="10591" y="2441"/>
                  </a:lnTo>
                  <a:lnTo>
                    <a:pt x="10591" y="3134"/>
                  </a:lnTo>
                  <a:cubicBezTo>
                    <a:pt x="10591" y="3571"/>
                    <a:pt x="10332" y="3928"/>
                    <a:pt x="9996" y="4126"/>
                  </a:cubicBezTo>
                  <a:cubicBezTo>
                    <a:pt x="9936" y="4126"/>
                    <a:pt x="9896" y="4147"/>
                    <a:pt x="9856" y="4166"/>
                  </a:cubicBezTo>
                  <a:cubicBezTo>
                    <a:pt x="9737" y="4226"/>
                    <a:pt x="9618" y="4245"/>
                    <a:pt x="9480" y="4245"/>
                  </a:cubicBezTo>
                  <a:cubicBezTo>
                    <a:pt x="9341" y="4245"/>
                    <a:pt x="9203" y="4226"/>
                    <a:pt x="9084" y="4166"/>
                  </a:cubicBezTo>
                  <a:cubicBezTo>
                    <a:pt x="9044" y="4147"/>
                    <a:pt x="9004" y="4126"/>
                    <a:pt x="8965" y="4126"/>
                  </a:cubicBezTo>
                  <a:cubicBezTo>
                    <a:pt x="8608" y="3928"/>
                    <a:pt x="8370" y="3571"/>
                    <a:pt x="8370" y="3134"/>
                  </a:cubicBezTo>
                  <a:lnTo>
                    <a:pt x="8370" y="2539"/>
                  </a:lnTo>
                  <a:lnTo>
                    <a:pt x="8766" y="2539"/>
                  </a:lnTo>
                  <a:cubicBezTo>
                    <a:pt x="9222" y="2539"/>
                    <a:pt x="9658" y="2381"/>
                    <a:pt x="9975" y="2084"/>
                  </a:cubicBezTo>
                  <a:close/>
                  <a:moveTo>
                    <a:pt x="9480" y="537"/>
                  </a:moveTo>
                  <a:cubicBezTo>
                    <a:pt x="10512" y="537"/>
                    <a:pt x="11364" y="1350"/>
                    <a:pt x="11364" y="2362"/>
                  </a:cubicBezTo>
                  <a:lnTo>
                    <a:pt x="11364" y="4940"/>
                  </a:lnTo>
                  <a:lnTo>
                    <a:pt x="11126" y="4880"/>
                  </a:lnTo>
                  <a:lnTo>
                    <a:pt x="10512" y="4781"/>
                  </a:lnTo>
                  <a:cubicBezTo>
                    <a:pt x="10393" y="4761"/>
                    <a:pt x="10313" y="4662"/>
                    <a:pt x="10293" y="4543"/>
                  </a:cubicBezTo>
                  <a:cubicBezTo>
                    <a:pt x="10789" y="4266"/>
                    <a:pt x="11107" y="3729"/>
                    <a:pt x="11107" y="3134"/>
                  </a:cubicBezTo>
                  <a:lnTo>
                    <a:pt x="11107" y="2282"/>
                  </a:lnTo>
                  <a:cubicBezTo>
                    <a:pt x="11107" y="2183"/>
                    <a:pt x="11067" y="2103"/>
                    <a:pt x="10988" y="2064"/>
                  </a:cubicBezTo>
                  <a:lnTo>
                    <a:pt x="10055" y="1508"/>
                  </a:lnTo>
                  <a:cubicBezTo>
                    <a:pt x="10018" y="1486"/>
                    <a:pt x="9975" y="1475"/>
                    <a:pt x="9931" y="1475"/>
                  </a:cubicBezTo>
                  <a:cubicBezTo>
                    <a:pt x="9857" y="1475"/>
                    <a:pt x="9780" y="1506"/>
                    <a:pt x="9718" y="1568"/>
                  </a:cubicBezTo>
                  <a:cubicBezTo>
                    <a:pt x="9480" y="1865"/>
                    <a:pt x="9142" y="2024"/>
                    <a:pt x="8766" y="2024"/>
                  </a:cubicBezTo>
                  <a:lnTo>
                    <a:pt x="8092" y="2024"/>
                  </a:lnTo>
                  <a:cubicBezTo>
                    <a:pt x="7952" y="2024"/>
                    <a:pt x="7833" y="2143"/>
                    <a:pt x="7833" y="2282"/>
                  </a:cubicBezTo>
                  <a:lnTo>
                    <a:pt x="7833" y="3134"/>
                  </a:lnTo>
                  <a:cubicBezTo>
                    <a:pt x="7833" y="3729"/>
                    <a:pt x="8171" y="4266"/>
                    <a:pt x="8647" y="4543"/>
                  </a:cubicBezTo>
                  <a:cubicBezTo>
                    <a:pt x="8627" y="4662"/>
                    <a:pt x="8547" y="4761"/>
                    <a:pt x="8449" y="4781"/>
                  </a:cubicBezTo>
                  <a:lnTo>
                    <a:pt x="7814" y="4880"/>
                  </a:lnTo>
                  <a:cubicBezTo>
                    <a:pt x="7735" y="4900"/>
                    <a:pt x="7656" y="4919"/>
                    <a:pt x="7595" y="4940"/>
                  </a:cubicBezTo>
                  <a:lnTo>
                    <a:pt x="7595" y="2362"/>
                  </a:lnTo>
                  <a:cubicBezTo>
                    <a:pt x="7595" y="1350"/>
                    <a:pt x="8428" y="537"/>
                    <a:pt x="9480" y="537"/>
                  </a:cubicBezTo>
                  <a:close/>
                  <a:moveTo>
                    <a:pt x="9798" y="4742"/>
                  </a:moveTo>
                  <a:cubicBezTo>
                    <a:pt x="9837" y="4861"/>
                    <a:pt x="9896" y="4980"/>
                    <a:pt x="9996" y="5078"/>
                  </a:cubicBezTo>
                  <a:lnTo>
                    <a:pt x="9480" y="5792"/>
                  </a:lnTo>
                  <a:lnTo>
                    <a:pt x="8944" y="5078"/>
                  </a:lnTo>
                  <a:cubicBezTo>
                    <a:pt x="9044" y="4980"/>
                    <a:pt x="9103" y="4861"/>
                    <a:pt x="9142" y="4742"/>
                  </a:cubicBezTo>
                  <a:cubicBezTo>
                    <a:pt x="9261" y="4761"/>
                    <a:pt x="9361" y="4781"/>
                    <a:pt x="9480" y="4781"/>
                  </a:cubicBezTo>
                  <a:cubicBezTo>
                    <a:pt x="9579" y="4781"/>
                    <a:pt x="9698" y="4761"/>
                    <a:pt x="9798" y="4742"/>
                  </a:cubicBezTo>
                  <a:close/>
                  <a:moveTo>
                    <a:pt x="3232" y="3333"/>
                  </a:moveTo>
                  <a:cubicBezTo>
                    <a:pt x="3927" y="3333"/>
                    <a:pt x="4501" y="3909"/>
                    <a:pt x="4501" y="4602"/>
                  </a:cubicBezTo>
                  <a:lnTo>
                    <a:pt x="4501" y="5633"/>
                  </a:lnTo>
                  <a:cubicBezTo>
                    <a:pt x="4501" y="6328"/>
                    <a:pt x="3927" y="6903"/>
                    <a:pt x="3232" y="6903"/>
                  </a:cubicBezTo>
                  <a:cubicBezTo>
                    <a:pt x="2539" y="6903"/>
                    <a:pt x="1963" y="6328"/>
                    <a:pt x="1963" y="5633"/>
                  </a:cubicBezTo>
                  <a:lnTo>
                    <a:pt x="1963" y="4602"/>
                  </a:lnTo>
                  <a:cubicBezTo>
                    <a:pt x="1963" y="3909"/>
                    <a:pt x="2539" y="3333"/>
                    <a:pt x="3232" y="3333"/>
                  </a:cubicBezTo>
                  <a:close/>
                  <a:moveTo>
                    <a:pt x="10472" y="5297"/>
                  </a:moveTo>
                  <a:lnTo>
                    <a:pt x="11027" y="5416"/>
                  </a:lnTo>
                  <a:cubicBezTo>
                    <a:pt x="11503" y="5495"/>
                    <a:pt x="11860" y="5911"/>
                    <a:pt x="11860" y="6387"/>
                  </a:cubicBezTo>
                  <a:lnTo>
                    <a:pt x="11860" y="7022"/>
                  </a:lnTo>
                  <a:lnTo>
                    <a:pt x="7100" y="7022"/>
                  </a:lnTo>
                  <a:lnTo>
                    <a:pt x="7100" y="6387"/>
                  </a:lnTo>
                  <a:cubicBezTo>
                    <a:pt x="7100" y="5911"/>
                    <a:pt x="7437" y="5495"/>
                    <a:pt x="7913" y="5416"/>
                  </a:cubicBezTo>
                  <a:lnTo>
                    <a:pt x="8468" y="5297"/>
                  </a:lnTo>
                  <a:lnTo>
                    <a:pt x="9261" y="6387"/>
                  </a:lnTo>
                  <a:cubicBezTo>
                    <a:pt x="9301" y="6447"/>
                    <a:pt x="9380" y="6487"/>
                    <a:pt x="9480" y="6487"/>
                  </a:cubicBezTo>
                  <a:cubicBezTo>
                    <a:pt x="9560" y="6487"/>
                    <a:pt x="9639" y="6447"/>
                    <a:pt x="9679" y="6387"/>
                  </a:cubicBezTo>
                  <a:lnTo>
                    <a:pt x="10472" y="5297"/>
                  </a:lnTo>
                  <a:close/>
                  <a:moveTo>
                    <a:pt x="3610" y="7379"/>
                  </a:moveTo>
                  <a:cubicBezTo>
                    <a:pt x="3629" y="7439"/>
                    <a:pt x="3649" y="7479"/>
                    <a:pt x="3668" y="7537"/>
                  </a:cubicBezTo>
                  <a:lnTo>
                    <a:pt x="3232" y="7656"/>
                  </a:lnTo>
                  <a:lnTo>
                    <a:pt x="2796" y="7537"/>
                  </a:lnTo>
                  <a:cubicBezTo>
                    <a:pt x="2816" y="7479"/>
                    <a:pt x="2835" y="7439"/>
                    <a:pt x="2856" y="7379"/>
                  </a:cubicBezTo>
                  <a:cubicBezTo>
                    <a:pt x="2975" y="7418"/>
                    <a:pt x="3094" y="7439"/>
                    <a:pt x="3232" y="7439"/>
                  </a:cubicBezTo>
                  <a:cubicBezTo>
                    <a:pt x="3372" y="7439"/>
                    <a:pt x="3491" y="7418"/>
                    <a:pt x="3610" y="7379"/>
                  </a:cubicBezTo>
                  <a:close/>
                  <a:moveTo>
                    <a:pt x="4086" y="7955"/>
                  </a:moveTo>
                  <a:cubicBezTo>
                    <a:pt x="4144" y="7994"/>
                    <a:pt x="4224" y="8013"/>
                    <a:pt x="4284" y="8034"/>
                  </a:cubicBezTo>
                  <a:lnTo>
                    <a:pt x="4977" y="8153"/>
                  </a:lnTo>
                  <a:cubicBezTo>
                    <a:pt x="5533" y="8251"/>
                    <a:pt x="5929" y="8727"/>
                    <a:pt x="5929" y="9283"/>
                  </a:cubicBezTo>
                  <a:lnTo>
                    <a:pt x="5929" y="10136"/>
                  </a:lnTo>
                  <a:lnTo>
                    <a:pt x="535" y="10136"/>
                  </a:lnTo>
                  <a:lnTo>
                    <a:pt x="535" y="9719"/>
                  </a:lnTo>
                  <a:lnTo>
                    <a:pt x="2340" y="9719"/>
                  </a:lnTo>
                  <a:cubicBezTo>
                    <a:pt x="2499" y="9719"/>
                    <a:pt x="2618" y="9600"/>
                    <a:pt x="2618" y="9462"/>
                  </a:cubicBezTo>
                  <a:cubicBezTo>
                    <a:pt x="2618" y="9303"/>
                    <a:pt x="2499" y="9184"/>
                    <a:pt x="2340" y="9184"/>
                  </a:cubicBezTo>
                  <a:lnTo>
                    <a:pt x="535" y="9184"/>
                  </a:lnTo>
                  <a:cubicBezTo>
                    <a:pt x="575" y="8688"/>
                    <a:pt x="971" y="8251"/>
                    <a:pt x="1487" y="8153"/>
                  </a:cubicBezTo>
                  <a:lnTo>
                    <a:pt x="2182" y="8034"/>
                  </a:lnTo>
                  <a:cubicBezTo>
                    <a:pt x="2240" y="8013"/>
                    <a:pt x="2320" y="7994"/>
                    <a:pt x="2380" y="7955"/>
                  </a:cubicBezTo>
                  <a:lnTo>
                    <a:pt x="3153" y="8172"/>
                  </a:lnTo>
                  <a:cubicBezTo>
                    <a:pt x="3192" y="8193"/>
                    <a:pt x="3213" y="8193"/>
                    <a:pt x="3232" y="8193"/>
                  </a:cubicBezTo>
                  <a:cubicBezTo>
                    <a:pt x="3253" y="8193"/>
                    <a:pt x="3272" y="8193"/>
                    <a:pt x="3311" y="8172"/>
                  </a:cubicBezTo>
                  <a:lnTo>
                    <a:pt x="4086" y="7955"/>
                  </a:lnTo>
                  <a:close/>
                  <a:moveTo>
                    <a:pt x="9480" y="1"/>
                  </a:moveTo>
                  <a:cubicBezTo>
                    <a:pt x="8151" y="1"/>
                    <a:pt x="7061" y="1053"/>
                    <a:pt x="7061" y="2362"/>
                  </a:cubicBezTo>
                  <a:lnTo>
                    <a:pt x="7061" y="5257"/>
                  </a:lnTo>
                  <a:cubicBezTo>
                    <a:pt x="6762" y="5554"/>
                    <a:pt x="6564" y="5951"/>
                    <a:pt x="6564" y="6387"/>
                  </a:cubicBezTo>
                  <a:lnTo>
                    <a:pt x="6564" y="7022"/>
                  </a:lnTo>
                  <a:lnTo>
                    <a:pt x="6029" y="7022"/>
                  </a:lnTo>
                  <a:cubicBezTo>
                    <a:pt x="5871" y="7022"/>
                    <a:pt x="5752" y="7141"/>
                    <a:pt x="5752" y="7280"/>
                  </a:cubicBezTo>
                  <a:cubicBezTo>
                    <a:pt x="5752" y="7439"/>
                    <a:pt x="5871" y="7558"/>
                    <a:pt x="6029" y="7558"/>
                  </a:cubicBezTo>
                  <a:lnTo>
                    <a:pt x="7259" y="7558"/>
                  </a:lnTo>
                  <a:lnTo>
                    <a:pt x="7259" y="9243"/>
                  </a:lnTo>
                  <a:cubicBezTo>
                    <a:pt x="7259" y="9383"/>
                    <a:pt x="7378" y="9502"/>
                    <a:pt x="7516" y="9502"/>
                  </a:cubicBezTo>
                  <a:lnTo>
                    <a:pt x="8449" y="9502"/>
                  </a:lnTo>
                  <a:cubicBezTo>
                    <a:pt x="8587" y="9502"/>
                    <a:pt x="8706" y="9383"/>
                    <a:pt x="8706" y="9243"/>
                  </a:cubicBezTo>
                  <a:cubicBezTo>
                    <a:pt x="8706" y="9105"/>
                    <a:pt x="8587" y="8986"/>
                    <a:pt x="8449" y="8986"/>
                  </a:cubicBezTo>
                  <a:lnTo>
                    <a:pt x="7775" y="8986"/>
                  </a:lnTo>
                  <a:lnTo>
                    <a:pt x="7775" y="7558"/>
                  </a:lnTo>
                  <a:lnTo>
                    <a:pt x="11165" y="7558"/>
                  </a:lnTo>
                  <a:lnTo>
                    <a:pt x="11165" y="8986"/>
                  </a:lnTo>
                  <a:lnTo>
                    <a:pt x="10451" y="8986"/>
                  </a:lnTo>
                  <a:cubicBezTo>
                    <a:pt x="10313" y="8986"/>
                    <a:pt x="10194" y="9105"/>
                    <a:pt x="10194" y="9243"/>
                  </a:cubicBezTo>
                  <a:cubicBezTo>
                    <a:pt x="10194" y="9383"/>
                    <a:pt x="10313" y="9502"/>
                    <a:pt x="10451" y="9502"/>
                  </a:cubicBezTo>
                  <a:lnTo>
                    <a:pt x="11424" y="9502"/>
                  </a:lnTo>
                  <a:cubicBezTo>
                    <a:pt x="11583" y="9502"/>
                    <a:pt x="11702" y="9383"/>
                    <a:pt x="11702" y="9243"/>
                  </a:cubicBezTo>
                  <a:lnTo>
                    <a:pt x="11702" y="7558"/>
                  </a:lnTo>
                  <a:lnTo>
                    <a:pt x="13011" y="7558"/>
                  </a:lnTo>
                  <a:lnTo>
                    <a:pt x="13011" y="10136"/>
                  </a:lnTo>
                  <a:lnTo>
                    <a:pt x="6466" y="10136"/>
                  </a:lnTo>
                  <a:lnTo>
                    <a:pt x="6466" y="9283"/>
                  </a:lnTo>
                  <a:cubicBezTo>
                    <a:pt x="6466" y="8470"/>
                    <a:pt x="5871" y="7775"/>
                    <a:pt x="5077" y="7637"/>
                  </a:cubicBezTo>
                  <a:lnTo>
                    <a:pt x="4382" y="7498"/>
                  </a:lnTo>
                  <a:cubicBezTo>
                    <a:pt x="4343" y="7498"/>
                    <a:pt x="4324" y="7498"/>
                    <a:pt x="4303" y="7479"/>
                  </a:cubicBezTo>
                  <a:cubicBezTo>
                    <a:pt x="4284" y="7458"/>
                    <a:pt x="4263" y="7439"/>
                    <a:pt x="4244" y="7439"/>
                  </a:cubicBezTo>
                  <a:cubicBezTo>
                    <a:pt x="4165" y="7379"/>
                    <a:pt x="4125" y="7299"/>
                    <a:pt x="4125" y="7201"/>
                  </a:cubicBezTo>
                  <a:cubicBezTo>
                    <a:pt x="4660" y="6884"/>
                    <a:pt x="5038" y="6308"/>
                    <a:pt x="5038" y="5633"/>
                  </a:cubicBezTo>
                  <a:lnTo>
                    <a:pt x="5038" y="4602"/>
                  </a:lnTo>
                  <a:cubicBezTo>
                    <a:pt x="5038" y="3610"/>
                    <a:pt x="4224" y="2817"/>
                    <a:pt x="3232" y="2817"/>
                  </a:cubicBezTo>
                  <a:cubicBezTo>
                    <a:pt x="2240" y="2817"/>
                    <a:pt x="1428" y="3610"/>
                    <a:pt x="1428" y="4602"/>
                  </a:cubicBezTo>
                  <a:lnTo>
                    <a:pt x="1428" y="5633"/>
                  </a:lnTo>
                  <a:cubicBezTo>
                    <a:pt x="1428" y="6308"/>
                    <a:pt x="1804" y="6884"/>
                    <a:pt x="2340" y="7201"/>
                  </a:cubicBezTo>
                  <a:cubicBezTo>
                    <a:pt x="2340" y="7299"/>
                    <a:pt x="2301" y="7379"/>
                    <a:pt x="2221" y="7439"/>
                  </a:cubicBezTo>
                  <a:cubicBezTo>
                    <a:pt x="2201" y="7458"/>
                    <a:pt x="2182" y="7458"/>
                    <a:pt x="2182" y="7479"/>
                  </a:cubicBezTo>
                  <a:cubicBezTo>
                    <a:pt x="2142" y="7498"/>
                    <a:pt x="2121" y="7498"/>
                    <a:pt x="2082" y="7498"/>
                  </a:cubicBezTo>
                  <a:lnTo>
                    <a:pt x="1388" y="7637"/>
                  </a:lnTo>
                  <a:cubicBezTo>
                    <a:pt x="595" y="7775"/>
                    <a:pt x="0" y="8470"/>
                    <a:pt x="0" y="9283"/>
                  </a:cubicBezTo>
                  <a:lnTo>
                    <a:pt x="0" y="10414"/>
                  </a:lnTo>
                  <a:cubicBezTo>
                    <a:pt x="0" y="10552"/>
                    <a:pt x="119" y="10671"/>
                    <a:pt x="278" y="10671"/>
                  </a:cubicBezTo>
                  <a:lnTo>
                    <a:pt x="13288" y="10671"/>
                  </a:lnTo>
                  <a:cubicBezTo>
                    <a:pt x="13426" y="10671"/>
                    <a:pt x="13545" y="10552"/>
                    <a:pt x="13545" y="10414"/>
                  </a:cubicBezTo>
                  <a:lnTo>
                    <a:pt x="13545" y="7280"/>
                  </a:lnTo>
                  <a:cubicBezTo>
                    <a:pt x="13545" y="7141"/>
                    <a:pt x="13426" y="7022"/>
                    <a:pt x="13288" y="7022"/>
                  </a:cubicBezTo>
                  <a:lnTo>
                    <a:pt x="12376" y="7022"/>
                  </a:lnTo>
                  <a:lnTo>
                    <a:pt x="12376" y="6387"/>
                  </a:lnTo>
                  <a:cubicBezTo>
                    <a:pt x="12376" y="5951"/>
                    <a:pt x="12197" y="5554"/>
                    <a:pt x="11879" y="5257"/>
                  </a:cubicBezTo>
                  <a:lnTo>
                    <a:pt x="11879" y="2362"/>
                  </a:lnTo>
                  <a:cubicBezTo>
                    <a:pt x="11879" y="1053"/>
                    <a:pt x="10808" y="1"/>
                    <a:pt x="94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7"/>
            <p:cNvSpPr/>
            <p:nvPr/>
          </p:nvSpPr>
          <p:spPr>
            <a:xfrm>
              <a:off x="3951332" y="4613324"/>
              <a:ext cx="262282" cy="198656"/>
            </a:xfrm>
            <a:custGeom>
              <a:avLst/>
              <a:gdLst/>
              <a:ahLst/>
              <a:cxnLst/>
              <a:rect l="l" t="t" r="r" b="b"/>
              <a:pathLst>
                <a:path w="8092" h="6129" extrusionOk="0">
                  <a:moveTo>
                    <a:pt x="7061" y="536"/>
                  </a:moveTo>
                  <a:cubicBezTo>
                    <a:pt x="7338" y="536"/>
                    <a:pt x="7576" y="774"/>
                    <a:pt x="7576" y="1051"/>
                  </a:cubicBezTo>
                  <a:lnTo>
                    <a:pt x="7576" y="2241"/>
                  </a:lnTo>
                  <a:cubicBezTo>
                    <a:pt x="7576" y="2519"/>
                    <a:pt x="7338" y="2757"/>
                    <a:pt x="7061" y="2757"/>
                  </a:cubicBezTo>
                  <a:lnTo>
                    <a:pt x="6783" y="2757"/>
                  </a:lnTo>
                  <a:cubicBezTo>
                    <a:pt x="6624" y="2757"/>
                    <a:pt x="6505" y="2876"/>
                    <a:pt x="6505" y="3016"/>
                  </a:cubicBezTo>
                  <a:lnTo>
                    <a:pt x="6505" y="3233"/>
                  </a:lnTo>
                  <a:lnTo>
                    <a:pt x="6109" y="2836"/>
                  </a:lnTo>
                  <a:cubicBezTo>
                    <a:pt x="6069" y="2797"/>
                    <a:pt x="5990" y="2757"/>
                    <a:pt x="5929" y="2757"/>
                  </a:cubicBezTo>
                  <a:lnTo>
                    <a:pt x="5395" y="2757"/>
                  </a:lnTo>
                  <a:lnTo>
                    <a:pt x="5395" y="2479"/>
                  </a:lnTo>
                  <a:cubicBezTo>
                    <a:pt x="5395" y="1905"/>
                    <a:pt x="4938" y="1429"/>
                    <a:pt x="4363" y="1429"/>
                  </a:cubicBezTo>
                  <a:lnTo>
                    <a:pt x="3232" y="1429"/>
                  </a:lnTo>
                  <a:lnTo>
                    <a:pt x="3232" y="1051"/>
                  </a:lnTo>
                  <a:cubicBezTo>
                    <a:pt x="3232" y="774"/>
                    <a:pt x="3470" y="536"/>
                    <a:pt x="3748" y="536"/>
                  </a:cubicBezTo>
                  <a:close/>
                  <a:moveTo>
                    <a:pt x="4363" y="1964"/>
                  </a:moveTo>
                  <a:cubicBezTo>
                    <a:pt x="4641" y="1964"/>
                    <a:pt x="4879" y="2202"/>
                    <a:pt x="4879" y="2479"/>
                  </a:cubicBezTo>
                  <a:lnTo>
                    <a:pt x="4879" y="3928"/>
                  </a:lnTo>
                  <a:cubicBezTo>
                    <a:pt x="4879" y="4225"/>
                    <a:pt x="4641" y="4443"/>
                    <a:pt x="4363" y="4443"/>
                  </a:cubicBezTo>
                  <a:lnTo>
                    <a:pt x="2478" y="4443"/>
                  </a:lnTo>
                  <a:cubicBezTo>
                    <a:pt x="2420" y="4443"/>
                    <a:pt x="2340" y="4483"/>
                    <a:pt x="2301" y="4523"/>
                  </a:cubicBezTo>
                  <a:lnTo>
                    <a:pt x="1587" y="5237"/>
                  </a:lnTo>
                  <a:lnTo>
                    <a:pt x="1587" y="4721"/>
                  </a:lnTo>
                  <a:cubicBezTo>
                    <a:pt x="1587" y="4562"/>
                    <a:pt x="1468" y="4443"/>
                    <a:pt x="1328" y="4443"/>
                  </a:cubicBezTo>
                  <a:lnTo>
                    <a:pt x="1050" y="4443"/>
                  </a:lnTo>
                  <a:cubicBezTo>
                    <a:pt x="773" y="4443"/>
                    <a:pt x="535" y="4225"/>
                    <a:pt x="535" y="3928"/>
                  </a:cubicBezTo>
                  <a:lnTo>
                    <a:pt x="535" y="2479"/>
                  </a:lnTo>
                  <a:cubicBezTo>
                    <a:pt x="535" y="2202"/>
                    <a:pt x="773" y="1964"/>
                    <a:pt x="1050" y="1964"/>
                  </a:cubicBezTo>
                  <a:close/>
                  <a:moveTo>
                    <a:pt x="3748" y="1"/>
                  </a:moveTo>
                  <a:cubicBezTo>
                    <a:pt x="3173" y="1"/>
                    <a:pt x="2697" y="477"/>
                    <a:pt x="2697" y="1051"/>
                  </a:cubicBezTo>
                  <a:lnTo>
                    <a:pt x="2697" y="1429"/>
                  </a:lnTo>
                  <a:lnTo>
                    <a:pt x="1050" y="1429"/>
                  </a:lnTo>
                  <a:cubicBezTo>
                    <a:pt x="476" y="1429"/>
                    <a:pt x="0" y="1905"/>
                    <a:pt x="0" y="2479"/>
                  </a:cubicBezTo>
                  <a:lnTo>
                    <a:pt x="0" y="3928"/>
                  </a:lnTo>
                  <a:cubicBezTo>
                    <a:pt x="0" y="4523"/>
                    <a:pt x="476" y="4978"/>
                    <a:pt x="1050" y="4978"/>
                  </a:cubicBezTo>
                  <a:lnTo>
                    <a:pt x="1071" y="4978"/>
                  </a:lnTo>
                  <a:lnTo>
                    <a:pt x="1071" y="5871"/>
                  </a:lnTo>
                  <a:cubicBezTo>
                    <a:pt x="1071" y="5990"/>
                    <a:pt x="1130" y="6070"/>
                    <a:pt x="1230" y="6109"/>
                  </a:cubicBezTo>
                  <a:cubicBezTo>
                    <a:pt x="1269" y="6128"/>
                    <a:pt x="1288" y="6128"/>
                    <a:pt x="1328" y="6128"/>
                  </a:cubicBezTo>
                  <a:cubicBezTo>
                    <a:pt x="1407" y="6128"/>
                    <a:pt x="1468" y="6109"/>
                    <a:pt x="1507" y="6070"/>
                  </a:cubicBezTo>
                  <a:lnTo>
                    <a:pt x="2597" y="4978"/>
                  </a:lnTo>
                  <a:lnTo>
                    <a:pt x="4363" y="4978"/>
                  </a:lnTo>
                  <a:cubicBezTo>
                    <a:pt x="4938" y="4978"/>
                    <a:pt x="5395" y="4523"/>
                    <a:pt x="5395" y="3928"/>
                  </a:cubicBezTo>
                  <a:lnTo>
                    <a:pt x="5395" y="3293"/>
                  </a:lnTo>
                  <a:lnTo>
                    <a:pt x="5810" y="3293"/>
                  </a:lnTo>
                  <a:lnTo>
                    <a:pt x="6585" y="4066"/>
                  </a:lnTo>
                  <a:cubicBezTo>
                    <a:pt x="6643" y="4126"/>
                    <a:pt x="6704" y="4145"/>
                    <a:pt x="6783" y="4145"/>
                  </a:cubicBezTo>
                  <a:cubicBezTo>
                    <a:pt x="6802" y="4145"/>
                    <a:pt x="6842" y="4145"/>
                    <a:pt x="6881" y="4126"/>
                  </a:cubicBezTo>
                  <a:cubicBezTo>
                    <a:pt x="6981" y="4086"/>
                    <a:pt x="7040" y="3987"/>
                    <a:pt x="7040" y="3888"/>
                  </a:cubicBezTo>
                  <a:lnTo>
                    <a:pt x="7040" y="3293"/>
                  </a:lnTo>
                  <a:lnTo>
                    <a:pt x="7061" y="3293"/>
                  </a:lnTo>
                  <a:cubicBezTo>
                    <a:pt x="7635" y="3293"/>
                    <a:pt x="8092" y="2817"/>
                    <a:pt x="8092" y="2241"/>
                  </a:cubicBezTo>
                  <a:lnTo>
                    <a:pt x="8092" y="1051"/>
                  </a:lnTo>
                  <a:cubicBezTo>
                    <a:pt x="8092" y="477"/>
                    <a:pt x="7635" y="1"/>
                    <a:pt x="70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4230295" y="4796516"/>
              <a:ext cx="17373" cy="17406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78" y="0"/>
                  </a:moveTo>
                  <a:cubicBezTo>
                    <a:pt x="199" y="0"/>
                    <a:pt x="139" y="21"/>
                    <a:pt x="80" y="80"/>
                  </a:cubicBezTo>
                  <a:cubicBezTo>
                    <a:pt x="40" y="119"/>
                    <a:pt x="1" y="199"/>
                    <a:pt x="1" y="259"/>
                  </a:cubicBezTo>
                  <a:cubicBezTo>
                    <a:pt x="1" y="338"/>
                    <a:pt x="40" y="397"/>
                    <a:pt x="80" y="457"/>
                  </a:cubicBezTo>
                  <a:cubicBezTo>
                    <a:pt x="139" y="497"/>
                    <a:pt x="199" y="537"/>
                    <a:pt x="278" y="537"/>
                  </a:cubicBezTo>
                  <a:cubicBezTo>
                    <a:pt x="337" y="537"/>
                    <a:pt x="416" y="497"/>
                    <a:pt x="456" y="457"/>
                  </a:cubicBezTo>
                  <a:cubicBezTo>
                    <a:pt x="516" y="397"/>
                    <a:pt x="535" y="338"/>
                    <a:pt x="535" y="259"/>
                  </a:cubicBezTo>
                  <a:cubicBezTo>
                    <a:pt x="535" y="199"/>
                    <a:pt x="516" y="119"/>
                    <a:pt x="456" y="80"/>
                  </a:cubicBezTo>
                  <a:cubicBezTo>
                    <a:pt x="416" y="21"/>
                    <a:pt x="337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4268864" y="4796516"/>
              <a:ext cx="17373" cy="17406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78" y="0"/>
                  </a:moveTo>
                  <a:cubicBezTo>
                    <a:pt x="199" y="0"/>
                    <a:pt x="139" y="21"/>
                    <a:pt x="80" y="80"/>
                  </a:cubicBezTo>
                  <a:cubicBezTo>
                    <a:pt x="40" y="119"/>
                    <a:pt x="1" y="199"/>
                    <a:pt x="1" y="259"/>
                  </a:cubicBezTo>
                  <a:cubicBezTo>
                    <a:pt x="1" y="338"/>
                    <a:pt x="40" y="397"/>
                    <a:pt x="80" y="457"/>
                  </a:cubicBezTo>
                  <a:cubicBezTo>
                    <a:pt x="139" y="497"/>
                    <a:pt x="199" y="537"/>
                    <a:pt x="278" y="537"/>
                  </a:cubicBezTo>
                  <a:cubicBezTo>
                    <a:pt x="337" y="537"/>
                    <a:pt x="416" y="497"/>
                    <a:pt x="456" y="457"/>
                  </a:cubicBezTo>
                  <a:cubicBezTo>
                    <a:pt x="516" y="397"/>
                    <a:pt x="535" y="338"/>
                    <a:pt x="535" y="259"/>
                  </a:cubicBezTo>
                  <a:cubicBezTo>
                    <a:pt x="535" y="199"/>
                    <a:pt x="516" y="119"/>
                    <a:pt x="456" y="80"/>
                  </a:cubicBezTo>
                  <a:cubicBezTo>
                    <a:pt x="416" y="21"/>
                    <a:pt x="337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7"/>
            <p:cNvSpPr/>
            <p:nvPr/>
          </p:nvSpPr>
          <p:spPr>
            <a:xfrm>
              <a:off x="4241866" y="4815995"/>
              <a:ext cx="32801" cy="20420"/>
            </a:xfrm>
            <a:custGeom>
              <a:avLst/>
              <a:gdLst/>
              <a:ahLst/>
              <a:cxnLst/>
              <a:rect l="l" t="t" r="r" b="b"/>
              <a:pathLst>
                <a:path w="1012" h="630" extrusionOk="0">
                  <a:moveTo>
                    <a:pt x="288" y="0"/>
                  </a:moveTo>
                  <a:cubicBezTo>
                    <a:pt x="218" y="0"/>
                    <a:pt x="149" y="25"/>
                    <a:pt x="99" y="74"/>
                  </a:cubicBezTo>
                  <a:cubicBezTo>
                    <a:pt x="1" y="174"/>
                    <a:pt x="1" y="351"/>
                    <a:pt x="99" y="451"/>
                  </a:cubicBezTo>
                  <a:cubicBezTo>
                    <a:pt x="218" y="570"/>
                    <a:pt x="358" y="629"/>
                    <a:pt x="516" y="629"/>
                  </a:cubicBezTo>
                  <a:cubicBezTo>
                    <a:pt x="654" y="629"/>
                    <a:pt x="794" y="570"/>
                    <a:pt x="913" y="451"/>
                  </a:cubicBezTo>
                  <a:cubicBezTo>
                    <a:pt x="1011" y="351"/>
                    <a:pt x="1011" y="174"/>
                    <a:pt x="913" y="74"/>
                  </a:cubicBezTo>
                  <a:cubicBezTo>
                    <a:pt x="863" y="25"/>
                    <a:pt x="798" y="0"/>
                    <a:pt x="731" y="0"/>
                  </a:cubicBezTo>
                  <a:cubicBezTo>
                    <a:pt x="664" y="0"/>
                    <a:pt x="595" y="25"/>
                    <a:pt x="535" y="74"/>
                  </a:cubicBezTo>
                  <a:cubicBezTo>
                    <a:pt x="526" y="84"/>
                    <a:pt x="516" y="89"/>
                    <a:pt x="506" y="89"/>
                  </a:cubicBezTo>
                  <a:cubicBezTo>
                    <a:pt x="496" y="89"/>
                    <a:pt x="486" y="84"/>
                    <a:pt x="477" y="74"/>
                  </a:cubicBezTo>
                  <a:cubicBezTo>
                    <a:pt x="427" y="25"/>
                    <a:pt x="357" y="0"/>
                    <a:pt x="2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7"/>
            <p:cNvSpPr/>
            <p:nvPr/>
          </p:nvSpPr>
          <p:spPr>
            <a:xfrm>
              <a:off x="4249579" y="4997728"/>
              <a:ext cx="17373" cy="16757"/>
            </a:xfrm>
            <a:custGeom>
              <a:avLst/>
              <a:gdLst/>
              <a:ahLst/>
              <a:cxnLst/>
              <a:rect l="l" t="t" r="r" b="b"/>
              <a:pathLst>
                <a:path w="536" h="517" extrusionOk="0">
                  <a:moveTo>
                    <a:pt x="278" y="1"/>
                  </a:moveTo>
                  <a:cubicBezTo>
                    <a:pt x="199" y="1"/>
                    <a:pt x="139" y="20"/>
                    <a:pt x="80" y="80"/>
                  </a:cubicBezTo>
                  <a:cubicBezTo>
                    <a:pt x="40" y="120"/>
                    <a:pt x="1" y="199"/>
                    <a:pt x="1" y="258"/>
                  </a:cubicBezTo>
                  <a:cubicBezTo>
                    <a:pt x="1" y="337"/>
                    <a:pt x="40" y="398"/>
                    <a:pt x="80" y="456"/>
                  </a:cubicBezTo>
                  <a:cubicBezTo>
                    <a:pt x="139" y="496"/>
                    <a:pt x="199" y="517"/>
                    <a:pt x="278" y="517"/>
                  </a:cubicBezTo>
                  <a:cubicBezTo>
                    <a:pt x="337" y="517"/>
                    <a:pt x="416" y="496"/>
                    <a:pt x="456" y="456"/>
                  </a:cubicBezTo>
                  <a:cubicBezTo>
                    <a:pt x="516" y="398"/>
                    <a:pt x="535" y="337"/>
                    <a:pt x="535" y="258"/>
                  </a:cubicBezTo>
                  <a:cubicBezTo>
                    <a:pt x="535" y="199"/>
                    <a:pt x="516" y="120"/>
                    <a:pt x="456" y="80"/>
                  </a:cubicBezTo>
                  <a:cubicBezTo>
                    <a:pt x="416" y="20"/>
                    <a:pt x="337" y="1"/>
                    <a:pt x="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7"/>
            <p:cNvSpPr/>
            <p:nvPr/>
          </p:nvSpPr>
          <p:spPr>
            <a:xfrm>
              <a:off x="3986044" y="4693058"/>
              <a:ext cx="83592" cy="17341"/>
            </a:xfrm>
            <a:custGeom>
              <a:avLst/>
              <a:gdLst/>
              <a:ahLst/>
              <a:cxnLst/>
              <a:rect l="l" t="t" r="r" b="b"/>
              <a:pathLst>
                <a:path w="2579" h="535" extrusionOk="0">
                  <a:moveTo>
                    <a:pt x="257" y="0"/>
                  </a:moveTo>
                  <a:cubicBezTo>
                    <a:pt x="119" y="0"/>
                    <a:pt x="0" y="119"/>
                    <a:pt x="0" y="278"/>
                  </a:cubicBezTo>
                  <a:cubicBezTo>
                    <a:pt x="0" y="416"/>
                    <a:pt x="119" y="535"/>
                    <a:pt x="257" y="535"/>
                  </a:cubicBezTo>
                  <a:lnTo>
                    <a:pt x="2320" y="535"/>
                  </a:lnTo>
                  <a:cubicBezTo>
                    <a:pt x="2459" y="535"/>
                    <a:pt x="2578" y="416"/>
                    <a:pt x="2578" y="278"/>
                  </a:cubicBezTo>
                  <a:cubicBezTo>
                    <a:pt x="2578" y="119"/>
                    <a:pt x="2459" y="0"/>
                    <a:pt x="2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7"/>
            <p:cNvSpPr/>
            <p:nvPr/>
          </p:nvSpPr>
          <p:spPr>
            <a:xfrm>
              <a:off x="4074073" y="4723914"/>
              <a:ext cx="17406" cy="17341"/>
            </a:xfrm>
            <a:custGeom>
              <a:avLst/>
              <a:gdLst/>
              <a:ahLst/>
              <a:cxnLst/>
              <a:rect l="l" t="t" r="r" b="b"/>
              <a:pathLst>
                <a:path w="537" h="535" extrusionOk="0">
                  <a:moveTo>
                    <a:pt x="259" y="0"/>
                  </a:moveTo>
                  <a:cubicBezTo>
                    <a:pt x="199" y="0"/>
                    <a:pt x="119" y="40"/>
                    <a:pt x="80" y="80"/>
                  </a:cubicBezTo>
                  <a:cubicBezTo>
                    <a:pt x="21" y="138"/>
                    <a:pt x="0" y="198"/>
                    <a:pt x="0" y="278"/>
                  </a:cubicBezTo>
                  <a:cubicBezTo>
                    <a:pt x="0" y="337"/>
                    <a:pt x="21" y="416"/>
                    <a:pt x="80" y="456"/>
                  </a:cubicBezTo>
                  <a:cubicBezTo>
                    <a:pt x="119" y="516"/>
                    <a:pt x="199" y="535"/>
                    <a:pt x="259" y="535"/>
                  </a:cubicBezTo>
                  <a:cubicBezTo>
                    <a:pt x="338" y="535"/>
                    <a:pt x="397" y="516"/>
                    <a:pt x="457" y="456"/>
                  </a:cubicBezTo>
                  <a:cubicBezTo>
                    <a:pt x="497" y="416"/>
                    <a:pt x="537" y="337"/>
                    <a:pt x="537" y="278"/>
                  </a:cubicBezTo>
                  <a:cubicBezTo>
                    <a:pt x="537" y="198"/>
                    <a:pt x="497" y="138"/>
                    <a:pt x="457" y="80"/>
                  </a:cubicBezTo>
                  <a:cubicBezTo>
                    <a:pt x="397" y="40"/>
                    <a:pt x="338" y="0"/>
                    <a:pt x="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7"/>
            <p:cNvSpPr/>
            <p:nvPr/>
          </p:nvSpPr>
          <p:spPr>
            <a:xfrm>
              <a:off x="3986044" y="4723914"/>
              <a:ext cx="73317" cy="17341"/>
            </a:xfrm>
            <a:custGeom>
              <a:avLst/>
              <a:gdLst/>
              <a:ahLst/>
              <a:cxnLst/>
              <a:rect l="l" t="t" r="r" b="b"/>
              <a:pathLst>
                <a:path w="2262" h="535" extrusionOk="0">
                  <a:moveTo>
                    <a:pt x="257" y="0"/>
                  </a:moveTo>
                  <a:cubicBezTo>
                    <a:pt x="119" y="0"/>
                    <a:pt x="0" y="119"/>
                    <a:pt x="0" y="278"/>
                  </a:cubicBezTo>
                  <a:cubicBezTo>
                    <a:pt x="0" y="416"/>
                    <a:pt x="119" y="535"/>
                    <a:pt x="257" y="535"/>
                  </a:cubicBezTo>
                  <a:lnTo>
                    <a:pt x="2002" y="535"/>
                  </a:lnTo>
                  <a:cubicBezTo>
                    <a:pt x="2142" y="535"/>
                    <a:pt x="2261" y="416"/>
                    <a:pt x="2261" y="278"/>
                  </a:cubicBezTo>
                  <a:cubicBezTo>
                    <a:pt x="2261" y="119"/>
                    <a:pt x="2142" y="0"/>
                    <a:pt x="2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7"/>
            <p:cNvSpPr/>
            <p:nvPr/>
          </p:nvSpPr>
          <p:spPr>
            <a:xfrm>
              <a:off x="4048371" y="5004178"/>
              <a:ext cx="17406" cy="17341"/>
            </a:xfrm>
            <a:custGeom>
              <a:avLst/>
              <a:gdLst/>
              <a:ahLst/>
              <a:cxnLst/>
              <a:rect l="l" t="t" r="r" b="b"/>
              <a:pathLst>
                <a:path w="537" h="535" extrusionOk="0">
                  <a:moveTo>
                    <a:pt x="278" y="0"/>
                  </a:moveTo>
                  <a:cubicBezTo>
                    <a:pt x="198" y="0"/>
                    <a:pt x="140" y="40"/>
                    <a:pt x="79" y="80"/>
                  </a:cubicBezTo>
                  <a:cubicBezTo>
                    <a:pt x="40" y="138"/>
                    <a:pt x="0" y="199"/>
                    <a:pt x="0" y="278"/>
                  </a:cubicBezTo>
                  <a:cubicBezTo>
                    <a:pt x="0" y="337"/>
                    <a:pt x="40" y="416"/>
                    <a:pt x="79" y="456"/>
                  </a:cubicBezTo>
                  <a:cubicBezTo>
                    <a:pt x="140" y="516"/>
                    <a:pt x="198" y="535"/>
                    <a:pt x="278" y="535"/>
                  </a:cubicBezTo>
                  <a:cubicBezTo>
                    <a:pt x="338" y="535"/>
                    <a:pt x="417" y="516"/>
                    <a:pt x="457" y="456"/>
                  </a:cubicBezTo>
                  <a:cubicBezTo>
                    <a:pt x="516" y="416"/>
                    <a:pt x="536" y="337"/>
                    <a:pt x="536" y="278"/>
                  </a:cubicBezTo>
                  <a:cubicBezTo>
                    <a:pt x="536" y="199"/>
                    <a:pt x="516" y="138"/>
                    <a:pt x="457" y="80"/>
                  </a:cubicBezTo>
                  <a:cubicBezTo>
                    <a:pt x="417" y="40"/>
                    <a:pt x="338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3" name="Google Shape;1403;p27"/>
          <p:cNvGrpSpPr/>
          <p:nvPr/>
        </p:nvGrpSpPr>
        <p:grpSpPr>
          <a:xfrm>
            <a:off x="947750" y="2618337"/>
            <a:ext cx="441037" cy="438541"/>
            <a:chOff x="2036350" y="4613324"/>
            <a:chExt cx="441037" cy="438541"/>
          </a:xfrm>
        </p:grpSpPr>
        <p:sp>
          <p:nvSpPr>
            <p:cNvPr id="1404" name="Google Shape;1404;p27"/>
            <p:cNvSpPr/>
            <p:nvPr/>
          </p:nvSpPr>
          <p:spPr>
            <a:xfrm>
              <a:off x="2046041" y="4706638"/>
              <a:ext cx="210876" cy="176713"/>
            </a:xfrm>
            <a:custGeom>
              <a:avLst/>
              <a:gdLst/>
              <a:ahLst/>
              <a:cxnLst/>
              <a:rect l="l" t="t" r="r" b="b"/>
              <a:pathLst>
                <a:path w="6506" h="5452" extrusionOk="0">
                  <a:moveTo>
                    <a:pt x="460" y="0"/>
                  </a:moveTo>
                  <a:cubicBezTo>
                    <a:pt x="228" y="0"/>
                    <a:pt x="0" y="174"/>
                    <a:pt x="0" y="454"/>
                  </a:cubicBezTo>
                  <a:cubicBezTo>
                    <a:pt x="0" y="533"/>
                    <a:pt x="19" y="613"/>
                    <a:pt x="59" y="692"/>
                  </a:cubicBezTo>
                  <a:lnTo>
                    <a:pt x="1606" y="3408"/>
                  </a:lnTo>
                  <a:lnTo>
                    <a:pt x="1606" y="5452"/>
                  </a:lnTo>
                  <a:lnTo>
                    <a:pt x="4145" y="5452"/>
                  </a:lnTo>
                  <a:lnTo>
                    <a:pt x="4145" y="3329"/>
                  </a:lnTo>
                  <a:lnTo>
                    <a:pt x="6069" y="3051"/>
                  </a:lnTo>
                  <a:cubicBezTo>
                    <a:pt x="6326" y="3011"/>
                    <a:pt x="6505" y="2794"/>
                    <a:pt x="6505" y="2535"/>
                  </a:cubicBezTo>
                  <a:cubicBezTo>
                    <a:pt x="6505" y="2258"/>
                    <a:pt x="6287" y="2040"/>
                    <a:pt x="5990" y="2040"/>
                  </a:cubicBezTo>
                  <a:lnTo>
                    <a:pt x="2320" y="2040"/>
                  </a:lnTo>
                  <a:lnTo>
                    <a:pt x="813" y="176"/>
                  </a:lnTo>
                  <a:cubicBezTo>
                    <a:pt x="720" y="55"/>
                    <a:pt x="590" y="0"/>
                    <a:pt x="4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7"/>
            <p:cNvSpPr/>
            <p:nvPr/>
          </p:nvSpPr>
          <p:spPr>
            <a:xfrm>
              <a:off x="2121202" y="4772758"/>
              <a:ext cx="36043" cy="57208"/>
            </a:xfrm>
            <a:custGeom>
              <a:avLst/>
              <a:gdLst/>
              <a:ahLst/>
              <a:cxnLst/>
              <a:rect l="l" t="t" r="r" b="b"/>
              <a:pathLst>
                <a:path w="1112" h="1765" extrusionOk="0">
                  <a:moveTo>
                    <a:pt x="1" y="0"/>
                  </a:moveTo>
                  <a:lnTo>
                    <a:pt x="556" y="1765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7"/>
            <p:cNvSpPr/>
            <p:nvPr/>
          </p:nvSpPr>
          <p:spPr>
            <a:xfrm>
              <a:off x="2101918" y="4720057"/>
              <a:ext cx="75294" cy="52735"/>
            </a:xfrm>
            <a:custGeom>
              <a:avLst/>
              <a:gdLst/>
              <a:ahLst/>
              <a:cxnLst/>
              <a:rect l="l" t="t" r="r" b="b"/>
              <a:pathLst>
                <a:path w="2323" h="1627" extrusionOk="0">
                  <a:moveTo>
                    <a:pt x="1" y="0"/>
                  </a:moveTo>
                  <a:lnTo>
                    <a:pt x="1" y="456"/>
                  </a:lnTo>
                  <a:cubicBezTo>
                    <a:pt x="1" y="1090"/>
                    <a:pt x="517" y="1626"/>
                    <a:pt x="1151" y="1626"/>
                  </a:cubicBezTo>
                  <a:cubicBezTo>
                    <a:pt x="1807" y="1626"/>
                    <a:pt x="2322" y="1090"/>
                    <a:pt x="2322" y="456"/>
                  </a:cubicBezTo>
                  <a:lnTo>
                    <a:pt x="2322" y="0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7"/>
            <p:cNvSpPr/>
            <p:nvPr/>
          </p:nvSpPr>
          <p:spPr>
            <a:xfrm>
              <a:off x="2101918" y="4681486"/>
              <a:ext cx="75294" cy="41780"/>
            </a:xfrm>
            <a:custGeom>
              <a:avLst/>
              <a:gdLst/>
              <a:ahLst/>
              <a:cxnLst/>
              <a:rect l="l" t="t" r="r" b="b"/>
              <a:pathLst>
                <a:path w="2323" h="1289" extrusionOk="0">
                  <a:moveTo>
                    <a:pt x="1151" y="0"/>
                  </a:moveTo>
                  <a:cubicBezTo>
                    <a:pt x="517" y="0"/>
                    <a:pt x="1" y="516"/>
                    <a:pt x="1" y="1170"/>
                  </a:cubicBezTo>
                  <a:lnTo>
                    <a:pt x="1" y="1289"/>
                  </a:lnTo>
                  <a:lnTo>
                    <a:pt x="556" y="1289"/>
                  </a:lnTo>
                  <a:cubicBezTo>
                    <a:pt x="934" y="1289"/>
                    <a:pt x="1291" y="1111"/>
                    <a:pt x="1548" y="813"/>
                  </a:cubicBezTo>
                  <a:cubicBezTo>
                    <a:pt x="1548" y="1071"/>
                    <a:pt x="1727" y="1270"/>
                    <a:pt x="1965" y="1270"/>
                  </a:cubicBezTo>
                  <a:lnTo>
                    <a:pt x="2322" y="1289"/>
                  </a:lnTo>
                  <a:lnTo>
                    <a:pt x="2322" y="1170"/>
                  </a:lnTo>
                  <a:cubicBezTo>
                    <a:pt x="2322" y="516"/>
                    <a:pt x="1807" y="0"/>
                    <a:pt x="11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7"/>
            <p:cNvSpPr/>
            <p:nvPr/>
          </p:nvSpPr>
          <p:spPr>
            <a:xfrm>
              <a:off x="2256876" y="4706638"/>
              <a:ext cx="210876" cy="176713"/>
            </a:xfrm>
            <a:custGeom>
              <a:avLst/>
              <a:gdLst/>
              <a:ahLst/>
              <a:cxnLst/>
              <a:rect l="l" t="t" r="r" b="b"/>
              <a:pathLst>
                <a:path w="6506" h="5452" extrusionOk="0">
                  <a:moveTo>
                    <a:pt x="6046" y="0"/>
                  </a:moveTo>
                  <a:cubicBezTo>
                    <a:pt x="5916" y="0"/>
                    <a:pt x="5785" y="55"/>
                    <a:pt x="5692" y="176"/>
                  </a:cubicBezTo>
                  <a:lnTo>
                    <a:pt x="4184" y="2040"/>
                  </a:lnTo>
                  <a:lnTo>
                    <a:pt x="516" y="2040"/>
                  </a:lnTo>
                  <a:cubicBezTo>
                    <a:pt x="238" y="2040"/>
                    <a:pt x="0" y="2258"/>
                    <a:pt x="0" y="2535"/>
                  </a:cubicBezTo>
                  <a:cubicBezTo>
                    <a:pt x="0" y="2794"/>
                    <a:pt x="199" y="3011"/>
                    <a:pt x="437" y="3051"/>
                  </a:cubicBezTo>
                  <a:lnTo>
                    <a:pt x="2360" y="3329"/>
                  </a:lnTo>
                  <a:lnTo>
                    <a:pt x="2360" y="5452"/>
                  </a:lnTo>
                  <a:lnTo>
                    <a:pt x="4898" y="5452"/>
                  </a:lnTo>
                  <a:lnTo>
                    <a:pt x="4898" y="3408"/>
                  </a:lnTo>
                  <a:lnTo>
                    <a:pt x="6445" y="692"/>
                  </a:lnTo>
                  <a:cubicBezTo>
                    <a:pt x="6485" y="613"/>
                    <a:pt x="6506" y="533"/>
                    <a:pt x="6506" y="454"/>
                  </a:cubicBezTo>
                  <a:cubicBezTo>
                    <a:pt x="6506" y="174"/>
                    <a:pt x="6278" y="0"/>
                    <a:pt x="60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7"/>
            <p:cNvSpPr/>
            <p:nvPr/>
          </p:nvSpPr>
          <p:spPr>
            <a:xfrm>
              <a:off x="2356475" y="4772758"/>
              <a:ext cx="36043" cy="57208"/>
            </a:xfrm>
            <a:custGeom>
              <a:avLst/>
              <a:gdLst/>
              <a:ahLst/>
              <a:cxnLst/>
              <a:rect l="l" t="t" r="r" b="b"/>
              <a:pathLst>
                <a:path w="1112" h="1765" extrusionOk="0">
                  <a:moveTo>
                    <a:pt x="1" y="0"/>
                  </a:moveTo>
                  <a:lnTo>
                    <a:pt x="556" y="1765"/>
                  </a:lnTo>
                  <a:lnTo>
                    <a:pt x="1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7"/>
            <p:cNvSpPr/>
            <p:nvPr/>
          </p:nvSpPr>
          <p:spPr>
            <a:xfrm>
              <a:off x="2336575" y="4720057"/>
              <a:ext cx="75910" cy="52735"/>
            </a:xfrm>
            <a:custGeom>
              <a:avLst/>
              <a:gdLst/>
              <a:ahLst/>
              <a:cxnLst/>
              <a:rect l="l" t="t" r="r" b="b"/>
              <a:pathLst>
                <a:path w="2342" h="1627" extrusionOk="0">
                  <a:moveTo>
                    <a:pt x="1" y="0"/>
                  </a:moveTo>
                  <a:lnTo>
                    <a:pt x="1" y="456"/>
                  </a:lnTo>
                  <a:cubicBezTo>
                    <a:pt x="1" y="1090"/>
                    <a:pt x="516" y="1626"/>
                    <a:pt x="1170" y="1626"/>
                  </a:cubicBezTo>
                  <a:cubicBezTo>
                    <a:pt x="1805" y="1626"/>
                    <a:pt x="2341" y="1090"/>
                    <a:pt x="2341" y="456"/>
                  </a:cubicBezTo>
                  <a:lnTo>
                    <a:pt x="2341" y="0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7"/>
            <p:cNvSpPr/>
            <p:nvPr/>
          </p:nvSpPr>
          <p:spPr>
            <a:xfrm>
              <a:off x="2336575" y="4681486"/>
              <a:ext cx="75910" cy="41780"/>
            </a:xfrm>
            <a:custGeom>
              <a:avLst/>
              <a:gdLst/>
              <a:ahLst/>
              <a:cxnLst/>
              <a:rect l="l" t="t" r="r" b="b"/>
              <a:pathLst>
                <a:path w="2342" h="1289" extrusionOk="0">
                  <a:moveTo>
                    <a:pt x="1170" y="0"/>
                  </a:moveTo>
                  <a:cubicBezTo>
                    <a:pt x="516" y="0"/>
                    <a:pt x="1" y="516"/>
                    <a:pt x="1" y="1170"/>
                  </a:cubicBezTo>
                  <a:lnTo>
                    <a:pt x="1" y="1289"/>
                  </a:lnTo>
                  <a:lnTo>
                    <a:pt x="358" y="1270"/>
                  </a:lnTo>
                  <a:cubicBezTo>
                    <a:pt x="596" y="1270"/>
                    <a:pt x="773" y="1071"/>
                    <a:pt x="773" y="813"/>
                  </a:cubicBezTo>
                  <a:cubicBezTo>
                    <a:pt x="1032" y="1111"/>
                    <a:pt x="1389" y="1289"/>
                    <a:pt x="1765" y="1289"/>
                  </a:cubicBezTo>
                  <a:lnTo>
                    <a:pt x="2341" y="1289"/>
                  </a:lnTo>
                  <a:lnTo>
                    <a:pt x="2341" y="1170"/>
                  </a:lnTo>
                  <a:cubicBezTo>
                    <a:pt x="2341" y="516"/>
                    <a:pt x="1805" y="0"/>
                    <a:pt x="11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7"/>
            <p:cNvSpPr/>
            <p:nvPr/>
          </p:nvSpPr>
          <p:spPr>
            <a:xfrm>
              <a:off x="2098061" y="4883315"/>
              <a:ext cx="82328" cy="138207"/>
            </a:xfrm>
            <a:custGeom>
              <a:avLst/>
              <a:gdLst/>
              <a:ahLst/>
              <a:cxnLst/>
              <a:rect l="l" t="t" r="r" b="b"/>
              <a:pathLst>
                <a:path w="2540" h="4264" extrusionOk="0">
                  <a:moveTo>
                    <a:pt x="1" y="1"/>
                  </a:moveTo>
                  <a:lnTo>
                    <a:pt x="1" y="4264"/>
                  </a:lnTo>
                  <a:lnTo>
                    <a:pt x="2540" y="3233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7"/>
            <p:cNvSpPr/>
            <p:nvPr/>
          </p:nvSpPr>
          <p:spPr>
            <a:xfrm>
              <a:off x="2333334" y="4883315"/>
              <a:ext cx="82328" cy="138207"/>
            </a:xfrm>
            <a:custGeom>
              <a:avLst/>
              <a:gdLst/>
              <a:ahLst/>
              <a:cxnLst/>
              <a:rect l="l" t="t" r="r" b="b"/>
              <a:pathLst>
                <a:path w="2540" h="4264" extrusionOk="0">
                  <a:moveTo>
                    <a:pt x="1" y="1"/>
                  </a:moveTo>
                  <a:lnTo>
                    <a:pt x="1" y="3233"/>
                  </a:lnTo>
                  <a:lnTo>
                    <a:pt x="2539" y="4264"/>
                  </a:lnTo>
                  <a:lnTo>
                    <a:pt x="25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7"/>
            <p:cNvSpPr/>
            <p:nvPr/>
          </p:nvSpPr>
          <p:spPr>
            <a:xfrm>
              <a:off x="2046041" y="4956598"/>
              <a:ext cx="421719" cy="86801"/>
            </a:xfrm>
            <a:custGeom>
              <a:avLst/>
              <a:gdLst/>
              <a:ahLst/>
              <a:cxnLst/>
              <a:rect l="l" t="t" r="r" b="b"/>
              <a:pathLst>
                <a:path w="13011" h="2678" extrusionOk="0">
                  <a:moveTo>
                    <a:pt x="6505" y="1"/>
                  </a:moveTo>
                  <a:lnTo>
                    <a:pt x="0" y="2677"/>
                  </a:lnTo>
                  <a:lnTo>
                    <a:pt x="13011" y="2677"/>
                  </a:lnTo>
                  <a:lnTo>
                    <a:pt x="65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7"/>
            <p:cNvSpPr/>
            <p:nvPr/>
          </p:nvSpPr>
          <p:spPr>
            <a:xfrm>
              <a:off x="2256876" y="4647389"/>
              <a:ext cx="56592" cy="59833"/>
            </a:xfrm>
            <a:custGeom>
              <a:avLst/>
              <a:gdLst/>
              <a:ahLst/>
              <a:cxnLst/>
              <a:rect l="l" t="t" r="r" b="b"/>
              <a:pathLst>
                <a:path w="1746" h="1846" extrusionOk="0">
                  <a:moveTo>
                    <a:pt x="0" y="0"/>
                  </a:moveTo>
                  <a:lnTo>
                    <a:pt x="0" y="1846"/>
                  </a:lnTo>
                  <a:lnTo>
                    <a:pt x="1746" y="1846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7"/>
            <p:cNvSpPr/>
            <p:nvPr/>
          </p:nvSpPr>
          <p:spPr>
            <a:xfrm>
              <a:off x="2285171" y="4621654"/>
              <a:ext cx="76494" cy="61746"/>
            </a:xfrm>
            <a:custGeom>
              <a:avLst/>
              <a:gdLst/>
              <a:ahLst/>
              <a:cxnLst/>
              <a:rect l="l" t="t" r="r" b="b"/>
              <a:pathLst>
                <a:path w="2360" h="1905" extrusionOk="0">
                  <a:moveTo>
                    <a:pt x="0" y="1"/>
                  </a:moveTo>
                  <a:lnTo>
                    <a:pt x="0" y="1905"/>
                  </a:lnTo>
                  <a:lnTo>
                    <a:pt x="2359" y="1905"/>
                  </a:lnTo>
                  <a:lnTo>
                    <a:pt x="1388" y="974"/>
                  </a:lnTo>
                  <a:lnTo>
                    <a:pt x="23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7"/>
            <p:cNvSpPr/>
            <p:nvPr/>
          </p:nvSpPr>
          <p:spPr>
            <a:xfrm>
              <a:off x="2407296" y="4936049"/>
              <a:ext cx="16757" cy="17341"/>
            </a:xfrm>
            <a:custGeom>
              <a:avLst/>
              <a:gdLst/>
              <a:ahLst/>
              <a:cxnLst/>
              <a:rect l="l" t="t" r="r" b="b"/>
              <a:pathLst>
                <a:path w="517" h="535" extrusionOk="0">
                  <a:moveTo>
                    <a:pt x="257" y="0"/>
                  </a:moveTo>
                  <a:cubicBezTo>
                    <a:pt x="199" y="0"/>
                    <a:pt x="119" y="40"/>
                    <a:pt x="80" y="79"/>
                  </a:cubicBezTo>
                  <a:cubicBezTo>
                    <a:pt x="19" y="138"/>
                    <a:pt x="0" y="198"/>
                    <a:pt x="0" y="278"/>
                  </a:cubicBezTo>
                  <a:cubicBezTo>
                    <a:pt x="0" y="336"/>
                    <a:pt x="19" y="397"/>
                    <a:pt x="80" y="455"/>
                  </a:cubicBezTo>
                  <a:cubicBezTo>
                    <a:pt x="119" y="495"/>
                    <a:pt x="199" y="535"/>
                    <a:pt x="257" y="535"/>
                  </a:cubicBezTo>
                  <a:cubicBezTo>
                    <a:pt x="337" y="535"/>
                    <a:pt x="397" y="495"/>
                    <a:pt x="437" y="455"/>
                  </a:cubicBezTo>
                  <a:cubicBezTo>
                    <a:pt x="495" y="397"/>
                    <a:pt x="516" y="336"/>
                    <a:pt x="516" y="278"/>
                  </a:cubicBezTo>
                  <a:cubicBezTo>
                    <a:pt x="516" y="198"/>
                    <a:pt x="495" y="138"/>
                    <a:pt x="437" y="79"/>
                  </a:cubicBezTo>
                  <a:cubicBezTo>
                    <a:pt x="397" y="40"/>
                    <a:pt x="337" y="0"/>
                    <a:pt x="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7"/>
            <p:cNvSpPr/>
            <p:nvPr/>
          </p:nvSpPr>
          <p:spPr>
            <a:xfrm>
              <a:off x="2036350" y="4613324"/>
              <a:ext cx="441037" cy="438541"/>
            </a:xfrm>
            <a:custGeom>
              <a:avLst/>
              <a:gdLst/>
              <a:ahLst/>
              <a:cxnLst/>
              <a:rect l="l" t="t" r="r" b="b"/>
              <a:pathLst>
                <a:path w="13607" h="13530" extrusionOk="0">
                  <a:moveTo>
                    <a:pt x="9402" y="517"/>
                  </a:moveTo>
                  <a:lnTo>
                    <a:pt x="8867" y="1032"/>
                  </a:lnTo>
                  <a:cubicBezTo>
                    <a:pt x="8827" y="1091"/>
                    <a:pt x="8788" y="1151"/>
                    <a:pt x="8788" y="1231"/>
                  </a:cubicBezTo>
                  <a:cubicBezTo>
                    <a:pt x="8807" y="1310"/>
                    <a:pt x="8827" y="1369"/>
                    <a:pt x="8886" y="1408"/>
                  </a:cubicBezTo>
                  <a:lnTo>
                    <a:pt x="9383" y="1905"/>
                  </a:lnTo>
                  <a:lnTo>
                    <a:pt x="7934" y="1905"/>
                  </a:lnTo>
                  <a:lnTo>
                    <a:pt x="7934" y="517"/>
                  </a:lnTo>
                  <a:close/>
                  <a:moveTo>
                    <a:pt x="7419" y="1310"/>
                  </a:moveTo>
                  <a:lnTo>
                    <a:pt x="7419" y="2162"/>
                  </a:lnTo>
                  <a:cubicBezTo>
                    <a:pt x="7419" y="2302"/>
                    <a:pt x="7538" y="2421"/>
                    <a:pt x="7677" y="2421"/>
                  </a:cubicBezTo>
                  <a:lnTo>
                    <a:pt x="8272" y="2421"/>
                  </a:lnTo>
                  <a:lnTo>
                    <a:pt x="8272" y="2638"/>
                  </a:lnTo>
                  <a:lnTo>
                    <a:pt x="7082" y="2638"/>
                  </a:lnTo>
                  <a:lnTo>
                    <a:pt x="7082" y="1310"/>
                  </a:lnTo>
                  <a:close/>
                  <a:moveTo>
                    <a:pt x="3174" y="2360"/>
                  </a:moveTo>
                  <a:cubicBezTo>
                    <a:pt x="3631" y="2360"/>
                    <a:pt x="3988" y="2678"/>
                    <a:pt x="4068" y="3114"/>
                  </a:cubicBezTo>
                  <a:lnTo>
                    <a:pt x="4007" y="3114"/>
                  </a:lnTo>
                  <a:cubicBezTo>
                    <a:pt x="3909" y="3095"/>
                    <a:pt x="3830" y="3016"/>
                    <a:pt x="3830" y="2916"/>
                  </a:cubicBezTo>
                  <a:cubicBezTo>
                    <a:pt x="3830" y="2817"/>
                    <a:pt x="3750" y="2717"/>
                    <a:pt x="3650" y="2678"/>
                  </a:cubicBezTo>
                  <a:cubicBezTo>
                    <a:pt x="3624" y="2667"/>
                    <a:pt x="3596" y="2662"/>
                    <a:pt x="3568" y="2662"/>
                  </a:cubicBezTo>
                  <a:cubicBezTo>
                    <a:pt x="3491" y="2662"/>
                    <a:pt x="3412" y="2699"/>
                    <a:pt x="3354" y="2757"/>
                  </a:cubicBezTo>
                  <a:cubicBezTo>
                    <a:pt x="3174" y="2995"/>
                    <a:pt x="2878" y="3114"/>
                    <a:pt x="2579" y="3114"/>
                  </a:cubicBezTo>
                  <a:lnTo>
                    <a:pt x="2283" y="3114"/>
                  </a:lnTo>
                  <a:cubicBezTo>
                    <a:pt x="2362" y="2698"/>
                    <a:pt x="2738" y="2360"/>
                    <a:pt x="3174" y="2360"/>
                  </a:cubicBezTo>
                  <a:close/>
                  <a:moveTo>
                    <a:pt x="10433" y="2360"/>
                  </a:moveTo>
                  <a:cubicBezTo>
                    <a:pt x="10890" y="2360"/>
                    <a:pt x="11247" y="2698"/>
                    <a:pt x="11326" y="3114"/>
                  </a:cubicBezTo>
                  <a:lnTo>
                    <a:pt x="11028" y="3114"/>
                  </a:lnTo>
                  <a:cubicBezTo>
                    <a:pt x="10731" y="3114"/>
                    <a:pt x="10454" y="2995"/>
                    <a:pt x="10255" y="2757"/>
                  </a:cubicBezTo>
                  <a:cubicBezTo>
                    <a:pt x="10195" y="2698"/>
                    <a:pt x="10136" y="2659"/>
                    <a:pt x="10057" y="2659"/>
                  </a:cubicBezTo>
                  <a:cubicBezTo>
                    <a:pt x="10017" y="2659"/>
                    <a:pt x="9997" y="2659"/>
                    <a:pt x="9957" y="2678"/>
                  </a:cubicBezTo>
                  <a:cubicBezTo>
                    <a:pt x="9859" y="2717"/>
                    <a:pt x="9779" y="2817"/>
                    <a:pt x="9779" y="2916"/>
                  </a:cubicBezTo>
                  <a:cubicBezTo>
                    <a:pt x="9779" y="3016"/>
                    <a:pt x="9719" y="3095"/>
                    <a:pt x="9621" y="3114"/>
                  </a:cubicBezTo>
                  <a:lnTo>
                    <a:pt x="9560" y="3114"/>
                  </a:lnTo>
                  <a:cubicBezTo>
                    <a:pt x="9621" y="2678"/>
                    <a:pt x="9997" y="2360"/>
                    <a:pt x="10433" y="2360"/>
                  </a:cubicBezTo>
                  <a:close/>
                  <a:moveTo>
                    <a:pt x="3452" y="3373"/>
                  </a:moveTo>
                  <a:cubicBezTo>
                    <a:pt x="3592" y="3531"/>
                    <a:pt x="3769" y="3630"/>
                    <a:pt x="3988" y="3630"/>
                  </a:cubicBezTo>
                  <a:lnTo>
                    <a:pt x="4087" y="3630"/>
                  </a:lnTo>
                  <a:lnTo>
                    <a:pt x="4087" y="3749"/>
                  </a:lnTo>
                  <a:cubicBezTo>
                    <a:pt x="4087" y="4245"/>
                    <a:pt x="3671" y="4642"/>
                    <a:pt x="3174" y="4642"/>
                  </a:cubicBezTo>
                  <a:cubicBezTo>
                    <a:pt x="2679" y="4642"/>
                    <a:pt x="2283" y="4245"/>
                    <a:pt x="2283" y="3749"/>
                  </a:cubicBezTo>
                  <a:lnTo>
                    <a:pt x="2283" y="3650"/>
                  </a:lnTo>
                  <a:lnTo>
                    <a:pt x="2579" y="3650"/>
                  </a:lnTo>
                  <a:cubicBezTo>
                    <a:pt x="2897" y="3650"/>
                    <a:pt x="3195" y="3550"/>
                    <a:pt x="3452" y="3373"/>
                  </a:cubicBezTo>
                  <a:close/>
                  <a:moveTo>
                    <a:pt x="10155" y="3373"/>
                  </a:moveTo>
                  <a:cubicBezTo>
                    <a:pt x="10414" y="3550"/>
                    <a:pt x="10711" y="3650"/>
                    <a:pt x="11028" y="3650"/>
                  </a:cubicBezTo>
                  <a:lnTo>
                    <a:pt x="11326" y="3650"/>
                  </a:lnTo>
                  <a:lnTo>
                    <a:pt x="11326" y="3749"/>
                  </a:lnTo>
                  <a:cubicBezTo>
                    <a:pt x="11326" y="4245"/>
                    <a:pt x="10930" y="4642"/>
                    <a:pt x="10433" y="4642"/>
                  </a:cubicBezTo>
                  <a:cubicBezTo>
                    <a:pt x="9938" y="4642"/>
                    <a:pt x="9541" y="4245"/>
                    <a:pt x="9541" y="3749"/>
                  </a:cubicBezTo>
                  <a:lnTo>
                    <a:pt x="9541" y="3630"/>
                  </a:lnTo>
                  <a:lnTo>
                    <a:pt x="9640" y="3630"/>
                  </a:lnTo>
                  <a:cubicBezTo>
                    <a:pt x="9838" y="3630"/>
                    <a:pt x="10036" y="3531"/>
                    <a:pt x="10155" y="3373"/>
                  </a:cubicBezTo>
                  <a:close/>
                  <a:moveTo>
                    <a:pt x="9283" y="2421"/>
                  </a:moveTo>
                  <a:cubicBezTo>
                    <a:pt x="9105" y="2659"/>
                    <a:pt x="9005" y="2955"/>
                    <a:pt x="9005" y="3273"/>
                  </a:cubicBezTo>
                  <a:lnTo>
                    <a:pt x="9005" y="3392"/>
                  </a:lnTo>
                  <a:lnTo>
                    <a:pt x="9005" y="3431"/>
                  </a:lnTo>
                  <a:lnTo>
                    <a:pt x="9005" y="3749"/>
                  </a:lnTo>
                  <a:cubicBezTo>
                    <a:pt x="9005" y="4086"/>
                    <a:pt x="9124" y="4404"/>
                    <a:pt x="9322" y="4642"/>
                  </a:cubicBezTo>
                  <a:lnTo>
                    <a:pt x="7320" y="4642"/>
                  </a:lnTo>
                  <a:cubicBezTo>
                    <a:pt x="7241" y="4642"/>
                    <a:pt x="7141" y="4661"/>
                    <a:pt x="7082" y="4681"/>
                  </a:cubicBezTo>
                  <a:lnTo>
                    <a:pt x="7082" y="3174"/>
                  </a:lnTo>
                  <a:lnTo>
                    <a:pt x="8550" y="3174"/>
                  </a:lnTo>
                  <a:cubicBezTo>
                    <a:pt x="8688" y="3174"/>
                    <a:pt x="8807" y="3055"/>
                    <a:pt x="8807" y="2897"/>
                  </a:cubicBezTo>
                  <a:lnTo>
                    <a:pt x="8807" y="2421"/>
                  </a:lnTo>
                  <a:close/>
                  <a:moveTo>
                    <a:pt x="3373" y="5177"/>
                  </a:moveTo>
                  <a:lnTo>
                    <a:pt x="3174" y="5811"/>
                  </a:lnTo>
                  <a:lnTo>
                    <a:pt x="2976" y="5177"/>
                  </a:lnTo>
                  <a:close/>
                  <a:moveTo>
                    <a:pt x="10631" y="5177"/>
                  </a:moveTo>
                  <a:lnTo>
                    <a:pt x="10433" y="5811"/>
                  </a:lnTo>
                  <a:lnTo>
                    <a:pt x="10235" y="5177"/>
                  </a:lnTo>
                  <a:close/>
                  <a:moveTo>
                    <a:pt x="769" y="3138"/>
                  </a:moveTo>
                  <a:cubicBezTo>
                    <a:pt x="813" y="3138"/>
                    <a:pt x="866" y="3155"/>
                    <a:pt x="913" y="3214"/>
                  </a:cubicBezTo>
                  <a:lnTo>
                    <a:pt x="913" y="3233"/>
                  </a:lnTo>
                  <a:lnTo>
                    <a:pt x="2381" y="5038"/>
                  </a:lnTo>
                  <a:lnTo>
                    <a:pt x="2917" y="6763"/>
                  </a:lnTo>
                  <a:cubicBezTo>
                    <a:pt x="2957" y="6882"/>
                    <a:pt x="3055" y="6961"/>
                    <a:pt x="3174" y="6961"/>
                  </a:cubicBezTo>
                  <a:cubicBezTo>
                    <a:pt x="3293" y="6961"/>
                    <a:pt x="3393" y="6882"/>
                    <a:pt x="3433" y="6763"/>
                  </a:cubicBezTo>
                  <a:lnTo>
                    <a:pt x="3928" y="5177"/>
                  </a:lnTo>
                  <a:lnTo>
                    <a:pt x="6289" y="5177"/>
                  </a:lnTo>
                  <a:cubicBezTo>
                    <a:pt x="6427" y="5177"/>
                    <a:pt x="6546" y="5276"/>
                    <a:pt x="6546" y="5414"/>
                  </a:cubicBezTo>
                  <a:cubicBezTo>
                    <a:pt x="6546" y="5533"/>
                    <a:pt x="6447" y="5652"/>
                    <a:pt x="6328" y="5673"/>
                  </a:cubicBezTo>
                  <a:lnTo>
                    <a:pt x="4404" y="5951"/>
                  </a:lnTo>
                  <a:cubicBezTo>
                    <a:pt x="4285" y="5970"/>
                    <a:pt x="4187" y="6070"/>
                    <a:pt x="4187" y="6208"/>
                  </a:cubicBezTo>
                  <a:lnTo>
                    <a:pt x="4187" y="8053"/>
                  </a:lnTo>
                  <a:lnTo>
                    <a:pt x="2183" y="8053"/>
                  </a:lnTo>
                  <a:lnTo>
                    <a:pt x="2183" y="6287"/>
                  </a:lnTo>
                  <a:cubicBezTo>
                    <a:pt x="2183" y="6247"/>
                    <a:pt x="2164" y="6208"/>
                    <a:pt x="2143" y="6168"/>
                  </a:cubicBezTo>
                  <a:lnTo>
                    <a:pt x="596" y="3431"/>
                  </a:lnTo>
                  <a:cubicBezTo>
                    <a:pt x="577" y="3392"/>
                    <a:pt x="556" y="3373"/>
                    <a:pt x="556" y="3333"/>
                  </a:cubicBezTo>
                  <a:cubicBezTo>
                    <a:pt x="556" y="3214"/>
                    <a:pt x="656" y="3174"/>
                    <a:pt x="696" y="3154"/>
                  </a:cubicBezTo>
                  <a:cubicBezTo>
                    <a:pt x="712" y="3146"/>
                    <a:pt x="738" y="3138"/>
                    <a:pt x="769" y="3138"/>
                  </a:cubicBezTo>
                  <a:close/>
                  <a:moveTo>
                    <a:pt x="12848" y="3138"/>
                  </a:moveTo>
                  <a:cubicBezTo>
                    <a:pt x="12880" y="3138"/>
                    <a:pt x="12905" y="3146"/>
                    <a:pt x="12913" y="3154"/>
                  </a:cubicBezTo>
                  <a:cubicBezTo>
                    <a:pt x="12953" y="3174"/>
                    <a:pt x="13051" y="3214"/>
                    <a:pt x="13051" y="3333"/>
                  </a:cubicBezTo>
                  <a:cubicBezTo>
                    <a:pt x="13051" y="3373"/>
                    <a:pt x="13032" y="3392"/>
                    <a:pt x="13032" y="3431"/>
                  </a:cubicBezTo>
                  <a:lnTo>
                    <a:pt x="11464" y="6168"/>
                  </a:lnTo>
                  <a:cubicBezTo>
                    <a:pt x="11445" y="6208"/>
                    <a:pt x="11445" y="6247"/>
                    <a:pt x="11445" y="6287"/>
                  </a:cubicBezTo>
                  <a:lnTo>
                    <a:pt x="11445" y="8053"/>
                  </a:lnTo>
                  <a:lnTo>
                    <a:pt x="9422" y="8053"/>
                  </a:lnTo>
                  <a:lnTo>
                    <a:pt x="9422" y="6208"/>
                  </a:lnTo>
                  <a:cubicBezTo>
                    <a:pt x="9422" y="6070"/>
                    <a:pt x="9343" y="5970"/>
                    <a:pt x="9203" y="5951"/>
                  </a:cubicBezTo>
                  <a:lnTo>
                    <a:pt x="7280" y="5673"/>
                  </a:lnTo>
                  <a:cubicBezTo>
                    <a:pt x="7161" y="5652"/>
                    <a:pt x="7082" y="5533"/>
                    <a:pt x="7082" y="5414"/>
                  </a:cubicBezTo>
                  <a:cubicBezTo>
                    <a:pt x="7082" y="5276"/>
                    <a:pt x="7181" y="5177"/>
                    <a:pt x="7320" y="5177"/>
                  </a:cubicBezTo>
                  <a:lnTo>
                    <a:pt x="9679" y="5177"/>
                  </a:lnTo>
                  <a:lnTo>
                    <a:pt x="10176" y="6763"/>
                  </a:lnTo>
                  <a:cubicBezTo>
                    <a:pt x="10216" y="6882"/>
                    <a:pt x="10314" y="6961"/>
                    <a:pt x="10433" y="6961"/>
                  </a:cubicBezTo>
                  <a:cubicBezTo>
                    <a:pt x="10552" y="6961"/>
                    <a:pt x="10652" y="6882"/>
                    <a:pt x="10692" y="6763"/>
                  </a:cubicBezTo>
                  <a:lnTo>
                    <a:pt x="11226" y="5038"/>
                  </a:lnTo>
                  <a:lnTo>
                    <a:pt x="12694" y="3233"/>
                  </a:lnTo>
                  <a:lnTo>
                    <a:pt x="12694" y="3214"/>
                  </a:lnTo>
                  <a:cubicBezTo>
                    <a:pt x="12741" y="3155"/>
                    <a:pt x="12802" y="3138"/>
                    <a:pt x="12848" y="3138"/>
                  </a:cubicBezTo>
                  <a:close/>
                  <a:moveTo>
                    <a:pt x="7082" y="6149"/>
                  </a:moveTo>
                  <a:cubicBezTo>
                    <a:pt x="7122" y="6168"/>
                    <a:pt x="7161" y="6189"/>
                    <a:pt x="7201" y="6189"/>
                  </a:cubicBezTo>
                  <a:lnTo>
                    <a:pt x="8907" y="6427"/>
                  </a:lnTo>
                  <a:lnTo>
                    <a:pt x="8907" y="8331"/>
                  </a:lnTo>
                  <a:lnTo>
                    <a:pt x="8907" y="11166"/>
                  </a:lnTo>
                  <a:lnTo>
                    <a:pt x="6903" y="10354"/>
                  </a:lnTo>
                  <a:cubicBezTo>
                    <a:pt x="6873" y="10334"/>
                    <a:pt x="6839" y="10324"/>
                    <a:pt x="6804" y="10324"/>
                  </a:cubicBezTo>
                  <a:cubicBezTo>
                    <a:pt x="6770" y="10324"/>
                    <a:pt x="6735" y="10334"/>
                    <a:pt x="6705" y="10354"/>
                  </a:cubicBezTo>
                  <a:lnTo>
                    <a:pt x="4702" y="11166"/>
                  </a:lnTo>
                  <a:lnTo>
                    <a:pt x="4702" y="8331"/>
                  </a:lnTo>
                  <a:lnTo>
                    <a:pt x="4702" y="6427"/>
                  </a:lnTo>
                  <a:lnTo>
                    <a:pt x="6408" y="6189"/>
                  </a:lnTo>
                  <a:cubicBezTo>
                    <a:pt x="6447" y="6189"/>
                    <a:pt x="6506" y="6168"/>
                    <a:pt x="6546" y="6149"/>
                  </a:cubicBezTo>
                  <a:lnTo>
                    <a:pt x="6546" y="8489"/>
                  </a:lnTo>
                  <a:cubicBezTo>
                    <a:pt x="6546" y="8627"/>
                    <a:pt x="6665" y="8746"/>
                    <a:pt x="6804" y="8746"/>
                  </a:cubicBezTo>
                  <a:cubicBezTo>
                    <a:pt x="6963" y="8746"/>
                    <a:pt x="7082" y="8627"/>
                    <a:pt x="7082" y="8489"/>
                  </a:cubicBezTo>
                  <a:lnTo>
                    <a:pt x="7082" y="6149"/>
                  </a:lnTo>
                  <a:close/>
                  <a:moveTo>
                    <a:pt x="4187" y="8588"/>
                  </a:moveTo>
                  <a:lnTo>
                    <a:pt x="4187" y="11385"/>
                  </a:lnTo>
                  <a:lnTo>
                    <a:pt x="3452" y="11682"/>
                  </a:lnTo>
                  <a:lnTo>
                    <a:pt x="3452" y="9103"/>
                  </a:lnTo>
                  <a:cubicBezTo>
                    <a:pt x="3452" y="8945"/>
                    <a:pt x="3333" y="8826"/>
                    <a:pt x="3174" y="8826"/>
                  </a:cubicBezTo>
                  <a:cubicBezTo>
                    <a:pt x="3036" y="8826"/>
                    <a:pt x="2917" y="8945"/>
                    <a:pt x="2917" y="9103"/>
                  </a:cubicBezTo>
                  <a:lnTo>
                    <a:pt x="2917" y="11901"/>
                  </a:lnTo>
                  <a:lnTo>
                    <a:pt x="2183" y="12218"/>
                  </a:lnTo>
                  <a:lnTo>
                    <a:pt x="2183" y="8588"/>
                  </a:lnTo>
                  <a:close/>
                  <a:moveTo>
                    <a:pt x="7677" y="1"/>
                  </a:moveTo>
                  <a:cubicBezTo>
                    <a:pt x="7538" y="1"/>
                    <a:pt x="7419" y="120"/>
                    <a:pt x="7419" y="258"/>
                  </a:cubicBezTo>
                  <a:lnTo>
                    <a:pt x="7419" y="794"/>
                  </a:lnTo>
                  <a:lnTo>
                    <a:pt x="6804" y="794"/>
                  </a:lnTo>
                  <a:cubicBezTo>
                    <a:pt x="6665" y="794"/>
                    <a:pt x="6546" y="913"/>
                    <a:pt x="6546" y="1051"/>
                  </a:cubicBezTo>
                  <a:lnTo>
                    <a:pt x="6546" y="4681"/>
                  </a:lnTo>
                  <a:cubicBezTo>
                    <a:pt x="6467" y="4661"/>
                    <a:pt x="6387" y="4642"/>
                    <a:pt x="6289" y="4642"/>
                  </a:cubicBezTo>
                  <a:lnTo>
                    <a:pt x="4285" y="4642"/>
                  </a:lnTo>
                  <a:cubicBezTo>
                    <a:pt x="4483" y="4404"/>
                    <a:pt x="4602" y="4086"/>
                    <a:pt x="4602" y="3749"/>
                  </a:cubicBezTo>
                  <a:lnTo>
                    <a:pt x="4602" y="3431"/>
                  </a:lnTo>
                  <a:lnTo>
                    <a:pt x="4602" y="3412"/>
                  </a:lnTo>
                  <a:lnTo>
                    <a:pt x="4602" y="3392"/>
                  </a:lnTo>
                  <a:lnTo>
                    <a:pt x="4602" y="3273"/>
                  </a:lnTo>
                  <a:cubicBezTo>
                    <a:pt x="4602" y="2479"/>
                    <a:pt x="3968" y="1845"/>
                    <a:pt x="3174" y="1845"/>
                  </a:cubicBezTo>
                  <a:cubicBezTo>
                    <a:pt x="2381" y="1845"/>
                    <a:pt x="1746" y="2479"/>
                    <a:pt x="1746" y="3273"/>
                  </a:cubicBezTo>
                  <a:lnTo>
                    <a:pt x="1746" y="3392"/>
                  </a:lnTo>
                  <a:lnTo>
                    <a:pt x="1746" y="3412"/>
                  </a:lnTo>
                  <a:lnTo>
                    <a:pt x="1331" y="2897"/>
                  </a:lnTo>
                  <a:cubicBezTo>
                    <a:pt x="1188" y="2710"/>
                    <a:pt x="983" y="2617"/>
                    <a:pt x="775" y="2617"/>
                  </a:cubicBezTo>
                  <a:cubicBezTo>
                    <a:pt x="695" y="2617"/>
                    <a:pt x="615" y="2631"/>
                    <a:pt x="537" y="2659"/>
                  </a:cubicBezTo>
                  <a:cubicBezTo>
                    <a:pt x="220" y="2757"/>
                    <a:pt x="41" y="3016"/>
                    <a:pt x="41" y="3333"/>
                  </a:cubicBezTo>
                  <a:cubicBezTo>
                    <a:pt x="41" y="3452"/>
                    <a:pt x="61" y="3590"/>
                    <a:pt x="141" y="3690"/>
                  </a:cubicBezTo>
                  <a:lnTo>
                    <a:pt x="1648" y="6366"/>
                  </a:lnTo>
                  <a:lnTo>
                    <a:pt x="1648" y="12435"/>
                  </a:lnTo>
                  <a:lnTo>
                    <a:pt x="199" y="13011"/>
                  </a:lnTo>
                  <a:cubicBezTo>
                    <a:pt x="61" y="13070"/>
                    <a:pt x="1" y="13229"/>
                    <a:pt x="61" y="13368"/>
                  </a:cubicBezTo>
                  <a:cubicBezTo>
                    <a:pt x="101" y="13467"/>
                    <a:pt x="199" y="13527"/>
                    <a:pt x="299" y="13527"/>
                  </a:cubicBezTo>
                  <a:cubicBezTo>
                    <a:pt x="339" y="13527"/>
                    <a:pt x="379" y="13527"/>
                    <a:pt x="398" y="13506"/>
                  </a:cubicBezTo>
                  <a:lnTo>
                    <a:pt x="6804" y="10869"/>
                  </a:lnTo>
                  <a:lnTo>
                    <a:pt x="13210" y="13506"/>
                  </a:lnTo>
                  <a:cubicBezTo>
                    <a:pt x="13246" y="13522"/>
                    <a:pt x="13283" y="13530"/>
                    <a:pt x="13318" y="13530"/>
                  </a:cubicBezTo>
                  <a:cubicBezTo>
                    <a:pt x="13416" y="13530"/>
                    <a:pt x="13503" y="13470"/>
                    <a:pt x="13548" y="13368"/>
                  </a:cubicBezTo>
                  <a:cubicBezTo>
                    <a:pt x="13606" y="13229"/>
                    <a:pt x="13548" y="13070"/>
                    <a:pt x="13408" y="13011"/>
                  </a:cubicBezTo>
                  <a:lnTo>
                    <a:pt x="11961" y="12435"/>
                  </a:lnTo>
                  <a:lnTo>
                    <a:pt x="11961" y="11245"/>
                  </a:lnTo>
                  <a:cubicBezTo>
                    <a:pt x="11961" y="11087"/>
                    <a:pt x="11842" y="10968"/>
                    <a:pt x="11702" y="10968"/>
                  </a:cubicBezTo>
                  <a:cubicBezTo>
                    <a:pt x="11564" y="10968"/>
                    <a:pt x="11445" y="11087"/>
                    <a:pt x="11445" y="11245"/>
                  </a:cubicBezTo>
                  <a:lnTo>
                    <a:pt x="11445" y="12218"/>
                  </a:lnTo>
                  <a:lnTo>
                    <a:pt x="10692" y="11901"/>
                  </a:lnTo>
                  <a:lnTo>
                    <a:pt x="10692" y="9103"/>
                  </a:lnTo>
                  <a:cubicBezTo>
                    <a:pt x="10692" y="8945"/>
                    <a:pt x="10573" y="8826"/>
                    <a:pt x="10433" y="8826"/>
                  </a:cubicBezTo>
                  <a:cubicBezTo>
                    <a:pt x="10295" y="8826"/>
                    <a:pt x="10176" y="8945"/>
                    <a:pt x="10176" y="9103"/>
                  </a:cubicBezTo>
                  <a:lnTo>
                    <a:pt x="10176" y="11682"/>
                  </a:lnTo>
                  <a:lnTo>
                    <a:pt x="9422" y="11385"/>
                  </a:lnTo>
                  <a:lnTo>
                    <a:pt x="9422" y="8588"/>
                  </a:lnTo>
                  <a:lnTo>
                    <a:pt x="11445" y="8588"/>
                  </a:lnTo>
                  <a:lnTo>
                    <a:pt x="11445" y="9143"/>
                  </a:lnTo>
                  <a:cubicBezTo>
                    <a:pt x="11445" y="9283"/>
                    <a:pt x="11564" y="9402"/>
                    <a:pt x="11702" y="9402"/>
                  </a:cubicBezTo>
                  <a:cubicBezTo>
                    <a:pt x="11842" y="9402"/>
                    <a:pt x="11961" y="9283"/>
                    <a:pt x="11961" y="9143"/>
                  </a:cubicBezTo>
                  <a:lnTo>
                    <a:pt x="11961" y="8331"/>
                  </a:lnTo>
                  <a:lnTo>
                    <a:pt x="11961" y="6366"/>
                  </a:lnTo>
                  <a:lnTo>
                    <a:pt x="13487" y="3690"/>
                  </a:lnTo>
                  <a:cubicBezTo>
                    <a:pt x="13548" y="3590"/>
                    <a:pt x="13567" y="3452"/>
                    <a:pt x="13567" y="3333"/>
                  </a:cubicBezTo>
                  <a:cubicBezTo>
                    <a:pt x="13567" y="3016"/>
                    <a:pt x="13389" y="2757"/>
                    <a:pt x="13091" y="2659"/>
                  </a:cubicBezTo>
                  <a:cubicBezTo>
                    <a:pt x="13008" y="2631"/>
                    <a:pt x="12924" y="2617"/>
                    <a:pt x="12841" y="2617"/>
                  </a:cubicBezTo>
                  <a:cubicBezTo>
                    <a:pt x="12626" y="2617"/>
                    <a:pt x="12421" y="2710"/>
                    <a:pt x="12278" y="2897"/>
                  </a:cubicBezTo>
                  <a:lnTo>
                    <a:pt x="11861" y="3412"/>
                  </a:lnTo>
                  <a:lnTo>
                    <a:pt x="11861" y="3392"/>
                  </a:lnTo>
                  <a:lnTo>
                    <a:pt x="11861" y="3273"/>
                  </a:lnTo>
                  <a:cubicBezTo>
                    <a:pt x="11861" y="2479"/>
                    <a:pt x="11226" y="1845"/>
                    <a:pt x="10433" y="1845"/>
                  </a:cubicBezTo>
                  <a:cubicBezTo>
                    <a:pt x="10335" y="1845"/>
                    <a:pt x="10216" y="1845"/>
                    <a:pt x="10116" y="1865"/>
                  </a:cubicBezTo>
                  <a:lnTo>
                    <a:pt x="9441" y="1231"/>
                  </a:lnTo>
                  <a:lnTo>
                    <a:pt x="10216" y="437"/>
                  </a:lnTo>
                  <a:cubicBezTo>
                    <a:pt x="10295" y="377"/>
                    <a:pt x="10314" y="258"/>
                    <a:pt x="10274" y="160"/>
                  </a:cubicBezTo>
                  <a:cubicBezTo>
                    <a:pt x="10235" y="60"/>
                    <a:pt x="10136" y="1"/>
                    <a:pt x="10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7"/>
            <p:cNvSpPr/>
            <p:nvPr/>
          </p:nvSpPr>
          <p:spPr>
            <a:xfrm>
              <a:off x="2248481" y="4914787"/>
              <a:ext cx="17438" cy="17438"/>
            </a:xfrm>
            <a:custGeom>
              <a:avLst/>
              <a:gdLst/>
              <a:ahLst/>
              <a:cxnLst/>
              <a:rect l="l" t="t" r="r" b="b"/>
              <a:pathLst>
                <a:path w="538" h="538" extrusionOk="0">
                  <a:moveTo>
                    <a:pt x="259" y="1"/>
                  </a:moveTo>
                  <a:cubicBezTo>
                    <a:pt x="199" y="1"/>
                    <a:pt x="120" y="21"/>
                    <a:pt x="80" y="80"/>
                  </a:cubicBezTo>
                  <a:cubicBezTo>
                    <a:pt x="21" y="120"/>
                    <a:pt x="1" y="199"/>
                    <a:pt x="1" y="259"/>
                  </a:cubicBezTo>
                  <a:cubicBezTo>
                    <a:pt x="1" y="339"/>
                    <a:pt x="21" y="397"/>
                    <a:pt x="80" y="458"/>
                  </a:cubicBezTo>
                  <a:cubicBezTo>
                    <a:pt x="120" y="497"/>
                    <a:pt x="199" y="537"/>
                    <a:pt x="259" y="537"/>
                  </a:cubicBezTo>
                  <a:cubicBezTo>
                    <a:pt x="339" y="537"/>
                    <a:pt x="398" y="497"/>
                    <a:pt x="458" y="458"/>
                  </a:cubicBezTo>
                  <a:cubicBezTo>
                    <a:pt x="497" y="397"/>
                    <a:pt x="537" y="339"/>
                    <a:pt x="537" y="259"/>
                  </a:cubicBezTo>
                  <a:cubicBezTo>
                    <a:pt x="537" y="199"/>
                    <a:pt x="497" y="120"/>
                    <a:pt x="458" y="80"/>
                  </a:cubicBezTo>
                  <a:cubicBezTo>
                    <a:pt x="398" y="21"/>
                    <a:pt x="339" y="1"/>
                    <a:pt x="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>
          <a:extLst>
            <a:ext uri="{FF2B5EF4-FFF2-40B4-BE49-F238E27FC236}">
              <a16:creationId xmlns:a16="http://schemas.microsoft.com/office/drawing/2014/main" id="{AF30D029-ECFB-E4F8-C82A-2B954208F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0">
            <a:extLst>
              <a:ext uri="{FF2B5EF4-FFF2-40B4-BE49-F238E27FC236}">
                <a16:creationId xmlns:a16="http://schemas.microsoft.com/office/drawing/2014/main" id="{21727194-3136-1B09-9868-8F483440E9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Descrizione dataset</a:t>
            </a:r>
            <a:endParaRPr lang="en-GB" dirty="0"/>
          </a:p>
        </p:txBody>
      </p:sp>
      <p:grpSp>
        <p:nvGrpSpPr>
          <p:cNvPr id="608" name="Google Shape;608;p20">
            <a:extLst>
              <a:ext uri="{FF2B5EF4-FFF2-40B4-BE49-F238E27FC236}">
                <a16:creationId xmlns:a16="http://schemas.microsoft.com/office/drawing/2014/main" id="{63D2C3E6-EFA2-74B5-8936-3A84B0F2AD58}"/>
              </a:ext>
            </a:extLst>
          </p:cNvPr>
          <p:cNvGrpSpPr/>
          <p:nvPr/>
        </p:nvGrpSpPr>
        <p:grpSpPr>
          <a:xfrm>
            <a:off x="457202" y="1273177"/>
            <a:ext cx="2716326" cy="738900"/>
            <a:chOff x="457202" y="1273177"/>
            <a:chExt cx="2716326" cy="738900"/>
          </a:xfrm>
        </p:grpSpPr>
        <p:sp>
          <p:nvSpPr>
            <p:cNvPr id="609" name="Google Shape;609;p20">
              <a:extLst>
                <a:ext uri="{FF2B5EF4-FFF2-40B4-BE49-F238E27FC236}">
                  <a16:creationId xmlns:a16="http://schemas.microsoft.com/office/drawing/2014/main" id="{40955B0E-A098-3C16-EDE8-DAE1DBFA3035}"/>
                </a:ext>
              </a:extLst>
            </p:cNvPr>
            <p:cNvSpPr txBox="1"/>
            <p:nvPr/>
          </p:nvSpPr>
          <p:spPr>
            <a:xfrm>
              <a:off x="457202" y="1273177"/>
              <a:ext cx="13581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latin typeface="Roboto"/>
                  <a:ea typeface="Roboto"/>
                  <a:cs typeface="Roboto"/>
                  <a:sym typeface="Roboto"/>
                </a:rPr>
                <a:t>Commento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dal </a:t>
              </a:r>
              <a:r>
                <a:rPr lang="en" sz="1200" dirty="0" err="1">
                  <a:latin typeface="Roboto"/>
                  <a:ea typeface="Roboto"/>
                  <a:cs typeface="Roboto"/>
                  <a:sym typeface="Roboto"/>
                </a:rPr>
                <a:t>contenuto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latin typeface="Roboto"/>
                  <a:ea typeface="Roboto"/>
                  <a:cs typeface="Roboto"/>
                  <a:sym typeface="Roboto"/>
                </a:rPr>
                <a:t>tossico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0" name="Google Shape;610;p20">
              <a:extLst>
                <a:ext uri="{FF2B5EF4-FFF2-40B4-BE49-F238E27FC236}">
                  <a16:creationId xmlns:a16="http://schemas.microsoft.com/office/drawing/2014/main" id="{6476AD5A-9E9F-712F-8F99-912CBC3CAD98}"/>
                </a:ext>
              </a:extLst>
            </p:cNvPr>
            <p:cNvSpPr txBox="1"/>
            <p:nvPr/>
          </p:nvSpPr>
          <p:spPr>
            <a:xfrm>
              <a:off x="1901228" y="1396327"/>
              <a:ext cx="1272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Toxic</a:t>
              </a:r>
              <a:endParaRPr sz="20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11" name="Google Shape;611;p20">
            <a:extLst>
              <a:ext uri="{FF2B5EF4-FFF2-40B4-BE49-F238E27FC236}">
                <a16:creationId xmlns:a16="http://schemas.microsoft.com/office/drawing/2014/main" id="{100CAD91-F86A-E72F-E93F-24751901075E}"/>
              </a:ext>
            </a:extLst>
          </p:cNvPr>
          <p:cNvGrpSpPr/>
          <p:nvPr/>
        </p:nvGrpSpPr>
        <p:grpSpPr>
          <a:xfrm>
            <a:off x="457113" y="2436413"/>
            <a:ext cx="2716415" cy="923339"/>
            <a:chOff x="457113" y="2436413"/>
            <a:chExt cx="2716415" cy="923339"/>
          </a:xfrm>
        </p:grpSpPr>
        <p:sp>
          <p:nvSpPr>
            <p:cNvPr id="612" name="Google Shape;612;p20">
              <a:extLst>
                <a:ext uri="{FF2B5EF4-FFF2-40B4-BE49-F238E27FC236}">
                  <a16:creationId xmlns:a16="http://schemas.microsoft.com/office/drawing/2014/main" id="{6D835C30-9719-5AE7-5CB6-6860D45CC839}"/>
                </a:ext>
              </a:extLst>
            </p:cNvPr>
            <p:cNvSpPr txBox="1"/>
            <p:nvPr/>
          </p:nvSpPr>
          <p:spPr>
            <a:xfrm>
              <a:off x="457113" y="2436413"/>
              <a:ext cx="1358100" cy="923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Commento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dal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contenuto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particolarmente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tossico</a:t>
              </a:r>
              <a:endParaRPr lang="en-GB"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3" name="Google Shape;613;p20">
              <a:extLst>
                <a:ext uri="{FF2B5EF4-FFF2-40B4-BE49-F238E27FC236}">
                  <a16:creationId xmlns:a16="http://schemas.microsoft.com/office/drawing/2014/main" id="{286AF76D-CDC3-9333-BB67-145292C61A9A}"/>
                </a:ext>
              </a:extLst>
            </p:cNvPr>
            <p:cNvSpPr txBox="1"/>
            <p:nvPr/>
          </p:nvSpPr>
          <p:spPr>
            <a:xfrm>
              <a:off x="1901228" y="2559563"/>
              <a:ext cx="1272300" cy="8001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Severe toxic</a:t>
              </a:r>
              <a:endParaRPr sz="20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14" name="Google Shape;614;p20">
            <a:extLst>
              <a:ext uri="{FF2B5EF4-FFF2-40B4-BE49-F238E27FC236}">
                <a16:creationId xmlns:a16="http://schemas.microsoft.com/office/drawing/2014/main" id="{84AA173A-5D62-CCC8-696C-BB27471ADC6B}"/>
              </a:ext>
            </a:extLst>
          </p:cNvPr>
          <p:cNvGrpSpPr/>
          <p:nvPr/>
        </p:nvGrpSpPr>
        <p:grpSpPr>
          <a:xfrm>
            <a:off x="457175" y="3777734"/>
            <a:ext cx="2716353" cy="738633"/>
            <a:chOff x="457175" y="3777734"/>
            <a:chExt cx="2716353" cy="738633"/>
          </a:xfrm>
        </p:grpSpPr>
        <p:sp>
          <p:nvSpPr>
            <p:cNvPr id="615" name="Google Shape;615;p20">
              <a:extLst>
                <a:ext uri="{FF2B5EF4-FFF2-40B4-BE49-F238E27FC236}">
                  <a16:creationId xmlns:a16="http://schemas.microsoft.com/office/drawing/2014/main" id="{0455D832-3DE8-1D31-03BE-66E9CC9F7FE1}"/>
                </a:ext>
              </a:extLst>
            </p:cNvPr>
            <p:cNvSpPr txBox="1"/>
            <p:nvPr/>
          </p:nvSpPr>
          <p:spPr>
            <a:xfrm>
              <a:off x="457175" y="3777734"/>
              <a:ext cx="1358100" cy="738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Commento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dal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contenuto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osceno</a:t>
              </a:r>
              <a:endParaRPr lang="en-GB"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6" name="Google Shape;616;p20">
              <a:extLst>
                <a:ext uri="{FF2B5EF4-FFF2-40B4-BE49-F238E27FC236}">
                  <a16:creationId xmlns:a16="http://schemas.microsoft.com/office/drawing/2014/main" id="{5B82359A-7B07-DF65-44FB-C93F9A93AD01}"/>
                </a:ext>
              </a:extLst>
            </p:cNvPr>
            <p:cNvSpPr txBox="1"/>
            <p:nvPr/>
          </p:nvSpPr>
          <p:spPr>
            <a:xfrm>
              <a:off x="1901228" y="3900884"/>
              <a:ext cx="1272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Obsene</a:t>
              </a:r>
              <a:endParaRPr sz="20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17" name="Google Shape;617;p20">
            <a:extLst>
              <a:ext uri="{FF2B5EF4-FFF2-40B4-BE49-F238E27FC236}">
                <a16:creationId xmlns:a16="http://schemas.microsoft.com/office/drawing/2014/main" id="{83FA5CF8-B6B3-443A-B0EA-28F34DAA48DE}"/>
              </a:ext>
            </a:extLst>
          </p:cNvPr>
          <p:cNvGrpSpPr/>
          <p:nvPr/>
        </p:nvGrpSpPr>
        <p:grpSpPr>
          <a:xfrm>
            <a:off x="5970728" y="1273187"/>
            <a:ext cx="2716186" cy="738900"/>
            <a:chOff x="5970728" y="1273187"/>
            <a:chExt cx="2716186" cy="738900"/>
          </a:xfrm>
        </p:grpSpPr>
        <p:sp>
          <p:nvSpPr>
            <p:cNvPr id="618" name="Google Shape;618;p20">
              <a:extLst>
                <a:ext uri="{FF2B5EF4-FFF2-40B4-BE49-F238E27FC236}">
                  <a16:creationId xmlns:a16="http://schemas.microsoft.com/office/drawing/2014/main" id="{67926F66-426C-F70C-5D3A-0A284539D453}"/>
                </a:ext>
              </a:extLst>
            </p:cNvPr>
            <p:cNvSpPr txBox="1"/>
            <p:nvPr/>
          </p:nvSpPr>
          <p:spPr>
            <a:xfrm>
              <a:off x="7328814" y="1273187"/>
              <a:ext cx="13581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Commento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contenente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una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minaccia</a:t>
              </a:r>
              <a:endParaRPr lang="en-GB"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9" name="Google Shape;619;p20">
              <a:extLst>
                <a:ext uri="{FF2B5EF4-FFF2-40B4-BE49-F238E27FC236}">
                  <a16:creationId xmlns:a16="http://schemas.microsoft.com/office/drawing/2014/main" id="{7EA8DDBF-6015-138F-074A-ED4B03E02C85}"/>
                </a:ext>
              </a:extLst>
            </p:cNvPr>
            <p:cNvSpPr txBox="1"/>
            <p:nvPr/>
          </p:nvSpPr>
          <p:spPr>
            <a:xfrm>
              <a:off x="5970728" y="1396337"/>
              <a:ext cx="1272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Threat</a:t>
              </a:r>
              <a:endParaRPr sz="20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20" name="Google Shape;620;p20">
            <a:extLst>
              <a:ext uri="{FF2B5EF4-FFF2-40B4-BE49-F238E27FC236}">
                <a16:creationId xmlns:a16="http://schemas.microsoft.com/office/drawing/2014/main" id="{E8014CEA-59FB-6380-B053-E340B0F14AB4}"/>
              </a:ext>
            </a:extLst>
          </p:cNvPr>
          <p:cNvGrpSpPr/>
          <p:nvPr/>
        </p:nvGrpSpPr>
        <p:grpSpPr>
          <a:xfrm>
            <a:off x="5970728" y="2436413"/>
            <a:ext cx="2716147" cy="738633"/>
            <a:chOff x="5970728" y="2436413"/>
            <a:chExt cx="2716147" cy="738633"/>
          </a:xfrm>
        </p:grpSpPr>
        <p:sp>
          <p:nvSpPr>
            <p:cNvPr id="621" name="Google Shape;621;p20">
              <a:extLst>
                <a:ext uri="{FF2B5EF4-FFF2-40B4-BE49-F238E27FC236}">
                  <a16:creationId xmlns:a16="http://schemas.microsoft.com/office/drawing/2014/main" id="{21B1666B-6163-B99C-C08E-8B0123C23AD7}"/>
                </a:ext>
              </a:extLst>
            </p:cNvPr>
            <p:cNvSpPr txBox="1"/>
            <p:nvPr/>
          </p:nvSpPr>
          <p:spPr>
            <a:xfrm>
              <a:off x="7328775" y="2436413"/>
              <a:ext cx="1358100" cy="738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Commento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contenente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un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insulto</a:t>
              </a:r>
              <a:endParaRPr lang="en-GB"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2" name="Google Shape;622;p20">
              <a:extLst>
                <a:ext uri="{FF2B5EF4-FFF2-40B4-BE49-F238E27FC236}">
                  <a16:creationId xmlns:a16="http://schemas.microsoft.com/office/drawing/2014/main" id="{456FF4C7-BCF3-2F96-0F85-128662A40482}"/>
                </a:ext>
              </a:extLst>
            </p:cNvPr>
            <p:cNvSpPr txBox="1"/>
            <p:nvPr/>
          </p:nvSpPr>
          <p:spPr>
            <a:xfrm>
              <a:off x="5970728" y="2559563"/>
              <a:ext cx="1272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Insult</a:t>
              </a:r>
              <a:endParaRPr sz="20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23" name="Google Shape;623;p20">
            <a:extLst>
              <a:ext uri="{FF2B5EF4-FFF2-40B4-BE49-F238E27FC236}">
                <a16:creationId xmlns:a16="http://schemas.microsoft.com/office/drawing/2014/main" id="{0F202FC8-37B3-160B-6A8E-1E736C93E155}"/>
              </a:ext>
            </a:extLst>
          </p:cNvPr>
          <p:cNvGrpSpPr/>
          <p:nvPr/>
        </p:nvGrpSpPr>
        <p:grpSpPr>
          <a:xfrm>
            <a:off x="5970728" y="3777734"/>
            <a:ext cx="2716197" cy="923339"/>
            <a:chOff x="5970728" y="3777734"/>
            <a:chExt cx="2716197" cy="923339"/>
          </a:xfrm>
        </p:grpSpPr>
        <p:sp>
          <p:nvSpPr>
            <p:cNvPr id="624" name="Google Shape;624;p20">
              <a:extLst>
                <a:ext uri="{FF2B5EF4-FFF2-40B4-BE49-F238E27FC236}">
                  <a16:creationId xmlns:a16="http://schemas.microsoft.com/office/drawing/2014/main" id="{79ECFDDF-B2ED-7CBB-E63E-8057A1BD0B97}"/>
                </a:ext>
              </a:extLst>
            </p:cNvPr>
            <p:cNvSpPr txBox="1"/>
            <p:nvPr/>
          </p:nvSpPr>
          <p:spPr>
            <a:xfrm>
              <a:off x="7328825" y="3777734"/>
              <a:ext cx="1358100" cy="553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Commento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razzista</a:t>
              </a:r>
              <a:endParaRPr lang="en-GB"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5" name="Google Shape;625;p20">
              <a:extLst>
                <a:ext uri="{FF2B5EF4-FFF2-40B4-BE49-F238E27FC236}">
                  <a16:creationId xmlns:a16="http://schemas.microsoft.com/office/drawing/2014/main" id="{0E7C5431-98E0-D125-BCE6-F82108A17C74}"/>
                </a:ext>
              </a:extLst>
            </p:cNvPr>
            <p:cNvSpPr txBox="1"/>
            <p:nvPr/>
          </p:nvSpPr>
          <p:spPr>
            <a:xfrm>
              <a:off x="5970728" y="3900884"/>
              <a:ext cx="1272300" cy="8001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Identity hate</a:t>
              </a:r>
              <a:endParaRPr sz="20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26" name="Google Shape;626;p20">
            <a:extLst>
              <a:ext uri="{FF2B5EF4-FFF2-40B4-BE49-F238E27FC236}">
                <a16:creationId xmlns:a16="http://schemas.microsoft.com/office/drawing/2014/main" id="{D4D64BDB-E1A1-66AC-2D30-3C9F032BCDF9}"/>
              </a:ext>
            </a:extLst>
          </p:cNvPr>
          <p:cNvGrpSpPr/>
          <p:nvPr/>
        </p:nvGrpSpPr>
        <p:grpSpPr>
          <a:xfrm>
            <a:off x="3419527" y="1904167"/>
            <a:ext cx="2305285" cy="1893139"/>
            <a:chOff x="1122475" y="4574875"/>
            <a:chExt cx="466950" cy="383475"/>
          </a:xfrm>
        </p:grpSpPr>
        <p:sp>
          <p:nvSpPr>
            <p:cNvPr id="627" name="Google Shape;627;p20">
              <a:extLst>
                <a:ext uri="{FF2B5EF4-FFF2-40B4-BE49-F238E27FC236}">
                  <a16:creationId xmlns:a16="http://schemas.microsoft.com/office/drawing/2014/main" id="{FE6AF0C8-06CA-A4DB-2113-9C3DE8A20234}"/>
                </a:ext>
              </a:extLst>
            </p:cNvPr>
            <p:cNvSpPr/>
            <p:nvPr/>
          </p:nvSpPr>
          <p:spPr>
            <a:xfrm>
              <a:off x="1177950" y="4670100"/>
              <a:ext cx="378200" cy="288250"/>
            </a:xfrm>
            <a:custGeom>
              <a:avLst/>
              <a:gdLst/>
              <a:ahLst/>
              <a:cxnLst/>
              <a:rect l="l" t="t" r="r" b="b"/>
              <a:pathLst>
                <a:path w="15128" h="11530" extrusionOk="0">
                  <a:moveTo>
                    <a:pt x="10600" y="1"/>
                  </a:moveTo>
                  <a:cubicBezTo>
                    <a:pt x="10600" y="1"/>
                    <a:pt x="393" y="1535"/>
                    <a:pt x="197" y="1981"/>
                  </a:cubicBezTo>
                  <a:cubicBezTo>
                    <a:pt x="1" y="2439"/>
                    <a:pt x="1492" y="8576"/>
                    <a:pt x="1601" y="8630"/>
                  </a:cubicBezTo>
                  <a:cubicBezTo>
                    <a:pt x="1707" y="8684"/>
                    <a:pt x="3713" y="11530"/>
                    <a:pt x="4415" y="11530"/>
                  </a:cubicBezTo>
                  <a:cubicBezTo>
                    <a:pt x="4431" y="11530"/>
                    <a:pt x="4447" y="11528"/>
                    <a:pt x="4463" y="11525"/>
                  </a:cubicBezTo>
                  <a:cubicBezTo>
                    <a:pt x="5116" y="11394"/>
                    <a:pt x="15127" y="9490"/>
                    <a:pt x="14725" y="8456"/>
                  </a:cubicBezTo>
                  <a:cubicBezTo>
                    <a:pt x="14333" y="7411"/>
                    <a:pt x="11895" y="6214"/>
                    <a:pt x="11939" y="5507"/>
                  </a:cubicBezTo>
                  <a:cubicBezTo>
                    <a:pt x="11993" y="4789"/>
                    <a:pt x="10600" y="1"/>
                    <a:pt x="10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0">
              <a:extLst>
                <a:ext uri="{FF2B5EF4-FFF2-40B4-BE49-F238E27FC236}">
                  <a16:creationId xmlns:a16="http://schemas.microsoft.com/office/drawing/2014/main" id="{9812DEF5-567D-902F-73AE-A89943D9A9F5}"/>
                </a:ext>
              </a:extLst>
            </p:cNvPr>
            <p:cNvSpPr/>
            <p:nvPr/>
          </p:nvSpPr>
          <p:spPr>
            <a:xfrm>
              <a:off x="1204075" y="4691500"/>
              <a:ext cx="254125" cy="165025"/>
            </a:xfrm>
            <a:custGeom>
              <a:avLst/>
              <a:gdLst/>
              <a:ahLst/>
              <a:cxnLst/>
              <a:rect l="l" t="t" r="r" b="b"/>
              <a:pathLst>
                <a:path w="10165" h="6601" extrusionOk="0">
                  <a:moveTo>
                    <a:pt x="8732" y="0"/>
                  </a:moveTo>
                  <a:cubicBezTo>
                    <a:pt x="7533" y="0"/>
                    <a:pt x="429" y="1552"/>
                    <a:pt x="218" y="1702"/>
                  </a:cubicBezTo>
                  <a:cubicBezTo>
                    <a:pt x="1" y="1854"/>
                    <a:pt x="1089" y="6555"/>
                    <a:pt x="1241" y="6599"/>
                  </a:cubicBezTo>
                  <a:cubicBezTo>
                    <a:pt x="1244" y="6600"/>
                    <a:pt x="1248" y="6600"/>
                    <a:pt x="1255" y="6600"/>
                  </a:cubicBezTo>
                  <a:cubicBezTo>
                    <a:pt x="1663" y="6600"/>
                    <a:pt x="9905" y="4963"/>
                    <a:pt x="10034" y="4771"/>
                  </a:cubicBezTo>
                  <a:cubicBezTo>
                    <a:pt x="10164" y="4586"/>
                    <a:pt x="8902" y="37"/>
                    <a:pt x="8902" y="37"/>
                  </a:cubicBezTo>
                  <a:cubicBezTo>
                    <a:pt x="8895" y="12"/>
                    <a:pt x="8836" y="0"/>
                    <a:pt x="87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0">
              <a:extLst>
                <a:ext uri="{FF2B5EF4-FFF2-40B4-BE49-F238E27FC236}">
                  <a16:creationId xmlns:a16="http://schemas.microsoft.com/office/drawing/2014/main" id="{63B408F6-DED9-AA6D-CA75-84234C8653CC}"/>
                </a:ext>
              </a:extLst>
            </p:cNvPr>
            <p:cNvSpPr/>
            <p:nvPr/>
          </p:nvSpPr>
          <p:spPr>
            <a:xfrm>
              <a:off x="1241700" y="4828950"/>
              <a:ext cx="275550" cy="110550"/>
            </a:xfrm>
            <a:custGeom>
              <a:avLst/>
              <a:gdLst/>
              <a:ahLst/>
              <a:cxnLst/>
              <a:rect l="l" t="t" r="r" b="b"/>
              <a:pathLst>
                <a:path w="11022" h="4422" extrusionOk="0">
                  <a:moveTo>
                    <a:pt x="8739" y="0"/>
                  </a:moveTo>
                  <a:cubicBezTo>
                    <a:pt x="8734" y="0"/>
                    <a:pt x="8729" y="1"/>
                    <a:pt x="8725" y="2"/>
                  </a:cubicBezTo>
                  <a:cubicBezTo>
                    <a:pt x="8725" y="2"/>
                    <a:pt x="400" y="1678"/>
                    <a:pt x="248" y="1765"/>
                  </a:cubicBezTo>
                  <a:cubicBezTo>
                    <a:pt x="0" y="1883"/>
                    <a:pt x="2396" y="4421"/>
                    <a:pt x="2665" y="4421"/>
                  </a:cubicBezTo>
                  <a:cubicBezTo>
                    <a:pt x="2669" y="4421"/>
                    <a:pt x="2672" y="4421"/>
                    <a:pt x="2674" y="4420"/>
                  </a:cubicBezTo>
                  <a:cubicBezTo>
                    <a:pt x="2882" y="4365"/>
                    <a:pt x="11021" y="2407"/>
                    <a:pt x="10988" y="2157"/>
                  </a:cubicBezTo>
                  <a:cubicBezTo>
                    <a:pt x="10957" y="1910"/>
                    <a:pt x="9050" y="0"/>
                    <a:pt x="8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0">
              <a:extLst>
                <a:ext uri="{FF2B5EF4-FFF2-40B4-BE49-F238E27FC236}">
                  <a16:creationId xmlns:a16="http://schemas.microsoft.com/office/drawing/2014/main" id="{67265D8D-D49D-0A2D-C05A-8CE596B368BA}"/>
                </a:ext>
              </a:extLst>
            </p:cNvPr>
            <p:cNvSpPr/>
            <p:nvPr/>
          </p:nvSpPr>
          <p:spPr>
            <a:xfrm>
              <a:off x="1273725" y="4840125"/>
              <a:ext cx="215775" cy="87150"/>
            </a:xfrm>
            <a:custGeom>
              <a:avLst/>
              <a:gdLst/>
              <a:ahLst/>
              <a:cxnLst/>
              <a:rect l="l" t="t" r="r" b="b"/>
              <a:pathLst>
                <a:path w="8631" h="3486" extrusionOk="0">
                  <a:moveTo>
                    <a:pt x="7117" y="153"/>
                  </a:moveTo>
                  <a:cubicBezTo>
                    <a:pt x="7574" y="632"/>
                    <a:pt x="8239" y="1361"/>
                    <a:pt x="8423" y="1590"/>
                  </a:cubicBezTo>
                  <a:cubicBezTo>
                    <a:pt x="8206" y="1644"/>
                    <a:pt x="7629" y="1785"/>
                    <a:pt x="6693" y="2025"/>
                  </a:cubicBezTo>
                  <a:cubicBezTo>
                    <a:pt x="4669" y="2537"/>
                    <a:pt x="1601" y="3298"/>
                    <a:pt x="1393" y="3342"/>
                  </a:cubicBezTo>
                  <a:cubicBezTo>
                    <a:pt x="1390" y="3343"/>
                    <a:pt x="1386" y="3343"/>
                    <a:pt x="1382" y="3343"/>
                  </a:cubicBezTo>
                  <a:cubicBezTo>
                    <a:pt x="1158" y="3343"/>
                    <a:pt x="303" y="2107"/>
                    <a:pt x="196" y="1797"/>
                  </a:cubicBezTo>
                  <a:cubicBezTo>
                    <a:pt x="566" y="1568"/>
                    <a:pt x="4484" y="697"/>
                    <a:pt x="7117" y="153"/>
                  </a:cubicBezTo>
                  <a:close/>
                  <a:moveTo>
                    <a:pt x="7172" y="1"/>
                  </a:moveTo>
                  <a:lnTo>
                    <a:pt x="7129" y="12"/>
                  </a:lnTo>
                  <a:cubicBezTo>
                    <a:pt x="7117" y="12"/>
                    <a:pt x="5344" y="382"/>
                    <a:pt x="3592" y="774"/>
                  </a:cubicBezTo>
                  <a:cubicBezTo>
                    <a:pt x="0" y="1579"/>
                    <a:pt x="22" y="1688"/>
                    <a:pt x="44" y="1797"/>
                  </a:cubicBezTo>
                  <a:cubicBezTo>
                    <a:pt x="98" y="2019"/>
                    <a:pt x="1000" y="3486"/>
                    <a:pt x="1398" y="3486"/>
                  </a:cubicBezTo>
                  <a:cubicBezTo>
                    <a:pt x="1408" y="3486"/>
                    <a:pt x="1417" y="3485"/>
                    <a:pt x="1426" y="3483"/>
                  </a:cubicBezTo>
                  <a:cubicBezTo>
                    <a:pt x="1633" y="3440"/>
                    <a:pt x="4702" y="2667"/>
                    <a:pt x="6737" y="2167"/>
                  </a:cubicBezTo>
                  <a:cubicBezTo>
                    <a:pt x="7727" y="1916"/>
                    <a:pt x="8510" y="1720"/>
                    <a:pt x="8543" y="1710"/>
                  </a:cubicBezTo>
                  <a:lnTo>
                    <a:pt x="8587" y="1698"/>
                  </a:lnTo>
                  <a:lnTo>
                    <a:pt x="8597" y="1655"/>
                  </a:lnTo>
                  <a:cubicBezTo>
                    <a:pt x="8619" y="1611"/>
                    <a:pt x="8630" y="1546"/>
                    <a:pt x="7194" y="23"/>
                  </a:cubicBezTo>
                  <a:lnTo>
                    <a:pt x="7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0">
              <a:extLst>
                <a:ext uri="{FF2B5EF4-FFF2-40B4-BE49-F238E27FC236}">
                  <a16:creationId xmlns:a16="http://schemas.microsoft.com/office/drawing/2014/main" id="{A70009DB-D012-6D28-6B31-D60B2C866A87}"/>
                </a:ext>
              </a:extLst>
            </p:cNvPr>
            <p:cNvSpPr/>
            <p:nvPr/>
          </p:nvSpPr>
          <p:spPr>
            <a:xfrm>
              <a:off x="1281625" y="4852100"/>
              <a:ext cx="181475" cy="47900"/>
            </a:xfrm>
            <a:custGeom>
              <a:avLst/>
              <a:gdLst/>
              <a:ahLst/>
              <a:cxnLst/>
              <a:rect l="l" t="t" r="r" b="b"/>
              <a:pathLst>
                <a:path w="7259" h="1916" extrusionOk="0">
                  <a:moveTo>
                    <a:pt x="7226" y="1"/>
                  </a:moveTo>
                  <a:lnTo>
                    <a:pt x="0" y="1775"/>
                  </a:lnTo>
                  <a:lnTo>
                    <a:pt x="33" y="1916"/>
                  </a:lnTo>
                  <a:lnTo>
                    <a:pt x="7258" y="142"/>
                  </a:lnTo>
                  <a:lnTo>
                    <a:pt x="72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0">
              <a:extLst>
                <a:ext uri="{FF2B5EF4-FFF2-40B4-BE49-F238E27FC236}">
                  <a16:creationId xmlns:a16="http://schemas.microsoft.com/office/drawing/2014/main" id="{8427E62B-D3F4-346F-E908-FB45B82093D0}"/>
                </a:ext>
              </a:extLst>
            </p:cNvPr>
            <p:cNvSpPr/>
            <p:nvPr/>
          </p:nvSpPr>
          <p:spPr>
            <a:xfrm>
              <a:off x="1291125" y="4865150"/>
              <a:ext cx="182300" cy="47925"/>
            </a:xfrm>
            <a:custGeom>
              <a:avLst/>
              <a:gdLst/>
              <a:ahLst/>
              <a:cxnLst/>
              <a:rect l="l" t="t" r="r" b="b"/>
              <a:pathLst>
                <a:path w="7292" h="1917" extrusionOk="0">
                  <a:moveTo>
                    <a:pt x="7260" y="1"/>
                  </a:moveTo>
                  <a:lnTo>
                    <a:pt x="1" y="1786"/>
                  </a:lnTo>
                  <a:lnTo>
                    <a:pt x="34" y="1916"/>
                  </a:lnTo>
                  <a:lnTo>
                    <a:pt x="7292" y="132"/>
                  </a:lnTo>
                  <a:lnTo>
                    <a:pt x="7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0">
              <a:extLst>
                <a:ext uri="{FF2B5EF4-FFF2-40B4-BE49-F238E27FC236}">
                  <a16:creationId xmlns:a16="http://schemas.microsoft.com/office/drawing/2014/main" id="{8A6EC1F3-B551-C652-E675-A950058D566F}"/>
                </a:ext>
              </a:extLst>
            </p:cNvPr>
            <p:cNvSpPr/>
            <p:nvPr/>
          </p:nvSpPr>
          <p:spPr>
            <a:xfrm>
              <a:off x="1312900" y="4870600"/>
              <a:ext cx="31875" cy="48200"/>
            </a:xfrm>
            <a:custGeom>
              <a:avLst/>
              <a:gdLst/>
              <a:ahLst/>
              <a:cxnLst/>
              <a:rect l="l" t="t" r="r" b="b"/>
              <a:pathLst>
                <a:path w="1275" h="1928" extrusionOk="0">
                  <a:moveTo>
                    <a:pt x="121" y="1"/>
                  </a:moveTo>
                  <a:lnTo>
                    <a:pt x="0" y="77"/>
                  </a:lnTo>
                  <a:lnTo>
                    <a:pt x="1154" y="1927"/>
                  </a:lnTo>
                  <a:lnTo>
                    <a:pt x="1274" y="185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0">
              <a:extLst>
                <a:ext uri="{FF2B5EF4-FFF2-40B4-BE49-F238E27FC236}">
                  <a16:creationId xmlns:a16="http://schemas.microsoft.com/office/drawing/2014/main" id="{58833653-6244-1562-5B12-B6316913924C}"/>
                </a:ext>
              </a:extLst>
            </p:cNvPr>
            <p:cNvSpPr/>
            <p:nvPr/>
          </p:nvSpPr>
          <p:spPr>
            <a:xfrm>
              <a:off x="1429075" y="4847200"/>
              <a:ext cx="27225" cy="42200"/>
            </a:xfrm>
            <a:custGeom>
              <a:avLst/>
              <a:gdLst/>
              <a:ahLst/>
              <a:cxnLst/>
              <a:rect l="l" t="t" r="r" b="b"/>
              <a:pathLst>
                <a:path w="1089" h="1688" extrusionOk="0">
                  <a:moveTo>
                    <a:pt x="120" y="1"/>
                  </a:moveTo>
                  <a:lnTo>
                    <a:pt x="1" y="77"/>
                  </a:lnTo>
                  <a:lnTo>
                    <a:pt x="969" y="1688"/>
                  </a:lnTo>
                  <a:lnTo>
                    <a:pt x="1089" y="161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0">
              <a:extLst>
                <a:ext uri="{FF2B5EF4-FFF2-40B4-BE49-F238E27FC236}">
                  <a16:creationId xmlns:a16="http://schemas.microsoft.com/office/drawing/2014/main" id="{95717400-82D3-D88B-0CA9-F3B0A36D27C2}"/>
                </a:ext>
              </a:extLst>
            </p:cNvPr>
            <p:cNvSpPr/>
            <p:nvPr/>
          </p:nvSpPr>
          <p:spPr>
            <a:xfrm>
              <a:off x="1396975" y="4852650"/>
              <a:ext cx="17700" cy="28850"/>
            </a:xfrm>
            <a:custGeom>
              <a:avLst/>
              <a:gdLst/>
              <a:ahLst/>
              <a:cxnLst/>
              <a:rect l="l" t="t" r="r" b="b"/>
              <a:pathLst>
                <a:path w="708" h="1154" extrusionOk="0">
                  <a:moveTo>
                    <a:pt x="131" y="0"/>
                  </a:moveTo>
                  <a:lnTo>
                    <a:pt x="0" y="66"/>
                  </a:lnTo>
                  <a:lnTo>
                    <a:pt x="588" y="1154"/>
                  </a:lnTo>
                  <a:lnTo>
                    <a:pt x="707" y="1089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0">
              <a:extLst>
                <a:ext uri="{FF2B5EF4-FFF2-40B4-BE49-F238E27FC236}">
                  <a16:creationId xmlns:a16="http://schemas.microsoft.com/office/drawing/2014/main" id="{284EE0E8-A269-4F97-EE49-A8FE5CF98127}"/>
                </a:ext>
              </a:extLst>
            </p:cNvPr>
            <p:cNvSpPr/>
            <p:nvPr/>
          </p:nvSpPr>
          <p:spPr>
            <a:xfrm>
              <a:off x="1371125" y="4856450"/>
              <a:ext cx="19050" cy="32950"/>
            </a:xfrm>
            <a:custGeom>
              <a:avLst/>
              <a:gdLst/>
              <a:ahLst/>
              <a:cxnLst/>
              <a:rect l="l" t="t" r="r" b="b"/>
              <a:pathLst>
                <a:path w="762" h="1318" extrusionOk="0">
                  <a:moveTo>
                    <a:pt x="120" y="1"/>
                  </a:moveTo>
                  <a:lnTo>
                    <a:pt x="0" y="77"/>
                  </a:lnTo>
                  <a:lnTo>
                    <a:pt x="643" y="1318"/>
                  </a:lnTo>
                  <a:lnTo>
                    <a:pt x="762" y="1253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0">
              <a:extLst>
                <a:ext uri="{FF2B5EF4-FFF2-40B4-BE49-F238E27FC236}">
                  <a16:creationId xmlns:a16="http://schemas.microsoft.com/office/drawing/2014/main" id="{D6C20E87-FA37-97A5-0F4B-0FDE3AFDB12F}"/>
                </a:ext>
              </a:extLst>
            </p:cNvPr>
            <p:cNvSpPr/>
            <p:nvPr/>
          </p:nvSpPr>
          <p:spPr>
            <a:xfrm>
              <a:off x="1343100" y="4864625"/>
              <a:ext cx="18525" cy="32125"/>
            </a:xfrm>
            <a:custGeom>
              <a:avLst/>
              <a:gdLst/>
              <a:ahLst/>
              <a:cxnLst/>
              <a:rect l="l" t="t" r="r" b="b"/>
              <a:pathLst>
                <a:path w="741" h="1285" extrusionOk="0">
                  <a:moveTo>
                    <a:pt x="131" y="0"/>
                  </a:moveTo>
                  <a:lnTo>
                    <a:pt x="1" y="55"/>
                  </a:lnTo>
                  <a:lnTo>
                    <a:pt x="610" y="1284"/>
                  </a:lnTo>
                  <a:lnTo>
                    <a:pt x="741" y="1219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0">
              <a:extLst>
                <a:ext uri="{FF2B5EF4-FFF2-40B4-BE49-F238E27FC236}">
                  <a16:creationId xmlns:a16="http://schemas.microsoft.com/office/drawing/2014/main" id="{B0C435F6-F08B-AC8C-B675-F1A522BDB80B}"/>
                </a:ext>
              </a:extLst>
            </p:cNvPr>
            <p:cNvSpPr/>
            <p:nvPr/>
          </p:nvSpPr>
          <p:spPr>
            <a:xfrm>
              <a:off x="1274550" y="4722100"/>
              <a:ext cx="123800" cy="99075"/>
            </a:xfrm>
            <a:custGeom>
              <a:avLst/>
              <a:gdLst/>
              <a:ahLst/>
              <a:cxnLst/>
              <a:rect l="l" t="t" r="r" b="b"/>
              <a:pathLst>
                <a:path w="4952" h="3963" extrusionOk="0">
                  <a:moveTo>
                    <a:pt x="3133" y="0"/>
                  </a:moveTo>
                  <a:cubicBezTo>
                    <a:pt x="2658" y="0"/>
                    <a:pt x="2092" y="133"/>
                    <a:pt x="1459" y="391"/>
                  </a:cubicBezTo>
                  <a:cubicBezTo>
                    <a:pt x="1" y="990"/>
                    <a:pt x="262" y="2654"/>
                    <a:pt x="795" y="3036"/>
                  </a:cubicBezTo>
                  <a:cubicBezTo>
                    <a:pt x="1196" y="3317"/>
                    <a:pt x="1545" y="3378"/>
                    <a:pt x="1730" y="3378"/>
                  </a:cubicBezTo>
                  <a:cubicBezTo>
                    <a:pt x="1796" y="3378"/>
                    <a:pt x="1841" y="3370"/>
                    <a:pt x="1861" y="3362"/>
                  </a:cubicBezTo>
                  <a:cubicBezTo>
                    <a:pt x="1886" y="3352"/>
                    <a:pt x="1911" y="3348"/>
                    <a:pt x="1935" y="3348"/>
                  </a:cubicBezTo>
                  <a:cubicBezTo>
                    <a:pt x="2211" y="3348"/>
                    <a:pt x="2412" y="3930"/>
                    <a:pt x="2743" y="3960"/>
                  </a:cubicBezTo>
                  <a:cubicBezTo>
                    <a:pt x="2755" y="3962"/>
                    <a:pt x="2766" y="3962"/>
                    <a:pt x="2777" y="3962"/>
                  </a:cubicBezTo>
                  <a:cubicBezTo>
                    <a:pt x="3063" y="3962"/>
                    <a:pt x="2690" y="3404"/>
                    <a:pt x="2743" y="3372"/>
                  </a:cubicBezTo>
                  <a:cubicBezTo>
                    <a:pt x="2759" y="3363"/>
                    <a:pt x="2775" y="3359"/>
                    <a:pt x="2790" y="3359"/>
                  </a:cubicBezTo>
                  <a:cubicBezTo>
                    <a:pt x="2945" y="3359"/>
                    <a:pt x="3052" y="3819"/>
                    <a:pt x="3343" y="3819"/>
                  </a:cubicBezTo>
                  <a:cubicBezTo>
                    <a:pt x="3346" y="3819"/>
                    <a:pt x="3349" y="3819"/>
                    <a:pt x="3352" y="3819"/>
                  </a:cubicBezTo>
                  <a:cubicBezTo>
                    <a:pt x="3662" y="3819"/>
                    <a:pt x="3393" y="3166"/>
                    <a:pt x="3468" y="3166"/>
                  </a:cubicBezTo>
                  <a:cubicBezTo>
                    <a:pt x="3469" y="3166"/>
                    <a:pt x="3470" y="3166"/>
                    <a:pt x="3471" y="3166"/>
                  </a:cubicBezTo>
                  <a:cubicBezTo>
                    <a:pt x="3537" y="3185"/>
                    <a:pt x="3739" y="3654"/>
                    <a:pt x="3912" y="3654"/>
                  </a:cubicBezTo>
                  <a:cubicBezTo>
                    <a:pt x="3940" y="3654"/>
                    <a:pt x="3968" y="3641"/>
                    <a:pt x="3994" y="3612"/>
                  </a:cubicBezTo>
                  <a:cubicBezTo>
                    <a:pt x="4168" y="3416"/>
                    <a:pt x="3809" y="2840"/>
                    <a:pt x="4245" y="2719"/>
                  </a:cubicBezTo>
                  <a:cubicBezTo>
                    <a:pt x="4680" y="2600"/>
                    <a:pt x="4951" y="1556"/>
                    <a:pt x="4494" y="707"/>
                  </a:cubicBezTo>
                  <a:cubicBezTo>
                    <a:pt x="4229" y="230"/>
                    <a:pt x="3759" y="0"/>
                    <a:pt x="3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0">
              <a:extLst>
                <a:ext uri="{FF2B5EF4-FFF2-40B4-BE49-F238E27FC236}">
                  <a16:creationId xmlns:a16="http://schemas.microsoft.com/office/drawing/2014/main" id="{4DD116A1-6402-F67B-1A59-D138202D001B}"/>
                </a:ext>
              </a:extLst>
            </p:cNvPr>
            <p:cNvSpPr/>
            <p:nvPr/>
          </p:nvSpPr>
          <p:spPr>
            <a:xfrm>
              <a:off x="1299550" y="4760900"/>
              <a:ext cx="40575" cy="28850"/>
            </a:xfrm>
            <a:custGeom>
              <a:avLst/>
              <a:gdLst/>
              <a:ahLst/>
              <a:cxnLst/>
              <a:rect l="l" t="t" r="r" b="b"/>
              <a:pathLst>
                <a:path w="1623" h="1154" extrusionOk="0">
                  <a:moveTo>
                    <a:pt x="652" y="0"/>
                  </a:moveTo>
                  <a:cubicBezTo>
                    <a:pt x="145" y="0"/>
                    <a:pt x="45" y="482"/>
                    <a:pt x="45" y="482"/>
                  </a:cubicBezTo>
                  <a:cubicBezTo>
                    <a:pt x="1" y="854"/>
                    <a:pt x="230" y="1153"/>
                    <a:pt x="655" y="1153"/>
                  </a:cubicBezTo>
                  <a:cubicBezTo>
                    <a:pt x="754" y="1153"/>
                    <a:pt x="863" y="1137"/>
                    <a:pt x="981" y="1102"/>
                  </a:cubicBezTo>
                  <a:cubicBezTo>
                    <a:pt x="1623" y="906"/>
                    <a:pt x="1460" y="134"/>
                    <a:pt x="807" y="14"/>
                  </a:cubicBezTo>
                  <a:cubicBezTo>
                    <a:pt x="752" y="5"/>
                    <a:pt x="700" y="0"/>
                    <a:pt x="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0">
              <a:extLst>
                <a:ext uri="{FF2B5EF4-FFF2-40B4-BE49-F238E27FC236}">
                  <a16:creationId xmlns:a16="http://schemas.microsoft.com/office/drawing/2014/main" id="{2DA23903-26D4-F8DB-5F1B-E093E144972B}"/>
                </a:ext>
              </a:extLst>
            </p:cNvPr>
            <p:cNvSpPr/>
            <p:nvPr/>
          </p:nvSpPr>
          <p:spPr>
            <a:xfrm>
              <a:off x="1343625" y="4745325"/>
              <a:ext cx="40575" cy="28650"/>
            </a:xfrm>
            <a:custGeom>
              <a:avLst/>
              <a:gdLst/>
              <a:ahLst/>
              <a:cxnLst/>
              <a:rect l="l" t="t" r="r" b="b"/>
              <a:pathLst>
                <a:path w="1623" h="1146" extrusionOk="0">
                  <a:moveTo>
                    <a:pt x="647" y="1"/>
                  </a:moveTo>
                  <a:cubicBezTo>
                    <a:pt x="143" y="1"/>
                    <a:pt x="45" y="474"/>
                    <a:pt x="45" y="474"/>
                  </a:cubicBezTo>
                  <a:cubicBezTo>
                    <a:pt x="1" y="852"/>
                    <a:pt x="228" y="1146"/>
                    <a:pt x="656" y="1146"/>
                  </a:cubicBezTo>
                  <a:cubicBezTo>
                    <a:pt x="757" y="1146"/>
                    <a:pt x="869" y="1129"/>
                    <a:pt x="991" y="1094"/>
                  </a:cubicBezTo>
                  <a:cubicBezTo>
                    <a:pt x="1623" y="909"/>
                    <a:pt x="1460" y="136"/>
                    <a:pt x="817" y="17"/>
                  </a:cubicBezTo>
                  <a:cubicBezTo>
                    <a:pt x="756" y="6"/>
                    <a:pt x="699" y="1"/>
                    <a:pt x="6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0">
              <a:extLst>
                <a:ext uri="{FF2B5EF4-FFF2-40B4-BE49-F238E27FC236}">
                  <a16:creationId xmlns:a16="http://schemas.microsoft.com/office/drawing/2014/main" id="{43F7F148-4E7D-F15D-F100-B1566941C0D0}"/>
                </a:ext>
              </a:extLst>
            </p:cNvPr>
            <p:cNvSpPr/>
            <p:nvPr/>
          </p:nvSpPr>
          <p:spPr>
            <a:xfrm>
              <a:off x="1338075" y="4777000"/>
              <a:ext cx="22175" cy="17550"/>
            </a:xfrm>
            <a:custGeom>
              <a:avLst/>
              <a:gdLst/>
              <a:ahLst/>
              <a:cxnLst/>
              <a:rect l="l" t="t" r="r" b="b"/>
              <a:pathLst>
                <a:path w="887" h="702" extrusionOk="0">
                  <a:moveTo>
                    <a:pt x="256" y="1"/>
                  </a:moveTo>
                  <a:cubicBezTo>
                    <a:pt x="0" y="1"/>
                    <a:pt x="156" y="701"/>
                    <a:pt x="255" y="701"/>
                  </a:cubicBezTo>
                  <a:cubicBezTo>
                    <a:pt x="259" y="701"/>
                    <a:pt x="263" y="700"/>
                    <a:pt x="267" y="698"/>
                  </a:cubicBezTo>
                  <a:cubicBezTo>
                    <a:pt x="365" y="644"/>
                    <a:pt x="343" y="284"/>
                    <a:pt x="343" y="284"/>
                  </a:cubicBezTo>
                  <a:lnTo>
                    <a:pt x="343" y="284"/>
                  </a:lnTo>
                  <a:cubicBezTo>
                    <a:pt x="343" y="284"/>
                    <a:pt x="444" y="470"/>
                    <a:pt x="599" y="470"/>
                  </a:cubicBezTo>
                  <a:cubicBezTo>
                    <a:pt x="628" y="470"/>
                    <a:pt x="659" y="463"/>
                    <a:pt x="691" y="448"/>
                  </a:cubicBezTo>
                  <a:cubicBezTo>
                    <a:pt x="887" y="349"/>
                    <a:pt x="550" y="23"/>
                    <a:pt x="267" y="1"/>
                  </a:cubicBezTo>
                  <a:cubicBezTo>
                    <a:pt x="263" y="1"/>
                    <a:pt x="259" y="1"/>
                    <a:pt x="2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0">
              <a:extLst>
                <a:ext uri="{FF2B5EF4-FFF2-40B4-BE49-F238E27FC236}">
                  <a16:creationId xmlns:a16="http://schemas.microsoft.com/office/drawing/2014/main" id="{C6831E42-6B35-3BD4-6CA7-E154EDA8736E}"/>
                </a:ext>
              </a:extLst>
            </p:cNvPr>
            <p:cNvSpPr/>
            <p:nvPr/>
          </p:nvSpPr>
          <p:spPr>
            <a:xfrm>
              <a:off x="1122475" y="4814600"/>
              <a:ext cx="196725" cy="115700"/>
            </a:xfrm>
            <a:custGeom>
              <a:avLst/>
              <a:gdLst/>
              <a:ahLst/>
              <a:cxnLst/>
              <a:rect l="l" t="t" r="r" b="b"/>
              <a:pathLst>
                <a:path w="7869" h="4628" extrusionOk="0">
                  <a:moveTo>
                    <a:pt x="4197" y="1"/>
                  </a:moveTo>
                  <a:cubicBezTo>
                    <a:pt x="3049" y="1"/>
                    <a:pt x="1763" y="565"/>
                    <a:pt x="1763" y="565"/>
                  </a:cubicBezTo>
                  <a:cubicBezTo>
                    <a:pt x="0" y="1152"/>
                    <a:pt x="805" y="4145"/>
                    <a:pt x="2384" y="4526"/>
                  </a:cubicBezTo>
                  <a:cubicBezTo>
                    <a:pt x="2694" y="4599"/>
                    <a:pt x="3006" y="4628"/>
                    <a:pt x="3309" y="4628"/>
                  </a:cubicBezTo>
                  <a:cubicBezTo>
                    <a:pt x="4546" y="4628"/>
                    <a:pt x="5630" y="4137"/>
                    <a:pt x="5822" y="4102"/>
                  </a:cubicBezTo>
                  <a:cubicBezTo>
                    <a:pt x="6062" y="4069"/>
                    <a:pt x="7574" y="3819"/>
                    <a:pt x="7716" y="3721"/>
                  </a:cubicBezTo>
                  <a:cubicBezTo>
                    <a:pt x="7868" y="3612"/>
                    <a:pt x="7041" y="3220"/>
                    <a:pt x="6388" y="2992"/>
                  </a:cubicBezTo>
                  <a:cubicBezTo>
                    <a:pt x="5746" y="2752"/>
                    <a:pt x="7302" y="869"/>
                    <a:pt x="4962" y="108"/>
                  </a:cubicBezTo>
                  <a:cubicBezTo>
                    <a:pt x="4727" y="31"/>
                    <a:pt x="4466" y="1"/>
                    <a:pt x="41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0">
              <a:extLst>
                <a:ext uri="{FF2B5EF4-FFF2-40B4-BE49-F238E27FC236}">
                  <a16:creationId xmlns:a16="http://schemas.microsoft.com/office/drawing/2014/main" id="{6F9D1567-8CE6-F9A2-EEA8-6A700A73DF17}"/>
                </a:ext>
              </a:extLst>
            </p:cNvPr>
            <p:cNvSpPr/>
            <p:nvPr/>
          </p:nvSpPr>
          <p:spPr>
            <a:xfrm>
              <a:off x="1168175" y="4871425"/>
              <a:ext cx="18800" cy="17975"/>
            </a:xfrm>
            <a:custGeom>
              <a:avLst/>
              <a:gdLst/>
              <a:ahLst/>
              <a:cxnLst/>
              <a:rect l="l" t="t" r="r" b="b"/>
              <a:pathLst>
                <a:path w="752" h="719" extrusionOk="0">
                  <a:moveTo>
                    <a:pt x="370" y="1"/>
                  </a:moveTo>
                  <a:cubicBezTo>
                    <a:pt x="164" y="1"/>
                    <a:pt x="0" y="153"/>
                    <a:pt x="0" y="359"/>
                  </a:cubicBezTo>
                  <a:cubicBezTo>
                    <a:pt x="0" y="555"/>
                    <a:pt x="164" y="719"/>
                    <a:pt x="370" y="719"/>
                  </a:cubicBezTo>
                  <a:cubicBezTo>
                    <a:pt x="577" y="719"/>
                    <a:pt x="752" y="555"/>
                    <a:pt x="752" y="359"/>
                  </a:cubicBezTo>
                  <a:cubicBezTo>
                    <a:pt x="752" y="153"/>
                    <a:pt x="577" y="1"/>
                    <a:pt x="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0">
              <a:extLst>
                <a:ext uri="{FF2B5EF4-FFF2-40B4-BE49-F238E27FC236}">
                  <a16:creationId xmlns:a16="http://schemas.microsoft.com/office/drawing/2014/main" id="{39766F48-49DA-2C94-EAD8-EFB9CA14F1CB}"/>
                </a:ext>
              </a:extLst>
            </p:cNvPr>
            <p:cNvSpPr/>
            <p:nvPr/>
          </p:nvSpPr>
          <p:spPr>
            <a:xfrm>
              <a:off x="1202175" y="4862175"/>
              <a:ext cx="18800" cy="18250"/>
            </a:xfrm>
            <a:custGeom>
              <a:avLst/>
              <a:gdLst/>
              <a:ahLst/>
              <a:cxnLst/>
              <a:rect l="l" t="t" r="r" b="b"/>
              <a:pathLst>
                <a:path w="752" h="730" extrusionOk="0">
                  <a:moveTo>
                    <a:pt x="371" y="1"/>
                  </a:moveTo>
                  <a:cubicBezTo>
                    <a:pt x="164" y="1"/>
                    <a:pt x="1" y="163"/>
                    <a:pt x="1" y="371"/>
                  </a:cubicBezTo>
                  <a:cubicBezTo>
                    <a:pt x="1" y="567"/>
                    <a:pt x="164" y="729"/>
                    <a:pt x="371" y="729"/>
                  </a:cubicBezTo>
                  <a:cubicBezTo>
                    <a:pt x="577" y="729"/>
                    <a:pt x="751" y="567"/>
                    <a:pt x="751" y="371"/>
                  </a:cubicBezTo>
                  <a:cubicBezTo>
                    <a:pt x="751" y="163"/>
                    <a:pt x="577" y="1"/>
                    <a:pt x="3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0">
              <a:extLst>
                <a:ext uri="{FF2B5EF4-FFF2-40B4-BE49-F238E27FC236}">
                  <a16:creationId xmlns:a16="http://schemas.microsoft.com/office/drawing/2014/main" id="{8606ED27-CC54-7DA5-BDCC-81767963D656}"/>
                </a:ext>
              </a:extLst>
            </p:cNvPr>
            <p:cNvSpPr/>
            <p:nvPr/>
          </p:nvSpPr>
          <p:spPr>
            <a:xfrm>
              <a:off x="1232925" y="4854025"/>
              <a:ext cx="18800" cy="17975"/>
            </a:xfrm>
            <a:custGeom>
              <a:avLst/>
              <a:gdLst/>
              <a:ahLst/>
              <a:cxnLst/>
              <a:rect l="l" t="t" r="r" b="b"/>
              <a:pathLst>
                <a:path w="752" h="719" extrusionOk="0">
                  <a:moveTo>
                    <a:pt x="381" y="0"/>
                  </a:moveTo>
                  <a:cubicBezTo>
                    <a:pt x="174" y="0"/>
                    <a:pt x="0" y="163"/>
                    <a:pt x="0" y="359"/>
                  </a:cubicBezTo>
                  <a:cubicBezTo>
                    <a:pt x="0" y="566"/>
                    <a:pt x="174" y="718"/>
                    <a:pt x="381" y="718"/>
                  </a:cubicBezTo>
                  <a:cubicBezTo>
                    <a:pt x="588" y="718"/>
                    <a:pt x="751" y="566"/>
                    <a:pt x="751" y="359"/>
                  </a:cubicBezTo>
                  <a:cubicBezTo>
                    <a:pt x="751" y="163"/>
                    <a:pt x="588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0">
              <a:extLst>
                <a:ext uri="{FF2B5EF4-FFF2-40B4-BE49-F238E27FC236}">
                  <a16:creationId xmlns:a16="http://schemas.microsoft.com/office/drawing/2014/main" id="{9328A9DE-0587-A9B8-AE4B-C62B581DC92C}"/>
                </a:ext>
              </a:extLst>
            </p:cNvPr>
            <p:cNvSpPr/>
            <p:nvPr/>
          </p:nvSpPr>
          <p:spPr>
            <a:xfrm>
              <a:off x="1384725" y="4574875"/>
              <a:ext cx="204700" cy="151900"/>
            </a:xfrm>
            <a:custGeom>
              <a:avLst/>
              <a:gdLst/>
              <a:ahLst/>
              <a:cxnLst/>
              <a:rect l="l" t="t" r="r" b="b"/>
              <a:pathLst>
                <a:path w="8188" h="6076" extrusionOk="0">
                  <a:moveTo>
                    <a:pt x="5302" y="1"/>
                  </a:moveTo>
                  <a:cubicBezTo>
                    <a:pt x="5291" y="1"/>
                    <a:pt x="5279" y="1"/>
                    <a:pt x="5267" y="1"/>
                  </a:cubicBezTo>
                  <a:cubicBezTo>
                    <a:pt x="5267" y="1"/>
                    <a:pt x="3189" y="142"/>
                    <a:pt x="2090" y="1111"/>
                  </a:cubicBezTo>
                  <a:cubicBezTo>
                    <a:pt x="0" y="2939"/>
                    <a:pt x="2449" y="4202"/>
                    <a:pt x="1883" y="4734"/>
                  </a:cubicBezTo>
                  <a:cubicBezTo>
                    <a:pt x="1317" y="5257"/>
                    <a:pt x="643" y="6030"/>
                    <a:pt x="839" y="6073"/>
                  </a:cubicBezTo>
                  <a:cubicBezTo>
                    <a:pt x="846" y="6075"/>
                    <a:pt x="855" y="6075"/>
                    <a:pt x="867" y="6075"/>
                  </a:cubicBezTo>
                  <a:cubicBezTo>
                    <a:pt x="1158" y="6075"/>
                    <a:pt x="2720" y="5690"/>
                    <a:pt x="2972" y="5638"/>
                  </a:cubicBezTo>
                  <a:cubicBezTo>
                    <a:pt x="3243" y="5573"/>
                    <a:pt x="5245" y="5627"/>
                    <a:pt x="6725" y="4539"/>
                  </a:cubicBezTo>
                  <a:cubicBezTo>
                    <a:pt x="8188" y="3456"/>
                    <a:pt x="7742" y="1"/>
                    <a:pt x="5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0">
              <a:extLst>
                <a:ext uri="{FF2B5EF4-FFF2-40B4-BE49-F238E27FC236}">
                  <a16:creationId xmlns:a16="http://schemas.microsoft.com/office/drawing/2014/main" id="{C5DE7943-F0EA-3022-12D8-F8D1ADCFD2AF}"/>
                </a:ext>
              </a:extLst>
            </p:cNvPr>
            <p:cNvSpPr/>
            <p:nvPr/>
          </p:nvSpPr>
          <p:spPr>
            <a:xfrm>
              <a:off x="1439925" y="4600325"/>
              <a:ext cx="113775" cy="84150"/>
            </a:xfrm>
            <a:custGeom>
              <a:avLst/>
              <a:gdLst/>
              <a:ahLst/>
              <a:cxnLst/>
              <a:rect l="l" t="t" r="r" b="b"/>
              <a:pathLst>
                <a:path w="4551" h="3366" extrusionOk="0">
                  <a:moveTo>
                    <a:pt x="3716" y="0"/>
                  </a:moveTo>
                  <a:cubicBezTo>
                    <a:pt x="3014" y="0"/>
                    <a:pt x="0" y="705"/>
                    <a:pt x="111" y="1116"/>
                  </a:cubicBezTo>
                  <a:cubicBezTo>
                    <a:pt x="111" y="1116"/>
                    <a:pt x="643" y="3151"/>
                    <a:pt x="829" y="3336"/>
                  </a:cubicBezTo>
                  <a:cubicBezTo>
                    <a:pt x="851" y="3356"/>
                    <a:pt x="918" y="3365"/>
                    <a:pt x="1017" y="3365"/>
                  </a:cubicBezTo>
                  <a:cubicBezTo>
                    <a:pt x="1783" y="3365"/>
                    <a:pt x="4520" y="2828"/>
                    <a:pt x="4539" y="2607"/>
                  </a:cubicBezTo>
                  <a:cubicBezTo>
                    <a:pt x="4551" y="2357"/>
                    <a:pt x="4115" y="147"/>
                    <a:pt x="3843" y="17"/>
                  </a:cubicBezTo>
                  <a:cubicBezTo>
                    <a:pt x="3820" y="5"/>
                    <a:pt x="3777" y="0"/>
                    <a:pt x="3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0">
              <a:extLst>
                <a:ext uri="{FF2B5EF4-FFF2-40B4-BE49-F238E27FC236}">
                  <a16:creationId xmlns:a16="http://schemas.microsoft.com/office/drawing/2014/main" id="{629E09FF-2233-BA9D-B444-A2030ECD3A3E}"/>
                </a:ext>
              </a:extLst>
            </p:cNvPr>
            <p:cNvSpPr/>
            <p:nvPr/>
          </p:nvSpPr>
          <p:spPr>
            <a:xfrm>
              <a:off x="1439500" y="4598800"/>
              <a:ext cx="100850" cy="55075"/>
            </a:xfrm>
            <a:custGeom>
              <a:avLst/>
              <a:gdLst/>
              <a:ahLst/>
              <a:cxnLst/>
              <a:rect l="l" t="t" r="r" b="b"/>
              <a:pathLst>
                <a:path w="4034" h="2203" extrusionOk="0">
                  <a:moveTo>
                    <a:pt x="3498" y="0"/>
                  </a:moveTo>
                  <a:cubicBezTo>
                    <a:pt x="2524" y="0"/>
                    <a:pt x="0" y="631"/>
                    <a:pt x="128" y="1177"/>
                  </a:cubicBezTo>
                  <a:cubicBezTo>
                    <a:pt x="128" y="1177"/>
                    <a:pt x="2036" y="2203"/>
                    <a:pt x="2386" y="2203"/>
                  </a:cubicBezTo>
                  <a:cubicBezTo>
                    <a:pt x="2396" y="2203"/>
                    <a:pt x="2405" y="2202"/>
                    <a:pt x="2413" y="2200"/>
                  </a:cubicBezTo>
                  <a:cubicBezTo>
                    <a:pt x="2684" y="2135"/>
                    <a:pt x="4034" y="307"/>
                    <a:pt x="3860" y="78"/>
                  </a:cubicBezTo>
                  <a:cubicBezTo>
                    <a:pt x="3819" y="24"/>
                    <a:pt x="3688" y="0"/>
                    <a:pt x="34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0">
              <a:extLst>
                <a:ext uri="{FF2B5EF4-FFF2-40B4-BE49-F238E27FC236}">
                  <a16:creationId xmlns:a16="http://schemas.microsoft.com/office/drawing/2014/main" id="{E4E555AD-799A-BC3C-5144-452FC6130A47}"/>
                </a:ext>
              </a:extLst>
            </p:cNvPr>
            <p:cNvSpPr/>
            <p:nvPr/>
          </p:nvSpPr>
          <p:spPr>
            <a:xfrm>
              <a:off x="1143975" y="4576950"/>
              <a:ext cx="197250" cy="138175"/>
            </a:xfrm>
            <a:custGeom>
              <a:avLst/>
              <a:gdLst/>
              <a:ahLst/>
              <a:cxnLst/>
              <a:rect l="l" t="t" r="r" b="b"/>
              <a:pathLst>
                <a:path w="7890" h="5527" extrusionOk="0">
                  <a:moveTo>
                    <a:pt x="4397" y="1"/>
                  </a:moveTo>
                  <a:cubicBezTo>
                    <a:pt x="2876" y="1"/>
                    <a:pt x="1262" y="985"/>
                    <a:pt x="1262" y="985"/>
                  </a:cubicBezTo>
                  <a:cubicBezTo>
                    <a:pt x="0" y="1626"/>
                    <a:pt x="22" y="3270"/>
                    <a:pt x="805" y="4293"/>
                  </a:cubicBezTo>
                  <a:cubicBezTo>
                    <a:pt x="1187" y="4791"/>
                    <a:pt x="1614" y="4938"/>
                    <a:pt x="2047" y="4938"/>
                  </a:cubicBezTo>
                  <a:cubicBezTo>
                    <a:pt x="2503" y="4938"/>
                    <a:pt x="2965" y="4774"/>
                    <a:pt x="3384" y="4685"/>
                  </a:cubicBezTo>
                  <a:cubicBezTo>
                    <a:pt x="3396" y="4682"/>
                    <a:pt x="3408" y="4681"/>
                    <a:pt x="3421" y="4681"/>
                  </a:cubicBezTo>
                  <a:cubicBezTo>
                    <a:pt x="3755" y="4681"/>
                    <a:pt x="4440" y="5526"/>
                    <a:pt x="4710" y="5526"/>
                  </a:cubicBezTo>
                  <a:cubicBezTo>
                    <a:pt x="4737" y="5526"/>
                    <a:pt x="4759" y="5518"/>
                    <a:pt x="4777" y="5500"/>
                  </a:cubicBezTo>
                  <a:cubicBezTo>
                    <a:pt x="4984" y="5283"/>
                    <a:pt x="4820" y="4347"/>
                    <a:pt x="5234" y="4194"/>
                  </a:cubicBezTo>
                  <a:cubicBezTo>
                    <a:pt x="6399" y="3759"/>
                    <a:pt x="7889" y="2008"/>
                    <a:pt x="5920" y="473"/>
                  </a:cubicBezTo>
                  <a:cubicBezTo>
                    <a:pt x="5477" y="128"/>
                    <a:pt x="4943" y="1"/>
                    <a:pt x="43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0">
              <a:extLst>
                <a:ext uri="{FF2B5EF4-FFF2-40B4-BE49-F238E27FC236}">
                  <a16:creationId xmlns:a16="http://schemas.microsoft.com/office/drawing/2014/main" id="{361872D4-76D2-9678-81EB-B2050BC6A6CD}"/>
                </a:ext>
              </a:extLst>
            </p:cNvPr>
            <p:cNvSpPr/>
            <p:nvPr/>
          </p:nvSpPr>
          <p:spPr>
            <a:xfrm>
              <a:off x="1188400" y="4598225"/>
              <a:ext cx="98700" cy="74875"/>
            </a:xfrm>
            <a:custGeom>
              <a:avLst/>
              <a:gdLst/>
              <a:ahLst/>
              <a:cxnLst/>
              <a:rect l="l" t="t" r="r" b="b"/>
              <a:pathLst>
                <a:path w="3948" h="2995" extrusionOk="0">
                  <a:moveTo>
                    <a:pt x="1763" y="0"/>
                  </a:moveTo>
                  <a:cubicBezTo>
                    <a:pt x="1489" y="0"/>
                    <a:pt x="942" y="91"/>
                    <a:pt x="541" y="743"/>
                  </a:cubicBezTo>
                  <a:cubicBezTo>
                    <a:pt x="0" y="1605"/>
                    <a:pt x="443" y="2994"/>
                    <a:pt x="1697" y="2994"/>
                  </a:cubicBezTo>
                  <a:cubicBezTo>
                    <a:pt x="1756" y="2994"/>
                    <a:pt x="1817" y="2991"/>
                    <a:pt x="1880" y="2985"/>
                  </a:cubicBezTo>
                  <a:cubicBezTo>
                    <a:pt x="3272" y="2854"/>
                    <a:pt x="3947" y="492"/>
                    <a:pt x="1934" y="14"/>
                  </a:cubicBezTo>
                  <a:cubicBezTo>
                    <a:pt x="1934" y="14"/>
                    <a:pt x="1869" y="0"/>
                    <a:pt x="1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0">
              <a:extLst>
                <a:ext uri="{FF2B5EF4-FFF2-40B4-BE49-F238E27FC236}">
                  <a16:creationId xmlns:a16="http://schemas.microsoft.com/office/drawing/2014/main" id="{490FF98D-39BC-E8A0-C933-F1D65D936468}"/>
                </a:ext>
              </a:extLst>
            </p:cNvPr>
            <p:cNvSpPr/>
            <p:nvPr/>
          </p:nvSpPr>
          <p:spPr>
            <a:xfrm>
              <a:off x="1201000" y="4608900"/>
              <a:ext cx="70575" cy="53500"/>
            </a:xfrm>
            <a:custGeom>
              <a:avLst/>
              <a:gdLst/>
              <a:ahLst/>
              <a:cxnLst/>
              <a:rect l="l" t="t" r="r" b="b"/>
              <a:pathLst>
                <a:path w="2823" h="2140" extrusionOk="0">
                  <a:moveTo>
                    <a:pt x="1256" y="1"/>
                  </a:moveTo>
                  <a:cubicBezTo>
                    <a:pt x="1056" y="1"/>
                    <a:pt x="665" y="67"/>
                    <a:pt x="385" y="534"/>
                  </a:cubicBezTo>
                  <a:cubicBezTo>
                    <a:pt x="0" y="1147"/>
                    <a:pt x="311" y="2139"/>
                    <a:pt x="1214" y="2139"/>
                  </a:cubicBezTo>
                  <a:cubicBezTo>
                    <a:pt x="1256" y="2139"/>
                    <a:pt x="1298" y="2137"/>
                    <a:pt x="1342" y="2133"/>
                  </a:cubicBezTo>
                  <a:cubicBezTo>
                    <a:pt x="2333" y="2035"/>
                    <a:pt x="2822" y="348"/>
                    <a:pt x="1386" y="11"/>
                  </a:cubicBezTo>
                  <a:cubicBezTo>
                    <a:pt x="1386" y="11"/>
                    <a:pt x="1336" y="1"/>
                    <a:pt x="12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0">
              <a:extLst>
                <a:ext uri="{FF2B5EF4-FFF2-40B4-BE49-F238E27FC236}">
                  <a16:creationId xmlns:a16="http://schemas.microsoft.com/office/drawing/2014/main" id="{1CA4A757-5884-7E55-368A-7FEE6DE3CF44}"/>
                </a:ext>
              </a:extLst>
            </p:cNvPr>
            <p:cNvSpPr/>
            <p:nvPr/>
          </p:nvSpPr>
          <p:spPr>
            <a:xfrm>
              <a:off x="1220400" y="4604550"/>
              <a:ext cx="22075" cy="63975"/>
            </a:xfrm>
            <a:custGeom>
              <a:avLst/>
              <a:gdLst/>
              <a:ahLst/>
              <a:cxnLst/>
              <a:rect l="l" t="t" r="r" b="b"/>
              <a:pathLst>
                <a:path w="883" h="2559" extrusionOk="0">
                  <a:moveTo>
                    <a:pt x="634" y="1"/>
                  </a:moveTo>
                  <a:cubicBezTo>
                    <a:pt x="594" y="1"/>
                    <a:pt x="553" y="4"/>
                    <a:pt x="512" y="11"/>
                  </a:cubicBezTo>
                  <a:cubicBezTo>
                    <a:pt x="338" y="33"/>
                    <a:pt x="1" y="2514"/>
                    <a:pt x="1" y="2514"/>
                  </a:cubicBezTo>
                  <a:cubicBezTo>
                    <a:pt x="1" y="2514"/>
                    <a:pt x="326" y="2559"/>
                    <a:pt x="400" y="2559"/>
                  </a:cubicBezTo>
                  <a:cubicBezTo>
                    <a:pt x="407" y="2559"/>
                    <a:pt x="412" y="2559"/>
                    <a:pt x="414" y="2558"/>
                  </a:cubicBezTo>
                  <a:cubicBezTo>
                    <a:pt x="425" y="2546"/>
                    <a:pt x="882" y="33"/>
                    <a:pt x="882" y="33"/>
                  </a:cubicBezTo>
                  <a:cubicBezTo>
                    <a:pt x="882" y="33"/>
                    <a:pt x="767" y="1"/>
                    <a:pt x="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0719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28"/>
          <p:cNvSpPr/>
          <p:nvPr/>
        </p:nvSpPr>
        <p:spPr>
          <a:xfrm>
            <a:off x="5163359" y="2672905"/>
            <a:ext cx="815847" cy="748263"/>
          </a:xfrm>
          <a:custGeom>
            <a:avLst/>
            <a:gdLst/>
            <a:ahLst/>
            <a:cxnLst/>
            <a:rect l="l" t="t" r="r" b="b"/>
            <a:pathLst>
              <a:path w="22517" h="17256" extrusionOk="0">
                <a:moveTo>
                  <a:pt x="12675" y="1"/>
                </a:moveTo>
                <a:cubicBezTo>
                  <a:pt x="9050" y="1"/>
                  <a:pt x="6823" y="1438"/>
                  <a:pt x="6823" y="1438"/>
                </a:cubicBezTo>
                <a:cubicBezTo>
                  <a:pt x="2971" y="3081"/>
                  <a:pt x="1" y="11504"/>
                  <a:pt x="6149" y="15280"/>
                </a:cubicBezTo>
                <a:cubicBezTo>
                  <a:pt x="8413" y="16673"/>
                  <a:pt x="10624" y="17255"/>
                  <a:pt x="12651" y="17255"/>
                </a:cubicBezTo>
                <a:cubicBezTo>
                  <a:pt x="18300" y="17255"/>
                  <a:pt x="22517" y="12735"/>
                  <a:pt x="22461" y="8675"/>
                </a:cubicBezTo>
                <a:cubicBezTo>
                  <a:pt x="22406" y="4724"/>
                  <a:pt x="18935" y="644"/>
                  <a:pt x="14332" y="100"/>
                </a:cubicBezTo>
                <a:cubicBezTo>
                  <a:pt x="13752" y="31"/>
                  <a:pt x="13199" y="1"/>
                  <a:pt x="1267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5" name="Google Shape;1425;p28"/>
          <p:cNvSpPr/>
          <p:nvPr/>
        </p:nvSpPr>
        <p:spPr>
          <a:xfrm>
            <a:off x="6976399" y="990274"/>
            <a:ext cx="815847" cy="748263"/>
          </a:xfrm>
          <a:custGeom>
            <a:avLst/>
            <a:gdLst/>
            <a:ahLst/>
            <a:cxnLst/>
            <a:rect l="l" t="t" r="r" b="b"/>
            <a:pathLst>
              <a:path w="22517" h="17256" extrusionOk="0">
                <a:moveTo>
                  <a:pt x="12675" y="1"/>
                </a:moveTo>
                <a:cubicBezTo>
                  <a:pt x="9050" y="1"/>
                  <a:pt x="6823" y="1438"/>
                  <a:pt x="6823" y="1438"/>
                </a:cubicBezTo>
                <a:cubicBezTo>
                  <a:pt x="2971" y="3081"/>
                  <a:pt x="1" y="11504"/>
                  <a:pt x="6149" y="15280"/>
                </a:cubicBezTo>
                <a:cubicBezTo>
                  <a:pt x="8413" y="16673"/>
                  <a:pt x="10624" y="17255"/>
                  <a:pt x="12651" y="17255"/>
                </a:cubicBezTo>
                <a:cubicBezTo>
                  <a:pt x="18300" y="17255"/>
                  <a:pt x="22517" y="12735"/>
                  <a:pt x="22461" y="8675"/>
                </a:cubicBezTo>
                <a:cubicBezTo>
                  <a:pt x="22406" y="4724"/>
                  <a:pt x="18935" y="644"/>
                  <a:pt x="14332" y="100"/>
                </a:cubicBezTo>
                <a:cubicBezTo>
                  <a:pt x="13752" y="31"/>
                  <a:pt x="13199" y="1"/>
                  <a:pt x="126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28"/>
          <p:cNvSpPr/>
          <p:nvPr/>
        </p:nvSpPr>
        <p:spPr>
          <a:xfrm>
            <a:off x="5163376" y="990307"/>
            <a:ext cx="815847" cy="748220"/>
          </a:xfrm>
          <a:custGeom>
            <a:avLst/>
            <a:gdLst/>
            <a:ahLst/>
            <a:cxnLst/>
            <a:rect l="l" t="t" r="r" b="b"/>
            <a:pathLst>
              <a:path w="22517" h="17256" extrusionOk="0">
                <a:moveTo>
                  <a:pt x="12675" y="1"/>
                </a:moveTo>
                <a:cubicBezTo>
                  <a:pt x="9050" y="1"/>
                  <a:pt x="6823" y="1438"/>
                  <a:pt x="6823" y="1438"/>
                </a:cubicBezTo>
                <a:cubicBezTo>
                  <a:pt x="2971" y="3081"/>
                  <a:pt x="1" y="11504"/>
                  <a:pt x="6149" y="15280"/>
                </a:cubicBezTo>
                <a:cubicBezTo>
                  <a:pt x="8413" y="16673"/>
                  <a:pt x="10624" y="17255"/>
                  <a:pt x="12651" y="17255"/>
                </a:cubicBezTo>
                <a:cubicBezTo>
                  <a:pt x="18300" y="17255"/>
                  <a:pt x="22517" y="12735"/>
                  <a:pt x="22461" y="8675"/>
                </a:cubicBezTo>
                <a:cubicBezTo>
                  <a:pt x="22406" y="4724"/>
                  <a:pt x="18935" y="644"/>
                  <a:pt x="14332" y="100"/>
                </a:cubicBezTo>
                <a:cubicBezTo>
                  <a:pt x="13752" y="31"/>
                  <a:pt x="13199" y="1"/>
                  <a:pt x="126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28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Bullying Infographics</a:t>
            </a:r>
            <a:endParaRPr/>
          </a:p>
        </p:txBody>
      </p:sp>
      <p:grpSp>
        <p:nvGrpSpPr>
          <p:cNvPr id="1428" name="Google Shape;1428;p28"/>
          <p:cNvGrpSpPr/>
          <p:nvPr/>
        </p:nvGrpSpPr>
        <p:grpSpPr>
          <a:xfrm>
            <a:off x="5241919" y="1758875"/>
            <a:ext cx="1677306" cy="913549"/>
            <a:chOff x="5241919" y="1530275"/>
            <a:chExt cx="1677306" cy="913549"/>
          </a:xfrm>
        </p:grpSpPr>
        <p:sp>
          <p:nvSpPr>
            <p:cNvPr id="1429" name="Google Shape;1429;p28"/>
            <p:cNvSpPr txBox="1"/>
            <p:nvPr/>
          </p:nvSpPr>
          <p:spPr>
            <a:xfrm>
              <a:off x="5241925" y="1530275"/>
              <a:ext cx="1677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2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30" name="Google Shape;1430;p28"/>
            <p:cNvSpPr txBox="1"/>
            <p:nvPr/>
          </p:nvSpPr>
          <p:spPr>
            <a:xfrm>
              <a:off x="5241919" y="1889724"/>
              <a:ext cx="16773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31" name="Google Shape;1431;p28"/>
          <p:cNvGrpSpPr/>
          <p:nvPr/>
        </p:nvGrpSpPr>
        <p:grpSpPr>
          <a:xfrm>
            <a:off x="5241929" y="3440980"/>
            <a:ext cx="1677313" cy="902920"/>
            <a:chOff x="2862475" y="4524655"/>
            <a:chExt cx="2027700" cy="902920"/>
          </a:xfrm>
        </p:grpSpPr>
        <p:sp>
          <p:nvSpPr>
            <p:cNvPr id="1432" name="Google Shape;1432;p28"/>
            <p:cNvSpPr txBox="1"/>
            <p:nvPr/>
          </p:nvSpPr>
          <p:spPr>
            <a:xfrm>
              <a:off x="2862475" y="4524655"/>
              <a:ext cx="2027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2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33" name="Google Shape;1433;p28"/>
            <p:cNvSpPr txBox="1"/>
            <p:nvPr/>
          </p:nvSpPr>
          <p:spPr>
            <a:xfrm>
              <a:off x="2862475" y="4873475"/>
              <a:ext cx="2027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34" name="Google Shape;1434;p28"/>
          <p:cNvGrpSpPr/>
          <p:nvPr/>
        </p:nvGrpSpPr>
        <p:grpSpPr>
          <a:xfrm>
            <a:off x="7053241" y="1769517"/>
            <a:ext cx="1677313" cy="902920"/>
            <a:chOff x="7053241" y="1540917"/>
            <a:chExt cx="1677313" cy="902920"/>
          </a:xfrm>
        </p:grpSpPr>
        <p:sp>
          <p:nvSpPr>
            <p:cNvPr id="1435" name="Google Shape;1435;p28"/>
            <p:cNvSpPr txBox="1"/>
            <p:nvPr/>
          </p:nvSpPr>
          <p:spPr>
            <a:xfrm>
              <a:off x="7053241" y="1540917"/>
              <a:ext cx="1677313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2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36" name="Google Shape;1436;p28"/>
            <p:cNvSpPr txBox="1"/>
            <p:nvPr/>
          </p:nvSpPr>
          <p:spPr>
            <a:xfrm>
              <a:off x="7053241" y="1889736"/>
              <a:ext cx="16773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37" name="Google Shape;1437;p28"/>
          <p:cNvGrpSpPr/>
          <p:nvPr/>
        </p:nvGrpSpPr>
        <p:grpSpPr>
          <a:xfrm>
            <a:off x="7053241" y="3440980"/>
            <a:ext cx="1677313" cy="902920"/>
            <a:chOff x="2862475" y="4524655"/>
            <a:chExt cx="2027700" cy="902920"/>
          </a:xfrm>
        </p:grpSpPr>
        <p:sp>
          <p:nvSpPr>
            <p:cNvPr id="1438" name="Google Shape;1438;p28"/>
            <p:cNvSpPr txBox="1"/>
            <p:nvPr/>
          </p:nvSpPr>
          <p:spPr>
            <a:xfrm>
              <a:off x="2862475" y="4524655"/>
              <a:ext cx="2027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sz="2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39" name="Google Shape;1439;p28"/>
            <p:cNvSpPr txBox="1"/>
            <p:nvPr/>
          </p:nvSpPr>
          <p:spPr>
            <a:xfrm>
              <a:off x="2862475" y="4873475"/>
              <a:ext cx="2027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40" name="Google Shape;1440;p28"/>
          <p:cNvSpPr txBox="1"/>
          <p:nvPr/>
        </p:nvSpPr>
        <p:spPr>
          <a:xfrm>
            <a:off x="451300" y="4492475"/>
            <a:ext cx="8241300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200" b="1">
                <a:solidFill>
                  <a:srgbClr val="000000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For more info, click here</a:t>
            </a:r>
            <a:endParaRPr sz="12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1" name="Google Shape;1441;p28" title="Char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330" y="1224512"/>
            <a:ext cx="4492074" cy="2777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2" name="Google Shape;1442;p28"/>
          <p:cNvSpPr/>
          <p:nvPr/>
        </p:nvSpPr>
        <p:spPr>
          <a:xfrm>
            <a:off x="6976426" y="2672904"/>
            <a:ext cx="815847" cy="748263"/>
          </a:xfrm>
          <a:custGeom>
            <a:avLst/>
            <a:gdLst/>
            <a:ahLst/>
            <a:cxnLst/>
            <a:rect l="l" t="t" r="r" b="b"/>
            <a:pathLst>
              <a:path w="22517" h="17256" extrusionOk="0">
                <a:moveTo>
                  <a:pt x="12675" y="1"/>
                </a:moveTo>
                <a:cubicBezTo>
                  <a:pt x="9050" y="1"/>
                  <a:pt x="6823" y="1438"/>
                  <a:pt x="6823" y="1438"/>
                </a:cubicBezTo>
                <a:cubicBezTo>
                  <a:pt x="2971" y="3081"/>
                  <a:pt x="1" y="11504"/>
                  <a:pt x="6149" y="15280"/>
                </a:cubicBezTo>
                <a:cubicBezTo>
                  <a:pt x="8413" y="16673"/>
                  <a:pt x="10624" y="17255"/>
                  <a:pt x="12651" y="17255"/>
                </a:cubicBezTo>
                <a:cubicBezTo>
                  <a:pt x="18300" y="17255"/>
                  <a:pt x="22517" y="12735"/>
                  <a:pt x="22461" y="8675"/>
                </a:cubicBezTo>
                <a:cubicBezTo>
                  <a:pt x="22406" y="4724"/>
                  <a:pt x="18935" y="644"/>
                  <a:pt x="14332" y="100"/>
                </a:cubicBezTo>
                <a:cubicBezTo>
                  <a:pt x="13752" y="31"/>
                  <a:pt x="13199" y="1"/>
                  <a:pt x="1267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3" name="Google Shape;1443;p28"/>
          <p:cNvGrpSpPr/>
          <p:nvPr/>
        </p:nvGrpSpPr>
        <p:grpSpPr>
          <a:xfrm>
            <a:off x="5415260" y="1147777"/>
            <a:ext cx="383914" cy="433478"/>
            <a:chOff x="360721" y="3789698"/>
            <a:chExt cx="372226" cy="420281"/>
          </a:xfrm>
        </p:grpSpPr>
        <p:sp>
          <p:nvSpPr>
            <p:cNvPr id="1444" name="Google Shape;1444;p28"/>
            <p:cNvSpPr/>
            <p:nvPr/>
          </p:nvSpPr>
          <p:spPr>
            <a:xfrm>
              <a:off x="442525" y="4086897"/>
              <a:ext cx="208671" cy="83106"/>
            </a:xfrm>
            <a:custGeom>
              <a:avLst/>
              <a:gdLst/>
              <a:ahLst/>
              <a:cxnLst/>
              <a:rect l="l" t="t" r="r" b="b"/>
              <a:pathLst>
                <a:path w="3691" h="1470" extrusionOk="0">
                  <a:moveTo>
                    <a:pt x="610" y="0"/>
                  </a:moveTo>
                  <a:cubicBezTo>
                    <a:pt x="77" y="403"/>
                    <a:pt x="1" y="1230"/>
                    <a:pt x="1" y="1230"/>
                  </a:cubicBezTo>
                  <a:lnTo>
                    <a:pt x="687" y="1469"/>
                  </a:lnTo>
                  <a:lnTo>
                    <a:pt x="3015" y="1469"/>
                  </a:lnTo>
                  <a:lnTo>
                    <a:pt x="3690" y="1230"/>
                  </a:lnTo>
                  <a:cubicBezTo>
                    <a:pt x="3690" y="1230"/>
                    <a:pt x="3613" y="403"/>
                    <a:pt x="30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8"/>
            <p:cNvSpPr/>
            <p:nvPr/>
          </p:nvSpPr>
          <p:spPr>
            <a:xfrm>
              <a:off x="374854" y="3795860"/>
              <a:ext cx="344015" cy="172319"/>
            </a:xfrm>
            <a:custGeom>
              <a:avLst/>
              <a:gdLst/>
              <a:ahLst/>
              <a:cxnLst/>
              <a:rect l="l" t="t" r="r" b="b"/>
              <a:pathLst>
                <a:path w="6085" h="3048" extrusionOk="0">
                  <a:moveTo>
                    <a:pt x="3048" y="1"/>
                  </a:moveTo>
                  <a:cubicBezTo>
                    <a:pt x="1361" y="1"/>
                    <a:pt x="1" y="1372"/>
                    <a:pt x="1" y="3048"/>
                  </a:cubicBezTo>
                  <a:lnTo>
                    <a:pt x="6084" y="3048"/>
                  </a:lnTo>
                  <a:cubicBezTo>
                    <a:pt x="6084" y="1372"/>
                    <a:pt x="4723" y="1"/>
                    <a:pt x="3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8"/>
            <p:cNvSpPr/>
            <p:nvPr/>
          </p:nvSpPr>
          <p:spPr>
            <a:xfrm>
              <a:off x="653566" y="3939230"/>
              <a:ext cx="73269" cy="73891"/>
            </a:xfrm>
            <a:custGeom>
              <a:avLst/>
              <a:gdLst/>
              <a:ahLst/>
              <a:cxnLst/>
              <a:rect l="l" t="t" r="r" b="b"/>
              <a:pathLst>
                <a:path w="1296" h="1307" extrusionOk="0">
                  <a:moveTo>
                    <a:pt x="654" y="1"/>
                  </a:moveTo>
                  <a:cubicBezTo>
                    <a:pt x="284" y="1"/>
                    <a:pt x="1" y="294"/>
                    <a:pt x="1" y="654"/>
                  </a:cubicBezTo>
                  <a:cubicBezTo>
                    <a:pt x="1" y="1012"/>
                    <a:pt x="284" y="1307"/>
                    <a:pt x="654" y="1307"/>
                  </a:cubicBezTo>
                  <a:cubicBezTo>
                    <a:pt x="1012" y="1307"/>
                    <a:pt x="1295" y="1012"/>
                    <a:pt x="1295" y="654"/>
                  </a:cubicBezTo>
                  <a:cubicBezTo>
                    <a:pt x="1295" y="294"/>
                    <a:pt x="1012" y="1"/>
                    <a:pt x="654" y="1"/>
                  </a:cubicBezTo>
                  <a:close/>
                </a:path>
              </a:pathLst>
            </a:custGeom>
            <a:solidFill>
              <a:srgbClr val="FFBD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8"/>
            <p:cNvSpPr/>
            <p:nvPr/>
          </p:nvSpPr>
          <p:spPr>
            <a:xfrm>
              <a:off x="374854" y="3800213"/>
              <a:ext cx="135401" cy="167965"/>
            </a:xfrm>
            <a:custGeom>
              <a:avLst/>
              <a:gdLst/>
              <a:ahLst/>
              <a:cxnLst/>
              <a:rect l="l" t="t" r="r" b="b"/>
              <a:pathLst>
                <a:path w="2395" h="2971" extrusionOk="0">
                  <a:moveTo>
                    <a:pt x="2395" y="0"/>
                  </a:moveTo>
                  <a:cubicBezTo>
                    <a:pt x="1024" y="294"/>
                    <a:pt x="1" y="1513"/>
                    <a:pt x="1" y="2971"/>
                  </a:cubicBezTo>
                  <a:lnTo>
                    <a:pt x="1057" y="2971"/>
                  </a:lnTo>
                  <a:cubicBezTo>
                    <a:pt x="1089" y="1774"/>
                    <a:pt x="1514" y="544"/>
                    <a:pt x="2395" y="0"/>
                  </a:cubicBezTo>
                  <a:close/>
                </a:path>
              </a:pathLst>
            </a:custGeom>
            <a:solidFill>
              <a:srgbClr val="3B3155">
                <a:alpha val="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8"/>
            <p:cNvSpPr/>
            <p:nvPr/>
          </p:nvSpPr>
          <p:spPr>
            <a:xfrm>
              <a:off x="403800" y="3872803"/>
              <a:ext cx="286746" cy="230154"/>
            </a:xfrm>
            <a:custGeom>
              <a:avLst/>
              <a:gdLst/>
              <a:ahLst/>
              <a:cxnLst/>
              <a:rect l="l" t="t" r="r" b="b"/>
              <a:pathLst>
                <a:path w="5072" h="4071" extrusionOk="0">
                  <a:moveTo>
                    <a:pt x="1529" y="0"/>
                  </a:moveTo>
                  <a:cubicBezTo>
                    <a:pt x="1478" y="0"/>
                    <a:pt x="1426" y="22"/>
                    <a:pt x="1393" y="66"/>
                  </a:cubicBezTo>
                  <a:lnTo>
                    <a:pt x="1121" y="436"/>
                  </a:lnTo>
                  <a:cubicBezTo>
                    <a:pt x="1077" y="501"/>
                    <a:pt x="1012" y="533"/>
                    <a:pt x="936" y="533"/>
                  </a:cubicBezTo>
                  <a:lnTo>
                    <a:pt x="675" y="533"/>
                  </a:lnTo>
                  <a:cubicBezTo>
                    <a:pt x="414" y="533"/>
                    <a:pt x="175" y="707"/>
                    <a:pt x="109" y="958"/>
                  </a:cubicBezTo>
                  <a:cubicBezTo>
                    <a:pt x="33" y="1186"/>
                    <a:pt x="1" y="1437"/>
                    <a:pt x="1" y="1687"/>
                  </a:cubicBezTo>
                  <a:cubicBezTo>
                    <a:pt x="1" y="3080"/>
                    <a:pt x="1132" y="4070"/>
                    <a:pt x="2536" y="4070"/>
                  </a:cubicBezTo>
                  <a:cubicBezTo>
                    <a:pt x="3929" y="4070"/>
                    <a:pt x="5072" y="3080"/>
                    <a:pt x="5072" y="1687"/>
                  </a:cubicBezTo>
                  <a:cubicBezTo>
                    <a:pt x="5072" y="1437"/>
                    <a:pt x="5028" y="1186"/>
                    <a:pt x="4963" y="958"/>
                  </a:cubicBezTo>
                  <a:cubicBezTo>
                    <a:pt x="4886" y="707"/>
                    <a:pt x="4658" y="533"/>
                    <a:pt x="4397" y="533"/>
                  </a:cubicBezTo>
                  <a:lnTo>
                    <a:pt x="4124" y="533"/>
                  </a:lnTo>
                  <a:cubicBezTo>
                    <a:pt x="4059" y="533"/>
                    <a:pt x="3983" y="501"/>
                    <a:pt x="3940" y="436"/>
                  </a:cubicBezTo>
                  <a:lnTo>
                    <a:pt x="3667" y="66"/>
                  </a:lnTo>
                  <a:cubicBezTo>
                    <a:pt x="3635" y="22"/>
                    <a:pt x="3583" y="0"/>
                    <a:pt x="3532" y="0"/>
                  </a:cubicBezTo>
                  <a:cubicBezTo>
                    <a:pt x="3480" y="0"/>
                    <a:pt x="3428" y="22"/>
                    <a:pt x="3396" y="66"/>
                  </a:cubicBezTo>
                  <a:lnTo>
                    <a:pt x="3135" y="436"/>
                  </a:lnTo>
                  <a:cubicBezTo>
                    <a:pt x="3091" y="501"/>
                    <a:pt x="3014" y="533"/>
                    <a:pt x="2939" y="533"/>
                  </a:cubicBezTo>
                  <a:lnTo>
                    <a:pt x="2122" y="533"/>
                  </a:lnTo>
                  <a:cubicBezTo>
                    <a:pt x="2046" y="533"/>
                    <a:pt x="1981" y="501"/>
                    <a:pt x="1938" y="436"/>
                  </a:cubicBezTo>
                  <a:lnTo>
                    <a:pt x="1665" y="66"/>
                  </a:lnTo>
                  <a:cubicBezTo>
                    <a:pt x="1632" y="22"/>
                    <a:pt x="1581" y="0"/>
                    <a:pt x="1529" y="0"/>
                  </a:cubicBez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8"/>
            <p:cNvSpPr/>
            <p:nvPr/>
          </p:nvSpPr>
          <p:spPr>
            <a:xfrm>
              <a:off x="453606" y="3985362"/>
              <a:ext cx="50486" cy="40083"/>
            </a:xfrm>
            <a:custGeom>
              <a:avLst/>
              <a:gdLst/>
              <a:ahLst/>
              <a:cxnLst/>
              <a:rect l="l" t="t" r="r" b="b"/>
              <a:pathLst>
                <a:path w="893" h="709" extrusionOk="0">
                  <a:moveTo>
                    <a:pt x="447" y="0"/>
                  </a:moveTo>
                  <a:cubicBezTo>
                    <a:pt x="196" y="0"/>
                    <a:pt x="1" y="164"/>
                    <a:pt x="1" y="360"/>
                  </a:cubicBezTo>
                  <a:cubicBezTo>
                    <a:pt x="1" y="556"/>
                    <a:pt x="196" y="708"/>
                    <a:pt x="447" y="708"/>
                  </a:cubicBezTo>
                  <a:cubicBezTo>
                    <a:pt x="687" y="708"/>
                    <a:pt x="893" y="556"/>
                    <a:pt x="893" y="360"/>
                  </a:cubicBezTo>
                  <a:cubicBezTo>
                    <a:pt x="893" y="164"/>
                    <a:pt x="687" y="0"/>
                    <a:pt x="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8"/>
            <p:cNvSpPr/>
            <p:nvPr/>
          </p:nvSpPr>
          <p:spPr>
            <a:xfrm>
              <a:off x="590191" y="3985362"/>
              <a:ext cx="49920" cy="40083"/>
            </a:xfrm>
            <a:custGeom>
              <a:avLst/>
              <a:gdLst/>
              <a:ahLst/>
              <a:cxnLst/>
              <a:rect l="l" t="t" r="r" b="b"/>
              <a:pathLst>
                <a:path w="883" h="709" extrusionOk="0">
                  <a:moveTo>
                    <a:pt x="436" y="0"/>
                  </a:moveTo>
                  <a:cubicBezTo>
                    <a:pt x="196" y="0"/>
                    <a:pt x="0" y="164"/>
                    <a:pt x="0" y="360"/>
                  </a:cubicBezTo>
                  <a:cubicBezTo>
                    <a:pt x="0" y="556"/>
                    <a:pt x="196" y="708"/>
                    <a:pt x="436" y="708"/>
                  </a:cubicBezTo>
                  <a:cubicBezTo>
                    <a:pt x="686" y="708"/>
                    <a:pt x="882" y="556"/>
                    <a:pt x="882" y="360"/>
                  </a:cubicBezTo>
                  <a:cubicBezTo>
                    <a:pt x="882" y="164"/>
                    <a:pt x="686" y="0"/>
                    <a:pt x="4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8"/>
            <p:cNvSpPr/>
            <p:nvPr/>
          </p:nvSpPr>
          <p:spPr>
            <a:xfrm>
              <a:off x="494197" y="4075194"/>
              <a:ext cx="105890" cy="128617"/>
            </a:xfrm>
            <a:custGeom>
              <a:avLst/>
              <a:gdLst/>
              <a:ahLst/>
              <a:cxnLst/>
              <a:rect l="l" t="t" r="r" b="b"/>
              <a:pathLst>
                <a:path w="1873" h="2275" extrusionOk="0">
                  <a:moveTo>
                    <a:pt x="349" y="0"/>
                  </a:moveTo>
                  <a:cubicBezTo>
                    <a:pt x="153" y="0"/>
                    <a:pt x="1" y="164"/>
                    <a:pt x="1" y="360"/>
                  </a:cubicBezTo>
                  <a:lnTo>
                    <a:pt x="1" y="1915"/>
                  </a:lnTo>
                  <a:cubicBezTo>
                    <a:pt x="1" y="2111"/>
                    <a:pt x="153" y="2275"/>
                    <a:pt x="349" y="2275"/>
                  </a:cubicBezTo>
                  <a:lnTo>
                    <a:pt x="1514" y="2275"/>
                  </a:lnTo>
                  <a:cubicBezTo>
                    <a:pt x="1710" y="2275"/>
                    <a:pt x="1872" y="2111"/>
                    <a:pt x="1872" y="1915"/>
                  </a:cubicBezTo>
                  <a:lnTo>
                    <a:pt x="1872" y="360"/>
                  </a:lnTo>
                  <a:cubicBezTo>
                    <a:pt x="1872" y="164"/>
                    <a:pt x="1710" y="0"/>
                    <a:pt x="15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8"/>
            <p:cNvSpPr/>
            <p:nvPr/>
          </p:nvSpPr>
          <p:spPr>
            <a:xfrm>
              <a:off x="534223" y="4102896"/>
              <a:ext cx="25271" cy="25271"/>
            </a:xfrm>
            <a:custGeom>
              <a:avLst/>
              <a:gdLst/>
              <a:ahLst/>
              <a:cxnLst/>
              <a:rect l="l" t="t" r="r" b="b"/>
              <a:pathLst>
                <a:path w="447" h="447" extrusionOk="0">
                  <a:moveTo>
                    <a:pt x="229" y="0"/>
                  </a:moveTo>
                  <a:cubicBezTo>
                    <a:pt x="98" y="0"/>
                    <a:pt x="1" y="98"/>
                    <a:pt x="1" y="218"/>
                  </a:cubicBezTo>
                  <a:cubicBezTo>
                    <a:pt x="1" y="349"/>
                    <a:pt x="98" y="446"/>
                    <a:pt x="229" y="446"/>
                  </a:cubicBezTo>
                  <a:cubicBezTo>
                    <a:pt x="349" y="446"/>
                    <a:pt x="446" y="349"/>
                    <a:pt x="446" y="218"/>
                  </a:cubicBezTo>
                  <a:cubicBezTo>
                    <a:pt x="446" y="98"/>
                    <a:pt x="349" y="0"/>
                    <a:pt x="229" y="0"/>
                  </a:cubicBezTo>
                  <a:close/>
                </a:path>
              </a:pathLst>
            </a:custGeom>
            <a:solidFill>
              <a:srgbClr val="475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8"/>
            <p:cNvSpPr/>
            <p:nvPr/>
          </p:nvSpPr>
          <p:spPr>
            <a:xfrm>
              <a:off x="442525" y="4087462"/>
              <a:ext cx="33921" cy="79488"/>
            </a:xfrm>
            <a:custGeom>
              <a:avLst/>
              <a:gdLst/>
              <a:ahLst/>
              <a:cxnLst/>
              <a:rect l="l" t="t" r="r" b="b"/>
              <a:pathLst>
                <a:path w="600" h="1406" extrusionOk="0">
                  <a:moveTo>
                    <a:pt x="600" y="1"/>
                  </a:moveTo>
                  <a:lnTo>
                    <a:pt x="600" y="1"/>
                  </a:lnTo>
                  <a:cubicBezTo>
                    <a:pt x="77" y="414"/>
                    <a:pt x="1" y="1220"/>
                    <a:pt x="1" y="1220"/>
                  </a:cubicBezTo>
                  <a:lnTo>
                    <a:pt x="534" y="1405"/>
                  </a:lnTo>
                  <a:cubicBezTo>
                    <a:pt x="469" y="1209"/>
                    <a:pt x="436" y="1002"/>
                    <a:pt x="436" y="796"/>
                  </a:cubicBezTo>
                  <a:cubicBezTo>
                    <a:pt x="436" y="513"/>
                    <a:pt x="491" y="240"/>
                    <a:pt x="600" y="1"/>
                  </a:cubicBezTo>
                  <a:close/>
                </a:path>
              </a:pathLst>
            </a:custGeom>
            <a:solidFill>
              <a:srgbClr val="3B3155">
                <a:alpha val="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8"/>
            <p:cNvSpPr/>
            <p:nvPr/>
          </p:nvSpPr>
          <p:spPr>
            <a:xfrm>
              <a:off x="494197" y="4075194"/>
              <a:ext cx="57326" cy="128617"/>
            </a:xfrm>
            <a:custGeom>
              <a:avLst/>
              <a:gdLst/>
              <a:ahLst/>
              <a:cxnLst/>
              <a:rect l="l" t="t" r="r" b="b"/>
              <a:pathLst>
                <a:path w="1014" h="2275" extrusionOk="0">
                  <a:moveTo>
                    <a:pt x="349" y="0"/>
                  </a:moveTo>
                  <a:cubicBezTo>
                    <a:pt x="153" y="0"/>
                    <a:pt x="1" y="164"/>
                    <a:pt x="1" y="360"/>
                  </a:cubicBezTo>
                  <a:lnTo>
                    <a:pt x="1" y="1915"/>
                  </a:lnTo>
                  <a:cubicBezTo>
                    <a:pt x="1" y="2111"/>
                    <a:pt x="153" y="2275"/>
                    <a:pt x="349" y="2275"/>
                  </a:cubicBezTo>
                  <a:lnTo>
                    <a:pt x="1013" y="2275"/>
                  </a:lnTo>
                  <a:cubicBezTo>
                    <a:pt x="687" y="1915"/>
                    <a:pt x="501" y="1404"/>
                    <a:pt x="501" y="882"/>
                  </a:cubicBezTo>
                  <a:cubicBezTo>
                    <a:pt x="501" y="566"/>
                    <a:pt x="545" y="261"/>
                    <a:pt x="654" y="0"/>
                  </a:cubicBezTo>
                  <a:close/>
                </a:path>
              </a:pathLst>
            </a:custGeom>
            <a:solidFill>
              <a:srgbClr val="3B3155">
                <a:alpha val="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8"/>
            <p:cNvSpPr/>
            <p:nvPr/>
          </p:nvSpPr>
          <p:spPr>
            <a:xfrm>
              <a:off x="437607" y="4147784"/>
              <a:ext cx="86838" cy="44323"/>
            </a:xfrm>
            <a:custGeom>
              <a:avLst/>
              <a:gdLst/>
              <a:ahLst/>
              <a:cxnLst/>
              <a:rect l="l" t="t" r="r" b="b"/>
              <a:pathLst>
                <a:path w="1536" h="784" extrusionOk="0">
                  <a:moveTo>
                    <a:pt x="392" y="0"/>
                  </a:moveTo>
                  <a:cubicBezTo>
                    <a:pt x="186" y="0"/>
                    <a:pt x="1" y="174"/>
                    <a:pt x="1" y="392"/>
                  </a:cubicBezTo>
                  <a:cubicBezTo>
                    <a:pt x="1" y="610"/>
                    <a:pt x="186" y="784"/>
                    <a:pt x="392" y="784"/>
                  </a:cubicBezTo>
                  <a:lnTo>
                    <a:pt x="1144" y="784"/>
                  </a:lnTo>
                  <a:cubicBezTo>
                    <a:pt x="1361" y="784"/>
                    <a:pt x="1535" y="610"/>
                    <a:pt x="1535" y="392"/>
                  </a:cubicBezTo>
                  <a:cubicBezTo>
                    <a:pt x="1535" y="174"/>
                    <a:pt x="1361" y="0"/>
                    <a:pt x="1144" y="0"/>
                  </a:cubicBez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8"/>
            <p:cNvSpPr/>
            <p:nvPr/>
          </p:nvSpPr>
          <p:spPr>
            <a:xfrm>
              <a:off x="569896" y="4147784"/>
              <a:ext cx="86216" cy="44323"/>
            </a:xfrm>
            <a:custGeom>
              <a:avLst/>
              <a:gdLst/>
              <a:ahLst/>
              <a:cxnLst/>
              <a:rect l="l" t="t" r="r" b="b"/>
              <a:pathLst>
                <a:path w="1525" h="784" extrusionOk="0">
                  <a:moveTo>
                    <a:pt x="392" y="0"/>
                  </a:moveTo>
                  <a:cubicBezTo>
                    <a:pt x="175" y="0"/>
                    <a:pt x="1" y="174"/>
                    <a:pt x="1" y="392"/>
                  </a:cubicBezTo>
                  <a:cubicBezTo>
                    <a:pt x="1" y="610"/>
                    <a:pt x="175" y="784"/>
                    <a:pt x="392" y="784"/>
                  </a:cubicBezTo>
                  <a:lnTo>
                    <a:pt x="1132" y="784"/>
                  </a:lnTo>
                  <a:cubicBezTo>
                    <a:pt x="1350" y="784"/>
                    <a:pt x="1524" y="610"/>
                    <a:pt x="1524" y="392"/>
                  </a:cubicBezTo>
                  <a:cubicBezTo>
                    <a:pt x="1524" y="174"/>
                    <a:pt x="1350" y="0"/>
                    <a:pt x="1132" y="0"/>
                  </a:cubicBez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8"/>
            <p:cNvSpPr/>
            <p:nvPr/>
          </p:nvSpPr>
          <p:spPr>
            <a:xfrm>
              <a:off x="366883" y="3902935"/>
              <a:ext cx="110187" cy="184021"/>
            </a:xfrm>
            <a:custGeom>
              <a:avLst/>
              <a:gdLst/>
              <a:ahLst/>
              <a:cxnLst/>
              <a:rect l="l" t="t" r="r" b="b"/>
              <a:pathLst>
                <a:path w="1949" h="3255" extrusionOk="0">
                  <a:moveTo>
                    <a:pt x="1328" y="0"/>
                  </a:moveTo>
                  <a:cubicBezTo>
                    <a:pt x="1067" y="0"/>
                    <a:pt x="828" y="174"/>
                    <a:pt x="762" y="425"/>
                  </a:cubicBezTo>
                  <a:lnTo>
                    <a:pt x="697" y="653"/>
                  </a:lnTo>
                  <a:cubicBezTo>
                    <a:pt x="686" y="643"/>
                    <a:pt x="664" y="643"/>
                    <a:pt x="654" y="643"/>
                  </a:cubicBezTo>
                  <a:cubicBezTo>
                    <a:pt x="294" y="643"/>
                    <a:pt x="1" y="936"/>
                    <a:pt x="1" y="1296"/>
                  </a:cubicBezTo>
                  <a:cubicBezTo>
                    <a:pt x="1" y="1654"/>
                    <a:pt x="294" y="1949"/>
                    <a:pt x="654" y="1949"/>
                  </a:cubicBezTo>
                  <a:cubicBezTo>
                    <a:pt x="697" y="1949"/>
                    <a:pt x="741" y="1949"/>
                    <a:pt x="784" y="1937"/>
                  </a:cubicBezTo>
                  <a:cubicBezTo>
                    <a:pt x="980" y="2514"/>
                    <a:pt x="1404" y="2982"/>
                    <a:pt x="1948" y="3254"/>
                  </a:cubicBezTo>
                  <a:cubicBezTo>
                    <a:pt x="1481" y="2732"/>
                    <a:pt x="1198" y="2036"/>
                    <a:pt x="1198" y="1284"/>
                  </a:cubicBezTo>
                  <a:cubicBezTo>
                    <a:pt x="1198" y="849"/>
                    <a:pt x="1252" y="414"/>
                    <a:pt x="1360" y="0"/>
                  </a:cubicBezTo>
                  <a:close/>
                </a:path>
              </a:pathLst>
            </a:custGeom>
            <a:solidFill>
              <a:srgbClr val="FFBD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8"/>
            <p:cNvSpPr/>
            <p:nvPr/>
          </p:nvSpPr>
          <p:spPr>
            <a:xfrm>
              <a:off x="437607" y="4147784"/>
              <a:ext cx="46246" cy="44323"/>
            </a:xfrm>
            <a:custGeom>
              <a:avLst/>
              <a:gdLst/>
              <a:ahLst/>
              <a:cxnLst/>
              <a:rect l="l" t="t" r="r" b="b"/>
              <a:pathLst>
                <a:path w="818" h="784" extrusionOk="0">
                  <a:moveTo>
                    <a:pt x="392" y="0"/>
                  </a:moveTo>
                  <a:cubicBezTo>
                    <a:pt x="186" y="0"/>
                    <a:pt x="1" y="174"/>
                    <a:pt x="1" y="392"/>
                  </a:cubicBezTo>
                  <a:cubicBezTo>
                    <a:pt x="1" y="610"/>
                    <a:pt x="186" y="784"/>
                    <a:pt x="392" y="784"/>
                  </a:cubicBezTo>
                  <a:lnTo>
                    <a:pt x="817" y="784"/>
                  </a:lnTo>
                  <a:cubicBezTo>
                    <a:pt x="675" y="556"/>
                    <a:pt x="578" y="283"/>
                    <a:pt x="545" y="0"/>
                  </a:cubicBezTo>
                  <a:close/>
                </a:path>
              </a:pathLst>
            </a:custGeom>
            <a:solidFill>
              <a:srgbClr val="3B3155">
                <a:alpha val="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8"/>
            <p:cNvSpPr/>
            <p:nvPr/>
          </p:nvSpPr>
          <p:spPr>
            <a:xfrm>
              <a:off x="516980" y="3992146"/>
              <a:ext cx="59701" cy="25102"/>
            </a:xfrm>
            <a:custGeom>
              <a:avLst/>
              <a:gdLst/>
              <a:ahLst/>
              <a:cxnLst/>
              <a:rect l="l" t="t" r="r" b="b"/>
              <a:pathLst>
                <a:path w="1056" h="444" extrusionOk="0">
                  <a:moveTo>
                    <a:pt x="534" y="1"/>
                  </a:moveTo>
                  <a:cubicBezTo>
                    <a:pt x="338" y="1"/>
                    <a:pt x="164" y="98"/>
                    <a:pt x="44" y="272"/>
                  </a:cubicBezTo>
                  <a:cubicBezTo>
                    <a:pt x="1" y="316"/>
                    <a:pt x="23" y="392"/>
                    <a:pt x="66" y="425"/>
                  </a:cubicBezTo>
                  <a:cubicBezTo>
                    <a:pt x="86" y="437"/>
                    <a:pt x="108" y="443"/>
                    <a:pt x="129" y="443"/>
                  </a:cubicBezTo>
                  <a:cubicBezTo>
                    <a:pt x="165" y="443"/>
                    <a:pt x="198" y="426"/>
                    <a:pt x="218" y="392"/>
                  </a:cubicBezTo>
                  <a:cubicBezTo>
                    <a:pt x="294" y="283"/>
                    <a:pt x="414" y="218"/>
                    <a:pt x="534" y="218"/>
                  </a:cubicBezTo>
                  <a:cubicBezTo>
                    <a:pt x="642" y="218"/>
                    <a:pt x="763" y="283"/>
                    <a:pt x="838" y="392"/>
                  </a:cubicBezTo>
                  <a:cubicBezTo>
                    <a:pt x="859" y="426"/>
                    <a:pt x="896" y="443"/>
                    <a:pt x="932" y="443"/>
                  </a:cubicBezTo>
                  <a:cubicBezTo>
                    <a:pt x="953" y="443"/>
                    <a:pt x="974" y="437"/>
                    <a:pt x="991" y="425"/>
                  </a:cubicBezTo>
                  <a:cubicBezTo>
                    <a:pt x="1045" y="392"/>
                    <a:pt x="1056" y="316"/>
                    <a:pt x="1024" y="272"/>
                  </a:cubicBezTo>
                  <a:cubicBezTo>
                    <a:pt x="904" y="98"/>
                    <a:pt x="719" y="1"/>
                    <a:pt x="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8"/>
            <p:cNvSpPr/>
            <p:nvPr/>
          </p:nvSpPr>
          <p:spPr>
            <a:xfrm>
              <a:off x="470227" y="3974960"/>
              <a:ext cx="43136" cy="19052"/>
            </a:xfrm>
            <a:custGeom>
              <a:avLst/>
              <a:gdLst/>
              <a:ahLst/>
              <a:cxnLst/>
              <a:rect l="l" t="t" r="r" b="b"/>
              <a:pathLst>
                <a:path w="763" h="337" extrusionOk="0">
                  <a:moveTo>
                    <a:pt x="124" y="1"/>
                  </a:moveTo>
                  <a:cubicBezTo>
                    <a:pt x="98" y="1"/>
                    <a:pt x="70" y="12"/>
                    <a:pt x="44" y="32"/>
                  </a:cubicBezTo>
                  <a:cubicBezTo>
                    <a:pt x="1" y="65"/>
                    <a:pt x="1" y="130"/>
                    <a:pt x="33" y="184"/>
                  </a:cubicBezTo>
                  <a:cubicBezTo>
                    <a:pt x="120" y="283"/>
                    <a:pt x="251" y="337"/>
                    <a:pt x="381" y="337"/>
                  </a:cubicBezTo>
                  <a:cubicBezTo>
                    <a:pt x="512" y="337"/>
                    <a:pt x="632" y="283"/>
                    <a:pt x="719" y="184"/>
                  </a:cubicBezTo>
                  <a:cubicBezTo>
                    <a:pt x="763" y="130"/>
                    <a:pt x="751" y="65"/>
                    <a:pt x="708" y="32"/>
                  </a:cubicBezTo>
                  <a:cubicBezTo>
                    <a:pt x="687" y="12"/>
                    <a:pt x="660" y="1"/>
                    <a:pt x="633" y="1"/>
                  </a:cubicBezTo>
                  <a:cubicBezTo>
                    <a:pt x="602" y="1"/>
                    <a:pt x="573" y="14"/>
                    <a:pt x="555" y="43"/>
                  </a:cubicBezTo>
                  <a:cubicBezTo>
                    <a:pt x="512" y="87"/>
                    <a:pt x="447" y="119"/>
                    <a:pt x="381" y="119"/>
                  </a:cubicBezTo>
                  <a:cubicBezTo>
                    <a:pt x="305" y="119"/>
                    <a:pt x="251" y="87"/>
                    <a:pt x="197" y="43"/>
                  </a:cubicBezTo>
                  <a:cubicBezTo>
                    <a:pt x="179" y="14"/>
                    <a:pt x="153" y="1"/>
                    <a:pt x="1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8"/>
            <p:cNvSpPr/>
            <p:nvPr/>
          </p:nvSpPr>
          <p:spPr>
            <a:xfrm>
              <a:off x="580976" y="3974960"/>
              <a:ext cx="43136" cy="19052"/>
            </a:xfrm>
            <a:custGeom>
              <a:avLst/>
              <a:gdLst/>
              <a:ahLst/>
              <a:cxnLst/>
              <a:rect l="l" t="t" r="r" b="b"/>
              <a:pathLst>
                <a:path w="763" h="337" extrusionOk="0">
                  <a:moveTo>
                    <a:pt x="123" y="1"/>
                  </a:moveTo>
                  <a:cubicBezTo>
                    <a:pt x="97" y="1"/>
                    <a:pt x="70" y="12"/>
                    <a:pt x="44" y="32"/>
                  </a:cubicBezTo>
                  <a:cubicBezTo>
                    <a:pt x="1" y="65"/>
                    <a:pt x="1" y="130"/>
                    <a:pt x="33" y="184"/>
                  </a:cubicBezTo>
                  <a:cubicBezTo>
                    <a:pt x="120" y="283"/>
                    <a:pt x="250" y="337"/>
                    <a:pt x="381" y="337"/>
                  </a:cubicBezTo>
                  <a:cubicBezTo>
                    <a:pt x="512" y="337"/>
                    <a:pt x="632" y="283"/>
                    <a:pt x="719" y="184"/>
                  </a:cubicBezTo>
                  <a:cubicBezTo>
                    <a:pt x="762" y="130"/>
                    <a:pt x="751" y="65"/>
                    <a:pt x="707" y="32"/>
                  </a:cubicBezTo>
                  <a:cubicBezTo>
                    <a:pt x="687" y="12"/>
                    <a:pt x="659" y="1"/>
                    <a:pt x="632" y="1"/>
                  </a:cubicBezTo>
                  <a:cubicBezTo>
                    <a:pt x="602" y="1"/>
                    <a:pt x="573" y="14"/>
                    <a:pt x="555" y="43"/>
                  </a:cubicBezTo>
                  <a:cubicBezTo>
                    <a:pt x="512" y="87"/>
                    <a:pt x="446" y="119"/>
                    <a:pt x="381" y="119"/>
                  </a:cubicBezTo>
                  <a:cubicBezTo>
                    <a:pt x="305" y="119"/>
                    <a:pt x="250" y="87"/>
                    <a:pt x="196" y="43"/>
                  </a:cubicBezTo>
                  <a:cubicBezTo>
                    <a:pt x="179" y="14"/>
                    <a:pt x="152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8"/>
            <p:cNvSpPr/>
            <p:nvPr/>
          </p:nvSpPr>
          <p:spPr>
            <a:xfrm>
              <a:off x="528061" y="4096734"/>
              <a:ext cx="37596" cy="37539"/>
            </a:xfrm>
            <a:custGeom>
              <a:avLst/>
              <a:gdLst/>
              <a:ahLst/>
              <a:cxnLst/>
              <a:rect l="l" t="t" r="r" b="b"/>
              <a:pathLst>
                <a:path w="665" h="664" extrusionOk="0">
                  <a:moveTo>
                    <a:pt x="338" y="218"/>
                  </a:moveTo>
                  <a:cubicBezTo>
                    <a:pt x="392" y="218"/>
                    <a:pt x="446" y="272"/>
                    <a:pt x="446" y="327"/>
                  </a:cubicBezTo>
                  <a:cubicBezTo>
                    <a:pt x="446" y="392"/>
                    <a:pt x="392" y="446"/>
                    <a:pt x="338" y="446"/>
                  </a:cubicBezTo>
                  <a:cubicBezTo>
                    <a:pt x="272" y="446"/>
                    <a:pt x="218" y="392"/>
                    <a:pt x="218" y="327"/>
                  </a:cubicBezTo>
                  <a:cubicBezTo>
                    <a:pt x="218" y="272"/>
                    <a:pt x="272" y="218"/>
                    <a:pt x="338" y="218"/>
                  </a:cubicBezTo>
                  <a:close/>
                  <a:moveTo>
                    <a:pt x="338" y="1"/>
                  </a:moveTo>
                  <a:cubicBezTo>
                    <a:pt x="153" y="1"/>
                    <a:pt x="1" y="153"/>
                    <a:pt x="1" y="327"/>
                  </a:cubicBezTo>
                  <a:cubicBezTo>
                    <a:pt x="1" y="512"/>
                    <a:pt x="153" y="664"/>
                    <a:pt x="338" y="664"/>
                  </a:cubicBezTo>
                  <a:cubicBezTo>
                    <a:pt x="512" y="664"/>
                    <a:pt x="664" y="512"/>
                    <a:pt x="664" y="327"/>
                  </a:cubicBezTo>
                  <a:cubicBezTo>
                    <a:pt x="664" y="153"/>
                    <a:pt x="512" y="1"/>
                    <a:pt x="3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8"/>
            <p:cNvSpPr/>
            <p:nvPr/>
          </p:nvSpPr>
          <p:spPr>
            <a:xfrm>
              <a:off x="360721" y="3789698"/>
              <a:ext cx="372226" cy="420281"/>
            </a:xfrm>
            <a:custGeom>
              <a:avLst/>
              <a:gdLst/>
              <a:ahLst/>
              <a:cxnLst/>
              <a:rect l="l" t="t" r="r" b="b"/>
              <a:pathLst>
                <a:path w="6584" h="7434" extrusionOk="0">
                  <a:moveTo>
                    <a:pt x="675" y="2765"/>
                  </a:moveTo>
                  <a:lnTo>
                    <a:pt x="675" y="2765"/>
                  </a:lnTo>
                  <a:cubicBezTo>
                    <a:pt x="621" y="3146"/>
                    <a:pt x="654" y="3516"/>
                    <a:pt x="741" y="3843"/>
                  </a:cubicBezTo>
                  <a:cubicBezTo>
                    <a:pt x="458" y="3831"/>
                    <a:pt x="218" y="3592"/>
                    <a:pt x="218" y="3299"/>
                  </a:cubicBezTo>
                  <a:cubicBezTo>
                    <a:pt x="218" y="3026"/>
                    <a:pt x="414" y="2809"/>
                    <a:pt x="675" y="2765"/>
                  </a:cubicBezTo>
                  <a:close/>
                  <a:moveTo>
                    <a:pt x="5909" y="2765"/>
                  </a:moveTo>
                  <a:cubicBezTo>
                    <a:pt x="6170" y="2798"/>
                    <a:pt x="6366" y="3026"/>
                    <a:pt x="6366" y="3299"/>
                  </a:cubicBezTo>
                  <a:cubicBezTo>
                    <a:pt x="6366" y="3592"/>
                    <a:pt x="6138" y="3831"/>
                    <a:pt x="5844" y="3843"/>
                  </a:cubicBezTo>
                  <a:cubicBezTo>
                    <a:pt x="5942" y="3505"/>
                    <a:pt x="5964" y="3135"/>
                    <a:pt x="5909" y="2765"/>
                  </a:cubicBezTo>
                  <a:close/>
                  <a:moveTo>
                    <a:pt x="2068" y="5388"/>
                  </a:moveTo>
                  <a:cubicBezTo>
                    <a:pt x="2122" y="5410"/>
                    <a:pt x="2188" y="5442"/>
                    <a:pt x="2253" y="5464"/>
                  </a:cubicBezTo>
                  <a:lnTo>
                    <a:pt x="2253" y="6225"/>
                  </a:lnTo>
                  <a:lnTo>
                    <a:pt x="1752" y="6225"/>
                  </a:lnTo>
                  <a:cubicBezTo>
                    <a:pt x="1709" y="6225"/>
                    <a:pt x="1655" y="6237"/>
                    <a:pt x="1600" y="6247"/>
                  </a:cubicBezTo>
                  <a:cubicBezTo>
                    <a:pt x="1622" y="6193"/>
                    <a:pt x="1633" y="6128"/>
                    <a:pt x="1665" y="6051"/>
                  </a:cubicBezTo>
                  <a:cubicBezTo>
                    <a:pt x="1731" y="5845"/>
                    <a:pt x="1851" y="5573"/>
                    <a:pt x="2068" y="5388"/>
                  </a:cubicBezTo>
                  <a:close/>
                  <a:moveTo>
                    <a:pt x="4516" y="5388"/>
                  </a:moveTo>
                  <a:cubicBezTo>
                    <a:pt x="4734" y="5573"/>
                    <a:pt x="4865" y="5855"/>
                    <a:pt x="4930" y="6051"/>
                  </a:cubicBezTo>
                  <a:cubicBezTo>
                    <a:pt x="4952" y="6128"/>
                    <a:pt x="4973" y="6193"/>
                    <a:pt x="4985" y="6247"/>
                  </a:cubicBezTo>
                  <a:cubicBezTo>
                    <a:pt x="4941" y="6237"/>
                    <a:pt x="4876" y="6225"/>
                    <a:pt x="4832" y="6225"/>
                  </a:cubicBezTo>
                  <a:lnTo>
                    <a:pt x="4342" y="6225"/>
                  </a:lnTo>
                  <a:lnTo>
                    <a:pt x="4342" y="5464"/>
                  </a:lnTo>
                  <a:cubicBezTo>
                    <a:pt x="4408" y="5432"/>
                    <a:pt x="4462" y="5410"/>
                    <a:pt x="4516" y="5388"/>
                  </a:cubicBezTo>
                  <a:close/>
                  <a:moveTo>
                    <a:pt x="2504" y="6443"/>
                  </a:moveTo>
                  <a:cubicBezTo>
                    <a:pt x="2656" y="6443"/>
                    <a:pt x="2787" y="6574"/>
                    <a:pt x="2787" y="6726"/>
                  </a:cubicBezTo>
                  <a:cubicBezTo>
                    <a:pt x="2787" y="6890"/>
                    <a:pt x="2656" y="7009"/>
                    <a:pt x="2504" y="7009"/>
                  </a:cubicBezTo>
                  <a:lnTo>
                    <a:pt x="1752" y="7009"/>
                  </a:lnTo>
                  <a:cubicBezTo>
                    <a:pt x="1600" y="7009"/>
                    <a:pt x="1469" y="6890"/>
                    <a:pt x="1469" y="6726"/>
                  </a:cubicBezTo>
                  <a:cubicBezTo>
                    <a:pt x="1469" y="6574"/>
                    <a:pt x="1600" y="6443"/>
                    <a:pt x="1752" y="6443"/>
                  </a:cubicBezTo>
                  <a:close/>
                  <a:moveTo>
                    <a:pt x="4832" y="6443"/>
                  </a:moveTo>
                  <a:cubicBezTo>
                    <a:pt x="4985" y="6443"/>
                    <a:pt x="5115" y="6574"/>
                    <a:pt x="5115" y="6726"/>
                  </a:cubicBezTo>
                  <a:cubicBezTo>
                    <a:pt x="5115" y="6890"/>
                    <a:pt x="4985" y="7009"/>
                    <a:pt x="4832" y="7009"/>
                  </a:cubicBezTo>
                  <a:lnTo>
                    <a:pt x="4092" y="7009"/>
                  </a:lnTo>
                  <a:cubicBezTo>
                    <a:pt x="3929" y="7009"/>
                    <a:pt x="3809" y="6890"/>
                    <a:pt x="3809" y="6726"/>
                  </a:cubicBezTo>
                  <a:cubicBezTo>
                    <a:pt x="3809" y="6574"/>
                    <a:pt x="3929" y="6443"/>
                    <a:pt x="4092" y="6443"/>
                  </a:cubicBezTo>
                  <a:close/>
                  <a:moveTo>
                    <a:pt x="3875" y="5159"/>
                  </a:moveTo>
                  <a:cubicBezTo>
                    <a:pt x="4005" y="5159"/>
                    <a:pt x="4125" y="5279"/>
                    <a:pt x="4125" y="5410"/>
                  </a:cubicBezTo>
                  <a:lnTo>
                    <a:pt x="4125" y="6225"/>
                  </a:lnTo>
                  <a:lnTo>
                    <a:pt x="4092" y="6225"/>
                  </a:lnTo>
                  <a:cubicBezTo>
                    <a:pt x="3809" y="6225"/>
                    <a:pt x="3592" y="6454"/>
                    <a:pt x="3592" y="6726"/>
                  </a:cubicBezTo>
                  <a:cubicBezTo>
                    <a:pt x="3592" y="6944"/>
                    <a:pt x="3722" y="7140"/>
                    <a:pt x="3940" y="7205"/>
                  </a:cubicBezTo>
                  <a:cubicBezTo>
                    <a:pt x="3918" y="7216"/>
                    <a:pt x="3897" y="7216"/>
                    <a:pt x="3875" y="7216"/>
                  </a:cubicBezTo>
                  <a:lnTo>
                    <a:pt x="2710" y="7216"/>
                  </a:lnTo>
                  <a:cubicBezTo>
                    <a:pt x="2688" y="7216"/>
                    <a:pt x="2678" y="7216"/>
                    <a:pt x="2656" y="7205"/>
                  </a:cubicBezTo>
                  <a:cubicBezTo>
                    <a:pt x="2852" y="7140"/>
                    <a:pt x="3004" y="6955"/>
                    <a:pt x="3004" y="6726"/>
                  </a:cubicBezTo>
                  <a:cubicBezTo>
                    <a:pt x="3004" y="6454"/>
                    <a:pt x="2775" y="6225"/>
                    <a:pt x="2504" y="6225"/>
                  </a:cubicBezTo>
                  <a:lnTo>
                    <a:pt x="2471" y="6225"/>
                  </a:lnTo>
                  <a:lnTo>
                    <a:pt x="2471" y="5410"/>
                  </a:lnTo>
                  <a:cubicBezTo>
                    <a:pt x="2471" y="5279"/>
                    <a:pt x="2579" y="5159"/>
                    <a:pt x="2710" y="5159"/>
                  </a:cubicBezTo>
                  <a:close/>
                  <a:moveTo>
                    <a:pt x="3298" y="1"/>
                  </a:moveTo>
                  <a:cubicBezTo>
                    <a:pt x="2579" y="1"/>
                    <a:pt x="1905" y="240"/>
                    <a:pt x="1339" y="687"/>
                  </a:cubicBezTo>
                  <a:cubicBezTo>
                    <a:pt x="1295" y="719"/>
                    <a:pt x="1285" y="796"/>
                    <a:pt x="1317" y="839"/>
                  </a:cubicBezTo>
                  <a:cubicBezTo>
                    <a:pt x="1341" y="864"/>
                    <a:pt x="1373" y="878"/>
                    <a:pt x="1403" y="878"/>
                  </a:cubicBezTo>
                  <a:cubicBezTo>
                    <a:pt x="1427" y="878"/>
                    <a:pt x="1450" y="869"/>
                    <a:pt x="1469" y="850"/>
                  </a:cubicBezTo>
                  <a:cubicBezTo>
                    <a:pt x="1992" y="436"/>
                    <a:pt x="2623" y="219"/>
                    <a:pt x="3298" y="219"/>
                  </a:cubicBezTo>
                  <a:cubicBezTo>
                    <a:pt x="4027" y="219"/>
                    <a:pt x="4734" y="491"/>
                    <a:pt x="5278" y="992"/>
                  </a:cubicBezTo>
                  <a:cubicBezTo>
                    <a:pt x="5757" y="1427"/>
                    <a:pt x="6073" y="2003"/>
                    <a:pt x="6182" y="2624"/>
                  </a:cubicBezTo>
                  <a:cubicBezTo>
                    <a:pt x="6083" y="2580"/>
                    <a:pt x="5975" y="2547"/>
                    <a:pt x="5866" y="2537"/>
                  </a:cubicBezTo>
                  <a:cubicBezTo>
                    <a:pt x="5855" y="2493"/>
                    <a:pt x="5844" y="2439"/>
                    <a:pt x="5822" y="2395"/>
                  </a:cubicBezTo>
                  <a:cubicBezTo>
                    <a:pt x="5790" y="2264"/>
                    <a:pt x="5713" y="2156"/>
                    <a:pt x="5616" y="2069"/>
                  </a:cubicBezTo>
                  <a:cubicBezTo>
                    <a:pt x="5496" y="1960"/>
                    <a:pt x="5333" y="1894"/>
                    <a:pt x="5159" y="1894"/>
                  </a:cubicBezTo>
                  <a:lnTo>
                    <a:pt x="4886" y="1894"/>
                  </a:lnTo>
                  <a:cubicBezTo>
                    <a:pt x="4854" y="1894"/>
                    <a:pt x="4811" y="1873"/>
                    <a:pt x="4789" y="1840"/>
                  </a:cubicBezTo>
                  <a:lnTo>
                    <a:pt x="4516" y="1470"/>
                  </a:lnTo>
                  <a:cubicBezTo>
                    <a:pt x="4473" y="1405"/>
                    <a:pt x="4386" y="1362"/>
                    <a:pt x="4299" y="1362"/>
                  </a:cubicBezTo>
                  <a:cubicBezTo>
                    <a:pt x="4212" y="1362"/>
                    <a:pt x="4125" y="1405"/>
                    <a:pt x="4071" y="1470"/>
                  </a:cubicBezTo>
                  <a:lnTo>
                    <a:pt x="3809" y="1840"/>
                  </a:lnTo>
                  <a:cubicBezTo>
                    <a:pt x="3776" y="1873"/>
                    <a:pt x="3744" y="1894"/>
                    <a:pt x="3701" y="1894"/>
                  </a:cubicBezTo>
                  <a:lnTo>
                    <a:pt x="2884" y="1894"/>
                  </a:lnTo>
                  <a:cubicBezTo>
                    <a:pt x="2841" y="1894"/>
                    <a:pt x="2808" y="1873"/>
                    <a:pt x="2787" y="1840"/>
                  </a:cubicBezTo>
                  <a:lnTo>
                    <a:pt x="2514" y="1470"/>
                  </a:lnTo>
                  <a:cubicBezTo>
                    <a:pt x="2460" y="1405"/>
                    <a:pt x="2384" y="1362"/>
                    <a:pt x="2286" y="1362"/>
                  </a:cubicBezTo>
                  <a:cubicBezTo>
                    <a:pt x="2209" y="1362"/>
                    <a:pt x="2122" y="1405"/>
                    <a:pt x="2068" y="1470"/>
                  </a:cubicBezTo>
                  <a:lnTo>
                    <a:pt x="1796" y="1840"/>
                  </a:lnTo>
                  <a:cubicBezTo>
                    <a:pt x="1774" y="1873"/>
                    <a:pt x="1742" y="1894"/>
                    <a:pt x="1698" y="1894"/>
                  </a:cubicBezTo>
                  <a:lnTo>
                    <a:pt x="1437" y="1894"/>
                  </a:lnTo>
                  <a:cubicBezTo>
                    <a:pt x="1165" y="1894"/>
                    <a:pt x="925" y="2047"/>
                    <a:pt x="806" y="2276"/>
                  </a:cubicBezTo>
                  <a:cubicBezTo>
                    <a:pt x="773" y="2363"/>
                    <a:pt x="741" y="2450"/>
                    <a:pt x="719" y="2537"/>
                  </a:cubicBezTo>
                  <a:cubicBezTo>
                    <a:pt x="610" y="2547"/>
                    <a:pt x="501" y="2580"/>
                    <a:pt x="403" y="2624"/>
                  </a:cubicBezTo>
                  <a:cubicBezTo>
                    <a:pt x="512" y="2069"/>
                    <a:pt x="773" y="1558"/>
                    <a:pt x="1165" y="1144"/>
                  </a:cubicBezTo>
                  <a:cubicBezTo>
                    <a:pt x="1208" y="1100"/>
                    <a:pt x="1198" y="1024"/>
                    <a:pt x="1154" y="980"/>
                  </a:cubicBezTo>
                  <a:cubicBezTo>
                    <a:pt x="1134" y="965"/>
                    <a:pt x="1109" y="957"/>
                    <a:pt x="1084" y="957"/>
                  </a:cubicBezTo>
                  <a:cubicBezTo>
                    <a:pt x="1055" y="957"/>
                    <a:pt x="1025" y="968"/>
                    <a:pt x="1002" y="992"/>
                  </a:cubicBezTo>
                  <a:cubicBezTo>
                    <a:pt x="523" y="1492"/>
                    <a:pt x="229" y="2145"/>
                    <a:pt x="153" y="2842"/>
                  </a:cubicBezTo>
                  <a:cubicBezTo>
                    <a:pt x="55" y="2961"/>
                    <a:pt x="1" y="3125"/>
                    <a:pt x="1" y="3299"/>
                  </a:cubicBezTo>
                  <a:cubicBezTo>
                    <a:pt x="1" y="3723"/>
                    <a:pt x="338" y="4060"/>
                    <a:pt x="763" y="4060"/>
                  </a:cubicBezTo>
                  <a:lnTo>
                    <a:pt x="817" y="4060"/>
                  </a:lnTo>
                  <a:cubicBezTo>
                    <a:pt x="893" y="4256"/>
                    <a:pt x="991" y="4441"/>
                    <a:pt x="1121" y="4615"/>
                  </a:cubicBezTo>
                  <a:cubicBezTo>
                    <a:pt x="1317" y="4876"/>
                    <a:pt x="1578" y="5105"/>
                    <a:pt x="1872" y="5279"/>
                  </a:cubicBezTo>
                  <a:cubicBezTo>
                    <a:pt x="1469" y="5681"/>
                    <a:pt x="1361" y="6302"/>
                    <a:pt x="1350" y="6443"/>
                  </a:cubicBezTo>
                  <a:cubicBezTo>
                    <a:pt x="1295" y="6520"/>
                    <a:pt x="1252" y="6617"/>
                    <a:pt x="1252" y="6726"/>
                  </a:cubicBezTo>
                  <a:cubicBezTo>
                    <a:pt x="1252" y="7009"/>
                    <a:pt x="1481" y="7227"/>
                    <a:pt x="1752" y="7227"/>
                  </a:cubicBezTo>
                  <a:lnTo>
                    <a:pt x="2330" y="7227"/>
                  </a:lnTo>
                  <a:cubicBezTo>
                    <a:pt x="2417" y="7357"/>
                    <a:pt x="2558" y="7434"/>
                    <a:pt x="2710" y="7434"/>
                  </a:cubicBezTo>
                  <a:lnTo>
                    <a:pt x="3875" y="7434"/>
                  </a:lnTo>
                  <a:cubicBezTo>
                    <a:pt x="4027" y="7434"/>
                    <a:pt x="4168" y="7357"/>
                    <a:pt x="4255" y="7227"/>
                  </a:cubicBezTo>
                  <a:lnTo>
                    <a:pt x="4832" y="7227"/>
                  </a:lnTo>
                  <a:cubicBezTo>
                    <a:pt x="5104" y="7227"/>
                    <a:pt x="5333" y="7009"/>
                    <a:pt x="5333" y="6726"/>
                  </a:cubicBezTo>
                  <a:cubicBezTo>
                    <a:pt x="5333" y="6617"/>
                    <a:pt x="5300" y="6520"/>
                    <a:pt x="5246" y="6443"/>
                  </a:cubicBezTo>
                  <a:cubicBezTo>
                    <a:pt x="5224" y="6291"/>
                    <a:pt x="5126" y="5681"/>
                    <a:pt x="4724" y="5279"/>
                  </a:cubicBezTo>
                  <a:cubicBezTo>
                    <a:pt x="4865" y="5192"/>
                    <a:pt x="4995" y="5105"/>
                    <a:pt x="5115" y="4996"/>
                  </a:cubicBezTo>
                  <a:cubicBezTo>
                    <a:pt x="5159" y="4953"/>
                    <a:pt x="5169" y="4887"/>
                    <a:pt x="5126" y="4844"/>
                  </a:cubicBezTo>
                  <a:cubicBezTo>
                    <a:pt x="5103" y="4815"/>
                    <a:pt x="5074" y="4801"/>
                    <a:pt x="5045" y="4801"/>
                  </a:cubicBezTo>
                  <a:cubicBezTo>
                    <a:pt x="5019" y="4801"/>
                    <a:pt x="4994" y="4812"/>
                    <a:pt x="4973" y="4833"/>
                  </a:cubicBezTo>
                  <a:cubicBezTo>
                    <a:pt x="4767" y="5007"/>
                    <a:pt x="4549" y="5137"/>
                    <a:pt x="4310" y="5236"/>
                  </a:cubicBezTo>
                  <a:cubicBezTo>
                    <a:pt x="4233" y="5062"/>
                    <a:pt x="4059" y="4941"/>
                    <a:pt x="3875" y="4941"/>
                  </a:cubicBezTo>
                  <a:lnTo>
                    <a:pt x="2710" y="4941"/>
                  </a:lnTo>
                  <a:cubicBezTo>
                    <a:pt x="2525" y="4941"/>
                    <a:pt x="2351" y="5062"/>
                    <a:pt x="2286" y="5236"/>
                  </a:cubicBezTo>
                  <a:cubicBezTo>
                    <a:pt x="1872" y="5072"/>
                    <a:pt x="1535" y="4811"/>
                    <a:pt x="1295" y="4484"/>
                  </a:cubicBezTo>
                  <a:cubicBezTo>
                    <a:pt x="860" y="3897"/>
                    <a:pt x="763" y="3146"/>
                    <a:pt x="969" y="2460"/>
                  </a:cubicBezTo>
                  <a:cubicBezTo>
                    <a:pt x="1034" y="2254"/>
                    <a:pt x="1220" y="2112"/>
                    <a:pt x="1437" y="2112"/>
                  </a:cubicBezTo>
                  <a:cubicBezTo>
                    <a:pt x="1517" y="2112"/>
                    <a:pt x="1581" y="2114"/>
                    <a:pt x="1636" y="2114"/>
                  </a:cubicBezTo>
                  <a:cubicBezTo>
                    <a:pt x="1745" y="2114"/>
                    <a:pt x="1818" y="2105"/>
                    <a:pt x="1905" y="2047"/>
                  </a:cubicBezTo>
                  <a:cubicBezTo>
                    <a:pt x="1926" y="2025"/>
                    <a:pt x="1960" y="2003"/>
                    <a:pt x="1981" y="1971"/>
                  </a:cubicBezTo>
                  <a:lnTo>
                    <a:pt x="2242" y="1601"/>
                  </a:lnTo>
                  <a:cubicBezTo>
                    <a:pt x="2253" y="1584"/>
                    <a:pt x="2272" y="1576"/>
                    <a:pt x="2291" y="1576"/>
                  </a:cubicBezTo>
                  <a:cubicBezTo>
                    <a:pt x="2310" y="1576"/>
                    <a:pt x="2329" y="1584"/>
                    <a:pt x="2340" y="1601"/>
                  </a:cubicBezTo>
                  <a:lnTo>
                    <a:pt x="2601" y="1971"/>
                  </a:lnTo>
                  <a:cubicBezTo>
                    <a:pt x="2666" y="2058"/>
                    <a:pt x="2775" y="2112"/>
                    <a:pt x="2884" y="2112"/>
                  </a:cubicBezTo>
                  <a:lnTo>
                    <a:pt x="3701" y="2112"/>
                  </a:lnTo>
                  <a:cubicBezTo>
                    <a:pt x="3809" y="2112"/>
                    <a:pt x="3918" y="2069"/>
                    <a:pt x="3984" y="1971"/>
                  </a:cubicBezTo>
                  <a:lnTo>
                    <a:pt x="4245" y="1601"/>
                  </a:lnTo>
                  <a:cubicBezTo>
                    <a:pt x="4261" y="1584"/>
                    <a:pt x="4280" y="1576"/>
                    <a:pt x="4297" y="1576"/>
                  </a:cubicBezTo>
                  <a:cubicBezTo>
                    <a:pt x="4315" y="1576"/>
                    <a:pt x="4331" y="1584"/>
                    <a:pt x="4342" y="1601"/>
                  </a:cubicBezTo>
                  <a:lnTo>
                    <a:pt x="4615" y="1971"/>
                  </a:lnTo>
                  <a:cubicBezTo>
                    <a:pt x="4680" y="2058"/>
                    <a:pt x="4778" y="2112"/>
                    <a:pt x="4886" y="2112"/>
                  </a:cubicBezTo>
                  <a:lnTo>
                    <a:pt x="5159" y="2112"/>
                  </a:lnTo>
                  <a:cubicBezTo>
                    <a:pt x="5268" y="2112"/>
                    <a:pt x="5365" y="2156"/>
                    <a:pt x="5452" y="2210"/>
                  </a:cubicBezTo>
                  <a:cubicBezTo>
                    <a:pt x="5529" y="2276"/>
                    <a:pt x="5583" y="2363"/>
                    <a:pt x="5616" y="2460"/>
                  </a:cubicBezTo>
                  <a:cubicBezTo>
                    <a:pt x="5757" y="2917"/>
                    <a:pt x="5757" y="3418"/>
                    <a:pt x="5605" y="3886"/>
                  </a:cubicBezTo>
                  <a:cubicBezTo>
                    <a:pt x="5529" y="4114"/>
                    <a:pt x="5409" y="4332"/>
                    <a:pt x="5256" y="4528"/>
                  </a:cubicBezTo>
                  <a:cubicBezTo>
                    <a:pt x="5224" y="4571"/>
                    <a:pt x="5224" y="4648"/>
                    <a:pt x="5278" y="4680"/>
                  </a:cubicBezTo>
                  <a:cubicBezTo>
                    <a:pt x="5297" y="4695"/>
                    <a:pt x="5320" y="4703"/>
                    <a:pt x="5344" y="4703"/>
                  </a:cubicBezTo>
                  <a:cubicBezTo>
                    <a:pt x="5375" y="4703"/>
                    <a:pt x="5406" y="4689"/>
                    <a:pt x="5430" y="4658"/>
                  </a:cubicBezTo>
                  <a:cubicBezTo>
                    <a:pt x="5572" y="4474"/>
                    <a:pt x="5692" y="4278"/>
                    <a:pt x="5768" y="4060"/>
                  </a:cubicBezTo>
                  <a:lnTo>
                    <a:pt x="5834" y="4060"/>
                  </a:lnTo>
                  <a:cubicBezTo>
                    <a:pt x="6247" y="4060"/>
                    <a:pt x="6584" y="3723"/>
                    <a:pt x="6584" y="3299"/>
                  </a:cubicBezTo>
                  <a:cubicBezTo>
                    <a:pt x="6584" y="3125"/>
                    <a:pt x="6530" y="2961"/>
                    <a:pt x="6432" y="2842"/>
                  </a:cubicBezTo>
                  <a:cubicBezTo>
                    <a:pt x="6356" y="2069"/>
                    <a:pt x="5996" y="1362"/>
                    <a:pt x="5430" y="839"/>
                  </a:cubicBezTo>
                  <a:cubicBezTo>
                    <a:pt x="4843" y="295"/>
                    <a:pt x="4081" y="1"/>
                    <a:pt x="3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4" name="Google Shape;1464;p28"/>
          <p:cNvGrpSpPr/>
          <p:nvPr/>
        </p:nvGrpSpPr>
        <p:grpSpPr>
          <a:xfrm>
            <a:off x="5399366" y="2846768"/>
            <a:ext cx="415693" cy="433420"/>
            <a:chOff x="345344" y="4443683"/>
            <a:chExt cx="403038" cy="420225"/>
          </a:xfrm>
        </p:grpSpPr>
        <p:sp>
          <p:nvSpPr>
            <p:cNvPr id="1465" name="Google Shape;1465;p28"/>
            <p:cNvSpPr/>
            <p:nvPr/>
          </p:nvSpPr>
          <p:spPr>
            <a:xfrm>
              <a:off x="362587" y="4449845"/>
              <a:ext cx="369174" cy="185209"/>
            </a:xfrm>
            <a:custGeom>
              <a:avLst/>
              <a:gdLst/>
              <a:ahLst/>
              <a:cxnLst/>
              <a:rect l="l" t="t" r="r" b="b"/>
              <a:pathLst>
                <a:path w="6530" h="3276" extrusionOk="0">
                  <a:moveTo>
                    <a:pt x="3265" y="1"/>
                  </a:moveTo>
                  <a:cubicBezTo>
                    <a:pt x="2384" y="1"/>
                    <a:pt x="1567" y="349"/>
                    <a:pt x="947" y="958"/>
                  </a:cubicBezTo>
                  <a:cubicBezTo>
                    <a:pt x="338" y="1578"/>
                    <a:pt x="0" y="2395"/>
                    <a:pt x="0" y="3276"/>
                  </a:cubicBezTo>
                  <a:lnTo>
                    <a:pt x="6529" y="3276"/>
                  </a:lnTo>
                  <a:cubicBezTo>
                    <a:pt x="6529" y="2395"/>
                    <a:pt x="6192" y="1578"/>
                    <a:pt x="5572" y="958"/>
                  </a:cubicBezTo>
                  <a:cubicBezTo>
                    <a:pt x="4952" y="349"/>
                    <a:pt x="4135" y="1"/>
                    <a:pt x="32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8"/>
            <p:cNvSpPr/>
            <p:nvPr/>
          </p:nvSpPr>
          <p:spPr>
            <a:xfrm>
              <a:off x="427205" y="4764230"/>
              <a:ext cx="239991" cy="93565"/>
            </a:xfrm>
            <a:custGeom>
              <a:avLst/>
              <a:gdLst/>
              <a:ahLst/>
              <a:cxnLst/>
              <a:rect l="l" t="t" r="r" b="b"/>
              <a:pathLst>
                <a:path w="4245" h="1655" extrusionOk="0">
                  <a:moveTo>
                    <a:pt x="772" y="0"/>
                  </a:moveTo>
                  <a:cubicBezTo>
                    <a:pt x="772" y="0"/>
                    <a:pt x="239" y="283"/>
                    <a:pt x="0" y="947"/>
                  </a:cubicBezTo>
                  <a:lnTo>
                    <a:pt x="859" y="1654"/>
                  </a:lnTo>
                  <a:lnTo>
                    <a:pt x="3373" y="1654"/>
                  </a:lnTo>
                  <a:lnTo>
                    <a:pt x="4244" y="947"/>
                  </a:lnTo>
                  <a:cubicBezTo>
                    <a:pt x="3993" y="283"/>
                    <a:pt x="3461" y="0"/>
                    <a:pt x="3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8"/>
            <p:cNvSpPr/>
            <p:nvPr/>
          </p:nvSpPr>
          <p:spPr>
            <a:xfrm>
              <a:off x="503469" y="4729744"/>
              <a:ext cx="86781" cy="86838"/>
            </a:xfrm>
            <a:custGeom>
              <a:avLst/>
              <a:gdLst/>
              <a:ahLst/>
              <a:cxnLst/>
              <a:rect l="l" t="t" r="r" b="b"/>
              <a:pathLst>
                <a:path w="1535" h="1536" extrusionOk="0">
                  <a:moveTo>
                    <a:pt x="773" y="1"/>
                  </a:moveTo>
                  <a:cubicBezTo>
                    <a:pt x="349" y="1"/>
                    <a:pt x="0" y="349"/>
                    <a:pt x="0" y="774"/>
                  </a:cubicBezTo>
                  <a:cubicBezTo>
                    <a:pt x="0" y="1187"/>
                    <a:pt x="349" y="1536"/>
                    <a:pt x="773" y="1536"/>
                  </a:cubicBezTo>
                  <a:cubicBezTo>
                    <a:pt x="1197" y="1536"/>
                    <a:pt x="1534" y="1187"/>
                    <a:pt x="1534" y="774"/>
                  </a:cubicBezTo>
                  <a:cubicBezTo>
                    <a:pt x="1534" y="349"/>
                    <a:pt x="1197" y="1"/>
                    <a:pt x="773" y="1"/>
                  </a:cubicBezTo>
                  <a:close/>
                </a:path>
              </a:pathLst>
            </a:custGeom>
            <a:solidFill>
              <a:srgbClr val="FFDC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8"/>
            <p:cNvSpPr/>
            <p:nvPr/>
          </p:nvSpPr>
          <p:spPr>
            <a:xfrm>
              <a:off x="362587" y="4449845"/>
              <a:ext cx="210423" cy="185209"/>
            </a:xfrm>
            <a:custGeom>
              <a:avLst/>
              <a:gdLst/>
              <a:ahLst/>
              <a:cxnLst/>
              <a:rect l="l" t="t" r="r" b="b"/>
              <a:pathLst>
                <a:path w="3722" h="3276" extrusionOk="0">
                  <a:moveTo>
                    <a:pt x="3265" y="1"/>
                  </a:moveTo>
                  <a:cubicBezTo>
                    <a:pt x="2384" y="1"/>
                    <a:pt x="1567" y="349"/>
                    <a:pt x="947" y="958"/>
                  </a:cubicBezTo>
                  <a:cubicBezTo>
                    <a:pt x="338" y="1578"/>
                    <a:pt x="0" y="2395"/>
                    <a:pt x="0" y="3276"/>
                  </a:cubicBezTo>
                  <a:lnTo>
                    <a:pt x="1339" y="3276"/>
                  </a:lnTo>
                  <a:cubicBezTo>
                    <a:pt x="1339" y="1665"/>
                    <a:pt x="2253" y="327"/>
                    <a:pt x="3722" y="33"/>
                  </a:cubicBezTo>
                  <a:cubicBezTo>
                    <a:pt x="3569" y="11"/>
                    <a:pt x="3417" y="1"/>
                    <a:pt x="3265" y="1"/>
                  </a:cubicBezTo>
                  <a:close/>
                </a:path>
              </a:pathLst>
            </a:custGeom>
            <a:solidFill>
              <a:srgbClr val="3B3155">
                <a:alpha val="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8"/>
            <p:cNvSpPr/>
            <p:nvPr/>
          </p:nvSpPr>
          <p:spPr>
            <a:xfrm>
              <a:off x="427205" y="4764230"/>
              <a:ext cx="97806" cy="74513"/>
            </a:xfrm>
            <a:custGeom>
              <a:avLst/>
              <a:gdLst/>
              <a:ahLst/>
              <a:cxnLst/>
              <a:rect l="l" t="t" r="r" b="b"/>
              <a:pathLst>
                <a:path w="1730" h="1318" extrusionOk="0">
                  <a:moveTo>
                    <a:pt x="772" y="0"/>
                  </a:moveTo>
                  <a:cubicBezTo>
                    <a:pt x="772" y="0"/>
                    <a:pt x="239" y="283"/>
                    <a:pt x="0" y="947"/>
                  </a:cubicBezTo>
                  <a:lnTo>
                    <a:pt x="446" y="1317"/>
                  </a:lnTo>
                  <a:cubicBezTo>
                    <a:pt x="544" y="675"/>
                    <a:pt x="1077" y="186"/>
                    <a:pt x="1730" y="142"/>
                  </a:cubicBezTo>
                  <a:lnTo>
                    <a:pt x="1730" y="0"/>
                  </a:lnTo>
                  <a:close/>
                </a:path>
              </a:pathLst>
            </a:custGeom>
            <a:solidFill>
              <a:srgbClr val="3B3155">
                <a:alpha val="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8"/>
            <p:cNvSpPr/>
            <p:nvPr/>
          </p:nvSpPr>
          <p:spPr>
            <a:xfrm>
              <a:off x="391475" y="4478734"/>
              <a:ext cx="311395" cy="303423"/>
            </a:xfrm>
            <a:custGeom>
              <a:avLst/>
              <a:gdLst/>
              <a:ahLst/>
              <a:cxnLst/>
              <a:rect l="l" t="t" r="r" b="b"/>
              <a:pathLst>
                <a:path w="5508" h="5367" extrusionOk="0">
                  <a:moveTo>
                    <a:pt x="2754" y="1"/>
                  </a:moveTo>
                  <a:cubicBezTo>
                    <a:pt x="1230" y="1"/>
                    <a:pt x="1" y="1241"/>
                    <a:pt x="1" y="2765"/>
                  </a:cubicBezTo>
                  <a:cubicBezTo>
                    <a:pt x="1" y="4278"/>
                    <a:pt x="1230" y="5366"/>
                    <a:pt x="2754" y="5366"/>
                  </a:cubicBezTo>
                  <a:cubicBezTo>
                    <a:pt x="4267" y="5366"/>
                    <a:pt x="5507" y="4278"/>
                    <a:pt x="5507" y="2765"/>
                  </a:cubicBezTo>
                  <a:cubicBezTo>
                    <a:pt x="5507" y="1241"/>
                    <a:pt x="4267" y="1"/>
                    <a:pt x="2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8"/>
            <p:cNvSpPr/>
            <p:nvPr/>
          </p:nvSpPr>
          <p:spPr>
            <a:xfrm>
              <a:off x="391475" y="4485518"/>
              <a:ext cx="112618" cy="291721"/>
            </a:xfrm>
            <a:custGeom>
              <a:avLst/>
              <a:gdLst/>
              <a:ahLst/>
              <a:cxnLst/>
              <a:rect l="l" t="t" r="r" b="b"/>
              <a:pathLst>
                <a:path w="1992" h="5160" extrusionOk="0">
                  <a:moveTo>
                    <a:pt x="1960" y="1"/>
                  </a:moveTo>
                  <a:lnTo>
                    <a:pt x="1960" y="1"/>
                  </a:lnTo>
                  <a:cubicBezTo>
                    <a:pt x="828" y="338"/>
                    <a:pt x="1" y="1394"/>
                    <a:pt x="1" y="2645"/>
                  </a:cubicBezTo>
                  <a:cubicBezTo>
                    <a:pt x="1" y="3897"/>
                    <a:pt x="838" y="4854"/>
                    <a:pt x="1992" y="5159"/>
                  </a:cubicBezTo>
                  <a:cubicBezTo>
                    <a:pt x="1274" y="4550"/>
                    <a:pt x="828" y="3646"/>
                    <a:pt x="828" y="2645"/>
                  </a:cubicBezTo>
                  <a:cubicBezTo>
                    <a:pt x="828" y="1557"/>
                    <a:pt x="1241" y="599"/>
                    <a:pt x="1960" y="1"/>
                  </a:cubicBezTo>
                  <a:close/>
                </a:path>
              </a:pathLst>
            </a:custGeom>
            <a:solidFill>
              <a:srgbClr val="3B3155">
                <a:alpha val="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8"/>
            <p:cNvSpPr/>
            <p:nvPr/>
          </p:nvSpPr>
          <p:spPr>
            <a:xfrm>
              <a:off x="419177" y="4521756"/>
              <a:ext cx="255369" cy="222013"/>
            </a:xfrm>
            <a:custGeom>
              <a:avLst/>
              <a:gdLst/>
              <a:ahLst/>
              <a:cxnLst/>
              <a:rect l="l" t="t" r="r" b="b"/>
              <a:pathLst>
                <a:path w="4517" h="3927" extrusionOk="0">
                  <a:moveTo>
                    <a:pt x="1490" y="1"/>
                  </a:moveTo>
                  <a:cubicBezTo>
                    <a:pt x="1315" y="1"/>
                    <a:pt x="1141" y="52"/>
                    <a:pt x="991" y="154"/>
                  </a:cubicBezTo>
                  <a:cubicBezTo>
                    <a:pt x="392" y="567"/>
                    <a:pt x="0" y="1264"/>
                    <a:pt x="22" y="2037"/>
                  </a:cubicBezTo>
                  <a:cubicBezTo>
                    <a:pt x="22" y="2603"/>
                    <a:pt x="251" y="3125"/>
                    <a:pt x="664" y="3495"/>
                  </a:cubicBezTo>
                  <a:cubicBezTo>
                    <a:pt x="805" y="3636"/>
                    <a:pt x="969" y="3745"/>
                    <a:pt x="1154" y="3843"/>
                  </a:cubicBezTo>
                  <a:cubicBezTo>
                    <a:pt x="1266" y="3899"/>
                    <a:pt x="1387" y="3927"/>
                    <a:pt x="1508" y="3927"/>
                  </a:cubicBezTo>
                  <a:cubicBezTo>
                    <a:pt x="1646" y="3927"/>
                    <a:pt x="1783" y="3891"/>
                    <a:pt x="1905" y="3822"/>
                  </a:cubicBezTo>
                  <a:cubicBezTo>
                    <a:pt x="1905" y="3810"/>
                    <a:pt x="1915" y="3810"/>
                    <a:pt x="1915" y="3800"/>
                  </a:cubicBezTo>
                  <a:cubicBezTo>
                    <a:pt x="2024" y="3735"/>
                    <a:pt x="2144" y="3701"/>
                    <a:pt x="2264" y="3701"/>
                  </a:cubicBezTo>
                  <a:cubicBezTo>
                    <a:pt x="2384" y="3701"/>
                    <a:pt x="2493" y="3735"/>
                    <a:pt x="2601" y="3800"/>
                  </a:cubicBezTo>
                  <a:lnTo>
                    <a:pt x="2623" y="3822"/>
                  </a:lnTo>
                  <a:cubicBezTo>
                    <a:pt x="2745" y="3891"/>
                    <a:pt x="2881" y="3927"/>
                    <a:pt x="3018" y="3927"/>
                  </a:cubicBezTo>
                  <a:cubicBezTo>
                    <a:pt x="3137" y="3927"/>
                    <a:pt x="3256" y="3899"/>
                    <a:pt x="3363" y="3843"/>
                  </a:cubicBezTo>
                  <a:cubicBezTo>
                    <a:pt x="3548" y="3745"/>
                    <a:pt x="3711" y="3636"/>
                    <a:pt x="3864" y="3495"/>
                  </a:cubicBezTo>
                  <a:cubicBezTo>
                    <a:pt x="4266" y="3125"/>
                    <a:pt x="4495" y="2603"/>
                    <a:pt x="4505" y="2037"/>
                  </a:cubicBezTo>
                  <a:cubicBezTo>
                    <a:pt x="4517" y="1264"/>
                    <a:pt x="4125" y="567"/>
                    <a:pt x="3537" y="154"/>
                  </a:cubicBezTo>
                  <a:cubicBezTo>
                    <a:pt x="3387" y="52"/>
                    <a:pt x="3210" y="1"/>
                    <a:pt x="3034" y="1"/>
                  </a:cubicBezTo>
                  <a:cubicBezTo>
                    <a:pt x="2854" y="1"/>
                    <a:pt x="2674" y="55"/>
                    <a:pt x="2525" y="165"/>
                  </a:cubicBezTo>
                  <a:cubicBezTo>
                    <a:pt x="2514" y="165"/>
                    <a:pt x="2503" y="176"/>
                    <a:pt x="2503" y="176"/>
                  </a:cubicBezTo>
                  <a:cubicBezTo>
                    <a:pt x="2427" y="231"/>
                    <a:pt x="2340" y="263"/>
                    <a:pt x="2264" y="263"/>
                  </a:cubicBezTo>
                  <a:cubicBezTo>
                    <a:pt x="2177" y="263"/>
                    <a:pt x="2089" y="231"/>
                    <a:pt x="2024" y="176"/>
                  </a:cubicBezTo>
                  <a:cubicBezTo>
                    <a:pt x="2014" y="176"/>
                    <a:pt x="2002" y="165"/>
                    <a:pt x="2002" y="165"/>
                  </a:cubicBezTo>
                  <a:cubicBezTo>
                    <a:pt x="1848" y="55"/>
                    <a:pt x="1669" y="1"/>
                    <a:pt x="1490" y="1"/>
                  </a:cubicBezTo>
                  <a:close/>
                </a:path>
              </a:pathLst>
            </a:custGeom>
            <a:solidFill>
              <a:srgbClr val="FFDC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8"/>
            <p:cNvSpPr/>
            <p:nvPr/>
          </p:nvSpPr>
          <p:spPr>
            <a:xfrm>
              <a:off x="442525" y="4633184"/>
              <a:ext cx="56648" cy="44945"/>
            </a:xfrm>
            <a:custGeom>
              <a:avLst/>
              <a:gdLst/>
              <a:ahLst/>
              <a:cxnLst/>
              <a:rect l="l" t="t" r="r" b="b"/>
              <a:pathLst>
                <a:path w="1002" h="795" extrusionOk="0">
                  <a:moveTo>
                    <a:pt x="501" y="1"/>
                  </a:moveTo>
                  <a:cubicBezTo>
                    <a:pt x="230" y="1"/>
                    <a:pt x="1" y="175"/>
                    <a:pt x="1" y="392"/>
                  </a:cubicBezTo>
                  <a:cubicBezTo>
                    <a:pt x="1" y="610"/>
                    <a:pt x="230" y="795"/>
                    <a:pt x="501" y="795"/>
                  </a:cubicBezTo>
                  <a:cubicBezTo>
                    <a:pt x="774" y="795"/>
                    <a:pt x="1002" y="610"/>
                    <a:pt x="1002" y="392"/>
                  </a:cubicBezTo>
                  <a:cubicBezTo>
                    <a:pt x="1002" y="175"/>
                    <a:pt x="774" y="1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8"/>
            <p:cNvSpPr/>
            <p:nvPr/>
          </p:nvSpPr>
          <p:spPr>
            <a:xfrm>
              <a:off x="595110" y="4633184"/>
              <a:ext cx="56083" cy="44945"/>
            </a:xfrm>
            <a:custGeom>
              <a:avLst/>
              <a:gdLst/>
              <a:ahLst/>
              <a:cxnLst/>
              <a:rect l="l" t="t" r="r" b="b"/>
              <a:pathLst>
                <a:path w="992" h="795" extrusionOk="0">
                  <a:moveTo>
                    <a:pt x="491" y="1"/>
                  </a:moveTo>
                  <a:cubicBezTo>
                    <a:pt x="218" y="1"/>
                    <a:pt x="0" y="175"/>
                    <a:pt x="0" y="392"/>
                  </a:cubicBezTo>
                  <a:cubicBezTo>
                    <a:pt x="0" y="610"/>
                    <a:pt x="218" y="795"/>
                    <a:pt x="491" y="795"/>
                  </a:cubicBezTo>
                  <a:cubicBezTo>
                    <a:pt x="773" y="795"/>
                    <a:pt x="991" y="610"/>
                    <a:pt x="991" y="392"/>
                  </a:cubicBezTo>
                  <a:cubicBezTo>
                    <a:pt x="991" y="175"/>
                    <a:pt x="773" y="1"/>
                    <a:pt x="4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8"/>
            <p:cNvSpPr/>
            <p:nvPr/>
          </p:nvSpPr>
          <p:spPr>
            <a:xfrm>
              <a:off x="420364" y="4817768"/>
              <a:ext cx="55461" cy="40027"/>
            </a:xfrm>
            <a:custGeom>
              <a:avLst/>
              <a:gdLst/>
              <a:ahLst/>
              <a:cxnLst/>
              <a:rect l="l" t="t" r="r" b="b"/>
              <a:pathLst>
                <a:path w="981" h="708" extrusionOk="0">
                  <a:moveTo>
                    <a:pt x="121" y="0"/>
                  </a:moveTo>
                  <a:cubicBezTo>
                    <a:pt x="44" y="207"/>
                    <a:pt x="1" y="436"/>
                    <a:pt x="1" y="707"/>
                  </a:cubicBezTo>
                  <a:lnTo>
                    <a:pt x="980" y="707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FFDC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8"/>
            <p:cNvSpPr/>
            <p:nvPr/>
          </p:nvSpPr>
          <p:spPr>
            <a:xfrm>
              <a:off x="617893" y="4817768"/>
              <a:ext cx="56026" cy="40027"/>
            </a:xfrm>
            <a:custGeom>
              <a:avLst/>
              <a:gdLst/>
              <a:ahLst/>
              <a:cxnLst/>
              <a:rect l="l" t="t" r="r" b="b"/>
              <a:pathLst>
                <a:path w="991" h="708" extrusionOk="0">
                  <a:moveTo>
                    <a:pt x="0" y="0"/>
                  </a:moveTo>
                  <a:lnTo>
                    <a:pt x="0" y="707"/>
                  </a:lnTo>
                  <a:lnTo>
                    <a:pt x="990" y="707"/>
                  </a:lnTo>
                  <a:cubicBezTo>
                    <a:pt x="990" y="436"/>
                    <a:pt x="936" y="207"/>
                    <a:pt x="871" y="0"/>
                  </a:cubicBezTo>
                  <a:close/>
                </a:path>
              </a:pathLst>
            </a:custGeom>
            <a:solidFill>
              <a:srgbClr val="FFDC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8"/>
            <p:cNvSpPr/>
            <p:nvPr/>
          </p:nvSpPr>
          <p:spPr>
            <a:xfrm>
              <a:off x="565599" y="4697181"/>
              <a:ext cx="134158" cy="134779"/>
            </a:xfrm>
            <a:custGeom>
              <a:avLst/>
              <a:gdLst/>
              <a:ahLst/>
              <a:cxnLst/>
              <a:rect l="l" t="t" r="r" b="b"/>
              <a:pathLst>
                <a:path w="2373" h="2384" extrusionOk="0">
                  <a:moveTo>
                    <a:pt x="1187" y="0"/>
                  </a:moveTo>
                  <a:cubicBezTo>
                    <a:pt x="534" y="0"/>
                    <a:pt x="0" y="533"/>
                    <a:pt x="0" y="1197"/>
                  </a:cubicBezTo>
                  <a:cubicBezTo>
                    <a:pt x="0" y="1850"/>
                    <a:pt x="534" y="2383"/>
                    <a:pt x="1187" y="2383"/>
                  </a:cubicBezTo>
                  <a:cubicBezTo>
                    <a:pt x="1840" y="2383"/>
                    <a:pt x="2372" y="1850"/>
                    <a:pt x="2372" y="1197"/>
                  </a:cubicBezTo>
                  <a:cubicBezTo>
                    <a:pt x="2372" y="533"/>
                    <a:pt x="1840" y="0"/>
                    <a:pt x="1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8"/>
            <p:cNvSpPr/>
            <p:nvPr/>
          </p:nvSpPr>
          <p:spPr>
            <a:xfrm>
              <a:off x="604381" y="4736529"/>
              <a:ext cx="56648" cy="56026"/>
            </a:xfrm>
            <a:custGeom>
              <a:avLst/>
              <a:gdLst/>
              <a:ahLst/>
              <a:cxnLst/>
              <a:rect l="l" t="t" r="r" b="b"/>
              <a:pathLst>
                <a:path w="1002" h="991" extrusionOk="0">
                  <a:moveTo>
                    <a:pt x="120" y="0"/>
                  </a:moveTo>
                  <a:cubicBezTo>
                    <a:pt x="93" y="0"/>
                    <a:pt x="65" y="11"/>
                    <a:pt x="44" y="33"/>
                  </a:cubicBezTo>
                  <a:cubicBezTo>
                    <a:pt x="0" y="77"/>
                    <a:pt x="0" y="142"/>
                    <a:pt x="44" y="185"/>
                  </a:cubicBezTo>
                  <a:lnTo>
                    <a:pt x="348" y="501"/>
                  </a:lnTo>
                  <a:lnTo>
                    <a:pt x="44" y="806"/>
                  </a:lnTo>
                  <a:cubicBezTo>
                    <a:pt x="0" y="850"/>
                    <a:pt x="0" y="915"/>
                    <a:pt x="44" y="958"/>
                  </a:cubicBezTo>
                  <a:cubicBezTo>
                    <a:pt x="65" y="980"/>
                    <a:pt x="87" y="991"/>
                    <a:pt x="119" y="991"/>
                  </a:cubicBezTo>
                  <a:cubicBezTo>
                    <a:pt x="141" y="991"/>
                    <a:pt x="174" y="980"/>
                    <a:pt x="196" y="958"/>
                  </a:cubicBezTo>
                  <a:lnTo>
                    <a:pt x="501" y="654"/>
                  </a:lnTo>
                  <a:lnTo>
                    <a:pt x="805" y="958"/>
                  </a:lnTo>
                  <a:cubicBezTo>
                    <a:pt x="827" y="980"/>
                    <a:pt x="859" y="991"/>
                    <a:pt x="881" y="991"/>
                  </a:cubicBezTo>
                  <a:cubicBezTo>
                    <a:pt x="914" y="991"/>
                    <a:pt x="946" y="980"/>
                    <a:pt x="968" y="958"/>
                  </a:cubicBezTo>
                  <a:cubicBezTo>
                    <a:pt x="1001" y="915"/>
                    <a:pt x="1001" y="850"/>
                    <a:pt x="968" y="806"/>
                  </a:cubicBezTo>
                  <a:lnTo>
                    <a:pt x="653" y="501"/>
                  </a:lnTo>
                  <a:lnTo>
                    <a:pt x="968" y="185"/>
                  </a:lnTo>
                  <a:cubicBezTo>
                    <a:pt x="1001" y="142"/>
                    <a:pt x="1001" y="77"/>
                    <a:pt x="968" y="33"/>
                  </a:cubicBezTo>
                  <a:cubicBezTo>
                    <a:pt x="946" y="11"/>
                    <a:pt x="917" y="0"/>
                    <a:pt x="887" y="0"/>
                  </a:cubicBezTo>
                  <a:cubicBezTo>
                    <a:pt x="857" y="0"/>
                    <a:pt x="827" y="11"/>
                    <a:pt x="805" y="33"/>
                  </a:cubicBezTo>
                  <a:lnTo>
                    <a:pt x="501" y="338"/>
                  </a:lnTo>
                  <a:lnTo>
                    <a:pt x="196" y="33"/>
                  </a:lnTo>
                  <a:cubicBezTo>
                    <a:pt x="174" y="11"/>
                    <a:pt x="147" y="0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8"/>
            <p:cNvSpPr/>
            <p:nvPr/>
          </p:nvSpPr>
          <p:spPr>
            <a:xfrm>
              <a:off x="351506" y="4595024"/>
              <a:ext cx="44945" cy="79432"/>
            </a:xfrm>
            <a:custGeom>
              <a:avLst/>
              <a:gdLst/>
              <a:ahLst/>
              <a:cxnLst/>
              <a:rect l="l" t="t" r="r" b="b"/>
              <a:pathLst>
                <a:path w="795" h="1405" extrusionOk="0">
                  <a:moveTo>
                    <a:pt x="708" y="1"/>
                  </a:moveTo>
                  <a:cubicBezTo>
                    <a:pt x="316" y="1"/>
                    <a:pt x="0" y="316"/>
                    <a:pt x="0" y="708"/>
                  </a:cubicBezTo>
                  <a:cubicBezTo>
                    <a:pt x="0" y="1089"/>
                    <a:pt x="316" y="1404"/>
                    <a:pt x="708" y="1404"/>
                  </a:cubicBezTo>
                  <a:cubicBezTo>
                    <a:pt x="730" y="1404"/>
                    <a:pt x="762" y="1404"/>
                    <a:pt x="795" y="1394"/>
                  </a:cubicBezTo>
                  <a:cubicBezTo>
                    <a:pt x="730" y="1176"/>
                    <a:pt x="708" y="947"/>
                    <a:pt x="708" y="708"/>
                  </a:cubicBezTo>
                  <a:cubicBezTo>
                    <a:pt x="708" y="458"/>
                    <a:pt x="730" y="229"/>
                    <a:pt x="795" y="11"/>
                  </a:cubicBezTo>
                  <a:cubicBezTo>
                    <a:pt x="762" y="1"/>
                    <a:pt x="730" y="1"/>
                    <a:pt x="708" y="1"/>
                  </a:cubicBezTo>
                  <a:close/>
                </a:path>
              </a:pathLst>
            </a:custGeom>
            <a:solidFill>
              <a:srgbClr val="FFCA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8"/>
            <p:cNvSpPr/>
            <p:nvPr/>
          </p:nvSpPr>
          <p:spPr>
            <a:xfrm>
              <a:off x="697210" y="4595024"/>
              <a:ext cx="45002" cy="79432"/>
            </a:xfrm>
            <a:custGeom>
              <a:avLst/>
              <a:gdLst/>
              <a:ahLst/>
              <a:cxnLst/>
              <a:rect l="l" t="t" r="r" b="b"/>
              <a:pathLst>
                <a:path w="796" h="1405" extrusionOk="0">
                  <a:moveTo>
                    <a:pt x="99" y="1"/>
                  </a:moveTo>
                  <a:cubicBezTo>
                    <a:pt x="66" y="1"/>
                    <a:pt x="34" y="1"/>
                    <a:pt x="12" y="11"/>
                  </a:cubicBezTo>
                  <a:cubicBezTo>
                    <a:pt x="66" y="229"/>
                    <a:pt x="99" y="458"/>
                    <a:pt x="99" y="708"/>
                  </a:cubicBezTo>
                  <a:cubicBezTo>
                    <a:pt x="99" y="947"/>
                    <a:pt x="66" y="1176"/>
                    <a:pt x="1" y="1394"/>
                  </a:cubicBezTo>
                  <a:cubicBezTo>
                    <a:pt x="34" y="1404"/>
                    <a:pt x="66" y="1404"/>
                    <a:pt x="99" y="1404"/>
                  </a:cubicBezTo>
                  <a:cubicBezTo>
                    <a:pt x="480" y="1404"/>
                    <a:pt x="796" y="1089"/>
                    <a:pt x="796" y="708"/>
                  </a:cubicBezTo>
                  <a:cubicBezTo>
                    <a:pt x="796" y="316"/>
                    <a:pt x="480" y="1"/>
                    <a:pt x="99" y="1"/>
                  </a:cubicBezTo>
                  <a:close/>
                </a:path>
              </a:pathLst>
            </a:custGeom>
            <a:solidFill>
              <a:srgbClr val="FFDC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8"/>
            <p:cNvSpPr/>
            <p:nvPr/>
          </p:nvSpPr>
          <p:spPr>
            <a:xfrm>
              <a:off x="419799" y="4545839"/>
              <a:ext cx="40649" cy="177237"/>
            </a:xfrm>
            <a:custGeom>
              <a:avLst/>
              <a:gdLst/>
              <a:ahLst/>
              <a:cxnLst/>
              <a:rect l="l" t="t" r="r" b="b"/>
              <a:pathLst>
                <a:path w="719" h="3135" extrusionOk="0">
                  <a:moveTo>
                    <a:pt x="653" y="0"/>
                  </a:moveTo>
                  <a:lnTo>
                    <a:pt x="653" y="0"/>
                  </a:lnTo>
                  <a:cubicBezTo>
                    <a:pt x="250" y="414"/>
                    <a:pt x="0" y="980"/>
                    <a:pt x="11" y="1611"/>
                  </a:cubicBezTo>
                  <a:cubicBezTo>
                    <a:pt x="11" y="2177"/>
                    <a:pt x="240" y="2699"/>
                    <a:pt x="653" y="3069"/>
                  </a:cubicBezTo>
                  <a:lnTo>
                    <a:pt x="719" y="3134"/>
                  </a:lnTo>
                  <a:cubicBezTo>
                    <a:pt x="468" y="2666"/>
                    <a:pt x="327" y="2133"/>
                    <a:pt x="327" y="1578"/>
                  </a:cubicBezTo>
                  <a:cubicBezTo>
                    <a:pt x="327" y="1002"/>
                    <a:pt x="436" y="468"/>
                    <a:pt x="653" y="0"/>
                  </a:cubicBezTo>
                  <a:close/>
                </a:path>
              </a:pathLst>
            </a:custGeom>
            <a:solidFill>
              <a:srgbClr val="3B3155">
                <a:alpha val="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8"/>
            <p:cNvSpPr/>
            <p:nvPr/>
          </p:nvSpPr>
          <p:spPr>
            <a:xfrm>
              <a:off x="420364" y="4817768"/>
              <a:ext cx="38218" cy="40027"/>
            </a:xfrm>
            <a:custGeom>
              <a:avLst/>
              <a:gdLst/>
              <a:ahLst/>
              <a:cxnLst/>
              <a:rect l="l" t="t" r="r" b="b"/>
              <a:pathLst>
                <a:path w="676" h="708" extrusionOk="0">
                  <a:moveTo>
                    <a:pt x="121" y="0"/>
                  </a:moveTo>
                  <a:cubicBezTo>
                    <a:pt x="44" y="207"/>
                    <a:pt x="1" y="436"/>
                    <a:pt x="1" y="707"/>
                  </a:cubicBezTo>
                  <a:lnTo>
                    <a:pt x="545" y="707"/>
                  </a:lnTo>
                  <a:lnTo>
                    <a:pt x="545" y="588"/>
                  </a:lnTo>
                  <a:cubicBezTo>
                    <a:pt x="545" y="381"/>
                    <a:pt x="589" y="174"/>
                    <a:pt x="676" y="0"/>
                  </a:cubicBezTo>
                  <a:close/>
                </a:path>
              </a:pathLst>
            </a:custGeom>
            <a:solidFill>
              <a:srgbClr val="3B3155">
                <a:alpha val="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8"/>
            <p:cNvSpPr/>
            <p:nvPr/>
          </p:nvSpPr>
          <p:spPr>
            <a:xfrm>
              <a:off x="565599" y="4709505"/>
              <a:ext cx="95996" cy="122455"/>
            </a:xfrm>
            <a:custGeom>
              <a:avLst/>
              <a:gdLst/>
              <a:ahLst/>
              <a:cxnLst/>
              <a:rect l="l" t="t" r="r" b="b"/>
              <a:pathLst>
                <a:path w="1698" h="2166" extrusionOk="0">
                  <a:moveTo>
                    <a:pt x="501" y="0"/>
                  </a:moveTo>
                  <a:cubicBezTo>
                    <a:pt x="196" y="218"/>
                    <a:pt x="0" y="566"/>
                    <a:pt x="0" y="979"/>
                  </a:cubicBezTo>
                  <a:cubicBezTo>
                    <a:pt x="0" y="1632"/>
                    <a:pt x="534" y="2165"/>
                    <a:pt x="1187" y="2165"/>
                  </a:cubicBezTo>
                  <a:cubicBezTo>
                    <a:pt x="1371" y="2165"/>
                    <a:pt x="1545" y="2122"/>
                    <a:pt x="1698" y="2046"/>
                  </a:cubicBezTo>
                  <a:cubicBezTo>
                    <a:pt x="947" y="2024"/>
                    <a:pt x="338" y="1415"/>
                    <a:pt x="338" y="653"/>
                  </a:cubicBezTo>
                  <a:cubicBezTo>
                    <a:pt x="338" y="424"/>
                    <a:pt x="403" y="196"/>
                    <a:pt x="501" y="0"/>
                  </a:cubicBezTo>
                  <a:close/>
                </a:path>
              </a:pathLst>
            </a:custGeom>
            <a:solidFill>
              <a:srgbClr val="3B3155">
                <a:alpha val="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8"/>
            <p:cNvSpPr/>
            <p:nvPr/>
          </p:nvSpPr>
          <p:spPr>
            <a:xfrm>
              <a:off x="468361" y="4605992"/>
              <a:ext cx="36974" cy="33412"/>
            </a:xfrm>
            <a:custGeom>
              <a:avLst/>
              <a:gdLst/>
              <a:ahLst/>
              <a:cxnLst/>
              <a:rect l="l" t="t" r="r" b="b"/>
              <a:pathLst>
                <a:path w="654" h="591" extrusionOk="0">
                  <a:moveTo>
                    <a:pt x="132" y="1"/>
                  </a:moveTo>
                  <a:cubicBezTo>
                    <a:pt x="83" y="1"/>
                    <a:pt x="32" y="33"/>
                    <a:pt x="22" y="90"/>
                  </a:cubicBezTo>
                  <a:cubicBezTo>
                    <a:pt x="1" y="144"/>
                    <a:pt x="44" y="199"/>
                    <a:pt x="99" y="220"/>
                  </a:cubicBezTo>
                  <a:lnTo>
                    <a:pt x="240" y="253"/>
                  </a:lnTo>
                  <a:cubicBezTo>
                    <a:pt x="230" y="274"/>
                    <a:pt x="230" y="286"/>
                    <a:pt x="230" y="308"/>
                  </a:cubicBezTo>
                  <a:lnTo>
                    <a:pt x="230" y="482"/>
                  </a:lnTo>
                  <a:cubicBezTo>
                    <a:pt x="230" y="547"/>
                    <a:pt x="273" y="590"/>
                    <a:pt x="338" y="590"/>
                  </a:cubicBezTo>
                  <a:cubicBezTo>
                    <a:pt x="392" y="590"/>
                    <a:pt x="447" y="547"/>
                    <a:pt x="447" y="482"/>
                  </a:cubicBezTo>
                  <a:lnTo>
                    <a:pt x="447" y="308"/>
                  </a:lnTo>
                  <a:lnTo>
                    <a:pt x="501" y="329"/>
                  </a:lnTo>
                  <a:lnTo>
                    <a:pt x="534" y="329"/>
                  </a:lnTo>
                  <a:cubicBezTo>
                    <a:pt x="578" y="329"/>
                    <a:pt x="621" y="296"/>
                    <a:pt x="643" y="253"/>
                  </a:cubicBezTo>
                  <a:cubicBezTo>
                    <a:pt x="654" y="187"/>
                    <a:pt x="621" y="133"/>
                    <a:pt x="567" y="112"/>
                  </a:cubicBezTo>
                  <a:lnTo>
                    <a:pt x="153" y="3"/>
                  </a:lnTo>
                  <a:cubicBezTo>
                    <a:pt x="146" y="1"/>
                    <a:pt x="139" y="1"/>
                    <a:pt x="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8"/>
            <p:cNvSpPr/>
            <p:nvPr/>
          </p:nvSpPr>
          <p:spPr>
            <a:xfrm>
              <a:off x="524386" y="4627644"/>
              <a:ext cx="44945" cy="19448"/>
            </a:xfrm>
            <a:custGeom>
              <a:avLst/>
              <a:gdLst/>
              <a:ahLst/>
              <a:cxnLst/>
              <a:rect l="l" t="t" r="r" b="b"/>
              <a:pathLst>
                <a:path w="795" h="344" extrusionOk="0">
                  <a:moveTo>
                    <a:pt x="403" y="0"/>
                  </a:moveTo>
                  <a:cubicBezTo>
                    <a:pt x="262" y="0"/>
                    <a:pt x="131" y="55"/>
                    <a:pt x="44" y="164"/>
                  </a:cubicBezTo>
                  <a:cubicBezTo>
                    <a:pt x="0" y="207"/>
                    <a:pt x="0" y="273"/>
                    <a:pt x="44" y="316"/>
                  </a:cubicBezTo>
                  <a:cubicBezTo>
                    <a:pt x="67" y="335"/>
                    <a:pt x="93" y="344"/>
                    <a:pt x="118" y="344"/>
                  </a:cubicBezTo>
                  <a:cubicBezTo>
                    <a:pt x="151" y="344"/>
                    <a:pt x="182" y="330"/>
                    <a:pt x="207" y="305"/>
                  </a:cubicBezTo>
                  <a:cubicBezTo>
                    <a:pt x="250" y="251"/>
                    <a:pt x="327" y="218"/>
                    <a:pt x="403" y="218"/>
                  </a:cubicBezTo>
                  <a:cubicBezTo>
                    <a:pt x="479" y="218"/>
                    <a:pt x="545" y="251"/>
                    <a:pt x="598" y="305"/>
                  </a:cubicBezTo>
                  <a:cubicBezTo>
                    <a:pt x="617" y="330"/>
                    <a:pt x="649" y="344"/>
                    <a:pt x="682" y="344"/>
                  </a:cubicBezTo>
                  <a:cubicBezTo>
                    <a:pt x="707" y="344"/>
                    <a:pt x="732" y="335"/>
                    <a:pt x="751" y="316"/>
                  </a:cubicBezTo>
                  <a:cubicBezTo>
                    <a:pt x="794" y="273"/>
                    <a:pt x="794" y="207"/>
                    <a:pt x="762" y="164"/>
                  </a:cubicBezTo>
                  <a:cubicBezTo>
                    <a:pt x="664" y="55"/>
                    <a:pt x="533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8"/>
            <p:cNvSpPr/>
            <p:nvPr/>
          </p:nvSpPr>
          <p:spPr>
            <a:xfrm>
              <a:off x="588382" y="4605992"/>
              <a:ext cx="36974" cy="33412"/>
            </a:xfrm>
            <a:custGeom>
              <a:avLst/>
              <a:gdLst/>
              <a:ahLst/>
              <a:cxnLst/>
              <a:rect l="l" t="t" r="r" b="b"/>
              <a:pathLst>
                <a:path w="654" h="591" extrusionOk="0">
                  <a:moveTo>
                    <a:pt x="525" y="1"/>
                  </a:moveTo>
                  <a:cubicBezTo>
                    <a:pt x="517" y="1"/>
                    <a:pt x="509" y="1"/>
                    <a:pt x="501" y="3"/>
                  </a:cubicBezTo>
                  <a:lnTo>
                    <a:pt x="98" y="112"/>
                  </a:lnTo>
                  <a:cubicBezTo>
                    <a:pt x="32" y="133"/>
                    <a:pt x="0" y="187"/>
                    <a:pt x="22" y="253"/>
                  </a:cubicBezTo>
                  <a:cubicBezTo>
                    <a:pt x="32" y="296"/>
                    <a:pt x="76" y="329"/>
                    <a:pt x="119" y="329"/>
                  </a:cubicBezTo>
                  <a:lnTo>
                    <a:pt x="152" y="329"/>
                  </a:lnTo>
                  <a:lnTo>
                    <a:pt x="218" y="308"/>
                  </a:lnTo>
                  <a:lnTo>
                    <a:pt x="218" y="482"/>
                  </a:lnTo>
                  <a:cubicBezTo>
                    <a:pt x="218" y="547"/>
                    <a:pt x="261" y="590"/>
                    <a:pt x="327" y="590"/>
                  </a:cubicBezTo>
                  <a:cubicBezTo>
                    <a:pt x="381" y="590"/>
                    <a:pt x="435" y="547"/>
                    <a:pt x="435" y="482"/>
                  </a:cubicBezTo>
                  <a:lnTo>
                    <a:pt x="435" y="308"/>
                  </a:lnTo>
                  <a:cubicBezTo>
                    <a:pt x="435" y="286"/>
                    <a:pt x="424" y="274"/>
                    <a:pt x="424" y="253"/>
                  </a:cubicBezTo>
                  <a:lnTo>
                    <a:pt x="555" y="220"/>
                  </a:lnTo>
                  <a:cubicBezTo>
                    <a:pt x="620" y="199"/>
                    <a:pt x="653" y="144"/>
                    <a:pt x="631" y="90"/>
                  </a:cubicBezTo>
                  <a:cubicBezTo>
                    <a:pt x="621" y="33"/>
                    <a:pt x="579" y="1"/>
                    <a:pt x="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8"/>
            <p:cNvSpPr/>
            <p:nvPr/>
          </p:nvSpPr>
          <p:spPr>
            <a:xfrm>
              <a:off x="345344" y="4443683"/>
              <a:ext cx="403038" cy="420225"/>
            </a:xfrm>
            <a:custGeom>
              <a:avLst/>
              <a:gdLst/>
              <a:ahLst/>
              <a:cxnLst/>
              <a:rect l="l" t="t" r="r" b="b"/>
              <a:pathLst>
                <a:path w="7129" h="7433" extrusionOk="0">
                  <a:moveTo>
                    <a:pt x="762" y="2787"/>
                  </a:moveTo>
                  <a:lnTo>
                    <a:pt x="762" y="2787"/>
                  </a:lnTo>
                  <a:cubicBezTo>
                    <a:pt x="686" y="3179"/>
                    <a:pt x="686" y="3592"/>
                    <a:pt x="762" y="3973"/>
                  </a:cubicBezTo>
                  <a:cubicBezTo>
                    <a:pt x="457" y="3951"/>
                    <a:pt x="218" y="3690"/>
                    <a:pt x="218" y="3385"/>
                  </a:cubicBezTo>
                  <a:cubicBezTo>
                    <a:pt x="218" y="3070"/>
                    <a:pt x="457" y="2819"/>
                    <a:pt x="762" y="2787"/>
                  </a:cubicBezTo>
                  <a:close/>
                  <a:moveTo>
                    <a:pt x="6367" y="2787"/>
                  </a:moveTo>
                  <a:lnTo>
                    <a:pt x="6367" y="2787"/>
                  </a:lnTo>
                  <a:cubicBezTo>
                    <a:pt x="6671" y="2819"/>
                    <a:pt x="6911" y="3070"/>
                    <a:pt x="6911" y="3385"/>
                  </a:cubicBezTo>
                  <a:cubicBezTo>
                    <a:pt x="6911" y="3690"/>
                    <a:pt x="6671" y="3951"/>
                    <a:pt x="6367" y="3973"/>
                  </a:cubicBezTo>
                  <a:cubicBezTo>
                    <a:pt x="6442" y="3603"/>
                    <a:pt x="6454" y="3189"/>
                    <a:pt x="6367" y="2787"/>
                  </a:cubicBezTo>
                  <a:close/>
                  <a:moveTo>
                    <a:pt x="2938" y="6040"/>
                  </a:moveTo>
                  <a:lnTo>
                    <a:pt x="2938" y="6040"/>
                  </a:lnTo>
                  <a:cubicBezTo>
                    <a:pt x="3138" y="6077"/>
                    <a:pt x="3347" y="6099"/>
                    <a:pt x="3556" y="6099"/>
                  </a:cubicBezTo>
                  <a:cubicBezTo>
                    <a:pt x="3655" y="6099"/>
                    <a:pt x="3754" y="6094"/>
                    <a:pt x="3853" y="6084"/>
                  </a:cubicBezTo>
                  <a:cubicBezTo>
                    <a:pt x="3886" y="6171"/>
                    <a:pt x="3918" y="6269"/>
                    <a:pt x="3973" y="6345"/>
                  </a:cubicBezTo>
                  <a:cubicBezTo>
                    <a:pt x="3853" y="6432"/>
                    <a:pt x="3712" y="6487"/>
                    <a:pt x="3570" y="6487"/>
                  </a:cubicBezTo>
                  <a:cubicBezTo>
                    <a:pt x="3276" y="6487"/>
                    <a:pt x="3026" y="6301"/>
                    <a:pt x="2938" y="6040"/>
                  </a:cubicBezTo>
                  <a:close/>
                  <a:moveTo>
                    <a:pt x="5083" y="4593"/>
                  </a:moveTo>
                  <a:cubicBezTo>
                    <a:pt x="5681" y="4593"/>
                    <a:pt x="6160" y="5082"/>
                    <a:pt x="6160" y="5681"/>
                  </a:cubicBezTo>
                  <a:cubicBezTo>
                    <a:pt x="6160" y="6279"/>
                    <a:pt x="5670" y="6758"/>
                    <a:pt x="5083" y="6758"/>
                  </a:cubicBezTo>
                  <a:cubicBezTo>
                    <a:pt x="4484" y="6758"/>
                    <a:pt x="4005" y="6269"/>
                    <a:pt x="4005" y="5681"/>
                  </a:cubicBezTo>
                  <a:cubicBezTo>
                    <a:pt x="4005" y="5082"/>
                    <a:pt x="4484" y="4593"/>
                    <a:pt x="5083" y="4593"/>
                  </a:cubicBezTo>
                  <a:close/>
                  <a:moveTo>
                    <a:pt x="2198" y="6726"/>
                  </a:moveTo>
                  <a:lnTo>
                    <a:pt x="2198" y="7215"/>
                  </a:lnTo>
                  <a:lnTo>
                    <a:pt x="1437" y="7215"/>
                  </a:lnTo>
                  <a:cubicBezTo>
                    <a:pt x="1448" y="7041"/>
                    <a:pt x="1470" y="6878"/>
                    <a:pt x="1524" y="6726"/>
                  </a:cubicBezTo>
                  <a:close/>
                  <a:moveTo>
                    <a:pt x="2220" y="5801"/>
                  </a:moveTo>
                  <a:cubicBezTo>
                    <a:pt x="2373" y="5877"/>
                    <a:pt x="2536" y="5931"/>
                    <a:pt x="2699" y="5975"/>
                  </a:cubicBezTo>
                  <a:cubicBezTo>
                    <a:pt x="2732" y="6171"/>
                    <a:pt x="2830" y="6345"/>
                    <a:pt x="2972" y="6475"/>
                  </a:cubicBezTo>
                  <a:cubicBezTo>
                    <a:pt x="3134" y="6617"/>
                    <a:pt x="3342" y="6704"/>
                    <a:pt x="3570" y="6704"/>
                  </a:cubicBezTo>
                  <a:cubicBezTo>
                    <a:pt x="3765" y="6704"/>
                    <a:pt x="3951" y="6639"/>
                    <a:pt x="4103" y="6519"/>
                  </a:cubicBezTo>
                  <a:cubicBezTo>
                    <a:pt x="4266" y="6704"/>
                    <a:pt x="4473" y="6845"/>
                    <a:pt x="4713" y="6922"/>
                  </a:cubicBezTo>
                  <a:lnTo>
                    <a:pt x="4713" y="7215"/>
                  </a:lnTo>
                  <a:lnTo>
                    <a:pt x="2416" y="7215"/>
                  </a:lnTo>
                  <a:lnTo>
                    <a:pt x="2416" y="6617"/>
                  </a:lnTo>
                  <a:cubicBezTo>
                    <a:pt x="2416" y="6562"/>
                    <a:pt x="2373" y="6508"/>
                    <a:pt x="2307" y="6508"/>
                  </a:cubicBezTo>
                  <a:lnTo>
                    <a:pt x="1611" y="6508"/>
                  </a:lnTo>
                  <a:cubicBezTo>
                    <a:pt x="1807" y="6105"/>
                    <a:pt x="2111" y="5877"/>
                    <a:pt x="2220" y="5801"/>
                  </a:cubicBezTo>
                  <a:close/>
                  <a:moveTo>
                    <a:pt x="5649" y="6845"/>
                  </a:moveTo>
                  <a:cubicBezTo>
                    <a:pt x="5670" y="6966"/>
                    <a:pt x="5692" y="7085"/>
                    <a:pt x="5702" y="7215"/>
                  </a:cubicBezTo>
                  <a:lnTo>
                    <a:pt x="4930" y="7215"/>
                  </a:lnTo>
                  <a:lnTo>
                    <a:pt x="4930" y="6966"/>
                  </a:lnTo>
                  <a:cubicBezTo>
                    <a:pt x="4978" y="6970"/>
                    <a:pt x="5026" y="6972"/>
                    <a:pt x="5073" y="6972"/>
                  </a:cubicBezTo>
                  <a:cubicBezTo>
                    <a:pt x="5271" y="6972"/>
                    <a:pt x="5463" y="6933"/>
                    <a:pt x="5649" y="6845"/>
                  </a:cubicBezTo>
                  <a:close/>
                  <a:moveTo>
                    <a:pt x="3570" y="1"/>
                  </a:moveTo>
                  <a:cubicBezTo>
                    <a:pt x="2667" y="1"/>
                    <a:pt x="1818" y="360"/>
                    <a:pt x="1176" y="991"/>
                  </a:cubicBezTo>
                  <a:cubicBezTo>
                    <a:pt x="686" y="1491"/>
                    <a:pt x="360" y="2123"/>
                    <a:pt x="240" y="2809"/>
                  </a:cubicBezTo>
                  <a:cubicBezTo>
                    <a:pt x="87" y="2950"/>
                    <a:pt x="0" y="3157"/>
                    <a:pt x="0" y="3385"/>
                  </a:cubicBezTo>
                  <a:cubicBezTo>
                    <a:pt x="0" y="3831"/>
                    <a:pt x="360" y="4190"/>
                    <a:pt x="817" y="4190"/>
                  </a:cubicBezTo>
                  <a:lnTo>
                    <a:pt x="827" y="4190"/>
                  </a:lnTo>
                  <a:cubicBezTo>
                    <a:pt x="958" y="4625"/>
                    <a:pt x="1197" y="5017"/>
                    <a:pt x="1546" y="5333"/>
                  </a:cubicBezTo>
                  <a:cubicBezTo>
                    <a:pt x="1687" y="5464"/>
                    <a:pt x="1840" y="5583"/>
                    <a:pt x="2014" y="5681"/>
                  </a:cubicBezTo>
                  <a:cubicBezTo>
                    <a:pt x="1828" y="5822"/>
                    <a:pt x="1513" y="6105"/>
                    <a:pt x="1339" y="6584"/>
                  </a:cubicBezTo>
                  <a:cubicBezTo>
                    <a:pt x="1263" y="6813"/>
                    <a:pt x="1219" y="7063"/>
                    <a:pt x="1219" y="7324"/>
                  </a:cubicBezTo>
                  <a:cubicBezTo>
                    <a:pt x="1219" y="7389"/>
                    <a:pt x="1263" y="7433"/>
                    <a:pt x="1328" y="7433"/>
                  </a:cubicBezTo>
                  <a:lnTo>
                    <a:pt x="5811" y="7433"/>
                  </a:lnTo>
                  <a:cubicBezTo>
                    <a:pt x="5866" y="7433"/>
                    <a:pt x="5920" y="7389"/>
                    <a:pt x="5920" y="7324"/>
                  </a:cubicBezTo>
                  <a:cubicBezTo>
                    <a:pt x="5920" y="7118"/>
                    <a:pt x="5888" y="6922"/>
                    <a:pt x="5833" y="6726"/>
                  </a:cubicBezTo>
                  <a:cubicBezTo>
                    <a:pt x="6171" y="6497"/>
                    <a:pt x="6377" y="6105"/>
                    <a:pt x="6377" y="5681"/>
                  </a:cubicBezTo>
                  <a:cubicBezTo>
                    <a:pt x="6377" y="5333"/>
                    <a:pt x="6247" y="5028"/>
                    <a:pt x="6029" y="4800"/>
                  </a:cubicBezTo>
                  <a:cubicBezTo>
                    <a:pt x="6149" y="4604"/>
                    <a:pt x="6247" y="4408"/>
                    <a:pt x="6312" y="4190"/>
                  </a:cubicBezTo>
                  <a:lnTo>
                    <a:pt x="6323" y="4190"/>
                  </a:lnTo>
                  <a:cubicBezTo>
                    <a:pt x="6769" y="4190"/>
                    <a:pt x="7128" y="3831"/>
                    <a:pt x="7128" y="3385"/>
                  </a:cubicBezTo>
                  <a:cubicBezTo>
                    <a:pt x="7128" y="3157"/>
                    <a:pt x="7041" y="2950"/>
                    <a:pt x="6889" y="2809"/>
                  </a:cubicBezTo>
                  <a:cubicBezTo>
                    <a:pt x="6791" y="2188"/>
                    <a:pt x="6508" y="1612"/>
                    <a:pt x="6094" y="1143"/>
                  </a:cubicBezTo>
                  <a:cubicBezTo>
                    <a:pt x="6070" y="1119"/>
                    <a:pt x="6039" y="1105"/>
                    <a:pt x="6008" y="1105"/>
                  </a:cubicBezTo>
                  <a:cubicBezTo>
                    <a:pt x="5984" y="1105"/>
                    <a:pt x="5961" y="1114"/>
                    <a:pt x="5942" y="1133"/>
                  </a:cubicBezTo>
                  <a:cubicBezTo>
                    <a:pt x="5898" y="1176"/>
                    <a:pt x="5888" y="1242"/>
                    <a:pt x="5931" y="1285"/>
                  </a:cubicBezTo>
                  <a:cubicBezTo>
                    <a:pt x="6268" y="1677"/>
                    <a:pt x="6519" y="2134"/>
                    <a:pt x="6638" y="2634"/>
                  </a:cubicBezTo>
                  <a:cubicBezTo>
                    <a:pt x="6524" y="2589"/>
                    <a:pt x="6384" y="2570"/>
                    <a:pt x="6287" y="2570"/>
                  </a:cubicBezTo>
                  <a:cubicBezTo>
                    <a:pt x="6246" y="2570"/>
                    <a:pt x="6212" y="2573"/>
                    <a:pt x="6193" y="2580"/>
                  </a:cubicBezTo>
                  <a:cubicBezTo>
                    <a:pt x="6138" y="2601"/>
                    <a:pt x="6116" y="2656"/>
                    <a:pt x="6127" y="2710"/>
                  </a:cubicBezTo>
                  <a:cubicBezTo>
                    <a:pt x="6181" y="2928"/>
                    <a:pt x="6214" y="3157"/>
                    <a:pt x="6214" y="3385"/>
                  </a:cubicBezTo>
                  <a:cubicBezTo>
                    <a:pt x="6214" y="3831"/>
                    <a:pt x="6094" y="4267"/>
                    <a:pt x="5866" y="4647"/>
                  </a:cubicBezTo>
                  <a:cubicBezTo>
                    <a:pt x="5790" y="4582"/>
                    <a:pt x="5702" y="4538"/>
                    <a:pt x="5615" y="4495"/>
                  </a:cubicBezTo>
                  <a:cubicBezTo>
                    <a:pt x="5811" y="4180"/>
                    <a:pt x="5910" y="3810"/>
                    <a:pt x="5920" y="3418"/>
                  </a:cubicBezTo>
                  <a:cubicBezTo>
                    <a:pt x="5931" y="2634"/>
                    <a:pt x="5550" y="1894"/>
                    <a:pt x="4897" y="1448"/>
                  </a:cubicBezTo>
                  <a:cubicBezTo>
                    <a:pt x="4731" y="1329"/>
                    <a:pt x="4532" y="1267"/>
                    <a:pt x="4331" y="1267"/>
                  </a:cubicBezTo>
                  <a:cubicBezTo>
                    <a:pt x="4127" y="1267"/>
                    <a:pt x="3920" y="1332"/>
                    <a:pt x="3744" y="1470"/>
                  </a:cubicBezTo>
                  <a:cubicBezTo>
                    <a:pt x="3689" y="1513"/>
                    <a:pt x="3627" y="1535"/>
                    <a:pt x="3566" y="1535"/>
                  </a:cubicBezTo>
                  <a:cubicBezTo>
                    <a:pt x="3505" y="1535"/>
                    <a:pt x="3445" y="1513"/>
                    <a:pt x="3395" y="1470"/>
                  </a:cubicBezTo>
                  <a:cubicBezTo>
                    <a:pt x="3214" y="1332"/>
                    <a:pt x="3005" y="1267"/>
                    <a:pt x="2799" y="1267"/>
                  </a:cubicBezTo>
                  <a:cubicBezTo>
                    <a:pt x="2597" y="1267"/>
                    <a:pt x="2398" y="1329"/>
                    <a:pt x="2232" y="1448"/>
                  </a:cubicBezTo>
                  <a:cubicBezTo>
                    <a:pt x="1579" y="1894"/>
                    <a:pt x="1197" y="2634"/>
                    <a:pt x="1219" y="3418"/>
                  </a:cubicBezTo>
                  <a:cubicBezTo>
                    <a:pt x="1219" y="3885"/>
                    <a:pt x="1371" y="4321"/>
                    <a:pt x="1644" y="4680"/>
                  </a:cubicBezTo>
                  <a:cubicBezTo>
                    <a:pt x="1663" y="4712"/>
                    <a:pt x="1693" y="4729"/>
                    <a:pt x="1726" y="4729"/>
                  </a:cubicBezTo>
                  <a:cubicBezTo>
                    <a:pt x="1749" y="4729"/>
                    <a:pt x="1773" y="4720"/>
                    <a:pt x="1796" y="4702"/>
                  </a:cubicBezTo>
                  <a:cubicBezTo>
                    <a:pt x="1840" y="4669"/>
                    <a:pt x="1850" y="4604"/>
                    <a:pt x="1818" y="4550"/>
                  </a:cubicBezTo>
                  <a:cubicBezTo>
                    <a:pt x="1567" y="4234"/>
                    <a:pt x="1437" y="3842"/>
                    <a:pt x="1437" y="3418"/>
                  </a:cubicBezTo>
                  <a:cubicBezTo>
                    <a:pt x="1415" y="2700"/>
                    <a:pt x="1763" y="2035"/>
                    <a:pt x="2351" y="1622"/>
                  </a:cubicBezTo>
                  <a:cubicBezTo>
                    <a:pt x="2483" y="1532"/>
                    <a:pt x="2636" y="1486"/>
                    <a:pt x="2789" y="1486"/>
                  </a:cubicBezTo>
                  <a:cubicBezTo>
                    <a:pt x="2952" y="1486"/>
                    <a:pt x="3114" y="1538"/>
                    <a:pt x="3254" y="1644"/>
                  </a:cubicBezTo>
                  <a:cubicBezTo>
                    <a:pt x="3347" y="1715"/>
                    <a:pt x="3456" y="1750"/>
                    <a:pt x="3564" y="1750"/>
                  </a:cubicBezTo>
                  <a:cubicBezTo>
                    <a:pt x="3673" y="1750"/>
                    <a:pt x="3782" y="1715"/>
                    <a:pt x="3874" y="1644"/>
                  </a:cubicBezTo>
                  <a:cubicBezTo>
                    <a:pt x="4014" y="1538"/>
                    <a:pt x="4177" y="1486"/>
                    <a:pt x="4339" y="1486"/>
                  </a:cubicBezTo>
                  <a:cubicBezTo>
                    <a:pt x="4493" y="1486"/>
                    <a:pt x="4646" y="1532"/>
                    <a:pt x="4778" y="1622"/>
                  </a:cubicBezTo>
                  <a:cubicBezTo>
                    <a:pt x="5366" y="2035"/>
                    <a:pt x="5714" y="2700"/>
                    <a:pt x="5702" y="3418"/>
                  </a:cubicBezTo>
                  <a:cubicBezTo>
                    <a:pt x="5692" y="3777"/>
                    <a:pt x="5594" y="4125"/>
                    <a:pt x="5409" y="4419"/>
                  </a:cubicBezTo>
                  <a:cubicBezTo>
                    <a:pt x="5300" y="4397"/>
                    <a:pt x="5191" y="4376"/>
                    <a:pt x="5083" y="4376"/>
                  </a:cubicBezTo>
                  <a:cubicBezTo>
                    <a:pt x="4604" y="4376"/>
                    <a:pt x="4157" y="4647"/>
                    <a:pt x="3929" y="5072"/>
                  </a:cubicBezTo>
                  <a:cubicBezTo>
                    <a:pt x="3820" y="5007"/>
                    <a:pt x="3700" y="4974"/>
                    <a:pt x="3570" y="4974"/>
                  </a:cubicBezTo>
                  <a:cubicBezTo>
                    <a:pt x="3429" y="4974"/>
                    <a:pt x="3287" y="5017"/>
                    <a:pt x="3167" y="5094"/>
                  </a:cubicBezTo>
                  <a:cubicBezTo>
                    <a:pt x="3056" y="5164"/>
                    <a:pt x="2933" y="5196"/>
                    <a:pt x="2811" y="5196"/>
                  </a:cubicBezTo>
                  <a:cubicBezTo>
                    <a:pt x="2705" y="5196"/>
                    <a:pt x="2599" y="5172"/>
                    <a:pt x="2503" y="5126"/>
                  </a:cubicBezTo>
                  <a:cubicBezTo>
                    <a:pt x="2362" y="5050"/>
                    <a:pt x="2220" y="4963"/>
                    <a:pt x="2101" y="4854"/>
                  </a:cubicBezTo>
                  <a:cubicBezTo>
                    <a:pt x="2082" y="4835"/>
                    <a:pt x="2056" y="4826"/>
                    <a:pt x="2031" y="4826"/>
                  </a:cubicBezTo>
                  <a:cubicBezTo>
                    <a:pt x="1999" y="4826"/>
                    <a:pt x="1967" y="4840"/>
                    <a:pt x="1949" y="4865"/>
                  </a:cubicBezTo>
                  <a:cubicBezTo>
                    <a:pt x="1905" y="4908"/>
                    <a:pt x="1916" y="4985"/>
                    <a:pt x="1959" y="5017"/>
                  </a:cubicBezTo>
                  <a:cubicBezTo>
                    <a:pt x="2090" y="5137"/>
                    <a:pt x="2242" y="5235"/>
                    <a:pt x="2406" y="5322"/>
                  </a:cubicBezTo>
                  <a:cubicBezTo>
                    <a:pt x="2536" y="5387"/>
                    <a:pt x="2677" y="5420"/>
                    <a:pt x="2808" y="5420"/>
                  </a:cubicBezTo>
                  <a:cubicBezTo>
                    <a:pt x="2972" y="5420"/>
                    <a:pt x="3134" y="5365"/>
                    <a:pt x="3287" y="5278"/>
                  </a:cubicBezTo>
                  <a:cubicBezTo>
                    <a:pt x="3374" y="5224"/>
                    <a:pt x="3461" y="5191"/>
                    <a:pt x="3570" y="5191"/>
                  </a:cubicBezTo>
                  <a:cubicBezTo>
                    <a:pt x="3668" y="5191"/>
                    <a:pt x="3765" y="5224"/>
                    <a:pt x="3853" y="5278"/>
                  </a:cubicBezTo>
                  <a:cubicBezTo>
                    <a:pt x="3809" y="5398"/>
                    <a:pt x="3787" y="5540"/>
                    <a:pt x="3787" y="5681"/>
                  </a:cubicBezTo>
                  <a:cubicBezTo>
                    <a:pt x="3787" y="5735"/>
                    <a:pt x="3787" y="5801"/>
                    <a:pt x="3799" y="5866"/>
                  </a:cubicBezTo>
                  <a:cubicBezTo>
                    <a:pt x="3716" y="5873"/>
                    <a:pt x="3634" y="5877"/>
                    <a:pt x="3552" y="5877"/>
                  </a:cubicBezTo>
                  <a:cubicBezTo>
                    <a:pt x="2870" y="5877"/>
                    <a:pt x="2192" y="5637"/>
                    <a:pt x="1687" y="5181"/>
                  </a:cubicBezTo>
                  <a:cubicBezTo>
                    <a:pt x="1001" y="4538"/>
                    <a:pt x="773" y="3592"/>
                    <a:pt x="1001" y="2710"/>
                  </a:cubicBezTo>
                  <a:cubicBezTo>
                    <a:pt x="1021" y="2662"/>
                    <a:pt x="988" y="2622"/>
                    <a:pt x="989" y="2622"/>
                  </a:cubicBezTo>
                  <a:lnTo>
                    <a:pt x="989" y="2622"/>
                  </a:lnTo>
                  <a:cubicBezTo>
                    <a:pt x="989" y="2622"/>
                    <a:pt x="990" y="2622"/>
                    <a:pt x="991" y="2623"/>
                  </a:cubicBezTo>
                  <a:cubicBezTo>
                    <a:pt x="958" y="2580"/>
                    <a:pt x="926" y="2580"/>
                    <a:pt x="893" y="2569"/>
                  </a:cubicBezTo>
                  <a:cubicBezTo>
                    <a:pt x="871" y="2567"/>
                    <a:pt x="850" y="2566"/>
                    <a:pt x="829" y="2566"/>
                  </a:cubicBezTo>
                  <a:cubicBezTo>
                    <a:pt x="734" y="2566"/>
                    <a:pt x="647" y="2586"/>
                    <a:pt x="566" y="2613"/>
                  </a:cubicBezTo>
                  <a:cubicBezTo>
                    <a:pt x="544" y="2613"/>
                    <a:pt x="523" y="2623"/>
                    <a:pt x="501" y="2634"/>
                  </a:cubicBezTo>
                  <a:cubicBezTo>
                    <a:pt x="631" y="2069"/>
                    <a:pt x="914" y="1568"/>
                    <a:pt x="1339" y="1143"/>
                  </a:cubicBezTo>
                  <a:cubicBezTo>
                    <a:pt x="1927" y="556"/>
                    <a:pt x="2721" y="219"/>
                    <a:pt x="3570" y="219"/>
                  </a:cubicBezTo>
                  <a:cubicBezTo>
                    <a:pt x="4321" y="219"/>
                    <a:pt x="5061" y="502"/>
                    <a:pt x="5627" y="991"/>
                  </a:cubicBezTo>
                  <a:cubicBezTo>
                    <a:pt x="5651" y="1010"/>
                    <a:pt x="5677" y="1019"/>
                    <a:pt x="5701" y="1019"/>
                  </a:cubicBezTo>
                  <a:cubicBezTo>
                    <a:pt x="5732" y="1019"/>
                    <a:pt x="5761" y="1005"/>
                    <a:pt x="5779" y="980"/>
                  </a:cubicBezTo>
                  <a:cubicBezTo>
                    <a:pt x="5823" y="937"/>
                    <a:pt x="5823" y="872"/>
                    <a:pt x="5768" y="828"/>
                  </a:cubicBezTo>
                  <a:cubicBezTo>
                    <a:pt x="5158" y="294"/>
                    <a:pt x="4375" y="1"/>
                    <a:pt x="35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8" name="Google Shape;1488;p28"/>
          <p:cNvGrpSpPr/>
          <p:nvPr/>
        </p:nvGrpSpPr>
        <p:grpSpPr>
          <a:xfrm>
            <a:off x="7240318" y="2847071"/>
            <a:ext cx="382048" cy="432837"/>
            <a:chOff x="-303097" y="3892476"/>
            <a:chExt cx="370417" cy="419659"/>
          </a:xfrm>
        </p:grpSpPr>
        <p:sp>
          <p:nvSpPr>
            <p:cNvPr id="1489" name="Google Shape;1489;p28"/>
            <p:cNvSpPr/>
            <p:nvPr/>
          </p:nvSpPr>
          <p:spPr>
            <a:xfrm>
              <a:off x="-295692" y="3898639"/>
              <a:ext cx="355040" cy="169209"/>
            </a:xfrm>
            <a:custGeom>
              <a:avLst/>
              <a:gdLst/>
              <a:ahLst/>
              <a:cxnLst/>
              <a:rect l="l" t="t" r="r" b="b"/>
              <a:pathLst>
                <a:path w="6280" h="2993" extrusionOk="0">
                  <a:moveTo>
                    <a:pt x="631" y="0"/>
                  </a:moveTo>
                  <a:cubicBezTo>
                    <a:pt x="273" y="0"/>
                    <a:pt x="0" y="327"/>
                    <a:pt x="77" y="675"/>
                  </a:cubicBezTo>
                  <a:cubicBezTo>
                    <a:pt x="196" y="1230"/>
                    <a:pt x="305" y="2068"/>
                    <a:pt x="186" y="2993"/>
                  </a:cubicBezTo>
                  <a:lnTo>
                    <a:pt x="6105" y="2993"/>
                  </a:lnTo>
                  <a:cubicBezTo>
                    <a:pt x="5975" y="2068"/>
                    <a:pt x="6084" y="1230"/>
                    <a:pt x="6203" y="675"/>
                  </a:cubicBezTo>
                  <a:cubicBezTo>
                    <a:pt x="6280" y="327"/>
                    <a:pt x="6018" y="0"/>
                    <a:pt x="5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8"/>
            <p:cNvSpPr/>
            <p:nvPr/>
          </p:nvSpPr>
          <p:spPr>
            <a:xfrm>
              <a:off x="-295692" y="3898639"/>
              <a:ext cx="157563" cy="169209"/>
            </a:xfrm>
            <a:custGeom>
              <a:avLst/>
              <a:gdLst/>
              <a:ahLst/>
              <a:cxnLst/>
              <a:rect l="l" t="t" r="r" b="b"/>
              <a:pathLst>
                <a:path w="2787" h="2993" extrusionOk="0">
                  <a:moveTo>
                    <a:pt x="631" y="0"/>
                  </a:moveTo>
                  <a:cubicBezTo>
                    <a:pt x="273" y="0"/>
                    <a:pt x="0" y="327"/>
                    <a:pt x="77" y="675"/>
                  </a:cubicBezTo>
                  <a:cubicBezTo>
                    <a:pt x="196" y="1230"/>
                    <a:pt x="305" y="2068"/>
                    <a:pt x="186" y="2993"/>
                  </a:cubicBezTo>
                  <a:lnTo>
                    <a:pt x="1023" y="2993"/>
                  </a:lnTo>
                  <a:lnTo>
                    <a:pt x="1023" y="2917"/>
                  </a:lnTo>
                  <a:cubicBezTo>
                    <a:pt x="1023" y="1655"/>
                    <a:pt x="1741" y="545"/>
                    <a:pt x="2786" y="0"/>
                  </a:cubicBezTo>
                  <a:close/>
                </a:path>
              </a:pathLst>
            </a:custGeom>
            <a:solidFill>
              <a:srgbClr val="3B3155">
                <a:alpha val="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8"/>
            <p:cNvSpPr/>
            <p:nvPr/>
          </p:nvSpPr>
          <p:spPr>
            <a:xfrm>
              <a:off x="-297512" y="4043196"/>
              <a:ext cx="73213" cy="73269"/>
            </a:xfrm>
            <a:custGeom>
              <a:avLst/>
              <a:gdLst/>
              <a:ahLst/>
              <a:cxnLst/>
              <a:rect l="l" t="t" r="r" b="b"/>
              <a:pathLst>
                <a:path w="1295" h="1296" extrusionOk="0">
                  <a:moveTo>
                    <a:pt x="642" y="0"/>
                  </a:moveTo>
                  <a:cubicBezTo>
                    <a:pt x="283" y="0"/>
                    <a:pt x="0" y="295"/>
                    <a:pt x="0" y="653"/>
                  </a:cubicBezTo>
                  <a:cubicBezTo>
                    <a:pt x="0" y="1013"/>
                    <a:pt x="283" y="1296"/>
                    <a:pt x="642" y="1296"/>
                  </a:cubicBezTo>
                  <a:cubicBezTo>
                    <a:pt x="1001" y="1296"/>
                    <a:pt x="1295" y="1013"/>
                    <a:pt x="1295" y="653"/>
                  </a:cubicBezTo>
                  <a:cubicBezTo>
                    <a:pt x="1295" y="295"/>
                    <a:pt x="1001" y="0"/>
                    <a:pt x="642" y="0"/>
                  </a:cubicBezTo>
                  <a:close/>
                </a:path>
              </a:pathLst>
            </a:custGeom>
            <a:solidFill>
              <a:srgbClr val="FF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8"/>
            <p:cNvSpPr/>
            <p:nvPr/>
          </p:nvSpPr>
          <p:spPr>
            <a:xfrm>
              <a:off x="-221237" y="4190241"/>
              <a:ext cx="206748" cy="82485"/>
            </a:xfrm>
            <a:custGeom>
              <a:avLst/>
              <a:gdLst/>
              <a:ahLst/>
              <a:cxnLst/>
              <a:rect l="l" t="t" r="r" b="b"/>
              <a:pathLst>
                <a:path w="3657" h="1459" extrusionOk="0">
                  <a:moveTo>
                    <a:pt x="598" y="1"/>
                  </a:moveTo>
                  <a:cubicBezTo>
                    <a:pt x="66" y="403"/>
                    <a:pt x="0" y="1219"/>
                    <a:pt x="0" y="1219"/>
                  </a:cubicBezTo>
                  <a:lnTo>
                    <a:pt x="664" y="1459"/>
                  </a:lnTo>
                  <a:lnTo>
                    <a:pt x="2982" y="1459"/>
                  </a:lnTo>
                  <a:lnTo>
                    <a:pt x="3657" y="1219"/>
                  </a:lnTo>
                  <a:cubicBezTo>
                    <a:pt x="3657" y="1219"/>
                    <a:pt x="3580" y="403"/>
                    <a:pt x="30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8"/>
            <p:cNvSpPr/>
            <p:nvPr/>
          </p:nvSpPr>
          <p:spPr>
            <a:xfrm>
              <a:off x="-12062" y="4043196"/>
              <a:ext cx="73213" cy="73269"/>
            </a:xfrm>
            <a:custGeom>
              <a:avLst/>
              <a:gdLst/>
              <a:ahLst/>
              <a:cxnLst/>
              <a:rect l="l" t="t" r="r" b="b"/>
              <a:pathLst>
                <a:path w="1295" h="1296" extrusionOk="0">
                  <a:moveTo>
                    <a:pt x="642" y="0"/>
                  </a:moveTo>
                  <a:cubicBezTo>
                    <a:pt x="283" y="0"/>
                    <a:pt x="0" y="295"/>
                    <a:pt x="0" y="653"/>
                  </a:cubicBezTo>
                  <a:cubicBezTo>
                    <a:pt x="0" y="1013"/>
                    <a:pt x="283" y="1296"/>
                    <a:pt x="642" y="1296"/>
                  </a:cubicBezTo>
                  <a:cubicBezTo>
                    <a:pt x="1001" y="1296"/>
                    <a:pt x="1295" y="1013"/>
                    <a:pt x="1295" y="653"/>
                  </a:cubicBezTo>
                  <a:cubicBezTo>
                    <a:pt x="1295" y="295"/>
                    <a:pt x="1001" y="0"/>
                    <a:pt x="642" y="0"/>
                  </a:cubicBezTo>
                  <a:close/>
                </a:path>
              </a:pathLst>
            </a:custGeom>
            <a:solidFill>
              <a:srgbClr val="FF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8"/>
            <p:cNvSpPr/>
            <p:nvPr/>
          </p:nvSpPr>
          <p:spPr>
            <a:xfrm>
              <a:off x="-221237" y="4190241"/>
              <a:ext cx="51730" cy="76944"/>
            </a:xfrm>
            <a:custGeom>
              <a:avLst/>
              <a:gdLst/>
              <a:ahLst/>
              <a:cxnLst/>
              <a:rect l="l" t="t" r="r" b="b"/>
              <a:pathLst>
                <a:path w="915" h="1361" extrusionOk="0">
                  <a:moveTo>
                    <a:pt x="598" y="1"/>
                  </a:moveTo>
                  <a:cubicBezTo>
                    <a:pt x="66" y="403"/>
                    <a:pt x="0" y="1219"/>
                    <a:pt x="0" y="1219"/>
                  </a:cubicBezTo>
                  <a:lnTo>
                    <a:pt x="403" y="1360"/>
                  </a:lnTo>
                  <a:lnTo>
                    <a:pt x="403" y="1317"/>
                  </a:lnTo>
                  <a:cubicBezTo>
                    <a:pt x="403" y="806"/>
                    <a:pt x="598" y="337"/>
                    <a:pt x="914" y="1"/>
                  </a:cubicBezTo>
                  <a:close/>
                </a:path>
              </a:pathLst>
            </a:custGeom>
            <a:solidFill>
              <a:srgbClr val="3B3155">
                <a:alpha val="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8"/>
            <p:cNvSpPr/>
            <p:nvPr/>
          </p:nvSpPr>
          <p:spPr>
            <a:xfrm>
              <a:off x="-260641" y="3968175"/>
              <a:ext cx="284880" cy="238125"/>
            </a:xfrm>
            <a:custGeom>
              <a:avLst/>
              <a:gdLst/>
              <a:ahLst/>
              <a:cxnLst/>
              <a:rect l="l" t="t" r="r" b="b"/>
              <a:pathLst>
                <a:path w="5039" h="4212" extrusionOk="0">
                  <a:moveTo>
                    <a:pt x="1290" y="0"/>
                  </a:moveTo>
                  <a:cubicBezTo>
                    <a:pt x="995" y="0"/>
                    <a:pt x="705" y="128"/>
                    <a:pt x="512" y="370"/>
                  </a:cubicBezTo>
                  <a:cubicBezTo>
                    <a:pt x="197" y="761"/>
                    <a:pt x="1" y="1262"/>
                    <a:pt x="1" y="1839"/>
                  </a:cubicBezTo>
                  <a:cubicBezTo>
                    <a:pt x="1" y="3221"/>
                    <a:pt x="1133" y="4212"/>
                    <a:pt x="2526" y="4212"/>
                  </a:cubicBezTo>
                  <a:cubicBezTo>
                    <a:pt x="3918" y="4212"/>
                    <a:pt x="5039" y="3221"/>
                    <a:pt x="5039" y="1839"/>
                  </a:cubicBezTo>
                  <a:cubicBezTo>
                    <a:pt x="5039" y="1262"/>
                    <a:pt x="4854" y="761"/>
                    <a:pt x="4528" y="370"/>
                  </a:cubicBezTo>
                  <a:cubicBezTo>
                    <a:pt x="4335" y="128"/>
                    <a:pt x="4049" y="0"/>
                    <a:pt x="3758" y="0"/>
                  </a:cubicBezTo>
                  <a:cubicBezTo>
                    <a:pt x="3590" y="0"/>
                    <a:pt x="3420" y="43"/>
                    <a:pt x="3266" y="130"/>
                  </a:cubicBezTo>
                  <a:cubicBezTo>
                    <a:pt x="3070" y="239"/>
                    <a:pt x="2906" y="370"/>
                    <a:pt x="2787" y="479"/>
                  </a:cubicBezTo>
                  <a:cubicBezTo>
                    <a:pt x="2716" y="549"/>
                    <a:pt x="2620" y="585"/>
                    <a:pt x="2524" y="585"/>
                  </a:cubicBezTo>
                  <a:cubicBezTo>
                    <a:pt x="2427" y="585"/>
                    <a:pt x="2329" y="549"/>
                    <a:pt x="2253" y="479"/>
                  </a:cubicBezTo>
                  <a:cubicBezTo>
                    <a:pt x="2134" y="370"/>
                    <a:pt x="1970" y="239"/>
                    <a:pt x="1786" y="130"/>
                  </a:cubicBezTo>
                  <a:cubicBezTo>
                    <a:pt x="1630" y="43"/>
                    <a:pt x="1459" y="0"/>
                    <a:pt x="1290" y="0"/>
                  </a:cubicBezTo>
                  <a:close/>
                </a:path>
              </a:pathLst>
            </a:custGeom>
            <a:solidFill>
              <a:srgbClr val="FFD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8"/>
            <p:cNvSpPr/>
            <p:nvPr/>
          </p:nvSpPr>
          <p:spPr>
            <a:xfrm>
              <a:off x="-170809" y="4178538"/>
              <a:ext cx="105268" cy="127430"/>
            </a:xfrm>
            <a:custGeom>
              <a:avLst/>
              <a:gdLst/>
              <a:ahLst/>
              <a:cxnLst/>
              <a:rect l="l" t="t" r="r" b="b"/>
              <a:pathLst>
                <a:path w="1862" h="2254" extrusionOk="0">
                  <a:moveTo>
                    <a:pt x="359" y="0"/>
                  </a:moveTo>
                  <a:cubicBezTo>
                    <a:pt x="164" y="0"/>
                    <a:pt x="1" y="164"/>
                    <a:pt x="1" y="360"/>
                  </a:cubicBezTo>
                  <a:lnTo>
                    <a:pt x="1" y="1905"/>
                  </a:lnTo>
                  <a:cubicBezTo>
                    <a:pt x="1" y="2101"/>
                    <a:pt x="164" y="2253"/>
                    <a:pt x="359" y="2253"/>
                  </a:cubicBezTo>
                  <a:lnTo>
                    <a:pt x="1513" y="2253"/>
                  </a:lnTo>
                  <a:cubicBezTo>
                    <a:pt x="1709" y="2253"/>
                    <a:pt x="1861" y="2101"/>
                    <a:pt x="1861" y="1905"/>
                  </a:cubicBezTo>
                  <a:lnTo>
                    <a:pt x="1861" y="360"/>
                  </a:lnTo>
                  <a:cubicBezTo>
                    <a:pt x="1861" y="164"/>
                    <a:pt x="1709" y="0"/>
                    <a:pt x="1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8"/>
            <p:cNvSpPr/>
            <p:nvPr/>
          </p:nvSpPr>
          <p:spPr>
            <a:xfrm>
              <a:off x="-130217" y="4206240"/>
              <a:ext cx="24706" cy="24649"/>
            </a:xfrm>
            <a:custGeom>
              <a:avLst/>
              <a:gdLst/>
              <a:ahLst/>
              <a:cxnLst/>
              <a:rect l="l" t="t" r="r" b="b"/>
              <a:pathLst>
                <a:path w="437" h="436" extrusionOk="0">
                  <a:moveTo>
                    <a:pt x="219" y="1"/>
                  </a:moveTo>
                  <a:cubicBezTo>
                    <a:pt x="98" y="1"/>
                    <a:pt x="1" y="98"/>
                    <a:pt x="1" y="218"/>
                  </a:cubicBezTo>
                  <a:cubicBezTo>
                    <a:pt x="1" y="337"/>
                    <a:pt x="98" y="436"/>
                    <a:pt x="219" y="436"/>
                  </a:cubicBezTo>
                  <a:cubicBezTo>
                    <a:pt x="338" y="436"/>
                    <a:pt x="436" y="337"/>
                    <a:pt x="436" y="218"/>
                  </a:cubicBezTo>
                  <a:cubicBezTo>
                    <a:pt x="436" y="98"/>
                    <a:pt x="338" y="1"/>
                    <a:pt x="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8"/>
            <p:cNvSpPr/>
            <p:nvPr/>
          </p:nvSpPr>
          <p:spPr>
            <a:xfrm>
              <a:off x="-170809" y="4178538"/>
              <a:ext cx="62189" cy="127430"/>
            </a:xfrm>
            <a:custGeom>
              <a:avLst/>
              <a:gdLst/>
              <a:ahLst/>
              <a:cxnLst/>
              <a:rect l="l" t="t" r="r" b="b"/>
              <a:pathLst>
                <a:path w="1100" h="2254" extrusionOk="0">
                  <a:moveTo>
                    <a:pt x="359" y="0"/>
                  </a:moveTo>
                  <a:cubicBezTo>
                    <a:pt x="164" y="0"/>
                    <a:pt x="1" y="164"/>
                    <a:pt x="1" y="360"/>
                  </a:cubicBezTo>
                  <a:lnTo>
                    <a:pt x="1" y="1905"/>
                  </a:lnTo>
                  <a:cubicBezTo>
                    <a:pt x="1" y="2101"/>
                    <a:pt x="164" y="2253"/>
                    <a:pt x="359" y="2253"/>
                  </a:cubicBezTo>
                  <a:lnTo>
                    <a:pt x="1099" y="2253"/>
                  </a:lnTo>
                  <a:cubicBezTo>
                    <a:pt x="751" y="1937"/>
                    <a:pt x="534" y="1480"/>
                    <a:pt x="534" y="969"/>
                  </a:cubicBezTo>
                  <a:cubicBezTo>
                    <a:pt x="534" y="610"/>
                    <a:pt x="534" y="283"/>
                    <a:pt x="621" y="0"/>
                  </a:cubicBezTo>
                  <a:close/>
                </a:path>
              </a:pathLst>
            </a:custGeom>
            <a:solidFill>
              <a:srgbClr val="3B3155">
                <a:alpha val="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8"/>
            <p:cNvSpPr/>
            <p:nvPr/>
          </p:nvSpPr>
          <p:spPr>
            <a:xfrm>
              <a:off x="-226155" y="4250563"/>
              <a:ext cx="85537" cy="44323"/>
            </a:xfrm>
            <a:custGeom>
              <a:avLst/>
              <a:gdLst/>
              <a:ahLst/>
              <a:cxnLst/>
              <a:rect l="l" t="t" r="r" b="b"/>
              <a:pathLst>
                <a:path w="1513" h="784" extrusionOk="0">
                  <a:moveTo>
                    <a:pt x="381" y="0"/>
                  </a:moveTo>
                  <a:cubicBezTo>
                    <a:pt x="174" y="0"/>
                    <a:pt x="0" y="174"/>
                    <a:pt x="0" y="392"/>
                  </a:cubicBezTo>
                  <a:cubicBezTo>
                    <a:pt x="0" y="609"/>
                    <a:pt x="174" y="784"/>
                    <a:pt x="381" y="784"/>
                  </a:cubicBezTo>
                  <a:lnTo>
                    <a:pt x="1121" y="784"/>
                  </a:lnTo>
                  <a:cubicBezTo>
                    <a:pt x="1338" y="784"/>
                    <a:pt x="1513" y="609"/>
                    <a:pt x="1513" y="392"/>
                  </a:cubicBezTo>
                  <a:cubicBezTo>
                    <a:pt x="1513" y="174"/>
                    <a:pt x="1338" y="0"/>
                    <a:pt x="1121" y="0"/>
                  </a:cubicBezTo>
                  <a:close/>
                </a:path>
              </a:pathLst>
            </a:custGeom>
            <a:solidFill>
              <a:srgbClr val="FFD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8"/>
            <p:cNvSpPr/>
            <p:nvPr/>
          </p:nvSpPr>
          <p:spPr>
            <a:xfrm>
              <a:off x="-95732" y="4250563"/>
              <a:ext cx="86159" cy="44323"/>
            </a:xfrm>
            <a:custGeom>
              <a:avLst/>
              <a:gdLst/>
              <a:ahLst/>
              <a:cxnLst/>
              <a:rect l="l" t="t" r="r" b="b"/>
              <a:pathLst>
                <a:path w="1524" h="784" extrusionOk="0">
                  <a:moveTo>
                    <a:pt x="392" y="0"/>
                  </a:moveTo>
                  <a:cubicBezTo>
                    <a:pt x="174" y="0"/>
                    <a:pt x="0" y="174"/>
                    <a:pt x="0" y="392"/>
                  </a:cubicBezTo>
                  <a:cubicBezTo>
                    <a:pt x="0" y="609"/>
                    <a:pt x="174" y="784"/>
                    <a:pt x="392" y="784"/>
                  </a:cubicBezTo>
                  <a:lnTo>
                    <a:pt x="1132" y="784"/>
                  </a:lnTo>
                  <a:cubicBezTo>
                    <a:pt x="1350" y="784"/>
                    <a:pt x="1524" y="609"/>
                    <a:pt x="1524" y="392"/>
                  </a:cubicBezTo>
                  <a:cubicBezTo>
                    <a:pt x="1524" y="174"/>
                    <a:pt x="1350" y="0"/>
                    <a:pt x="1132" y="0"/>
                  </a:cubicBezTo>
                  <a:close/>
                </a:path>
              </a:pathLst>
            </a:custGeom>
            <a:solidFill>
              <a:srgbClr val="FFD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8"/>
            <p:cNvSpPr/>
            <p:nvPr/>
          </p:nvSpPr>
          <p:spPr>
            <a:xfrm>
              <a:off x="-296935" y="3975525"/>
              <a:ext cx="107077" cy="213533"/>
            </a:xfrm>
            <a:custGeom>
              <a:avLst/>
              <a:gdLst/>
              <a:ahLst/>
              <a:cxnLst/>
              <a:rect l="l" t="t" r="r" b="b"/>
              <a:pathLst>
                <a:path w="1894" h="3777" extrusionOk="0">
                  <a:moveTo>
                    <a:pt x="1426" y="0"/>
                  </a:moveTo>
                  <a:lnTo>
                    <a:pt x="1426" y="0"/>
                  </a:lnTo>
                  <a:cubicBezTo>
                    <a:pt x="1328" y="66"/>
                    <a:pt x="1231" y="142"/>
                    <a:pt x="1154" y="240"/>
                  </a:cubicBezTo>
                  <a:cubicBezTo>
                    <a:pt x="936" y="512"/>
                    <a:pt x="774" y="839"/>
                    <a:pt x="697" y="1209"/>
                  </a:cubicBezTo>
                  <a:cubicBezTo>
                    <a:pt x="675" y="1209"/>
                    <a:pt x="665" y="1197"/>
                    <a:pt x="643" y="1197"/>
                  </a:cubicBezTo>
                  <a:cubicBezTo>
                    <a:pt x="283" y="1197"/>
                    <a:pt x="0" y="1492"/>
                    <a:pt x="0" y="1850"/>
                  </a:cubicBezTo>
                  <a:cubicBezTo>
                    <a:pt x="0" y="2210"/>
                    <a:pt x="283" y="2493"/>
                    <a:pt x="643" y="2493"/>
                  </a:cubicBezTo>
                  <a:cubicBezTo>
                    <a:pt x="686" y="2493"/>
                    <a:pt x="730" y="2493"/>
                    <a:pt x="774" y="2481"/>
                  </a:cubicBezTo>
                  <a:cubicBezTo>
                    <a:pt x="969" y="3047"/>
                    <a:pt x="1372" y="3494"/>
                    <a:pt x="1894" y="3777"/>
                  </a:cubicBezTo>
                  <a:cubicBezTo>
                    <a:pt x="1361" y="3189"/>
                    <a:pt x="1045" y="2416"/>
                    <a:pt x="1045" y="1557"/>
                  </a:cubicBezTo>
                  <a:cubicBezTo>
                    <a:pt x="1045" y="1001"/>
                    <a:pt x="1187" y="469"/>
                    <a:pt x="1426" y="0"/>
                  </a:cubicBezTo>
                  <a:close/>
                </a:path>
              </a:pathLst>
            </a:custGeom>
            <a:solidFill>
              <a:srgbClr val="3B3155">
                <a:alpha val="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8"/>
            <p:cNvSpPr/>
            <p:nvPr/>
          </p:nvSpPr>
          <p:spPr>
            <a:xfrm>
              <a:off x="-232317" y="4085031"/>
              <a:ext cx="61567" cy="49242"/>
            </a:xfrm>
            <a:custGeom>
              <a:avLst/>
              <a:gdLst/>
              <a:ahLst/>
              <a:cxnLst/>
              <a:rect l="l" t="t" r="r" b="b"/>
              <a:pathLst>
                <a:path w="1089" h="871" extrusionOk="0">
                  <a:moveTo>
                    <a:pt x="545" y="0"/>
                  </a:moveTo>
                  <a:cubicBezTo>
                    <a:pt x="240" y="0"/>
                    <a:pt x="1" y="196"/>
                    <a:pt x="1" y="436"/>
                  </a:cubicBezTo>
                  <a:cubicBezTo>
                    <a:pt x="1" y="675"/>
                    <a:pt x="240" y="871"/>
                    <a:pt x="545" y="871"/>
                  </a:cubicBezTo>
                  <a:cubicBezTo>
                    <a:pt x="849" y="871"/>
                    <a:pt x="1089" y="675"/>
                    <a:pt x="1089" y="436"/>
                  </a:cubicBezTo>
                  <a:cubicBezTo>
                    <a:pt x="1089" y="196"/>
                    <a:pt x="849" y="0"/>
                    <a:pt x="5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8"/>
            <p:cNvSpPr/>
            <p:nvPr/>
          </p:nvSpPr>
          <p:spPr>
            <a:xfrm>
              <a:off x="-65599" y="4085031"/>
              <a:ext cx="62189" cy="49242"/>
            </a:xfrm>
            <a:custGeom>
              <a:avLst/>
              <a:gdLst/>
              <a:ahLst/>
              <a:cxnLst/>
              <a:rect l="l" t="t" r="r" b="b"/>
              <a:pathLst>
                <a:path w="1100" h="871" extrusionOk="0">
                  <a:moveTo>
                    <a:pt x="556" y="0"/>
                  </a:moveTo>
                  <a:cubicBezTo>
                    <a:pt x="251" y="0"/>
                    <a:pt x="0" y="196"/>
                    <a:pt x="0" y="436"/>
                  </a:cubicBezTo>
                  <a:cubicBezTo>
                    <a:pt x="0" y="675"/>
                    <a:pt x="251" y="871"/>
                    <a:pt x="556" y="871"/>
                  </a:cubicBezTo>
                  <a:cubicBezTo>
                    <a:pt x="849" y="871"/>
                    <a:pt x="1100" y="675"/>
                    <a:pt x="1100" y="436"/>
                  </a:cubicBezTo>
                  <a:cubicBezTo>
                    <a:pt x="1100" y="196"/>
                    <a:pt x="849" y="0"/>
                    <a:pt x="5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8"/>
            <p:cNvSpPr/>
            <p:nvPr/>
          </p:nvSpPr>
          <p:spPr>
            <a:xfrm>
              <a:off x="-226155" y="4250563"/>
              <a:ext cx="31377" cy="44323"/>
            </a:xfrm>
            <a:custGeom>
              <a:avLst/>
              <a:gdLst/>
              <a:ahLst/>
              <a:cxnLst/>
              <a:rect l="l" t="t" r="r" b="b"/>
              <a:pathLst>
                <a:path w="555" h="784" extrusionOk="0">
                  <a:moveTo>
                    <a:pt x="381" y="0"/>
                  </a:moveTo>
                  <a:cubicBezTo>
                    <a:pt x="174" y="0"/>
                    <a:pt x="0" y="174"/>
                    <a:pt x="0" y="392"/>
                  </a:cubicBezTo>
                  <a:cubicBezTo>
                    <a:pt x="0" y="609"/>
                    <a:pt x="174" y="784"/>
                    <a:pt x="381" y="784"/>
                  </a:cubicBezTo>
                  <a:lnTo>
                    <a:pt x="555" y="784"/>
                  </a:lnTo>
                  <a:cubicBezTo>
                    <a:pt x="511" y="609"/>
                    <a:pt x="490" y="435"/>
                    <a:pt x="490" y="250"/>
                  </a:cubicBezTo>
                  <a:cubicBezTo>
                    <a:pt x="490" y="163"/>
                    <a:pt x="490" y="87"/>
                    <a:pt x="501" y="0"/>
                  </a:cubicBezTo>
                  <a:close/>
                </a:path>
              </a:pathLst>
            </a:custGeom>
            <a:solidFill>
              <a:srgbClr val="3B3155">
                <a:alpha val="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8"/>
            <p:cNvSpPr/>
            <p:nvPr/>
          </p:nvSpPr>
          <p:spPr>
            <a:xfrm>
              <a:off x="-136323" y="4200078"/>
              <a:ext cx="36974" cy="36974"/>
            </a:xfrm>
            <a:custGeom>
              <a:avLst/>
              <a:gdLst/>
              <a:ahLst/>
              <a:cxnLst/>
              <a:rect l="l" t="t" r="r" b="b"/>
              <a:pathLst>
                <a:path w="654" h="654" extrusionOk="0">
                  <a:moveTo>
                    <a:pt x="327" y="218"/>
                  </a:moveTo>
                  <a:cubicBezTo>
                    <a:pt x="381" y="218"/>
                    <a:pt x="435" y="262"/>
                    <a:pt x="435" y="327"/>
                  </a:cubicBezTo>
                  <a:cubicBezTo>
                    <a:pt x="435" y="381"/>
                    <a:pt x="381" y="436"/>
                    <a:pt x="327" y="436"/>
                  </a:cubicBezTo>
                  <a:cubicBezTo>
                    <a:pt x="261" y="436"/>
                    <a:pt x="218" y="381"/>
                    <a:pt x="218" y="327"/>
                  </a:cubicBezTo>
                  <a:cubicBezTo>
                    <a:pt x="218" y="262"/>
                    <a:pt x="261" y="218"/>
                    <a:pt x="327" y="218"/>
                  </a:cubicBezTo>
                  <a:close/>
                  <a:moveTo>
                    <a:pt x="327" y="1"/>
                  </a:moveTo>
                  <a:cubicBezTo>
                    <a:pt x="141" y="1"/>
                    <a:pt x="0" y="142"/>
                    <a:pt x="0" y="327"/>
                  </a:cubicBezTo>
                  <a:cubicBezTo>
                    <a:pt x="0" y="501"/>
                    <a:pt x="141" y="654"/>
                    <a:pt x="327" y="654"/>
                  </a:cubicBezTo>
                  <a:cubicBezTo>
                    <a:pt x="501" y="654"/>
                    <a:pt x="653" y="501"/>
                    <a:pt x="653" y="327"/>
                  </a:cubicBezTo>
                  <a:cubicBezTo>
                    <a:pt x="653" y="142"/>
                    <a:pt x="501" y="1"/>
                    <a:pt x="3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8"/>
            <p:cNvSpPr/>
            <p:nvPr/>
          </p:nvSpPr>
          <p:spPr>
            <a:xfrm>
              <a:off x="-142485" y="4079773"/>
              <a:ext cx="48620" cy="20070"/>
            </a:xfrm>
            <a:custGeom>
              <a:avLst/>
              <a:gdLst/>
              <a:ahLst/>
              <a:cxnLst/>
              <a:rect l="l" t="t" r="r" b="b"/>
              <a:pathLst>
                <a:path w="860" h="355" extrusionOk="0">
                  <a:moveTo>
                    <a:pt x="124" y="0"/>
                  </a:moveTo>
                  <a:cubicBezTo>
                    <a:pt x="99" y="0"/>
                    <a:pt x="73" y="9"/>
                    <a:pt x="54" y="28"/>
                  </a:cubicBezTo>
                  <a:cubicBezTo>
                    <a:pt x="11" y="61"/>
                    <a:pt x="0" y="137"/>
                    <a:pt x="44" y="180"/>
                  </a:cubicBezTo>
                  <a:cubicBezTo>
                    <a:pt x="141" y="289"/>
                    <a:pt x="283" y="354"/>
                    <a:pt x="436" y="354"/>
                  </a:cubicBezTo>
                  <a:cubicBezTo>
                    <a:pt x="577" y="354"/>
                    <a:pt x="719" y="289"/>
                    <a:pt x="816" y="180"/>
                  </a:cubicBezTo>
                  <a:cubicBezTo>
                    <a:pt x="860" y="137"/>
                    <a:pt x="860" y="61"/>
                    <a:pt x="806" y="28"/>
                  </a:cubicBezTo>
                  <a:cubicBezTo>
                    <a:pt x="787" y="9"/>
                    <a:pt x="763" y="0"/>
                    <a:pt x="740" y="0"/>
                  </a:cubicBezTo>
                  <a:cubicBezTo>
                    <a:pt x="709" y="0"/>
                    <a:pt x="678" y="15"/>
                    <a:pt x="653" y="39"/>
                  </a:cubicBezTo>
                  <a:cubicBezTo>
                    <a:pt x="598" y="105"/>
                    <a:pt x="523" y="137"/>
                    <a:pt x="436" y="137"/>
                  </a:cubicBezTo>
                  <a:cubicBezTo>
                    <a:pt x="349" y="137"/>
                    <a:pt x="261" y="105"/>
                    <a:pt x="207" y="39"/>
                  </a:cubicBezTo>
                  <a:cubicBezTo>
                    <a:pt x="188" y="15"/>
                    <a:pt x="156" y="0"/>
                    <a:pt x="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8"/>
            <p:cNvSpPr/>
            <p:nvPr/>
          </p:nvSpPr>
          <p:spPr>
            <a:xfrm>
              <a:off x="-203429" y="4056368"/>
              <a:ext cx="38840" cy="35504"/>
            </a:xfrm>
            <a:custGeom>
              <a:avLst/>
              <a:gdLst/>
              <a:ahLst/>
              <a:cxnLst/>
              <a:rect l="l" t="t" r="r" b="b"/>
              <a:pathLst>
                <a:path w="687" h="628" extrusionOk="0">
                  <a:moveTo>
                    <a:pt x="114" y="0"/>
                  </a:moveTo>
                  <a:cubicBezTo>
                    <a:pt x="67" y="0"/>
                    <a:pt x="31" y="32"/>
                    <a:pt x="22" y="83"/>
                  </a:cubicBezTo>
                  <a:cubicBezTo>
                    <a:pt x="1" y="137"/>
                    <a:pt x="34" y="192"/>
                    <a:pt x="99" y="214"/>
                  </a:cubicBezTo>
                  <a:lnTo>
                    <a:pt x="262" y="257"/>
                  </a:lnTo>
                  <a:cubicBezTo>
                    <a:pt x="251" y="279"/>
                    <a:pt x="240" y="301"/>
                    <a:pt x="240" y="323"/>
                  </a:cubicBezTo>
                  <a:lnTo>
                    <a:pt x="240" y="519"/>
                  </a:lnTo>
                  <a:cubicBezTo>
                    <a:pt x="240" y="573"/>
                    <a:pt x="295" y="627"/>
                    <a:pt x="349" y="627"/>
                  </a:cubicBezTo>
                  <a:cubicBezTo>
                    <a:pt x="414" y="627"/>
                    <a:pt x="458" y="573"/>
                    <a:pt x="458" y="519"/>
                  </a:cubicBezTo>
                  <a:lnTo>
                    <a:pt x="458" y="323"/>
                  </a:lnTo>
                  <a:lnTo>
                    <a:pt x="458" y="311"/>
                  </a:lnTo>
                  <a:lnTo>
                    <a:pt x="545" y="333"/>
                  </a:lnTo>
                  <a:lnTo>
                    <a:pt x="566" y="333"/>
                  </a:lnTo>
                  <a:cubicBezTo>
                    <a:pt x="621" y="333"/>
                    <a:pt x="665" y="301"/>
                    <a:pt x="675" y="257"/>
                  </a:cubicBezTo>
                  <a:cubicBezTo>
                    <a:pt x="687" y="192"/>
                    <a:pt x="653" y="137"/>
                    <a:pt x="599" y="127"/>
                  </a:cubicBezTo>
                  <a:lnTo>
                    <a:pt x="153" y="7"/>
                  </a:lnTo>
                  <a:cubicBezTo>
                    <a:pt x="139" y="2"/>
                    <a:pt x="126" y="0"/>
                    <a:pt x="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8"/>
            <p:cNvSpPr/>
            <p:nvPr/>
          </p:nvSpPr>
          <p:spPr>
            <a:xfrm>
              <a:off x="-71762" y="4056368"/>
              <a:ext cx="38840" cy="35504"/>
            </a:xfrm>
            <a:custGeom>
              <a:avLst/>
              <a:gdLst/>
              <a:ahLst/>
              <a:cxnLst/>
              <a:rect l="l" t="t" r="r" b="b"/>
              <a:pathLst>
                <a:path w="687" h="628" extrusionOk="0">
                  <a:moveTo>
                    <a:pt x="578" y="0"/>
                  </a:moveTo>
                  <a:cubicBezTo>
                    <a:pt x="567" y="0"/>
                    <a:pt x="556" y="2"/>
                    <a:pt x="544" y="7"/>
                  </a:cubicBezTo>
                  <a:lnTo>
                    <a:pt x="99" y="127"/>
                  </a:lnTo>
                  <a:cubicBezTo>
                    <a:pt x="33" y="137"/>
                    <a:pt x="0" y="192"/>
                    <a:pt x="22" y="257"/>
                  </a:cubicBezTo>
                  <a:cubicBezTo>
                    <a:pt x="33" y="301"/>
                    <a:pt x="77" y="333"/>
                    <a:pt x="120" y="333"/>
                  </a:cubicBezTo>
                  <a:lnTo>
                    <a:pt x="153" y="333"/>
                  </a:lnTo>
                  <a:lnTo>
                    <a:pt x="229" y="311"/>
                  </a:lnTo>
                  <a:lnTo>
                    <a:pt x="229" y="323"/>
                  </a:lnTo>
                  <a:lnTo>
                    <a:pt x="229" y="519"/>
                  </a:lnTo>
                  <a:cubicBezTo>
                    <a:pt x="229" y="573"/>
                    <a:pt x="283" y="627"/>
                    <a:pt x="338" y="627"/>
                  </a:cubicBezTo>
                  <a:cubicBezTo>
                    <a:pt x="403" y="627"/>
                    <a:pt x="447" y="573"/>
                    <a:pt x="447" y="519"/>
                  </a:cubicBezTo>
                  <a:lnTo>
                    <a:pt x="447" y="323"/>
                  </a:lnTo>
                  <a:cubicBezTo>
                    <a:pt x="447" y="301"/>
                    <a:pt x="447" y="279"/>
                    <a:pt x="425" y="257"/>
                  </a:cubicBezTo>
                  <a:lnTo>
                    <a:pt x="599" y="214"/>
                  </a:lnTo>
                  <a:cubicBezTo>
                    <a:pt x="653" y="192"/>
                    <a:pt x="686" y="137"/>
                    <a:pt x="675" y="83"/>
                  </a:cubicBezTo>
                  <a:cubicBezTo>
                    <a:pt x="658" y="32"/>
                    <a:pt x="620" y="0"/>
                    <a:pt x="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8"/>
            <p:cNvSpPr/>
            <p:nvPr/>
          </p:nvSpPr>
          <p:spPr>
            <a:xfrm>
              <a:off x="-303097" y="3892476"/>
              <a:ext cx="370417" cy="419659"/>
            </a:xfrm>
            <a:custGeom>
              <a:avLst/>
              <a:gdLst/>
              <a:ahLst/>
              <a:cxnLst/>
              <a:rect l="l" t="t" r="r" b="b"/>
              <a:pathLst>
                <a:path w="6552" h="7423" extrusionOk="0">
                  <a:moveTo>
                    <a:pt x="675" y="2786"/>
                  </a:moveTo>
                  <a:lnTo>
                    <a:pt x="675" y="2786"/>
                  </a:lnTo>
                  <a:cubicBezTo>
                    <a:pt x="654" y="2917"/>
                    <a:pt x="643" y="3036"/>
                    <a:pt x="643" y="3178"/>
                  </a:cubicBezTo>
                  <a:cubicBezTo>
                    <a:pt x="643" y="3418"/>
                    <a:pt x="675" y="3646"/>
                    <a:pt x="741" y="3853"/>
                  </a:cubicBezTo>
                  <a:cubicBezTo>
                    <a:pt x="447" y="3853"/>
                    <a:pt x="218" y="3614"/>
                    <a:pt x="218" y="3319"/>
                  </a:cubicBezTo>
                  <a:cubicBezTo>
                    <a:pt x="218" y="3058"/>
                    <a:pt x="414" y="2830"/>
                    <a:pt x="675" y="2786"/>
                  </a:cubicBezTo>
                  <a:close/>
                  <a:moveTo>
                    <a:pt x="5866" y="2786"/>
                  </a:moveTo>
                  <a:lnTo>
                    <a:pt x="5866" y="2786"/>
                  </a:lnTo>
                  <a:cubicBezTo>
                    <a:pt x="6138" y="2830"/>
                    <a:pt x="6334" y="3058"/>
                    <a:pt x="6334" y="3319"/>
                  </a:cubicBezTo>
                  <a:cubicBezTo>
                    <a:pt x="6334" y="3614"/>
                    <a:pt x="6095" y="3853"/>
                    <a:pt x="5812" y="3853"/>
                  </a:cubicBezTo>
                  <a:cubicBezTo>
                    <a:pt x="5866" y="3646"/>
                    <a:pt x="5899" y="3418"/>
                    <a:pt x="5899" y="3178"/>
                  </a:cubicBezTo>
                  <a:cubicBezTo>
                    <a:pt x="5899" y="3036"/>
                    <a:pt x="5888" y="2895"/>
                    <a:pt x="5866" y="2786"/>
                  </a:cubicBezTo>
                  <a:close/>
                  <a:moveTo>
                    <a:pt x="2058" y="5387"/>
                  </a:moveTo>
                  <a:cubicBezTo>
                    <a:pt x="2112" y="5420"/>
                    <a:pt x="2199" y="5452"/>
                    <a:pt x="2232" y="5463"/>
                  </a:cubicBezTo>
                  <a:lnTo>
                    <a:pt x="2232" y="6225"/>
                  </a:lnTo>
                  <a:lnTo>
                    <a:pt x="1742" y="6225"/>
                  </a:lnTo>
                  <a:cubicBezTo>
                    <a:pt x="1698" y="6225"/>
                    <a:pt x="1644" y="6236"/>
                    <a:pt x="1589" y="6247"/>
                  </a:cubicBezTo>
                  <a:cubicBezTo>
                    <a:pt x="1611" y="6192"/>
                    <a:pt x="1623" y="6127"/>
                    <a:pt x="1655" y="6051"/>
                  </a:cubicBezTo>
                  <a:cubicBezTo>
                    <a:pt x="1720" y="5855"/>
                    <a:pt x="1840" y="5583"/>
                    <a:pt x="2058" y="5387"/>
                  </a:cubicBezTo>
                  <a:close/>
                  <a:moveTo>
                    <a:pt x="4484" y="5387"/>
                  </a:moveTo>
                  <a:cubicBezTo>
                    <a:pt x="4702" y="5583"/>
                    <a:pt x="4832" y="5855"/>
                    <a:pt x="4898" y="6051"/>
                  </a:cubicBezTo>
                  <a:cubicBezTo>
                    <a:pt x="4919" y="6127"/>
                    <a:pt x="4941" y="6192"/>
                    <a:pt x="4952" y="6247"/>
                  </a:cubicBezTo>
                  <a:cubicBezTo>
                    <a:pt x="4898" y="6236"/>
                    <a:pt x="4844" y="6225"/>
                    <a:pt x="4800" y="6225"/>
                  </a:cubicBezTo>
                  <a:lnTo>
                    <a:pt x="4310" y="6225"/>
                  </a:lnTo>
                  <a:lnTo>
                    <a:pt x="4310" y="5463"/>
                  </a:lnTo>
                  <a:lnTo>
                    <a:pt x="4321" y="5463"/>
                  </a:lnTo>
                  <a:cubicBezTo>
                    <a:pt x="4375" y="5442"/>
                    <a:pt x="4430" y="5420"/>
                    <a:pt x="4484" y="5387"/>
                  </a:cubicBezTo>
                  <a:close/>
                  <a:moveTo>
                    <a:pt x="2482" y="6443"/>
                  </a:moveTo>
                  <a:cubicBezTo>
                    <a:pt x="2634" y="6443"/>
                    <a:pt x="2765" y="6573"/>
                    <a:pt x="2765" y="6726"/>
                  </a:cubicBezTo>
                  <a:cubicBezTo>
                    <a:pt x="2765" y="6878"/>
                    <a:pt x="2634" y="7009"/>
                    <a:pt x="2482" y="7009"/>
                  </a:cubicBezTo>
                  <a:lnTo>
                    <a:pt x="1742" y="7009"/>
                  </a:lnTo>
                  <a:cubicBezTo>
                    <a:pt x="1589" y="7009"/>
                    <a:pt x="1470" y="6878"/>
                    <a:pt x="1470" y="6726"/>
                  </a:cubicBezTo>
                  <a:cubicBezTo>
                    <a:pt x="1470" y="6573"/>
                    <a:pt x="1589" y="6443"/>
                    <a:pt x="1742" y="6443"/>
                  </a:cubicBezTo>
                  <a:close/>
                  <a:moveTo>
                    <a:pt x="4800" y="6443"/>
                  </a:moveTo>
                  <a:cubicBezTo>
                    <a:pt x="4952" y="6443"/>
                    <a:pt x="5083" y="6573"/>
                    <a:pt x="5083" y="6726"/>
                  </a:cubicBezTo>
                  <a:cubicBezTo>
                    <a:pt x="5083" y="6878"/>
                    <a:pt x="4952" y="7009"/>
                    <a:pt x="4800" y="7009"/>
                  </a:cubicBezTo>
                  <a:lnTo>
                    <a:pt x="4060" y="7009"/>
                  </a:lnTo>
                  <a:cubicBezTo>
                    <a:pt x="3908" y="7009"/>
                    <a:pt x="3777" y="6878"/>
                    <a:pt x="3777" y="6726"/>
                  </a:cubicBezTo>
                  <a:cubicBezTo>
                    <a:pt x="3777" y="6573"/>
                    <a:pt x="3908" y="6443"/>
                    <a:pt x="4060" y="6443"/>
                  </a:cubicBezTo>
                  <a:close/>
                  <a:moveTo>
                    <a:pt x="3853" y="5169"/>
                  </a:moveTo>
                  <a:cubicBezTo>
                    <a:pt x="3983" y="5169"/>
                    <a:pt x="4092" y="5278"/>
                    <a:pt x="4092" y="5420"/>
                  </a:cubicBezTo>
                  <a:lnTo>
                    <a:pt x="4092" y="6225"/>
                  </a:lnTo>
                  <a:lnTo>
                    <a:pt x="4060" y="6225"/>
                  </a:lnTo>
                  <a:cubicBezTo>
                    <a:pt x="3788" y="6225"/>
                    <a:pt x="3560" y="6453"/>
                    <a:pt x="3560" y="6726"/>
                  </a:cubicBezTo>
                  <a:cubicBezTo>
                    <a:pt x="3560" y="6943"/>
                    <a:pt x="3701" y="7128"/>
                    <a:pt x="3908" y="7205"/>
                  </a:cubicBezTo>
                  <a:lnTo>
                    <a:pt x="2634" y="7205"/>
                  </a:lnTo>
                  <a:cubicBezTo>
                    <a:pt x="2841" y="7139"/>
                    <a:pt x="2982" y="6943"/>
                    <a:pt x="2982" y="6726"/>
                  </a:cubicBezTo>
                  <a:cubicBezTo>
                    <a:pt x="2982" y="6453"/>
                    <a:pt x="2765" y="6225"/>
                    <a:pt x="2482" y="6225"/>
                  </a:cubicBezTo>
                  <a:lnTo>
                    <a:pt x="2450" y="6225"/>
                  </a:lnTo>
                  <a:lnTo>
                    <a:pt x="2450" y="5420"/>
                  </a:lnTo>
                  <a:cubicBezTo>
                    <a:pt x="2450" y="5278"/>
                    <a:pt x="2558" y="5169"/>
                    <a:pt x="2699" y="5169"/>
                  </a:cubicBezTo>
                  <a:close/>
                  <a:moveTo>
                    <a:pt x="762" y="1"/>
                  </a:moveTo>
                  <a:cubicBezTo>
                    <a:pt x="556" y="1"/>
                    <a:pt x="360" y="88"/>
                    <a:pt x="240" y="251"/>
                  </a:cubicBezTo>
                  <a:cubicBezTo>
                    <a:pt x="109" y="403"/>
                    <a:pt x="55" y="610"/>
                    <a:pt x="99" y="806"/>
                  </a:cubicBezTo>
                  <a:cubicBezTo>
                    <a:pt x="143" y="980"/>
                    <a:pt x="175" y="1154"/>
                    <a:pt x="197" y="1328"/>
                  </a:cubicBezTo>
                  <a:cubicBezTo>
                    <a:pt x="207" y="1387"/>
                    <a:pt x="251" y="1428"/>
                    <a:pt x="299" y="1428"/>
                  </a:cubicBezTo>
                  <a:cubicBezTo>
                    <a:pt x="305" y="1428"/>
                    <a:pt x="311" y="1427"/>
                    <a:pt x="317" y="1426"/>
                  </a:cubicBezTo>
                  <a:cubicBezTo>
                    <a:pt x="382" y="1415"/>
                    <a:pt x="414" y="1360"/>
                    <a:pt x="414" y="1307"/>
                  </a:cubicBezTo>
                  <a:cubicBezTo>
                    <a:pt x="382" y="1121"/>
                    <a:pt x="349" y="937"/>
                    <a:pt x="317" y="762"/>
                  </a:cubicBezTo>
                  <a:cubicBezTo>
                    <a:pt x="284" y="632"/>
                    <a:pt x="317" y="490"/>
                    <a:pt x="404" y="381"/>
                  </a:cubicBezTo>
                  <a:cubicBezTo>
                    <a:pt x="491" y="272"/>
                    <a:pt x="621" y="218"/>
                    <a:pt x="762" y="218"/>
                  </a:cubicBezTo>
                  <a:lnTo>
                    <a:pt x="5790" y="218"/>
                  </a:lnTo>
                  <a:cubicBezTo>
                    <a:pt x="5920" y="218"/>
                    <a:pt x="6051" y="272"/>
                    <a:pt x="6138" y="381"/>
                  </a:cubicBezTo>
                  <a:cubicBezTo>
                    <a:pt x="6225" y="490"/>
                    <a:pt x="6258" y="632"/>
                    <a:pt x="6225" y="762"/>
                  </a:cubicBezTo>
                  <a:cubicBezTo>
                    <a:pt x="6138" y="1198"/>
                    <a:pt x="6041" y="1861"/>
                    <a:pt x="6084" y="2623"/>
                  </a:cubicBezTo>
                  <a:cubicBezTo>
                    <a:pt x="5997" y="2591"/>
                    <a:pt x="5910" y="2569"/>
                    <a:pt x="5823" y="2569"/>
                  </a:cubicBezTo>
                  <a:cubicBezTo>
                    <a:pt x="5746" y="2221"/>
                    <a:pt x="5584" y="1916"/>
                    <a:pt x="5366" y="1643"/>
                  </a:cubicBezTo>
                  <a:cubicBezTo>
                    <a:pt x="5151" y="1373"/>
                    <a:pt x="4830" y="1231"/>
                    <a:pt x="4504" y="1231"/>
                  </a:cubicBezTo>
                  <a:cubicBezTo>
                    <a:pt x="4319" y="1231"/>
                    <a:pt x="4132" y="1277"/>
                    <a:pt x="3962" y="1372"/>
                  </a:cubicBezTo>
                  <a:cubicBezTo>
                    <a:pt x="3886" y="1415"/>
                    <a:pt x="3809" y="1469"/>
                    <a:pt x="3734" y="1524"/>
                  </a:cubicBezTo>
                  <a:cubicBezTo>
                    <a:pt x="3635" y="1589"/>
                    <a:pt x="3548" y="1655"/>
                    <a:pt x="3472" y="1742"/>
                  </a:cubicBezTo>
                  <a:cubicBezTo>
                    <a:pt x="3418" y="1791"/>
                    <a:pt x="3347" y="1815"/>
                    <a:pt x="3277" y="1815"/>
                  </a:cubicBezTo>
                  <a:cubicBezTo>
                    <a:pt x="3206" y="1815"/>
                    <a:pt x="3135" y="1791"/>
                    <a:pt x="3081" y="1742"/>
                  </a:cubicBezTo>
                  <a:cubicBezTo>
                    <a:pt x="2863" y="1535"/>
                    <a:pt x="2558" y="1317"/>
                    <a:pt x="2264" y="1252"/>
                  </a:cubicBezTo>
                  <a:cubicBezTo>
                    <a:pt x="2197" y="1237"/>
                    <a:pt x="2127" y="1230"/>
                    <a:pt x="2056" y="1230"/>
                  </a:cubicBezTo>
                  <a:cubicBezTo>
                    <a:pt x="1920" y="1230"/>
                    <a:pt x="1780" y="1256"/>
                    <a:pt x="1644" y="1307"/>
                  </a:cubicBezTo>
                  <a:cubicBezTo>
                    <a:pt x="1318" y="1426"/>
                    <a:pt x="1122" y="1677"/>
                    <a:pt x="948" y="1981"/>
                  </a:cubicBezTo>
                  <a:cubicBezTo>
                    <a:pt x="784" y="2286"/>
                    <a:pt x="730" y="2536"/>
                    <a:pt x="719" y="2569"/>
                  </a:cubicBezTo>
                  <a:cubicBezTo>
                    <a:pt x="632" y="2569"/>
                    <a:pt x="556" y="2579"/>
                    <a:pt x="479" y="2612"/>
                  </a:cubicBezTo>
                  <a:lnTo>
                    <a:pt x="469" y="2623"/>
                  </a:lnTo>
                  <a:cubicBezTo>
                    <a:pt x="479" y="2329"/>
                    <a:pt x="479" y="2035"/>
                    <a:pt x="458" y="1742"/>
                  </a:cubicBezTo>
                  <a:cubicBezTo>
                    <a:pt x="458" y="1683"/>
                    <a:pt x="414" y="1642"/>
                    <a:pt x="358" y="1642"/>
                  </a:cubicBezTo>
                  <a:cubicBezTo>
                    <a:pt x="351" y="1642"/>
                    <a:pt x="345" y="1642"/>
                    <a:pt x="338" y="1643"/>
                  </a:cubicBezTo>
                  <a:cubicBezTo>
                    <a:pt x="284" y="1643"/>
                    <a:pt x="240" y="1698"/>
                    <a:pt x="240" y="1752"/>
                  </a:cubicBezTo>
                  <a:cubicBezTo>
                    <a:pt x="262" y="2100"/>
                    <a:pt x="262" y="2438"/>
                    <a:pt x="240" y="2765"/>
                  </a:cubicBezTo>
                  <a:cubicBezTo>
                    <a:pt x="88" y="2906"/>
                    <a:pt x="1" y="3102"/>
                    <a:pt x="1" y="3319"/>
                  </a:cubicBezTo>
                  <a:cubicBezTo>
                    <a:pt x="1" y="3736"/>
                    <a:pt x="339" y="4073"/>
                    <a:pt x="750" y="4073"/>
                  </a:cubicBezTo>
                  <a:cubicBezTo>
                    <a:pt x="769" y="4073"/>
                    <a:pt x="787" y="4072"/>
                    <a:pt x="806" y="4071"/>
                  </a:cubicBezTo>
                  <a:cubicBezTo>
                    <a:pt x="883" y="4266"/>
                    <a:pt x="991" y="4451"/>
                    <a:pt x="1111" y="4625"/>
                  </a:cubicBezTo>
                  <a:cubicBezTo>
                    <a:pt x="1306" y="4886"/>
                    <a:pt x="1568" y="5115"/>
                    <a:pt x="1851" y="5278"/>
                  </a:cubicBezTo>
                  <a:cubicBezTo>
                    <a:pt x="1459" y="5670"/>
                    <a:pt x="1361" y="6279"/>
                    <a:pt x="1340" y="6443"/>
                  </a:cubicBezTo>
                  <a:cubicBezTo>
                    <a:pt x="1285" y="6519"/>
                    <a:pt x="1253" y="6617"/>
                    <a:pt x="1253" y="6726"/>
                  </a:cubicBezTo>
                  <a:cubicBezTo>
                    <a:pt x="1253" y="6997"/>
                    <a:pt x="1470" y="7226"/>
                    <a:pt x="1742" y="7226"/>
                  </a:cubicBezTo>
                  <a:lnTo>
                    <a:pt x="2319" y="7226"/>
                  </a:lnTo>
                  <a:cubicBezTo>
                    <a:pt x="2406" y="7346"/>
                    <a:pt x="2547" y="7422"/>
                    <a:pt x="2699" y="7422"/>
                  </a:cubicBezTo>
                  <a:lnTo>
                    <a:pt x="3853" y="7422"/>
                  </a:lnTo>
                  <a:cubicBezTo>
                    <a:pt x="4005" y="7422"/>
                    <a:pt x="4147" y="7346"/>
                    <a:pt x="4234" y="7226"/>
                  </a:cubicBezTo>
                  <a:lnTo>
                    <a:pt x="4800" y="7226"/>
                  </a:lnTo>
                  <a:cubicBezTo>
                    <a:pt x="5072" y="7226"/>
                    <a:pt x="5301" y="6997"/>
                    <a:pt x="5301" y="6726"/>
                  </a:cubicBezTo>
                  <a:cubicBezTo>
                    <a:pt x="5301" y="6617"/>
                    <a:pt x="5268" y="6519"/>
                    <a:pt x="5214" y="6443"/>
                  </a:cubicBezTo>
                  <a:cubicBezTo>
                    <a:pt x="5192" y="6290"/>
                    <a:pt x="5093" y="5681"/>
                    <a:pt x="4691" y="5289"/>
                  </a:cubicBezTo>
                  <a:cubicBezTo>
                    <a:pt x="4811" y="5213"/>
                    <a:pt x="4919" y="5137"/>
                    <a:pt x="5018" y="5060"/>
                  </a:cubicBezTo>
                  <a:cubicBezTo>
                    <a:pt x="5061" y="5017"/>
                    <a:pt x="5072" y="4952"/>
                    <a:pt x="5028" y="4908"/>
                  </a:cubicBezTo>
                  <a:cubicBezTo>
                    <a:pt x="5010" y="4878"/>
                    <a:pt x="4981" y="4864"/>
                    <a:pt x="4950" y="4864"/>
                  </a:cubicBezTo>
                  <a:cubicBezTo>
                    <a:pt x="4926" y="4864"/>
                    <a:pt x="4900" y="4872"/>
                    <a:pt x="4876" y="4886"/>
                  </a:cubicBezTo>
                  <a:cubicBezTo>
                    <a:pt x="4691" y="5039"/>
                    <a:pt x="4495" y="5159"/>
                    <a:pt x="4278" y="5246"/>
                  </a:cubicBezTo>
                  <a:cubicBezTo>
                    <a:pt x="4212" y="5072"/>
                    <a:pt x="4038" y="4952"/>
                    <a:pt x="3853" y="4952"/>
                  </a:cubicBezTo>
                  <a:lnTo>
                    <a:pt x="2699" y="4952"/>
                  </a:lnTo>
                  <a:cubicBezTo>
                    <a:pt x="2504" y="4952"/>
                    <a:pt x="2341" y="5072"/>
                    <a:pt x="2264" y="5246"/>
                  </a:cubicBezTo>
                  <a:cubicBezTo>
                    <a:pt x="2221" y="5224"/>
                    <a:pt x="2167" y="5202"/>
                    <a:pt x="2101" y="5169"/>
                  </a:cubicBezTo>
                  <a:cubicBezTo>
                    <a:pt x="1775" y="5006"/>
                    <a:pt x="1502" y="4777"/>
                    <a:pt x="1285" y="4495"/>
                  </a:cubicBezTo>
                  <a:cubicBezTo>
                    <a:pt x="1024" y="4136"/>
                    <a:pt x="861" y="3679"/>
                    <a:pt x="861" y="3178"/>
                  </a:cubicBezTo>
                  <a:cubicBezTo>
                    <a:pt x="861" y="2688"/>
                    <a:pt x="1013" y="2221"/>
                    <a:pt x="1318" y="1829"/>
                  </a:cubicBezTo>
                  <a:cubicBezTo>
                    <a:pt x="1516" y="1568"/>
                    <a:pt x="1780" y="1450"/>
                    <a:pt x="2040" y="1450"/>
                  </a:cubicBezTo>
                  <a:cubicBezTo>
                    <a:pt x="2193" y="1450"/>
                    <a:pt x="2345" y="1491"/>
                    <a:pt x="2482" y="1568"/>
                  </a:cubicBezTo>
                  <a:cubicBezTo>
                    <a:pt x="2634" y="1655"/>
                    <a:pt x="2786" y="1764"/>
                    <a:pt x="2928" y="1894"/>
                  </a:cubicBezTo>
                  <a:cubicBezTo>
                    <a:pt x="3026" y="1986"/>
                    <a:pt x="3151" y="2033"/>
                    <a:pt x="3275" y="2033"/>
                  </a:cubicBezTo>
                  <a:cubicBezTo>
                    <a:pt x="3399" y="2033"/>
                    <a:pt x="3521" y="1986"/>
                    <a:pt x="3613" y="1894"/>
                  </a:cubicBezTo>
                  <a:cubicBezTo>
                    <a:pt x="3701" y="1818"/>
                    <a:pt x="3799" y="1742"/>
                    <a:pt x="3896" y="1677"/>
                  </a:cubicBezTo>
                  <a:cubicBezTo>
                    <a:pt x="3962" y="1622"/>
                    <a:pt x="4049" y="1568"/>
                    <a:pt x="4125" y="1535"/>
                  </a:cubicBezTo>
                  <a:cubicBezTo>
                    <a:pt x="4248" y="1476"/>
                    <a:pt x="4380" y="1447"/>
                    <a:pt x="4511" y="1447"/>
                  </a:cubicBezTo>
                  <a:cubicBezTo>
                    <a:pt x="4694" y="1447"/>
                    <a:pt x="4876" y="1503"/>
                    <a:pt x="5028" y="1611"/>
                  </a:cubicBezTo>
                  <a:cubicBezTo>
                    <a:pt x="5322" y="1829"/>
                    <a:pt x="5681" y="2427"/>
                    <a:pt x="5681" y="3178"/>
                  </a:cubicBezTo>
                  <a:cubicBezTo>
                    <a:pt x="5681" y="3439"/>
                    <a:pt x="5638" y="3689"/>
                    <a:pt x="5562" y="3918"/>
                  </a:cubicBezTo>
                  <a:cubicBezTo>
                    <a:pt x="5475" y="4168"/>
                    <a:pt x="5344" y="4397"/>
                    <a:pt x="5180" y="4593"/>
                  </a:cubicBezTo>
                  <a:cubicBezTo>
                    <a:pt x="5137" y="4647"/>
                    <a:pt x="5148" y="4712"/>
                    <a:pt x="5192" y="4756"/>
                  </a:cubicBezTo>
                  <a:cubicBezTo>
                    <a:pt x="5211" y="4770"/>
                    <a:pt x="5234" y="4778"/>
                    <a:pt x="5258" y="4778"/>
                  </a:cubicBezTo>
                  <a:cubicBezTo>
                    <a:pt x="5288" y="4778"/>
                    <a:pt x="5320" y="4765"/>
                    <a:pt x="5344" y="4734"/>
                  </a:cubicBezTo>
                  <a:cubicBezTo>
                    <a:pt x="5507" y="4538"/>
                    <a:pt x="5638" y="4310"/>
                    <a:pt x="5736" y="4071"/>
                  </a:cubicBezTo>
                  <a:lnTo>
                    <a:pt x="5790" y="4071"/>
                  </a:lnTo>
                  <a:cubicBezTo>
                    <a:pt x="6203" y="4071"/>
                    <a:pt x="6552" y="3733"/>
                    <a:pt x="6552" y="3319"/>
                  </a:cubicBezTo>
                  <a:cubicBezTo>
                    <a:pt x="6552" y="3102"/>
                    <a:pt x="6454" y="2906"/>
                    <a:pt x="6312" y="2765"/>
                  </a:cubicBezTo>
                  <a:cubicBezTo>
                    <a:pt x="6247" y="1970"/>
                    <a:pt x="6345" y="1263"/>
                    <a:pt x="6443" y="806"/>
                  </a:cubicBezTo>
                  <a:cubicBezTo>
                    <a:pt x="6486" y="610"/>
                    <a:pt x="6443" y="403"/>
                    <a:pt x="6312" y="251"/>
                  </a:cubicBezTo>
                  <a:cubicBezTo>
                    <a:pt x="6182" y="88"/>
                    <a:pt x="5986" y="1"/>
                    <a:pt x="57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0" name="Google Shape;1510;p28"/>
          <p:cNvGrpSpPr/>
          <p:nvPr/>
        </p:nvGrpSpPr>
        <p:grpSpPr>
          <a:xfrm>
            <a:off x="7233351" y="1148087"/>
            <a:ext cx="396016" cy="432820"/>
            <a:chOff x="-309825" y="1829100"/>
            <a:chExt cx="383922" cy="419603"/>
          </a:xfrm>
        </p:grpSpPr>
        <p:sp>
          <p:nvSpPr>
            <p:cNvPr id="1511" name="Google Shape;1511;p28"/>
            <p:cNvSpPr/>
            <p:nvPr/>
          </p:nvSpPr>
          <p:spPr>
            <a:xfrm>
              <a:off x="-291395" y="2006843"/>
              <a:ext cx="335366" cy="164347"/>
            </a:xfrm>
            <a:custGeom>
              <a:avLst/>
              <a:gdLst/>
              <a:ahLst/>
              <a:cxnLst/>
              <a:rect l="l" t="t" r="r" b="b"/>
              <a:pathLst>
                <a:path w="5932" h="2907" extrusionOk="0">
                  <a:moveTo>
                    <a:pt x="1" y="1"/>
                  </a:moveTo>
                  <a:cubicBezTo>
                    <a:pt x="1" y="2493"/>
                    <a:pt x="1208" y="2907"/>
                    <a:pt x="1208" y="2907"/>
                  </a:cubicBezTo>
                  <a:lnTo>
                    <a:pt x="4712" y="2907"/>
                  </a:lnTo>
                  <a:cubicBezTo>
                    <a:pt x="4712" y="2907"/>
                    <a:pt x="5931" y="2493"/>
                    <a:pt x="59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8"/>
            <p:cNvSpPr/>
            <p:nvPr/>
          </p:nvSpPr>
          <p:spPr>
            <a:xfrm>
              <a:off x="-291395" y="2006843"/>
              <a:ext cx="144617" cy="164347"/>
            </a:xfrm>
            <a:custGeom>
              <a:avLst/>
              <a:gdLst/>
              <a:ahLst/>
              <a:cxnLst/>
              <a:rect l="l" t="t" r="r" b="b"/>
              <a:pathLst>
                <a:path w="2558" h="2907" extrusionOk="0">
                  <a:moveTo>
                    <a:pt x="1" y="1"/>
                  </a:moveTo>
                  <a:cubicBezTo>
                    <a:pt x="1" y="2493"/>
                    <a:pt x="1208" y="2907"/>
                    <a:pt x="1208" y="2907"/>
                  </a:cubicBezTo>
                  <a:lnTo>
                    <a:pt x="2558" y="2907"/>
                  </a:lnTo>
                  <a:lnTo>
                    <a:pt x="2558" y="1"/>
                  </a:lnTo>
                  <a:close/>
                </a:path>
              </a:pathLst>
            </a:custGeom>
            <a:solidFill>
              <a:srgbClr val="3B3155">
                <a:alpha val="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8"/>
            <p:cNvSpPr/>
            <p:nvPr/>
          </p:nvSpPr>
          <p:spPr>
            <a:xfrm>
              <a:off x="-303663" y="1945956"/>
              <a:ext cx="126130" cy="187074"/>
            </a:xfrm>
            <a:custGeom>
              <a:avLst/>
              <a:gdLst/>
              <a:ahLst/>
              <a:cxnLst/>
              <a:rect l="l" t="t" r="r" b="b"/>
              <a:pathLst>
                <a:path w="2231" h="3309" extrusionOk="0">
                  <a:moveTo>
                    <a:pt x="1316" y="1"/>
                  </a:moveTo>
                  <a:lnTo>
                    <a:pt x="1316" y="1"/>
                  </a:lnTo>
                  <a:cubicBezTo>
                    <a:pt x="1241" y="33"/>
                    <a:pt x="1164" y="66"/>
                    <a:pt x="1088" y="88"/>
                  </a:cubicBezTo>
                  <a:cubicBezTo>
                    <a:pt x="903" y="142"/>
                    <a:pt x="762" y="294"/>
                    <a:pt x="718" y="490"/>
                  </a:cubicBezTo>
                  <a:cubicBezTo>
                    <a:pt x="707" y="512"/>
                    <a:pt x="707" y="545"/>
                    <a:pt x="697" y="577"/>
                  </a:cubicBezTo>
                  <a:lnTo>
                    <a:pt x="642" y="577"/>
                  </a:lnTo>
                  <a:cubicBezTo>
                    <a:pt x="283" y="577"/>
                    <a:pt x="0" y="871"/>
                    <a:pt x="0" y="1230"/>
                  </a:cubicBezTo>
                  <a:cubicBezTo>
                    <a:pt x="0" y="1590"/>
                    <a:pt x="283" y="1883"/>
                    <a:pt x="642" y="1883"/>
                  </a:cubicBezTo>
                  <a:cubicBezTo>
                    <a:pt x="685" y="1883"/>
                    <a:pt x="729" y="1873"/>
                    <a:pt x="772" y="1861"/>
                  </a:cubicBezTo>
                  <a:cubicBezTo>
                    <a:pt x="1012" y="2547"/>
                    <a:pt x="1545" y="3058"/>
                    <a:pt x="2231" y="3309"/>
                  </a:cubicBezTo>
                  <a:cubicBezTo>
                    <a:pt x="1621" y="2678"/>
                    <a:pt x="1251" y="1818"/>
                    <a:pt x="1251" y="882"/>
                  </a:cubicBezTo>
                  <a:cubicBezTo>
                    <a:pt x="1251" y="577"/>
                    <a:pt x="1273" y="284"/>
                    <a:pt x="1316" y="1"/>
                  </a:cubicBezTo>
                  <a:close/>
                </a:path>
              </a:pathLst>
            </a:custGeom>
            <a:solidFill>
              <a:srgbClr val="3B3155">
                <a:alpha val="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8"/>
            <p:cNvSpPr/>
            <p:nvPr/>
          </p:nvSpPr>
          <p:spPr>
            <a:xfrm>
              <a:off x="-295692" y="1835262"/>
              <a:ext cx="343959" cy="171640"/>
            </a:xfrm>
            <a:custGeom>
              <a:avLst/>
              <a:gdLst/>
              <a:ahLst/>
              <a:cxnLst/>
              <a:rect l="l" t="t" r="r" b="b"/>
              <a:pathLst>
                <a:path w="6084" h="3036" extrusionOk="0">
                  <a:moveTo>
                    <a:pt x="3037" y="0"/>
                  </a:moveTo>
                  <a:cubicBezTo>
                    <a:pt x="1361" y="0"/>
                    <a:pt x="0" y="1360"/>
                    <a:pt x="0" y="3036"/>
                  </a:cubicBezTo>
                  <a:lnTo>
                    <a:pt x="6084" y="3036"/>
                  </a:lnTo>
                  <a:cubicBezTo>
                    <a:pt x="6084" y="1360"/>
                    <a:pt x="4713" y="0"/>
                    <a:pt x="3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8"/>
            <p:cNvSpPr/>
            <p:nvPr/>
          </p:nvSpPr>
          <p:spPr>
            <a:xfrm>
              <a:off x="-295692" y="1844421"/>
              <a:ext cx="115727" cy="162482"/>
            </a:xfrm>
            <a:custGeom>
              <a:avLst/>
              <a:gdLst/>
              <a:ahLst/>
              <a:cxnLst/>
              <a:rect l="l" t="t" r="r" b="b"/>
              <a:pathLst>
                <a:path w="2047" h="2874" extrusionOk="0">
                  <a:moveTo>
                    <a:pt x="2046" y="1"/>
                  </a:moveTo>
                  <a:lnTo>
                    <a:pt x="2046" y="1"/>
                  </a:lnTo>
                  <a:cubicBezTo>
                    <a:pt x="849" y="414"/>
                    <a:pt x="0" y="1546"/>
                    <a:pt x="0" y="2874"/>
                  </a:cubicBezTo>
                  <a:lnTo>
                    <a:pt x="1122" y="2874"/>
                  </a:lnTo>
                  <a:cubicBezTo>
                    <a:pt x="1110" y="2808"/>
                    <a:pt x="1110" y="2743"/>
                    <a:pt x="1110" y="2678"/>
                  </a:cubicBezTo>
                  <a:cubicBezTo>
                    <a:pt x="1110" y="1601"/>
                    <a:pt x="1361" y="643"/>
                    <a:pt x="2046" y="1"/>
                  </a:cubicBezTo>
                  <a:close/>
                </a:path>
              </a:pathLst>
            </a:custGeom>
            <a:solidFill>
              <a:srgbClr val="3B3155">
                <a:alpha val="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8"/>
            <p:cNvSpPr/>
            <p:nvPr/>
          </p:nvSpPr>
          <p:spPr>
            <a:xfrm>
              <a:off x="-304334" y="1978576"/>
              <a:ext cx="73891" cy="73891"/>
            </a:xfrm>
            <a:custGeom>
              <a:avLst/>
              <a:gdLst/>
              <a:ahLst/>
              <a:cxnLst/>
              <a:rect l="l" t="t" r="r" b="b"/>
              <a:pathLst>
                <a:path w="1307" h="1307" extrusionOk="0">
                  <a:moveTo>
                    <a:pt x="654" y="0"/>
                  </a:moveTo>
                  <a:cubicBezTo>
                    <a:pt x="295" y="0"/>
                    <a:pt x="1" y="294"/>
                    <a:pt x="1" y="653"/>
                  </a:cubicBezTo>
                  <a:cubicBezTo>
                    <a:pt x="1" y="1013"/>
                    <a:pt x="295" y="1306"/>
                    <a:pt x="654" y="1306"/>
                  </a:cubicBezTo>
                  <a:cubicBezTo>
                    <a:pt x="1013" y="1306"/>
                    <a:pt x="1307" y="1013"/>
                    <a:pt x="1307" y="653"/>
                  </a:cubicBezTo>
                  <a:cubicBezTo>
                    <a:pt x="1307" y="294"/>
                    <a:pt x="1013" y="0"/>
                    <a:pt x="654" y="0"/>
                  </a:cubicBezTo>
                  <a:close/>
                </a:path>
              </a:pathLst>
            </a:custGeom>
            <a:solidFill>
              <a:srgbClr val="FFCA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8"/>
            <p:cNvSpPr/>
            <p:nvPr/>
          </p:nvSpPr>
          <p:spPr>
            <a:xfrm>
              <a:off x="-17659" y="1978576"/>
              <a:ext cx="73891" cy="73891"/>
            </a:xfrm>
            <a:custGeom>
              <a:avLst/>
              <a:gdLst/>
              <a:ahLst/>
              <a:cxnLst/>
              <a:rect l="l" t="t" r="r" b="b"/>
              <a:pathLst>
                <a:path w="1307" h="1307" extrusionOk="0">
                  <a:moveTo>
                    <a:pt x="654" y="0"/>
                  </a:moveTo>
                  <a:cubicBezTo>
                    <a:pt x="295" y="0"/>
                    <a:pt x="1" y="294"/>
                    <a:pt x="1" y="653"/>
                  </a:cubicBezTo>
                  <a:cubicBezTo>
                    <a:pt x="1" y="1013"/>
                    <a:pt x="295" y="1306"/>
                    <a:pt x="654" y="1306"/>
                  </a:cubicBezTo>
                  <a:cubicBezTo>
                    <a:pt x="1013" y="1306"/>
                    <a:pt x="1307" y="1013"/>
                    <a:pt x="1307" y="653"/>
                  </a:cubicBezTo>
                  <a:cubicBezTo>
                    <a:pt x="1307" y="294"/>
                    <a:pt x="1013" y="0"/>
                    <a:pt x="654" y="0"/>
                  </a:cubicBezTo>
                  <a:close/>
                </a:path>
              </a:pathLst>
            </a:custGeom>
            <a:solidFill>
              <a:srgbClr val="FFCA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8"/>
            <p:cNvSpPr/>
            <p:nvPr/>
          </p:nvSpPr>
          <p:spPr>
            <a:xfrm>
              <a:off x="-228021" y="2125621"/>
              <a:ext cx="208614" cy="83728"/>
            </a:xfrm>
            <a:custGeom>
              <a:avLst/>
              <a:gdLst/>
              <a:ahLst/>
              <a:cxnLst/>
              <a:rect l="l" t="t" r="r" b="b"/>
              <a:pathLst>
                <a:path w="3690" h="1481" extrusionOk="0">
                  <a:moveTo>
                    <a:pt x="610" y="0"/>
                  </a:moveTo>
                  <a:cubicBezTo>
                    <a:pt x="77" y="414"/>
                    <a:pt x="0" y="1230"/>
                    <a:pt x="0" y="1230"/>
                  </a:cubicBezTo>
                  <a:lnTo>
                    <a:pt x="675" y="1480"/>
                  </a:lnTo>
                  <a:lnTo>
                    <a:pt x="3004" y="1480"/>
                  </a:lnTo>
                  <a:lnTo>
                    <a:pt x="3690" y="1230"/>
                  </a:lnTo>
                  <a:cubicBezTo>
                    <a:pt x="3690" y="1230"/>
                    <a:pt x="3613" y="414"/>
                    <a:pt x="30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8"/>
            <p:cNvSpPr/>
            <p:nvPr/>
          </p:nvSpPr>
          <p:spPr>
            <a:xfrm>
              <a:off x="-228021" y="2125621"/>
              <a:ext cx="59079" cy="77566"/>
            </a:xfrm>
            <a:custGeom>
              <a:avLst/>
              <a:gdLst/>
              <a:ahLst/>
              <a:cxnLst/>
              <a:rect l="l" t="t" r="r" b="b"/>
              <a:pathLst>
                <a:path w="1045" h="1372" extrusionOk="0">
                  <a:moveTo>
                    <a:pt x="610" y="0"/>
                  </a:moveTo>
                  <a:cubicBezTo>
                    <a:pt x="77" y="414"/>
                    <a:pt x="0" y="1230"/>
                    <a:pt x="0" y="1230"/>
                  </a:cubicBezTo>
                  <a:lnTo>
                    <a:pt x="403" y="1372"/>
                  </a:lnTo>
                  <a:lnTo>
                    <a:pt x="403" y="1360"/>
                  </a:lnTo>
                  <a:cubicBezTo>
                    <a:pt x="403" y="816"/>
                    <a:pt x="653" y="327"/>
                    <a:pt x="1045" y="0"/>
                  </a:cubicBezTo>
                  <a:close/>
                </a:path>
              </a:pathLst>
            </a:custGeom>
            <a:solidFill>
              <a:srgbClr val="3B3155">
                <a:alpha val="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8"/>
            <p:cNvSpPr/>
            <p:nvPr/>
          </p:nvSpPr>
          <p:spPr>
            <a:xfrm>
              <a:off x="-267425" y="1911866"/>
              <a:ext cx="286746" cy="230380"/>
            </a:xfrm>
            <a:custGeom>
              <a:avLst/>
              <a:gdLst/>
              <a:ahLst/>
              <a:cxnLst/>
              <a:rect l="l" t="t" r="r" b="b"/>
              <a:pathLst>
                <a:path w="5072" h="4075" extrusionOk="0">
                  <a:moveTo>
                    <a:pt x="1789" y="1"/>
                  </a:moveTo>
                  <a:cubicBezTo>
                    <a:pt x="1671" y="1"/>
                    <a:pt x="1553" y="42"/>
                    <a:pt x="1459" y="125"/>
                  </a:cubicBezTo>
                  <a:cubicBezTo>
                    <a:pt x="1089" y="430"/>
                    <a:pt x="719" y="604"/>
                    <a:pt x="447" y="691"/>
                  </a:cubicBezTo>
                  <a:cubicBezTo>
                    <a:pt x="262" y="745"/>
                    <a:pt x="121" y="897"/>
                    <a:pt x="77" y="1093"/>
                  </a:cubicBezTo>
                  <a:cubicBezTo>
                    <a:pt x="34" y="1279"/>
                    <a:pt x="1" y="1474"/>
                    <a:pt x="1" y="1681"/>
                  </a:cubicBezTo>
                  <a:cubicBezTo>
                    <a:pt x="1" y="3085"/>
                    <a:pt x="1144" y="4075"/>
                    <a:pt x="2537" y="4075"/>
                  </a:cubicBezTo>
                  <a:cubicBezTo>
                    <a:pt x="3940" y="4075"/>
                    <a:pt x="5072" y="3085"/>
                    <a:pt x="5072" y="1681"/>
                  </a:cubicBezTo>
                  <a:cubicBezTo>
                    <a:pt x="5072" y="1376"/>
                    <a:pt x="4822" y="1126"/>
                    <a:pt x="4517" y="1115"/>
                  </a:cubicBezTo>
                  <a:cubicBezTo>
                    <a:pt x="3342" y="1093"/>
                    <a:pt x="2559" y="539"/>
                    <a:pt x="2145" y="147"/>
                  </a:cubicBezTo>
                  <a:cubicBezTo>
                    <a:pt x="2048" y="50"/>
                    <a:pt x="1919" y="1"/>
                    <a:pt x="1789" y="1"/>
                  </a:cubicBezTo>
                  <a:close/>
                </a:path>
              </a:pathLst>
            </a:custGeom>
            <a:solidFill>
              <a:srgbClr val="FFD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8"/>
            <p:cNvSpPr/>
            <p:nvPr/>
          </p:nvSpPr>
          <p:spPr>
            <a:xfrm>
              <a:off x="-216940" y="2024707"/>
              <a:ext cx="49864" cy="40027"/>
            </a:xfrm>
            <a:custGeom>
              <a:avLst/>
              <a:gdLst/>
              <a:ahLst/>
              <a:cxnLst/>
              <a:rect l="l" t="t" r="r" b="b"/>
              <a:pathLst>
                <a:path w="882" h="708" extrusionOk="0">
                  <a:moveTo>
                    <a:pt x="435" y="1"/>
                  </a:moveTo>
                  <a:cubicBezTo>
                    <a:pt x="196" y="1"/>
                    <a:pt x="0" y="153"/>
                    <a:pt x="0" y="349"/>
                  </a:cubicBezTo>
                  <a:cubicBezTo>
                    <a:pt x="0" y="545"/>
                    <a:pt x="196" y="708"/>
                    <a:pt x="435" y="708"/>
                  </a:cubicBezTo>
                  <a:cubicBezTo>
                    <a:pt x="686" y="708"/>
                    <a:pt x="882" y="545"/>
                    <a:pt x="882" y="349"/>
                  </a:cubicBezTo>
                  <a:cubicBezTo>
                    <a:pt x="882" y="153"/>
                    <a:pt x="68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8"/>
            <p:cNvSpPr/>
            <p:nvPr/>
          </p:nvSpPr>
          <p:spPr>
            <a:xfrm>
              <a:off x="-80977" y="2024707"/>
              <a:ext cx="50486" cy="40027"/>
            </a:xfrm>
            <a:custGeom>
              <a:avLst/>
              <a:gdLst/>
              <a:ahLst/>
              <a:cxnLst/>
              <a:rect l="l" t="t" r="r" b="b"/>
              <a:pathLst>
                <a:path w="893" h="708" extrusionOk="0">
                  <a:moveTo>
                    <a:pt x="446" y="1"/>
                  </a:moveTo>
                  <a:cubicBezTo>
                    <a:pt x="196" y="1"/>
                    <a:pt x="0" y="153"/>
                    <a:pt x="0" y="349"/>
                  </a:cubicBezTo>
                  <a:cubicBezTo>
                    <a:pt x="0" y="545"/>
                    <a:pt x="196" y="708"/>
                    <a:pt x="446" y="708"/>
                  </a:cubicBezTo>
                  <a:cubicBezTo>
                    <a:pt x="697" y="708"/>
                    <a:pt x="893" y="545"/>
                    <a:pt x="893" y="349"/>
                  </a:cubicBezTo>
                  <a:cubicBezTo>
                    <a:pt x="893" y="153"/>
                    <a:pt x="697" y="1"/>
                    <a:pt x="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8"/>
            <p:cNvSpPr/>
            <p:nvPr/>
          </p:nvSpPr>
          <p:spPr>
            <a:xfrm>
              <a:off x="-176971" y="2114540"/>
              <a:ext cx="105890" cy="127995"/>
            </a:xfrm>
            <a:custGeom>
              <a:avLst/>
              <a:gdLst/>
              <a:ahLst/>
              <a:cxnLst/>
              <a:rect l="l" t="t" r="r" b="b"/>
              <a:pathLst>
                <a:path w="1873" h="2264" extrusionOk="0">
                  <a:moveTo>
                    <a:pt x="360" y="1"/>
                  </a:moveTo>
                  <a:cubicBezTo>
                    <a:pt x="164" y="1"/>
                    <a:pt x="1" y="163"/>
                    <a:pt x="1" y="359"/>
                  </a:cubicBezTo>
                  <a:lnTo>
                    <a:pt x="1" y="1904"/>
                  </a:lnTo>
                  <a:cubicBezTo>
                    <a:pt x="1" y="2112"/>
                    <a:pt x="164" y="2264"/>
                    <a:pt x="360" y="2264"/>
                  </a:cubicBezTo>
                  <a:lnTo>
                    <a:pt x="1513" y="2264"/>
                  </a:lnTo>
                  <a:cubicBezTo>
                    <a:pt x="1720" y="2264"/>
                    <a:pt x="1873" y="2112"/>
                    <a:pt x="1873" y="1904"/>
                  </a:cubicBezTo>
                  <a:lnTo>
                    <a:pt x="1873" y="359"/>
                  </a:lnTo>
                  <a:cubicBezTo>
                    <a:pt x="1873" y="163"/>
                    <a:pt x="1720" y="1"/>
                    <a:pt x="1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8"/>
            <p:cNvSpPr/>
            <p:nvPr/>
          </p:nvSpPr>
          <p:spPr>
            <a:xfrm>
              <a:off x="-136323" y="2142185"/>
              <a:ext cx="24649" cy="24706"/>
            </a:xfrm>
            <a:custGeom>
              <a:avLst/>
              <a:gdLst/>
              <a:ahLst/>
              <a:cxnLst/>
              <a:rect l="l" t="t" r="r" b="b"/>
              <a:pathLst>
                <a:path w="436" h="437" extrusionOk="0">
                  <a:moveTo>
                    <a:pt x="218" y="1"/>
                  </a:moveTo>
                  <a:cubicBezTo>
                    <a:pt x="98" y="1"/>
                    <a:pt x="0" y="99"/>
                    <a:pt x="0" y="218"/>
                  </a:cubicBezTo>
                  <a:cubicBezTo>
                    <a:pt x="0" y="339"/>
                    <a:pt x="98" y="436"/>
                    <a:pt x="218" y="436"/>
                  </a:cubicBezTo>
                  <a:cubicBezTo>
                    <a:pt x="337" y="436"/>
                    <a:pt x="435" y="339"/>
                    <a:pt x="435" y="218"/>
                  </a:cubicBezTo>
                  <a:cubicBezTo>
                    <a:pt x="435" y="99"/>
                    <a:pt x="337" y="1"/>
                    <a:pt x="218" y="1"/>
                  </a:cubicBezTo>
                  <a:close/>
                </a:path>
              </a:pathLst>
            </a:custGeom>
            <a:solidFill>
              <a:srgbClr val="475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8"/>
            <p:cNvSpPr/>
            <p:nvPr/>
          </p:nvSpPr>
          <p:spPr>
            <a:xfrm>
              <a:off x="-176971" y="2114540"/>
              <a:ext cx="60379" cy="127995"/>
            </a:xfrm>
            <a:custGeom>
              <a:avLst/>
              <a:gdLst/>
              <a:ahLst/>
              <a:cxnLst/>
              <a:rect l="l" t="t" r="r" b="b"/>
              <a:pathLst>
                <a:path w="1068" h="2264" extrusionOk="0">
                  <a:moveTo>
                    <a:pt x="360" y="1"/>
                  </a:moveTo>
                  <a:cubicBezTo>
                    <a:pt x="164" y="1"/>
                    <a:pt x="1" y="163"/>
                    <a:pt x="1" y="359"/>
                  </a:cubicBezTo>
                  <a:lnTo>
                    <a:pt x="1" y="1904"/>
                  </a:lnTo>
                  <a:cubicBezTo>
                    <a:pt x="1" y="2112"/>
                    <a:pt x="164" y="2264"/>
                    <a:pt x="360" y="2264"/>
                  </a:cubicBezTo>
                  <a:lnTo>
                    <a:pt x="1067" y="2264"/>
                  </a:lnTo>
                  <a:cubicBezTo>
                    <a:pt x="719" y="1926"/>
                    <a:pt x="534" y="1372"/>
                    <a:pt x="534" y="816"/>
                  </a:cubicBezTo>
                  <a:cubicBezTo>
                    <a:pt x="534" y="523"/>
                    <a:pt x="577" y="240"/>
                    <a:pt x="676" y="1"/>
                  </a:cubicBezTo>
                  <a:close/>
                </a:path>
              </a:pathLst>
            </a:custGeom>
            <a:solidFill>
              <a:srgbClr val="3B3155">
                <a:alpha val="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8"/>
            <p:cNvSpPr/>
            <p:nvPr/>
          </p:nvSpPr>
          <p:spPr>
            <a:xfrm>
              <a:off x="-232939" y="2187129"/>
              <a:ext cx="86159" cy="44380"/>
            </a:xfrm>
            <a:custGeom>
              <a:avLst/>
              <a:gdLst/>
              <a:ahLst/>
              <a:cxnLst/>
              <a:rect l="l" t="t" r="r" b="b"/>
              <a:pathLst>
                <a:path w="1524" h="785" extrusionOk="0">
                  <a:moveTo>
                    <a:pt x="392" y="1"/>
                  </a:moveTo>
                  <a:cubicBezTo>
                    <a:pt x="174" y="1"/>
                    <a:pt x="0" y="175"/>
                    <a:pt x="0" y="392"/>
                  </a:cubicBezTo>
                  <a:cubicBezTo>
                    <a:pt x="0" y="610"/>
                    <a:pt x="174" y="784"/>
                    <a:pt x="392" y="784"/>
                  </a:cubicBezTo>
                  <a:lnTo>
                    <a:pt x="1132" y="784"/>
                  </a:lnTo>
                  <a:cubicBezTo>
                    <a:pt x="1350" y="784"/>
                    <a:pt x="1524" y="610"/>
                    <a:pt x="1524" y="392"/>
                  </a:cubicBezTo>
                  <a:cubicBezTo>
                    <a:pt x="1524" y="175"/>
                    <a:pt x="1350" y="1"/>
                    <a:pt x="1132" y="1"/>
                  </a:cubicBezTo>
                  <a:close/>
                </a:path>
              </a:pathLst>
            </a:custGeom>
            <a:solidFill>
              <a:srgbClr val="FFDC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8"/>
            <p:cNvSpPr/>
            <p:nvPr/>
          </p:nvSpPr>
          <p:spPr>
            <a:xfrm>
              <a:off x="-101329" y="2187129"/>
              <a:ext cx="86216" cy="44380"/>
            </a:xfrm>
            <a:custGeom>
              <a:avLst/>
              <a:gdLst/>
              <a:ahLst/>
              <a:cxnLst/>
              <a:rect l="l" t="t" r="r" b="b"/>
              <a:pathLst>
                <a:path w="1525" h="785" extrusionOk="0">
                  <a:moveTo>
                    <a:pt x="393" y="1"/>
                  </a:moveTo>
                  <a:cubicBezTo>
                    <a:pt x="175" y="1"/>
                    <a:pt x="1" y="175"/>
                    <a:pt x="1" y="392"/>
                  </a:cubicBezTo>
                  <a:cubicBezTo>
                    <a:pt x="1" y="610"/>
                    <a:pt x="175" y="784"/>
                    <a:pt x="393" y="784"/>
                  </a:cubicBezTo>
                  <a:lnTo>
                    <a:pt x="1133" y="784"/>
                  </a:lnTo>
                  <a:cubicBezTo>
                    <a:pt x="1350" y="784"/>
                    <a:pt x="1524" y="610"/>
                    <a:pt x="1524" y="392"/>
                  </a:cubicBezTo>
                  <a:cubicBezTo>
                    <a:pt x="1524" y="175"/>
                    <a:pt x="1350" y="1"/>
                    <a:pt x="1133" y="1"/>
                  </a:cubicBezTo>
                  <a:close/>
                </a:path>
              </a:pathLst>
            </a:custGeom>
            <a:solidFill>
              <a:srgbClr val="FFDC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8"/>
            <p:cNvSpPr/>
            <p:nvPr/>
          </p:nvSpPr>
          <p:spPr>
            <a:xfrm>
              <a:off x="-81599" y="1838032"/>
              <a:ext cx="86159" cy="61227"/>
            </a:xfrm>
            <a:custGeom>
              <a:avLst/>
              <a:gdLst/>
              <a:ahLst/>
              <a:cxnLst/>
              <a:rect l="l" t="t" r="r" b="b"/>
              <a:pathLst>
                <a:path w="1524" h="1083" extrusionOk="0">
                  <a:moveTo>
                    <a:pt x="1039" y="1"/>
                  </a:moveTo>
                  <a:cubicBezTo>
                    <a:pt x="931" y="1"/>
                    <a:pt x="804" y="59"/>
                    <a:pt x="653" y="212"/>
                  </a:cubicBezTo>
                  <a:cubicBezTo>
                    <a:pt x="0" y="854"/>
                    <a:pt x="1067" y="1083"/>
                    <a:pt x="1067" y="1083"/>
                  </a:cubicBezTo>
                  <a:lnTo>
                    <a:pt x="1524" y="626"/>
                  </a:lnTo>
                  <a:cubicBezTo>
                    <a:pt x="1524" y="626"/>
                    <a:pt x="1390" y="1"/>
                    <a:pt x="1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8"/>
            <p:cNvSpPr/>
            <p:nvPr/>
          </p:nvSpPr>
          <p:spPr>
            <a:xfrm>
              <a:off x="-12062" y="1882581"/>
              <a:ext cx="86159" cy="61171"/>
            </a:xfrm>
            <a:custGeom>
              <a:avLst/>
              <a:gdLst/>
              <a:ahLst/>
              <a:cxnLst/>
              <a:rect l="l" t="t" r="r" b="b"/>
              <a:pathLst>
                <a:path w="1524" h="1082" extrusionOk="0">
                  <a:moveTo>
                    <a:pt x="457" y="1"/>
                  </a:moveTo>
                  <a:lnTo>
                    <a:pt x="0" y="447"/>
                  </a:lnTo>
                  <a:cubicBezTo>
                    <a:pt x="0" y="447"/>
                    <a:pt x="135" y="1081"/>
                    <a:pt x="487" y="1081"/>
                  </a:cubicBezTo>
                  <a:cubicBezTo>
                    <a:pt x="594" y="1081"/>
                    <a:pt x="721" y="1023"/>
                    <a:pt x="871" y="871"/>
                  </a:cubicBezTo>
                  <a:cubicBezTo>
                    <a:pt x="1524" y="230"/>
                    <a:pt x="457" y="1"/>
                    <a:pt x="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8"/>
            <p:cNvSpPr/>
            <p:nvPr/>
          </p:nvSpPr>
          <p:spPr>
            <a:xfrm>
              <a:off x="-25008" y="1871557"/>
              <a:ext cx="42514" cy="38613"/>
            </a:xfrm>
            <a:custGeom>
              <a:avLst/>
              <a:gdLst/>
              <a:ahLst/>
              <a:cxnLst/>
              <a:rect l="l" t="t" r="r" b="b"/>
              <a:pathLst>
                <a:path w="752" h="683" extrusionOk="0">
                  <a:moveTo>
                    <a:pt x="376" y="0"/>
                  </a:moveTo>
                  <a:cubicBezTo>
                    <a:pt x="289" y="0"/>
                    <a:pt x="202" y="33"/>
                    <a:pt x="131" y="98"/>
                  </a:cubicBezTo>
                  <a:cubicBezTo>
                    <a:pt x="0" y="239"/>
                    <a:pt x="0" y="446"/>
                    <a:pt x="131" y="577"/>
                  </a:cubicBezTo>
                  <a:cubicBezTo>
                    <a:pt x="202" y="647"/>
                    <a:pt x="289" y="683"/>
                    <a:pt x="376" y="683"/>
                  </a:cubicBezTo>
                  <a:cubicBezTo>
                    <a:pt x="463" y="683"/>
                    <a:pt x="550" y="647"/>
                    <a:pt x="621" y="577"/>
                  </a:cubicBezTo>
                  <a:cubicBezTo>
                    <a:pt x="752" y="446"/>
                    <a:pt x="752" y="239"/>
                    <a:pt x="621" y="98"/>
                  </a:cubicBezTo>
                  <a:cubicBezTo>
                    <a:pt x="550" y="33"/>
                    <a:pt x="463" y="0"/>
                    <a:pt x="3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8"/>
            <p:cNvSpPr/>
            <p:nvPr/>
          </p:nvSpPr>
          <p:spPr>
            <a:xfrm>
              <a:off x="-232939" y="2187129"/>
              <a:ext cx="31433" cy="44380"/>
            </a:xfrm>
            <a:custGeom>
              <a:avLst/>
              <a:gdLst/>
              <a:ahLst/>
              <a:cxnLst/>
              <a:rect l="l" t="t" r="r" b="b"/>
              <a:pathLst>
                <a:path w="556" h="785" extrusionOk="0">
                  <a:moveTo>
                    <a:pt x="392" y="1"/>
                  </a:moveTo>
                  <a:cubicBezTo>
                    <a:pt x="174" y="1"/>
                    <a:pt x="0" y="175"/>
                    <a:pt x="0" y="392"/>
                  </a:cubicBezTo>
                  <a:cubicBezTo>
                    <a:pt x="0" y="610"/>
                    <a:pt x="174" y="784"/>
                    <a:pt x="392" y="784"/>
                  </a:cubicBezTo>
                  <a:lnTo>
                    <a:pt x="556" y="784"/>
                  </a:lnTo>
                  <a:cubicBezTo>
                    <a:pt x="512" y="620"/>
                    <a:pt x="490" y="446"/>
                    <a:pt x="490" y="272"/>
                  </a:cubicBezTo>
                  <a:cubicBezTo>
                    <a:pt x="490" y="185"/>
                    <a:pt x="490" y="88"/>
                    <a:pt x="512" y="1"/>
                  </a:cubicBezTo>
                  <a:close/>
                </a:path>
              </a:pathLst>
            </a:custGeom>
            <a:solidFill>
              <a:srgbClr val="3B3155">
                <a:alpha val="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8"/>
            <p:cNvSpPr/>
            <p:nvPr/>
          </p:nvSpPr>
          <p:spPr>
            <a:xfrm>
              <a:off x="-153566" y="2030870"/>
              <a:ext cx="59701" cy="25271"/>
            </a:xfrm>
            <a:custGeom>
              <a:avLst/>
              <a:gdLst/>
              <a:ahLst/>
              <a:cxnLst/>
              <a:rect l="l" t="t" r="r" b="b"/>
              <a:pathLst>
                <a:path w="1056" h="447" extrusionOk="0">
                  <a:moveTo>
                    <a:pt x="523" y="1"/>
                  </a:moveTo>
                  <a:cubicBezTo>
                    <a:pt x="337" y="1"/>
                    <a:pt x="153" y="98"/>
                    <a:pt x="33" y="272"/>
                  </a:cubicBezTo>
                  <a:cubicBezTo>
                    <a:pt x="0" y="327"/>
                    <a:pt x="11" y="392"/>
                    <a:pt x="66" y="425"/>
                  </a:cubicBezTo>
                  <a:cubicBezTo>
                    <a:pt x="83" y="438"/>
                    <a:pt x="103" y="444"/>
                    <a:pt x="125" y="444"/>
                  </a:cubicBezTo>
                  <a:cubicBezTo>
                    <a:pt x="157" y="444"/>
                    <a:pt x="192" y="429"/>
                    <a:pt x="218" y="403"/>
                  </a:cubicBezTo>
                  <a:cubicBezTo>
                    <a:pt x="294" y="284"/>
                    <a:pt x="403" y="218"/>
                    <a:pt x="523" y="218"/>
                  </a:cubicBezTo>
                  <a:cubicBezTo>
                    <a:pt x="642" y="218"/>
                    <a:pt x="762" y="284"/>
                    <a:pt x="838" y="403"/>
                  </a:cubicBezTo>
                  <a:cubicBezTo>
                    <a:pt x="860" y="425"/>
                    <a:pt x="893" y="446"/>
                    <a:pt x="925" y="446"/>
                  </a:cubicBezTo>
                  <a:cubicBezTo>
                    <a:pt x="947" y="446"/>
                    <a:pt x="968" y="436"/>
                    <a:pt x="990" y="425"/>
                  </a:cubicBezTo>
                  <a:cubicBezTo>
                    <a:pt x="1034" y="392"/>
                    <a:pt x="1056" y="327"/>
                    <a:pt x="1012" y="272"/>
                  </a:cubicBezTo>
                  <a:cubicBezTo>
                    <a:pt x="893" y="98"/>
                    <a:pt x="719" y="1"/>
                    <a:pt x="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8"/>
            <p:cNvSpPr/>
            <p:nvPr/>
          </p:nvSpPr>
          <p:spPr>
            <a:xfrm>
              <a:off x="-200941" y="2013909"/>
              <a:ext cx="43080" cy="18826"/>
            </a:xfrm>
            <a:custGeom>
              <a:avLst/>
              <a:gdLst/>
              <a:ahLst/>
              <a:cxnLst/>
              <a:rect l="l" t="t" r="r" b="b"/>
              <a:pathLst>
                <a:path w="762" h="333" extrusionOk="0">
                  <a:moveTo>
                    <a:pt x="121" y="1"/>
                  </a:moveTo>
                  <a:cubicBezTo>
                    <a:pt x="97" y="1"/>
                    <a:pt x="74" y="9"/>
                    <a:pt x="55" y="28"/>
                  </a:cubicBezTo>
                  <a:cubicBezTo>
                    <a:pt x="11" y="72"/>
                    <a:pt x="0" y="137"/>
                    <a:pt x="44" y="180"/>
                  </a:cubicBezTo>
                  <a:cubicBezTo>
                    <a:pt x="131" y="279"/>
                    <a:pt x="251" y="333"/>
                    <a:pt x="381" y="333"/>
                  </a:cubicBezTo>
                  <a:cubicBezTo>
                    <a:pt x="512" y="333"/>
                    <a:pt x="643" y="279"/>
                    <a:pt x="730" y="180"/>
                  </a:cubicBezTo>
                  <a:cubicBezTo>
                    <a:pt x="762" y="137"/>
                    <a:pt x="762" y="72"/>
                    <a:pt x="718" y="28"/>
                  </a:cubicBezTo>
                  <a:cubicBezTo>
                    <a:pt x="695" y="9"/>
                    <a:pt x="669" y="1"/>
                    <a:pt x="644" y="1"/>
                  </a:cubicBezTo>
                  <a:cubicBezTo>
                    <a:pt x="611" y="1"/>
                    <a:pt x="580" y="15"/>
                    <a:pt x="555" y="39"/>
                  </a:cubicBezTo>
                  <a:cubicBezTo>
                    <a:pt x="512" y="93"/>
                    <a:pt x="447" y="115"/>
                    <a:pt x="381" y="115"/>
                  </a:cubicBezTo>
                  <a:cubicBezTo>
                    <a:pt x="316" y="115"/>
                    <a:pt x="251" y="93"/>
                    <a:pt x="207" y="39"/>
                  </a:cubicBezTo>
                  <a:cubicBezTo>
                    <a:pt x="183" y="15"/>
                    <a:pt x="151" y="1"/>
                    <a:pt x="1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8"/>
            <p:cNvSpPr/>
            <p:nvPr/>
          </p:nvSpPr>
          <p:spPr>
            <a:xfrm>
              <a:off x="-90248" y="2013909"/>
              <a:ext cx="43136" cy="18826"/>
            </a:xfrm>
            <a:custGeom>
              <a:avLst/>
              <a:gdLst/>
              <a:ahLst/>
              <a:cxnLst/>
              <a:rect l="l" t="t" r="r" b="b"/>
              <a:pathLst>
                <a:path w="763" h="333" extrusionOk="0">
                  <a:moveTo>
                    <a:pt x="121" y="1"/>
                  </a:moveTo>
                  <a:cubicBezTo>
                    <a:pt x="98" y="1"/>
                    <a:pt x="75" y="9"/>
                    <a:pt x="56" y="28"/>
                  </a:cubicBezTo>
                  <a:cubicBezTo>
                    <a:pt x="12" y="72"/>
                    <a:pt x="1" y="137"/>
                    <a:pt x="44" y="180"/>
                  </a:cubicBezTo>
                  <a:cubicBezTo>
                    <a:pt x="131" y="279"/>
                    <a:pt x="252" y="333"/>
                    <a:pt x="382" y="333"/>
                  </a:cubicBezTo>
                  <a:cubicBezTo>
                    <a:pt x="513" y="333"/>
                    <a:pt x="643" y="279"/>
                    <a:pt x="730" y="180"/>
                  </a:cubicBezTo>
                  <a:cubicBezTo>
                    <a:pt x="763" y="137"/>
                    <a:pt x="763" y="72"/>
                    <a:pt x="719" y="28"/>
                  </a:cubicBezTo>
                  <a:cubicBezTo>
                    <a:pt x="696" y="9"/>
                    <a:pt x="670" y="1"/>
                    <a:pt x="645" y="1"/>
                  </a:cubicBezTo>
                  <a:cubicBezTo>
                    <a:pt x="612" y="1"/>
                    <a:pt x="581" y="15"/>
                    <a:pt x="556" y="39"/>
                  </a:cubicBezTo>
                  <a:cubicBezTo>
                    <a:pt x="513" y="93"/>
                    <a:pt x="447" y="115"/>
                    <a:pt x="382" y="115"/>
                  </a:cubicBezTo>
                  <a:cubicBezTo>
                    <a:pt x="317" y="115"/>
                    <a:pt x="252" y="93"/>
                    <a:pt x="208" y="39"/>
                  </a:cubicBezTo>
                  <a:cubicBezTo>
                    <a:pt x="183" y="15"/>
                    <a:pt x="152" y="1"/>
                    <a:pt x="1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8"/>
            <p:cNvSpPr/>
            <p:nvPr/>
          </p:nvSpPr>
          <p:spPr>
            <a:xfrm>
              <a:off x="-142485" y="2136023"/>
              <a:ext cx="36974" cy="36974"/>
            </a:xfrm>
            <a:custGeom>
              <a:avLst/>
              <a:gdLst/>
              <a:ahLst/>
              <a:cxnLst/>
              <a:rect l="l" t="t" r="r" b="b"/>
              <a:pathLst>
                <a:path w="654" h="654" extrusionOk="0">
                  <a:moveTo>
                    <a:pt x="327" y="219"/>
                  </a:moveTo>
                  <a:cubicBezTo>
                    <a:pt x="392" y="219"/>
                    <a:pt x="436" y="262"/>
                    <a:pt x="436" y="327"/>
                  </a:cubicBezTo>
                  <a:cubicBezTo>
                    <a:pt x="436" y="382"/>
                    <a:pt x="392" y="436"/>
                    <a:pt x="327" y="436"/>
                  </a:cubicBezTo>
                  <a:cubicBezTo>
                    <a:pt x="272" y="436"/>
                    <a:pt x="218" y="382"/>
                    <a:pt x="218" y="327"/>
                  </a:cubicBezTo>
                  <a:cubicBezTo>
                    <a:pt x="218" y="262"/>
                    <a:pt x="272" y="219"/>
                    <a:pt x="327" y="219"/>
                  </a:cubicBezTo>
                  <a:close/>
                  <a:moveTo>
                    <a:pt x="327" y="1"/>
                  </a:moveTo>
                  <a:cubicBezTo>
                    <a:pt x="153" y="1"/>
                    <a:pt x="0" y="143"/>
                    <a:pt x="0" y="327"/>
                  </a:cubicBezTo>
                  <a:cubicBezTo>
                    <a:pt x="0" y="502"/>
                    <a:pt x="153" y="654"/>
                    <a:pt x="327" y="654"/>
                  </a:cubicBezTo>
                  <a:cubicBezTo>
                    <a:pt x="511" y="654"/>
                    <a:pt x="653" y="502"/>
                    <a:pt x="653" y="327"/>
                  </a:cubicBezTo>
                  <a:cubicBezTo>
                    <a:pt x="653" y="143"/>
                    <a:pt x="511" y="1"/>
                    <a:pt x="3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8"/>
            <p:cNvSpPr/>
            <p:nvPr/>
          </p:nvSpPr>
          <p:spPr>
            <a:xfrm>
              <a:off x="-309825" y="1829100"/>
              <a:ext cx="372226" cy="419603"/>
            </a:xfrm>
            <a:custGeom>
              <a:avLst/>
              <a:gdLst/>
              <a:ahLst/>
              <a:cxnLst/>
              <a:rect l="l" t="t" r="r" b="b"/>
              <a:pathLst>
                <a:path w="6584" h="7422" extrusionOk="0">
                  <a:moveTo>
                    <a:pt x="5077" y="266"/>
                  </a:moveTo>
                  <a:cubicBezTo>
                    <a:pt x="5093" y="266"/>
                    <a:pt x="5109" y="268"/>
                    <a:pt x="5125" y="272"/>
                  </a:cubicBezTo>
                  <a:cubicBezTo>
                    <a:pt x="5256" y="315"/>
                    <a:pt x="5354" y="501"/>
                    <a:pt x="5408" y="642"/>
                  </a:cubicBezTo>
                  <a:cubicBezTo>
                    <a:pt x="5169" y="653"/>
                    <a:pt x="4973" y="849"/>
                    <a:pt x="4963" y="1088"/>
                  </a:cubicBezTo>
                  <a:cubicBezTo>
                    <a:pt x="4821" y="1034"/>
                    <a:pt x="4636" y="936"/>
                    <a:pt x="4593" y="806"/>
                  </a:cubicBezTo>
                  <a:cubicBezTo>
                    <a:pt x="4549" y="685"/>
                    <a:pt x="4668" y="533"/>
                    <a:pt x="4767" y="446"/>
                  </a:cubicBezTo>
                  <a:cubicBezTo>
                    <a:pt x="4843" y="360"/>
                    <a:pt x="4961" y="266"/>
                    <a:pt x="5077" y="266"/>
                  </a:cubicBezTo>
                  <a:close/>
                  <a:moveTo>
                    <a:pt x="5414" y="862"/>
                  </a:moveTo>
                  <a:cubicBezTo>
                    <a:pt x="5471" y="862"/>
                    <a:pt x="5528" y="887"/>
                    <a:pt x="5572" y="936"/>
                  </a:cubicBezTo>
                  <a:cubicBezTo>
                    <a:pt x="5659" y="1012"/>
                    <a:pt x="5669" y="1164"/>
                    <a:pt x="5572" y="1251"/>
                  </a:cubicBezTo>
                  <a:cubicBezTo>
                    <a:pt x="5532" y="1298"/>
                    <a:pt x="5475" y="1320"/>
                    <a:pt x="5418" y="1320"/>
                  </a:cubicBezTo>
                  <a:cubicBezTo>
                    <a:pt x="5381" y="1320"/>
                    <a:pt x="5344" y="1312"/>
                    <a:pt x="5311" y="1295"/>
                  </a:cubicBezTo>
                  <a:cubicBezTo>
                    <a:pt x="5267" y="1273"/>
                    <a:pt x="5234" y="1241"/>
                    <a:pt x="5202" y="1197"/>
                  </a:cubicBezTo>
                  <a:cubicBezTo>
                    <a:pt x="5169" y="1099"/>
                    <a:pt x="5180" y="1001"/>
                    <a:pt x="5256" y="936"/>
                  </a:cubicBezTo>
                  <a:cubicBezTo>
                    <a:pt x="5299" y="887"/>
                    <a:pt x="5357" y="862"/>
                    <a:pt x="5414" y="862"/>
                  </a:cubicBezTo>
                  <a:close/>
                  <a:moveTo>
                    <a:pt x="5865" y="1099"/>
                  </a:moveTo>
                  <a:cubicBezTo>
                    <a:pt x="6007" y="1154"/>
                    <a:pt x="6192" y="1251"/>
                    <a:pt x="6235" y="1382"/>
                  </a:cubicBezTo>
                  <a:cubicBezTo>
                    <a:pt x="6268" y="1480"/>
                    <a:pt x="6203" y="1599"/>
                    <a:pt x="6061" y="1741"/>
                  </a:cubicBezTo>
                  <a:cubicBezTo>
                    <a:pt x="5987" y="1825"/>
                    <a:pt x="5865" y="1925"/>
                    <a:pt x="5749" y="1925"/>
                  </a:cubicBezTo>
                  <a:cubicBezTo>
                    <a:pt x="5730" y="1925"/>
                    <a:pt x="5710" y="1922"/>
                    <a:pt x="5691" y="1916"/>
                  </a:cubicBezTo>
                  <a:cubicBezTo>
                    <a:pt x="5572" y="1872"/>
                    <a:pt x="5474" y="1687"/>
                    <a:pt x="5420" y="1546"/>
                  </a:cubicBezTo>
                  <a:cubicBezTo>
                    <a:pt x="5669" y="1534"/>
                    <a:pt x="5855" y="1338"/>
                    <a:pt x="5865" y="1099"/>
                  </a:cubicBezTo>
                  <a:close/>
                  <a:moveTo>
                    <a:pt x="675" y="2753"/>
                  </a:moveTo>
                  <a:cubicBezTo>
                    <a:pt x="620" y="3123"/>
                    <a:pt x="642" y="3504"/>
                    <a:pt x="740" y="3831"/>
                  </a:cubicBezTo>
                  <a:cubicBezTo>
                    <a:pt x="446" y="3831"/>
                    <a:pt x="218" y="3580"/>
                    <a:pt x="218" y="3297"/>
                  </a:cubicBezTo>
                  <a:cubicBezTo>
                    <a:pt x="218" y="3025"/>
                    <a:pt x="414" y="2797"/>
                    <a:pt x="675" y="2753"/>
                  </a:cubicBezTo>
                  <a:close/>
                  <a:moveTo>
                    <a:pt x="5819" y="2753"/>
                  </a:moveTo>
                  <a:cubicBezTo>
                    <a:pt x="6116" y="2753"/>
                    <a:pt x="6366" y="2989"/>
                    <a:pt x="6366" y="3297"/>
                  </a:cubicBezTo>
                  <a:cubicBezTo>
                    <a:pt x="6366" y="3580"/>
                    <a:pt x="6138" y="3831"/>
                    <a:pt x="5844" y="3831"/>
                  </a:cubicBezTo>
                  <a:cubicBezTo>
                    <a:pt x="5931" y="3493"/>
                    <a:pt x="6007" y="3036"/>
                    <a:pt x="5800" y="2753"/>
                  </a:cubicBezTo>
                  <a:cubicBezTo>
                    <a:pt x="5806" y="2753"/>
                    <a:pt x="5813" y="2753"/>
                    <a:pt x="5819" y="2753"/>
                  </a:cubicBezTo>
                  <a:close/>
                  <a:moveTo>
                    <a:pt x="2538" y="1573"/>
                  </a:moveTo>
                  <a:cubicBezTo>
                    <a:pt x="2644" y="1573"/>
                    <a:pt x="2749" y="1612"/>
                    <a:pt x="2830" y="1687"/>
                  </a:cubicBezTo>
                  <a:cubicBezTo>
                    <a:pt x="3450" y="2296"/>
                    <a:pt x="4298" y="2677"/>
                    <a:pt x="5267" y="2688"/>
                  </a:cubicBezTo>
                  <a:cubicBezTo>
                    <a:pt x="5441" y="2699"/>
                    <a:pt x="5604" y="2808"/>
                    <a:pt x="5681" y="2971"/>
                  </a:cubicBezTo>
                  <a:cubicBezTo>
                    <a:pt x="5735" y="3113"/>
                    <a:pt x="5713" y="3308"/>
                    <a:pt x="5691" y="3461"/>
                  </a:cubicBezTo>
                  <a:cubicBezTo>
                    <a:pt x="5582" y="4255"/>
                    <a:pt x="5071" y="4919"/>
                    <a:pt x="4298" y="5234"/>
                  </a:cubicBezTo>
                  <a:cubicBezTo>
                    <a:pt x="4233" y="5060"/>
                    <a:pt x="4059" y="4941"/>
                    <a:pt x="3863" y="4941"/>
                  </a:cubicBezTo>
                  <a:lnTo>
                    <a:pt x="2710" y="4941"/>
                  </a:lnTo>
                  <a:cubicBezTo>
                    <a:pt x="2525" y="4941"/>
                    <a:pt x="2351" y="5060"/>
                    <a:pt x="2274" y="5234"/>
                  </a:cubicBezTo>
                  <a:cubicBezTo>
                    <a:pt x="1186" y="4788"/>
                    <a:pt x="653" y="3678"/>
                    <a:pt x="936" y="2579"/>
                  </a:cubicBezTo>
                  <a:cubicBezTo>
                    <a:pt x="968" y="2427"/>
                    <a:pt x="1089" y="2307"/>
                    <a:pt x="1230" y="2252"/>
                  </a:cubicBezTo>
                  <a:cubicBezTo>
                    <a:pt x="1600" y="2133"/>
                    <a:pt x="1959" y="1937"/>
                    <a:pt x="2274" y="1665"/>
                  </a:cubicBezTo>
                  <a:cubicBezTo>
                    <a:pt x="2351" y="1603"/>
                    <a:pt x="2445" y="1573"/>
                    <a:pt x="2538" y="1573"/>
                  </a:cubicBezTo>
                  <a:close/>
                  <a:moveTo>
                    <a:pt x="490" y="4005"/>
                  </a:moveTo>
                  <a:cubicBezTo>
                    <a:pt x="573" y="4038"/>
                    <a:pt x="656" y="4052"/>
                    <a:pt x="740" y="4052"/>
                  </a:cubicBezTo>
                  <a:cubicBezTo>
                    <a:pt x="765" y="4052"/>
                    <a:pt x="791" y="4051"/>
                    <a:pt x="816" y="4048"/>
                  </a:cubicBezTo>
                  <a:cubicBezTo>
                    <a:pt x="1012" y="4559"/>
                    <a:pt x="1372" y="4984"/>
                    <a:pt x="1861" y="5267"/>
                  </a:cubicBezTo>
                  <a:cubicBezTo>
                    <a:pt x="1807" y="5332"/>
                    <a:pt x="1752" y="5386"/>
                    <a:pt x="1665" y="5528"/>
                  </a:cubicBezTo>
                  <a:cubicBezTo>
                    <a:pt x="1578" y="5648"/>
                    <a:pt x="1524" y="5778"/>
                    <a:pt x="1480" y="5898"/>
                  </a:cubicBezTo>
                  <a:cubicBezTo>
                    <a:pt x="1382" y="5843"/>
                    <a:pt x="1241" y="5746"/>
                    <a:pt x="1089" y="5561"/>
                  </a:cubicBezTo>
                  <a:cubicBezTo>
                    <a:pt x="719" y="5115"/>
                    <a:pt x="566" y="4505"/>
                    <a:pt x="490" y="4005"/>
                  </a:cubicBezTo>
                  <a:close/>
                  <a:moveTo>
                    <a:pt x="2068" y="5376"/>
                  </a:moveTo>
                  <a:cubicBezTo>
                    <a:pt x="2122" y="5408"/>
                    <a:pt x="2187" y="5430"/>
                    <a:pt x="2242" y="5452"/>
                  </a:cubicBezTo>
                  <a:lnTo>
                    <a:pt x="2242" y="6225"/>
                  </a:lnTo>
                  <a:cubicBezTo>
                    <a:pt x="2034" y="6225"/>
                    <a:pt x="1907" y="6223"/>
                    <a:pt x="1822" y="6223"/>
                  </a:cubicBezTo>
                  <a:cubicBezTo>
                    <a:pt x="1698" y="6223"/>
                    <a:pt x="1664" y="6227"/>
                    <a:pt x="1600" y="6247"/>
                  </a:cubicBezTo>
                  <a:cubicBezTo>
                    <a:pt x="1676" y="5931"/>
                    <a:pt x="1817" y="5594"/>
                    <a:pt x="2068" y="5376"/>
                  </a:cubicBezTo>
                  <a:close/>
                  <a:moveTo>
                    <a:pt x="4516" y="5376"/>
                  </a:moveTo>
                  <a:cubicBezTo>
                    <a:pt x="4712" y="5550"/>
                    <a:pt x="4842" y="5811"/>
                    <a:pt x="4930" y="6061"/>
                  </a:cubicBezTo>
                  <a:cubicBezTo>
                    <a:pt x="4951" y="6126"/>
                    <a:pt x="4963" y="6192"/>
                    <a:pt x="4984" y="6247"/>
                  </a:cubicBezTo>
                  <a:cubicBezTo>
                    <a:pt x="4930" y="6225"/>
                    <a:pt x="4876" y="6225"/>
                    <a:pt x="4821" y="6225"/>
                  </a:cubicBezTo>
                  <a:lnTo>
                    <a:pt x="4331" y="6225"/>
                  </a:lnTo>
                  <a:lnTo>
                    <a:pt x="4331" y="5452"/>
                  </a:lnTo>
                  <a:cubicBezTo>
                    <a:pt x="4397" y="5430"/>
                    <a:pt x="4451" y="5408"/>
                    <a:pt x="4516" y="5376"/>
                  </a:cubicBezTo>
                  <a:close/>
                  <a:moveTo>
                    <a:pt x="2492" y="6442"/>
                  </a:moveTo>
                  <a:cubicBezTo>
                    <a:pt x="2656" y="6442"/>
                    <a:pt x="2775" y="6562"/>
                    <a:pt x="2775" y="6725"/>
                  </a:cubicBezTo>
                  <a:cubicBezTo>
                    <a:pt x="2775" y="6878"/>
                    <a:pt x="2656" y="7008"/>
                    <a:pt x="2492" y="7008"/>
                  </a:cubicBezTo>
                  <a:lnTo>
                    <a:pt x="1752" y="7008"/>
                  </a:lnTo>
                  <a:cubicBezTo>
                    <a:pt x="1600" y="7008"/>
                    <a:pt x="1469" y="6878"/>
                    <a:pt x="1469" y="6725"/>
                  </a:cubicBezTo>
                  <a:cubicBezTo>
                    <a:pt x="1469" y="6562"/>
                    <a:pt x="1600" y="6442"/>
                    <a:pt x="1752" y="6442"/>
                  </a:cubicBezTo>
                  <a:close/>
                  <a:moveTo>
                    <a:pt x="4821" y="6442"/>
                  </a:moveTo>
                  <a:cubicBezTo>
                    <a:pt x="4984" y="6442"/>
                    <a:pt x="5104" y="6562"/>
                    <a:pt x="5104" y="6725"/>
                  </a:cubicBezTo>
                  <a:cubicBezTo>
                    <a:pt x="5104" y="6878"/>
                    <a:pt x="4984" y="7008"/>
                    <a:pt x="4821" y="7008"/>
                  </a:cubicBezTo>
                  <a:lnTo>
                    <a:pt x="4081" y="7008"/>
                  </a:lnTo>
                  <a:cubicBezTo>
                    <a:pt x="3918" y="7008"/>
                    <a:pt x="3787" y="6856"/>
                    <a:pt x="3798" y="6692"/>
                  </a:cubicBezTo>
                  <a:cubicBezTo>
                    <a:pt x="3820" y="6551"/>
                    <a:pt x="3940" y="6442"/>
                    <a:pt x="4081" y="6442"/>
                  </a:cubicBezTo>
                  <a:close/>
                  <a:moveTo>
                    <a:pt x="3863" y="5158"/>
                  </a:moveTo>
                  <a:cubicBezTo>
                    <a:pt x="4005" y="5158"/>
                    <a:pt x="4114" y="5267"/>
                    <a:pt x="4114" y="5408"/>
                  </a:cubicBezTo>
                  <a:lnTo>
                    <a:pt x="4114" y="6225"/>
                  </a:lnTo>
                  <a:lnTo>
                    <a:pt x="4081" y="6225"/>
                  </a:lnTo>
                  <a:cubicBezTo>
                    <a:pt x="3809" y="6225"/>
                    <a:pt x="3580" y="6442"/>
                    <a:pt x="3580" y="6725"/>
                  </a:cubicBezTo>
                  <a:cubicBezTo>
                    <a:pt x="3580" y="6943"/>
                    <a:pt x="3722" y="7128"/>
                    <a:pt x="3928" y="7193"/>
                  </a:cubicBezTo>
                  <a:cubicBezTo>
                    <a:pt x="3907" y="7204"/>
                    <a:pt x="3885" y="7204"/>
                    <a:pt x="3863" y="7204"/>
                  </a:cubicBezTo>
                  <a:lnTo>
                    <a:pt x="2710" y="7204"/>
                  </a:lnTo>
                  <a:cubicBezTo>
                    <a:pt x="2688" y="7204"/>
                    <a:pt x="2666" y="7204"/>
                    <a:pt x="2644" y="7193"/>
                  </a:cubicBezTo>
                  <a:cubicBezTo>
                    <a:pt x="2851" y="7139"/>
                    <a:pt x="2993" y="6943"/>
                    <a:pt x="2993" y="6725"/>
                  </a:cubicBezTo>
                  <a:cubicBezTo>
                    <a:pt x="2993" y="6442"/>
                    <a:pt x="2775" y="6225"/>
                    <a:pt x="2492" y="6225"/>
                  </a:cubicBezTo>
                  <a:lnTo>
                    <a:pt x="2460" y="6225"/>
                  </a:lnTo>
                  <a:lnTo>
                    <a:pt x="2460" y="5408"/>
                  </a:lnTo>
                  <a:cubicBezTo>
                    <a:pt x="2460" y="5267"/>
                    <a:pt x="2579" y="5158"/>
                    <a:pt x="2710" y="5158"/>
                  </a:cubicBezTo>
                  <a:close/>
                  <a:moveTo>
                    <a:pt x="3287" y="0"/>
                  </a:moveTo>
                  <a:cubicBezTo>
                    <a:pt x="2612" y="0"/>
                    <a:pt x="1970" y="207"/>
                    <a:pt x="1425" y="610"/>
                  </a:cubicBezTo>
                  <a:cubicBezTo>
                    <a:pt x="1382" y="642"/>
                    <a:pt x="1372" y="707"/>
                    <a:pt x="1404" y="762"/>
                  </a:cubicBezTo>
                  <a:cubicBezTo>
                    <a:pt x="1424" y="788"/>
                    <a:pt x="1456" y="803"/>
                    <a:pt x="1489" y="803"/>
                  </a:cubicBezTo>
                  <a:cubicBezTo>
                    <a:pt x="1512" y="803"/>
                    <a:pt x="1535" y="797"/>
                    <a:pt x="1556" y="784"/>
                  </a:cubicBezTo>
                  <a:cubicBezTo>
                    <a:pt x="2057" y="414"/>
                    <a:pt x="2656" y="218"/>
                    <a:pt x="3287" y="218"/>
                  </a:cubicBezTo>
                  <a:cubicBezTo>
                    <a:pt x="3700" y="218"/>
                    <a:pt x="4092" y="294"/>
                    <a:pt x="4462" y="457"/>
                  </a:cubicBezTo>
                  <a:cubicBezTo>
                    <a:pt x="4190" y="881"/>
                    <a:pt x="4549" y="1208"/>
                    <a:pt x="5038" y="1338"/>
                  </a:cubicBezTo>
                  <a:cubicBezTo>
                    <a:pt x="5050" y="1360"/>
                    <a:pt x="5071" y="1382"/>
                    <a:pt x="5093" y="1415"/>
                  </a:cubicBezTo>
                  <a:cubicBezTo>
                    <a:pt x="5125" y="1437"/>
                    <a:pt x="5147" y="1447"/>
                    <a:pt x="5169" y="1469"/>
                  </a:cubicBezTo>
                  <a:cubicBezTo>
                    <a:pt x="5262" y="1833"/>
                    <a:pt x="5467" y="2137"/>
                    <a:pt x="5753" y="2137"/>
                  </a:cubicBezTo>
                  <a:cubicBezTo>
                    <a:pt x="5835" y="2137"/>
                    <a:pt x="5923" y="2112"/>
                    <a:pt x="6018" y="2057"/>
                  </a:cubicBezTo>
                  <a:cubicBezTo>
                    <a:pt x="6083" y="2242"/>
                    <a:pt x="6138" y="2427"/>
                    <a:pt x="6181" y="2622"/>
                  </a:cubicBezTo>
                  <a:cubicBezTo>
                    <a:pt x="6074" y="2562"/>
                    <a:pt x="5955" y="2531"/>
                    <a:pt x="5833" y="2531"/>
                  </a:cubicBezTo>
                  <a:cubicBezTo>
                    <a:pt x="5757" y="2531"/>
                    <a:pt x="5680" y="2543"/>
                    <a:pt x="5604" y="2568"/>
                  </a:cubicBezTo>
                  <a:cubicBezTo>
                    <a:pt x="5495" y="2503"/>
                    <a:pt x="5387" y="2481"/>
                    <a:pt x="5267" y="2470"/>
                  </a:cubicBezTo>
                  <a:cubicBezTo>
                    <a:pt x="4375" y="2460"/>
                    <a:pt x="3580" y="2111"/>
                    <a:pt x="2971" y="1534"/>
                  </a:cubicBezTo>
                  <a:cubicBezTo>
                    <a:pt x="2851" y="1414"/>
                    <a:pt x="2695" y="1354"/>
                    <a:pt x="2538" y="1354"/>
                  </a:cubicBezTo>
                  <a:cubicBezTo>
                    <a:pt x="2395" y="1354"/>
                    <a:pt x="2252" y="1404"/>
                    <a:pt x="2133" y="1502"/>
                  </a:cubicBezTo>
                  <a:cubicBezTo>
                    <a:pt x="1839" y="1752"/>
                    <a:pt x="1502" y="1937"/>
                    <a:pt x="1164" y="2046"/>
                  </a:cubicBezTo>
                  <a:cubicBezTo>
                    <a:pt x="947" y="2122"/>
                    <a:pt x="784" y="2286"/>
                    <a:pt x="719" y="2535"/>
                  </a:cubicBezTo>
                  <a:cubicBezTo>
                    <a:pt x="610" y="2535"/>
                    <a:pt x="501" y="2568"/>
                    <a:pt x="403" y="2622"/>
                  </a:cubicBezTo>
                  <a:cubicBezTo>
                    <a:pt x="511" y="2024"/>
                    <a:pt x="806" y="1480"/>
                    <a:pt x="1230" y="1055"/>
                  </a:cubicBezTo>
                  <a:cubicBezTo>
                    <a:pt x="1273" y="1012"/>
                    <a:pt x="1273" y="947"/>
                    <a:pt x="1241" y="903"/>
                  </a:cubicBezTo>
                  <a:cubicBezTo>
                    <a:pt x="1219" y="881"/>
                    <a:pt x="1189" y="870"/>
                    <a:pt x="1159" y="870"/>
                  </a:cubicBezTo>
                  <a:cubicBezTo>
                    <a:pt x="1129" y="870"/>
                    <a:pt x="1099" y="881"/>
                    <a:pt x="1077" y="903"/>
                  </a:cubicBezTo>
                  <a:cubicBezTo>
                    <a:pt x="555" y="1415"/>
                    <a:pt x="228" y="2100"/>
                    <a:pt x="153" y="2830"/>
                  </a:cubicBezTo>
                  <a:cubicBezTo>
                    <a:pt x="54" y="2960"/>
                    <a:pt x="0" y="3123"/>
                    <a:pt x="0" y="3297"/>
                  </a:cubicBezTo>
                  <a:cubicBezTo>
                    <a:pt x="0" y="3526"/>
                    <a:pt x="98" y="3722"/>
                    <a:pt x="250" y="3863"/>
                  </a:cubicBezTo>
                  <a:cubicBezTo>
                    <a:pt x="316" y="4418"/>
                    <a:pt x="479" y="5169"/>
                    <a:pt x="936" y="5713"/>
                  </a:cubicBezTo>
                  <a:cubicBezTo>
                    <a:pt x="1056" y="5855"/>
                    <a:pt x="1186" y="5974"/>
                    <a:pt x="1328" y="6061"/>
                  </a:cubicBezTo>
                  <a:cubicBezTo>
                    <a:pt x="1328" y="6061"/>
                    <a:pt x="1360" y="6083"/>
                    <a:pt x="1404" y="6105"/>
                  </a:cubicBezTo>
                  <a:cubicBezTo>
                    <a:pt x="1372" y="6257"/>
                    <a:pt x="1350" y="6377"/>
                    <a:pt x="1338" y="6431"/>
                  </a:cubicBezTo>
                  <a:cubicBezTo>
                    <a:pt x="1284" y="6518"/>
                    <a:pt x="1251" y="6617"/>
                    <a:pt x="1251" y="6725"/>
                  </a:cubicBezTo>
                  <a:cubicBezTo>
                    <a:pt x="1251" y="6997"/>
                    <a:pt x="1480" y="7226"/>
                    <a:pt x="1752" y="7226"/>
                  </a:cubicBezTo>
                  <a:lnTo>
                    <a:pt x="2329" y="7226"/>
                  </a:lnTo>
                  <a:cubicBezTo>
                    <a:pt x="2416" y="7345"/>
                    <a:pt x="2557" y="7422"/>
                    <a:pt x="2710" y="7422"/>
                  </a:cubicBezTo>
                  <a:lnTo>
                    <a:pt x="3863" y="7422"/>
                  </a:lnTo>
                  <a:cubicBezTo>
                    <a:pt x="4027" y="7422"/>
                    <a:pt x="4168" y="7345"/>
                    <a:pt x="4255" y="7226"/>
                  </a:cubicBezTo>
                  <a:lnTo>
                    <a:pt x="4821" y="7226"/>
                  </a:lnTo>
                  <a:cubicBezTo>
                    <a:pt x="5104" y="7226"/>
                    <a:pt x="5321" y="6997"/>
                    <a:pt x="5321" y="6725"/>
                  </a:cubicBezTo>
                  <a:cubicBezTo>
                    <a:pt x="5321" y="6617"/>
                    <a:pt x="5289" y="6518"/>
                    <a:pt x="5234" y="6431"/>
                  </a:cubicBezTo>
                  <a:cubicBezTo>
                    <a:pt x="5234" y="6377"/>
                    <a:pt x="5212" y="6257"/>
                    <a:pt x="5169" y="6105"/>
                  </a:cubicBezTo>
                  <a:cubicBezTo>
                    <a:pt x="5311" y="6029"/>
                    <a:pt x="5604" y="5833"/>
                    <a:pt x="5855" y="5420"/>
                  </a:cubicBezTo>
                  <a:cubicBezTo>
                    <a:pt x="5887" y="5365"/>
                    <a:pt x="5865" y="5299"/>
                    <a:pt x="5811" y="5267"/>
                  </a:cubicBezTo>
                  <a:cubicBezTo>
                    <a:pt x="5797" y="5256"/>
                    <a:pt x="5780" y="5251"/>
                    <a:pt x="5762" y="5251"/>
                  </a:cubicBezTo>
                  <a:cubicBezTo>
                    <a:pt x="5728" y="5251"/>
                    <a:pt x="5691" y="5270"/>
                    <a:pt x="5669" y="5299"/>
                  </a:cubicBezTo>
                  <a:cubicBezTo>
                    <a:pt x="5463" y="5648"/>
                    <a:pt x="5224" y="5822"/>
                    <a:pt x="5104" y="5898"/>
                  </a:cubicBezTo>
                  <a:cubicBezTo>
                    <a:pt x="5028" y="5691"/>
                    <a:pt x="4897" y="5452"/>
                    <a:pt x="4712" y="5267"/>
                  </a:cubicBezTo>
                  <a:cubicBezTo>
                    <a:pt x="5180" y="4995"/>
                    <a:pt x="5528" y="4603"/>
                    <a:pt x="5724" y="4157"/>
                  </a:cubicBezTo>
                  <a:cubicBezTo>
                    <a:pt x="5735" y="4124"/>
                    <a:pt x="5757" y="4092"/>
                    <a:pt x="5768" y="4048"/>
                  </a:cubicBezTo>
                  <a:cubicBezTo>
                    <a:pt x="5793" y="4051"/>
                    <a:pt x="5819" y="4052"/>
                    <a:pt x="5844" y="4052"/>
                  </a:cubicBezTo>
                  <a:cubicBezTo>
                    <a:pt x="5927" y="4052"/>
                    <a:pt x="6008" y="4038"/>
                    <a:pt x="6083" y="4005"/>
                  </a:cubicBezTo>
                  <a:lnTo>
                    <a:pt x="6083" y="4005"/>
                  </a:lnTo>
                  <a:cubicBezTo>
                    <a:pt x="6039" y="4342"/>
                    <a:pt x="5964" y="4646"/>
                    <a:pt x="5865" y="4908"/>
                  </a:cubicBezTo>
                  <a:cubicBezTo>
                    <a:pt x="5844" y="4962"/>
                    <a:pt x="5865" y="5028"/>
                    <a:pt x="5920" y="5050"/>
                  </a:cubicBezTo>
                  <a:cubicBezTo>
                    <a:pt x="5932" y="5054"/>
                    <a:pt x="5944" y="5056"/>
                    <a:pt x="5956" y="5056"/>
                  </a:cubicBezTo>
                  <a:cubicBezTo>
                    <a:pt x="6000" y="5056"/>
                    <a:pt x="6044" y="5027"/>
                    <a:pt x="6061" y="4984"/>
                  </a:cubicBezTo>
                  <a:cubicBezTo>
                    <a:pt x="6192" y="4658"/>
                    <a:pt x="6279" y="4288"/>
                    <a:pt x="6322" y="3863"/>
                  </a:cubicBezTo>
                  <a:cubicBezTo>
                    <a:pt x="6486" y="3722"/>
                    <a:pt x="6584" y="3526"/>
                    <a:pt x="6584" y="3297"/>
                  </a:cubicBezTo>
                  <a:cubicBezTo>
                    <a:pt x="6584" y="3123"/>
                    <a:pt x="6530" y="2960"/>
                    <a:pt x="6421" y="2830"/>
                  </a:cubicBezTo>
                  <a:cubicBezTo>
                    <a:pt x="6399" y="2514"/>
                    <a:pt x="6312" y="2209"/>
                    <a:pt x="6192" y="1926"/>
                  </a:cubicBezTo>
                  <a:cubicBezTo>
                    <a:pt x="6203" y="1916"/>
                    <a:pt x="6214" y="1904"/>
                    <a:pt x="6214" y="1894"/>
                  </a:cubicBezTo>
                  <a:cubicBezTo>
                    <a:pt x="6421" y="1698"/>
                    <a:pt x="6497" y="1502"/>
                    <a:pt x="6443" y="1328"/>
                  </a:cubicBezTo>
                  <a:cubicBezTo>
                    <a:pt x="6355" y="1023"/>
                    <a:pt x="5942" y="893"/>
                    <a:pt x="5790" y="849"/>
                  </a:cubicBezTo>
                  <a:cubicBezTo>
                    <a:pt x="5778" y="827"/>
                    <a:pt x="5757" y="794"/>
                    <a:pt x="5735" y="772"/>
                  </a:cubicBezTo>
                  <a:cubicBezTo>
                    <a:pt x="5703" y="751"/>
                    <a:pt x="5681" y="729"/>
                    <a:pt x="5659" y="718"/>
                  </a:cubicBezTo>
                  <a:cubicBezTo>
                    <a:pt x="5616" y="566"/>
                    <a:pt x="5485" y="153"/>
                    <a:pt x="5180" y="66"/>
                  </a:cubicBezTo>
                  <a:cubicBezTo>
                    <a:pt x="5144" y="54"/>
                    <a:pt x="5106" y="48"/>
                    <a:pt x="5067" y="48"/>
                  </a:cubicBezTo>
                  <a:cubicBezTo>
                    <a:pt x="4924" y="48"/>
                    <a:pt x="4769" y="129"/>
                    <a:pt x="4614" y="283"/>
                  </a:cubicBezTo>
                  <a:cubicBezTo>
                    <a:pt x="4201" y="98"/>
                    <a:pt x="3754" y="0"/>
                    <a:pt x="3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1" name="Google Shape;1541;p29"/>
          <p:cNvGrpSpPr/>
          <p:nvPr/>
        </p:nvGrpSpPr>
        <p:grpSpPr>
          <a:xfrm>
            <a:off x="3181302" y="1480211"/>
            <a:ext cx="2781395" cy="2669835"/>
            <a:chOff x="1045598" y="1006615"/>
            <a:chExt cx="988238" cy="948600"/>
          </a:xfrm>
        </p:grpSpPr>
        <p:sp>
          <p:nvSpPr>
            <p:cNvPr id="1542" name="Google Shape;1542;p29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9"/>
            <p:cNvSpPr/>
            <p:nvPr/>
          </p:nvSpPr>
          <p:spPr>
            <a:xfrm>
              <a:off x="1085236" y="1006615"/>
              <a:ext cx="948600" cy="94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4" name="Google Shape;1544;p29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Bullying Infographics</a:t>
            </a:r>
            <a:endParaRPr/>
          </a:p>
        </p:txBody>
      </p:sp>
      <p:grpSp>
        <p:nvGrpSpPr>
          <p:cNvPr id="1545" name="Google Shape;1545;p29"/>
          <p:cNvGrpSpPr/>
          <p:nvPr/>
        </p:nvGrpSpPr>
        <p:grpSpPr>
          <a:xfrm>
            <a:off x="921169" y="3051914"/>
            <a:ext cx="1771196" cy="1168174"/>
            <a:chOff x="2862475" y="4520401"/>
            <a:chExt cx="2027700" cy="1168174"/>
          </a:xfrm>
        </p:grpSpPr>
        <p:sp>
          <p:nvSpPr>
            <p:cNvPr id="1546" name="Google Shape;1546;p29"/>
            <p:cNvSpPr txBox="1"/>
            <p:nvPr/>
          </p:nvSpPr>
          <p:spPr>
            <a:xfrm>
              <a:off x="2862475" y="4520401"/>
              <a:ext cx="2027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7" name="Google Shape;1547;p29"/>
            <p:cNvSpPr txBox="1"/>
            <p:nvPr/>
          </p:nvSpPr>
          <p:spPr>
            <a:xfrm>
              <a:off x="2862475" y="4949675"/>
              <a:ext cx="20277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name, but also very high temperatures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48" name="Google Shape;1548;p29"/>
          <p:cNvSpPr/>
          <p:nvPr/>
        </p:nvSpPr>
        <p:spPr>
          <a:xfrm>
            <a:off x="1032625" y="1410163"/>
            <a:ext cx="1548300" cy="1548300"/>
          </a:xfrm>
          <a:prstGeom prst="donut">
            <a:avLst>
              <a:gd name="adj" fmla="val 25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9" name="Google Shape;1549;p29"/>
          <p:cNvSpPr/>
          <p:nvPr/>
        </p:nvSpPr>
        <p:spPr>
          <a:xfrm>
            <a:off x="1032625" y="1410163"/>
            <a:ext cx="1548300" cy="1548300"/>
          </a:xfrm>
          <a:prstGeom prst="blockArc">
            <a:avLst>
              <a:gd name="adj1" fmla="val 16216461"/>
              <a:gd name="adj2" fmla="val 0"/>
              <a:gd name="adj3" fmla="val 25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0" name="Google Shape;1550;p29"/>
          <p:cNvSpPr txBox="1"/>
          <p:nvPr/>
        </p:nvSpPr>
        <p:spPr>
          <a:xfrm>
            <a:off x="921175" y="1996513"/>
            <a:ext cx="17712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25%</a:t>
            </a:r>
            <a:endParaRPr sz="20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551" name="Google Shape;1551;p29"/>
          <p:cNvGrpSpPr/>
          <p:nvPr/>
        </p:nvGrpSpPr>
        <p:grpSpPr>
          <a:xfrm>
            <a:off x="6451619" y="3051914"/>
            <a:ext cx="1771200" cy="1168174"/>
            <a:chOff x="6737919" y="3229251"/>
            <a:chExt cx="1771200" cy="1168174"/>
          </a:xfrm>
        </p:grpSpPr>
        <p:sp>
          <p:nvSpPr>
            <p:cNvPr id="1552" name="Google Shape;1552;p29"/>
            <p:cNvSpPr txBox="1"/>
            <p:nvPr/>
          </p:nvSpPr>
          <p:spPr>
            <a:xfrm>
              <a:off x="6737919" y="3229251"/>
              <a:ext cx="1771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3" name="Google Shape;1553;p29"/>
            <p:cNvSpPr txBox="1"/>
            <p:nvPr/>
          </p:nvSpPr>
          <p:spPr>
            <a:xfrm>
              <a:off x="6737919" y="3658525"/>
              <a:ext cx="17712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54" name="Google Shape;1554;p29"/>
          <p:cNvSpPr/>
          <p:nvPr/>
        </p:nvSpPr>
        <p:spPr>
          <a:xfrm>
            <a:off x="6563075" y="1410163"/>
            <a:ext cx="1548300" cy="1548300"/>
          </a:xfrm>
          <a:prstGeom prst="donut">
            <a:avLst>
              <a:gd name="adj" fmla="val 25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29"/>
          <p:cNvSpPr/>
          <p:nvPr/>
        </p:nvSpPr>
        <p:spPr>
          <a:xfrm>
            <a:off x="6563075" y="1410163"/>
            <a:ext cx="1548300" cy="1548300"/>
          </a:xfrm>
          <a:prstGeom prst="blockArc">
            <a:avLst>
              <a:gd name="adj1" fmla="val 16216461"/>
              <a:gd name="adj2" fmla="val 10725985"/>
              <a:gd name="adj3" fmla="val 2524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Google Shape;1556;p29"/>
          <p:cNvSpPr txBox="1"/>
          <p:nvPr/>
        </p:nvSpPr>
        <p:spPr>
          <a:xfrm>
            <a:off x="6451625" y="1996513"/>
            <a:ext cx="17712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75%</a:t>
            </a:r>
            <a:endParaRPr sz="20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557" name="Google Shape;1557;p29"/>
          <p:cNvGrpSpPr/>
          <p:nvPr/>
        </p:nvGrpSpPr>
        <p:grpSpPr>
          <a:xfrm>
            <a:off x="3371882" y="1766663"/>
            <a:ext cx="2629012" cy="2096497"/>
            <a:chOff x="3655550" y="1732116"/>
            <a:chExt cx="2061647" cy="1644182"/>
          </a:xfrm>
        </p:grpSpPr>
        <p:sp>
          <p:nvSpPr>
            <p:cNvPr id="1558" name="Google Shape;1558;p29"/>
            <p:cNvSpPr/>
            <p:nvPr/>
          </p:nvSpPr>
          <p:spPr>
            <a:xfrm>
              <a:off x="4667639" y="2865525"/>
              <a:ext cx="737937" cy="369364"/>
            </a:xfrm>
            <a:custGeom>
              <a:avLst/>
              <a:gdLst/>
              <a:ahLst/>
              <a:cxnLst/>
              <a:rect l="l" t="t" r="r" b="b"/>
              <a:pathLst>
                <a:path w="15833" h="7925" extrusionOk="0">
                  <a:moveTo>
                    <a:pt x="3558" y="1"/>
                  </a:moveTo>
                  <a:cubicBezTo>
                    <a:pt x="2970" y="1"/>
                    <a:pt x="2377" y="44"/>
                    <a:pt x="1812" y="183"/>
                  </a:cubicBezTo>
                  <a:cubicBezTo>
                    <a:pt x="1249" y="315"/>
                    <a:pt x="648" y="543"/>
                    <a:pt x="300" y="1023"/>
                  </a:cubicBezTo>
                  <a:cubicBezTo>
                    <a:pt x="0" y="1431"/>
                    <a:pt x="60" y="2008"/>
                    <a:pt x="432" y="2355"/>
                  </a:cubicBezTo>
                  <a:cubicBezTo>
                    <a:pt x="804" y="2691"/>
                    <a:pt x="1321" y="2776"/>
                    <a:pt x="1801" y="2835"/>
                  </a:cubicBezTo>
                  <a:cubicBezTo>
                    <a:pt x="2484" y="2896"/>
                    <a:pt x="3145" y="3003"/>
                    <a:pt x="3817" y="3160"/>
                  </a:cubicBezTo>
                  <a:cubicBezTo>
                    <a:pt x="4273" y="3280"/>
                    <a:pt x="4885" y="3388"/>
                    <a:pt x="5210" y="3772"/>
                  </a:cubicBezTo>
                  <a:cubicBezTo>
                    <a:pt x="5557" y="4180"/>
                    <a:pt x="5101" y="4612"/>
                    <a:pt x="4850" y="4924"/>
                  </a:cubicBezTo>
                  <a:cubicBezTo>
                    <a:pt x="4477" y="5369"/>
                    <a:pt x="4129" y="5993"/>
                    <a:pt x="4466" y="6556"/>
                  </a:cubicBezTo>
                  <a:cubicBezTo>
                    <a:pt x="4700" y="6965"/>
                    <a:pt x="5082" y="7102"/>
                    <a:pt x="5509" y="7102"/>
                  </a:cubicBezTo>
                  <a:cubicBezTo>
                    <a:pt x="6174" y="7102"/>
                    <a:pt x="6950" y="6770"/>
                    <a:pt x="7454" y="6617"/>
                  </a:cubicBezTo>
                  <a:cubicBezTo>
                    <a:pt x="8243" y="6386"/>
                    <a:pt x="9071" y="6181"/>
                    <a:pt x="9887" y="6181"/>
                  </a:cubicBezTo>
                  <a:cubicBezTo>
                    <a:pt x="10474" y="6181"/>
                    <a:pt x="11054" y="6287"/>
                    <a:pt x="11607" y="6569"/>
                  </a:cubicBezTo>
                  <a:cubicBezTo>
                    <a:pt x="12581" y="7065"/>
                    <a:pt x="13601" y="7925"/>
                    <a:pt x="14727" y="7925"/>
                  </a:cubicBezTo>
                  <a:cubicBezTo>
                    <a:pt x="14990" y="7925"/>
                    <a:pt x="15258" y="7878"/>
                    <a:pt x="15533" y="7769"/>
                  </a:cubicBezTo>
                  <a:cubicBezTo>
                    <a:pt x="15701" y="7697"/>
                    <a:pt x="15832" y="7541"/>
                    <a:pt x="15773" y="7337"/>
                  </a:cubicBezTo>
                  <a:cubicBezTo>
                    <a:pt x="15733" y="7208"/>
                    <a:pt x="15586" y="7079"/>
                    <a:pt x="15442" y="7079"/>
                  </a:cubicBezTo>
                  <a:cubicBezTo>
                    <a:pt x="15411" y="7079"/>
                    <a:pt x="15381" y="7085"/>
                    <a:pt x="15352" y="7097"/>
                  </a:cubicBezTo>
                  <a:cubicBezTo>
                    <a:pt x="15135" y="7184"/>
                    <a:pt x="14921" y="7222"/>
                    <a:pt x="14710" y="7222"/>
                  </a:cubicBezTo>
                  <a:cubicBezTo>
                    <a:pt x="13790" y="7222"/>
                    <a:pt x="12931" y="6506"/>
                    <a:pt x="12159" y="6076"/>
                  </a:cubicBezTo>
                  <a:cubicBezTo>
                    <a:pt x="11423" y="5664"/>
                    <a:pt x="10644" y="5493"/>
                    <a:pt x="9845" y="5493"/>
                  </a:cubicBezTo>
                  <a:cubicBezTo>
                    <a:pt x="9433" y="5493"/>
                    <a:pt x="9015" y="5539"/>
                    <a:pt x="8595" y="5620"/>
                  </a:cubicBezTo>
                  <a:cubicBezTo>
                    <a:pt x="7958" y="5740"/>
                    <a:pt x="7346" y="5921"/>
                    <a:pt x="6734" y="6113"/>
                  </a:cubicBezTo>
                  <a:cubicBezTo>
                    <a:pt x="6366" y="6228"/>
                    <a:pt x="5961" y="6399"/>
                    <a:pt x="5559" y="6399"/>
                  </a:cubicBezTo>
                  <a:cubicBezTo>
                    <a:pt x="5503" y="6399"/>
                    <a:pt x="5446" y="6396"/>
                    <a:pt x="5389" y="6388"/>
                  </a:cubicBezTo>
                  <a:cubicBezTo>
                    <a:pt x="4837" y="6305"/>
                    <a:pt x="5053" y="5777"/>
                    <a:pt x="5293" y="5465"/>
                  </a:cubicBezTo>
                  <a:cubicBezTo>
                    <a:pt x="5629" y="5044"/>
                    <a:pt x="6050" y="4648"/>
                    <a:pt x="6037" y="4060"/>
                  </a:cubicBezTo>
                  <a:cubicBezTo>
                    <a:pt x="6002" y="2920"/>
                    <a:pt x="4549" y="2608"/>
                    <a:pt x="3673" y="2416"/>
                  </a:cubicBezTo>
                  <a:cubicBezTo>
                    <a:pt x="3037" y="2283"/>
                    <a:pt x="2388" y="2211"/>
                    <a:pt x="1740" y="2128"/>
                  </a:cubicBezTo>
                  <a:cubicBezTo>
                    <a:pt x="1465" y="2091"/>
                    <a:pt x="961" y="2032"/>
                    <a:pt x="828" y="1744"/>
                  </a:cubicBezTo>
                  <a:cubicBezTo>
                    <a:pt x="624" y="1311"/>
                    <a:pt x="1417" y="1023"/>
                    <a:pt x="1692" y="939"/>
                  </a:cubicBezTo>
                  <a:cubicBezTo>
                    <a:pt x="2268" y="759"/>
                    <a:pt x="2857" y="699"/>
                    <a:pt x="3457" y="699"/>
                  </a:cubicBezTo>
                  <a:cubicBezTo>
                    <a:pt x="4057" y="699"/>
                    <a:pt x="4658" y="735"/>
                    <a:pt x="5245" y="831"/>
                  </a:cubicBezTo>
                  <a:cubicBezTo>
                    <a:pt x="5725" y="903"/>
                    <a:pt x="6230" y="1023"/>
                    <a:pt x="6650" y="1299"/>
                  </a:cubicBezTo>
                  <a:cubicBezTo>
                    <a:pt x="7130" y="1623"/>
                    <a:pt x="7310" y="2224"/>
                    <a:pt x="7778" y="2560"/>
                  </a:cubicBezTo>
                  <a:cubicBezTo>
                    <a:pt x="8072" y="2782"/>
                    <a:pt x="8409" y="2848"/>
                    <a:pt x="8758" y="2848"/>
                  </a:cubicBezTo>
                  <a:cubicBezTo>
                    <a:pt x="9049" y="2848"/>
                    <a:pt x="9349" y="2802"/>
                    <a:pt x="9639" y="2763"/>
                  </a:cubicBezTo>
                  <a:cubicBezTo>
                    <a:pt x="11151" y="2560"/>
                    <a:pt x="12663" y="2355"/>
                    <a:pt x="14188" y="2152"/>
                  </a:cubicBezTo>
                  <a:cubicBezTo>
                    <a:pt x="14368" y="2128"/>
                    <a:pt x="14536" y="2008"/>
                    <a:pt x="14536" y="1803"/>
                  </a:cubicBezTo>
                  <a:cubicBezTo>
                    <a:pt x="14536" y="1644"/>
                    <a:pt x="14386" y="1454"/>
                    <a:pt x="14218" y="1454"/>
                  </a:cubicBezTo>
                  <a:cubicBezTo>
                    <a:pt x="14208" y="1454"/>
                    <a:pt x="14198" y="1454"/>
                    <a:pt x="14188" y="1455"/>
                  </a:cubicBezTo>
                  <a:cubicBezTo>
                    <a:pt x="12759" y="1648"/>
                    <a:pt x="11319" y="1840"/>
                    <a:pt x="9891" y="2032"/>
                  </a:cubicBezTo>
                  <a:cubicBezTo>
                    <a:pt x="9567" y="2067"/>
                    <a:pt x="9254" y="2128"/>
                    <a:pt x="8931" y="2152"/>
                  </a:cubicBezTo>
                  <a:cubicBezTo>
                    <a:pt x="8875" y="2154"/>
                    <a:pt x="8819" y="2156"/>
                    <a:pt x="8762" y="2156"/>
                  </a:cubicBezTo>
                  <a:cubicBezTo>
                    <a:pt x="8541" y="2156"/>
                    <a:pt x="8322" y="2127"/>
                    <a:pt x="8150" y="1984"/>
                  </a:cubicBezTo>
                  <a:cubicBezTo>
                    <a:pt x="7971" y="1827"/>
                    <a:pt x="7838" y="1611"/>
                    <a:pt x="7706" y="1419"/>
                  </a:cubicBezTo>
                  <a:cubicBezTo>
                    <a:pt x="7526" y="1167"/>
                    <a:pt x="7346" y="951"/>
                    <a:pt x="7106" y="771"/>
                  </a:cubicBezTo>
                  <a:cubicBezTo>
                    <a:pt x="6674" y="459"/>
                    <a:pt x="6146" y="291"/>
                    <a:pt x="5629" y="195"/>
                  </a:cubicBezTo>
                  <a:cubicBezTo>
                    <a:pt x="5018" y="75"/>
                    <a:pt x="4394" y="27"/>
                    <a:pt x="3781" y="3"/>
                  </a:cubicBezTo>
                  <a:cubicBezTo>
                    <a:pt x="3707" y="1"/>
                    <a:pt x="3632" y="1"/>
                    <a:pt x="35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9"/>
            <p:cNvSpPr/>
            <p:nvPr/>
          </p:nvSpPr>
          <p:spPr>
            <a:xfrm>
              <a:off x="5252986" y="2920709"/>
              <a:ext cx="464211" cy="345781"/>
            </a:xfrm>
            <a:custGeom>
              <a:avLst/>
              <a:gdLst/>
              <a:ahLst/>
              <a:cxnLst/>
              <a:rect l="l" t="t" r="r" b="b"/>
              <a:pathLst>
                <a:path w="9960" h="7419" extrusionOk="0">
                  <a:moveTo>
                    <a:pt x="4362" y="1"/>
                  </a:moveTo>
                  <a:cubicBezTo>
                    <a:pt x="3811" y="1"/>
                    <a:pt x="3300" y="21"/>
                    <a:pt x="2904" y="21"/>
                  </a:cubicBezTo>
                  <a:cubicBezTo>
                    <a:pt x="2831" y="21"/>
                    <a:pt x="2762" y="21"/>
                    <a:pt x="2697" y="19"/>
                  </a:cubicBezTo>
                  <a:cubicBezTo>
                    <a:pt x="2553" y="19"/>
                    <a:pt x="1838" y="51"/>
                    <a:pt x="1168" y="51"/>
                  </a:cubicBezTo>
                  <a:cubicBezTo>
                    <a:pt x="833" y="51"/>
                    <a:pt x="509" y="43"/>
                    <a:pt x="272" y="19"/>
                  </a:cubicBezTo>
                  <a:cubicBezTo>
                    <a:pt x="262" y="17"/>
                    <a:pt x="251" y="16"/>
                    <a:pt x="241" y="16"/>
                  </a:cubicBezTo>
                  <a:cubicBezTo>
                    <a:pt x="101" y="16"/>
                    <a:pt x="1" y="161"/>
                    <a:pt x="56" y="295"/>
                  </a:cubicBezTo>
                  <a:cubicBezTo>
                    <a:pt x="429" y="1291"/>
                    <a:pt x="753" y="2312"/>
                    <a:pt x="1029" y="3344"/>
                  </a:cubicBezTo>
                  <a:cubicBezTo>
                    <a:pt x="1209" y="3980"/>
                    <a:pt x="1425" y="4617"/>
                    <a:pt x="1557" y="5265"/>
                  </a:cubicBezTo>
                  <a:cubicBezTo>
                    <a:pt x="1733" y="6132"/>
                    <a:pt x="1302" y="7284"/>
                    <a:pt x="2374" y="7284"/>
                  </a:cubicBezTo>
                  <a:cubicBezTo>
                    <a:pt x="2401" y="7284"/>
                    <a:pt x="2429" y="7283"/>
                    <a:pt x="2457" y="7281"/>
                  </a:cubicBezTo>
                  <a:cubicBezTo>
                    <a:pt x="2852" y="7260"/>
                    <a:pt x="3248" y="7249"/>
                    <a:pt x="3642" y="7249"/>
                  </a:cubicBezTo>
                  <a:cubicBezTo>
                    <a:pt x="4350" y="7249"/>
                    <a:pt x="5057" y="7284"/>
                    <a:pt x="5758" y="7353"/>
                  </a:cubicBezTo>
                  <a:cubicBezTo>
                    <a:pt x="6138" y="7394"/>
                    <a:pt x="6529" y="7419"/>
                    <a:pt x="6921" y="7419"/>
                  </a:cubicBezTo>
                  <a:cubicBezTo>
                    <a:pt x="7235" y="7419"/>
                    <a:pt x="7549" y="7403"/>
                    <a:pt x="7859" y="7365"/>
                  </a:cubicBezTo>
                  <a:cubicBezTo>
                    <a:pt x="8447" y="7281"/>
                    <a:pt x="9792" y="7209"/>
                    <a:pt x="9888" y="6453"/>
                  </a:cubicBezTo>
                  <a:cubicBezTo>
                    <a:pt x="9960" y="5985"/>
                    <a:pt x="9600" y="5577"/>
                    <a:pt x="9347" y="5180"/>
                  </a:cubicBezTo>
                  <a:cubicBezTo>
                    <a:pt x="8675" y="4100"/>
                    <a:pt x="8663" y="2756"/>
                    <a:pt x="8303" y="1531"/>
                  </a:cubicBezTo>
                  <a:cubicBezTo>
                    <a:pt x="7910" y="174"/>
                    <a:pt x="5969" y="1"/>
                    <a:pt x="4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9"/>
            <p:cNvSpPr/>
            <p:nvPr/>
          </p:nvSpPr>
          <p:spPr>
            <a:xfrm>
              <a:off x="5239936" y="2919870"/>
              <a:ext cx="175710" cy="379105"/>
            </a:xfrm>
            <a:custGeom>
              <a:avLst/>
              <a:gdLst/>
              <a:ahLst/>
              <a:cxnLst/>
              <a:rect l="l" t="t" r="r" b="b"/>
              <a:pathLst>
                <a:path w="3770" h="8134" extrusionOk="0">
                  <a:moveTo>
                    <a:pt x="455" y="0"/>
                  </a:moveTo>
                  <a:cubicBezTo>
                    <a:pt x="383" y="0"/>
                    <a:pt x="312" y="4"/>
                    <a:pt x="240" y="13"/>
                  </a:cubicBezTo>
                  <a:cubicBezTo>
                    <a:pt x="0" y="37"/>
                    <a:pt x="336" y="469"/>
                    <a:pt x="384" y="589"/>
                  </a:cubicBezTo>
                  <a:cubicBezTo>
                    <a:pt x="504" y="853"/>
                    <a:pt x="589" y="1130"/>
                    <a:pt x="637" y="1418"/>
                  </a:cubicBezTo>
                  <a:cubicBezTo>
                    <a:pt x="757" y="1994"/>
                    <a:pt x="757" y="2582"/>
                    <a:pt x="733" y="3158"/>
                  </a:cubicBezTo>
                  <a:cubicBezTo>
                    <a:pt x="685" y="4022"/>
                    <a:pt x="528" y="4875"/>
                    <a:pt x="589" y="5727"/>
                  </a:cubicBezTo>
                  <a:cubicBezTo>
                    <a:pt x="637" y="6579"/>
                    <a:pt x="961" y="7479"/>
                    <a:pt x="1657" y="7959"/>
                  </a:cubicBezTo>
                  <a:cubicBezTo>
                    <a:pt x="1790" y="8054"/>
                    <a:pt x="1945" y="8134"/>
                    <a:pt x="2105" y="8134"/>
                  </a:cubicBezTo>
                  <a:cubicBezTo>
                    <a:pt x="2147" y="8134"/>
                    <a:pt x="2190" y="8128"/>
                    <a:pt x="2233" y="8116"/>
                  </a:cubicBezTo>
                  <a:cubicBezTo>
                    <a:pt x="2521" y="8044"/>
                    <a:pt x="2641" y="7719"/>
                    <a:pt x="2726" y="7431"/>
                  </a:cubicBezTo>
                  <a:cubicBezTo>
                    <a:pt x="2977" y="6579"/>
                    <a:pt x="3217" y="5727"/>
                    <a:pt x="3457" y="4875"/>
                  </a:cubicBezTo>
                  <a:cubicBezTo>
                    <a:pt x="3614" y="4347"/>
                    <a:pt x="3769" y="3794"/>
                    <a:pt x="3686" y="3254"/>
                  </a:cubicBezTo>
                  <a:cubicBezTo>
                    <a:pt x="3590" y="2654"/>
                    <a:pt x="3230" y="2138"/>
                    <a:pt x="2870" y="1645"/>
                  </a:cubicBezTo>
                  <a:cubicBezTo>
                    <a:pt x="2425" y="1034"/>
                    <a:pt x="1909" y="145"/>
                    <a:pt x="1105" y="61"/>
                  </a:cubicBezTo>
                  <a:cubicBezTo>
                    <a:pt x="888" y="34"/>
                    <a:pt x="671" y="0"/>
                    <a:pt x="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9"/>
            <p:cNvSpPr/>
            <p:nvPr/>
          </p:nvSpPr>
          <p:spPr>
            <a:xfrm>
              <a:off x="5342846" y="2936089"/>
              <a:ext cx="78953" cy="326253"/>
            </a:xfrm>
            <a:custGeom>
              <a:avLst/>
              <a:gdLst/>
              <a:ahLst/>
              <a:cxnLst/>
              <a:rect l="l" t="t" r="r" b="b"/>
              <a:pathLst>
                <a:path w="1694" h="7000" extrusionOk="0">
                  <a:moveTo>
                    <a:pt x="145" y="1"/>
                  </a:moveTo>
                  <a:lnTo>
                    <a:pt x="1" y="25"/>
                  </a:lnTo>
                  <a:cubicBezTo>
                    <a:pt x="37" y="302"/>
                    <a:pt x="205" y="529"/>
                    <a:pt x="385" y="758"/>
                  </a:cubicBezTo>
                  <a:lnTo>
                    <a:pt x="446" y="830"/>
                  </a:lnTo>
                  <a:cubicBezTo>
                    <a:pt x="1105" y="1694"/>
                    <a:pt x="1489" y="2774"/>
                    <a:pt x="1526" y="3866"/>
                  </a:cubicBezTo>
                  <a:cubicBezTo>
                    <a:pt x="1550" y="4479"/>
                    <a:pt x="1441" y="4994"/>
                    <a:pt x="1201" y="5391"/>
                  </a:cubicBezTo>
                  <a:cubicBezTo>
                    <a:pt x="1129" y="5523"/>
                    <a:pt x="1033" y="5655"/>
                    <a:pt x="950" y="5787"/>
                  </a:cubicBezTo>
                  <a:cubicBezTo>
                    <a:pt x="673" y="6159"/>
                    <a:pt x="398" y="6543"/>
                    <a:pt x="505" y="6999"/>
                  </a:cubicBezTo>
                  <a:lnTo>
                    <a:pt x="649" y="6963"/>
                  </a:lnTo>
                  <a:cubicBezTo>
                    <a:pt x="553" y="6579"/>
                    <a:pt x="806" y="6231"/>
                    <a:pt x="1070" y="5871"/>
                  </a:cubicBezTo>
                  <a:cubicBezTo>
                    <a:pt x="1153" y="5739"/>
                    <a:pt x="1262" y="5607"/>
                    <a:pt x="1334" y="5475"/>
                  </a:cubicBezTo>
                  <a:cubicBezTo>
                    <a:pt x="1585" y="5055"/>
                    <a:pt x="1694" y="4503"/>
                    <a:pt x="1681" y="3855"/>
                  </a:cubicBezTo>
                  <a:cubicBezTo>
                    <a:pt x="1646" y="2738"/>
                    <a:pt x="1249" y="1622"/>
                    <a:pt x="553" y="734"/>
                  </a:cubicBezTo>
                  <a:lnTo>
                    <a:pt x="505" y="662"/>
                  </a:lnTo>
                  <a:cubicBezTo>
                    <a:pt x="337" y="457"/>
                    <a:pt x="169" y="24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9"/>
            <p:cNvSpPr/>
            <p:nvPr/>
          </p:nvSpPr>
          <p:spPr>
            <a:xfrm>
              <a:off x="5364705" y="3108445"/>
              <a:ext cx="41434" cy="32485"/>
            </a:xfrm>
            <a:custGeom>
              <a:avLst/>
              <a:gdLst/>
              <a:ahLst/>
              <a:cxnLst/>
              <a:rect l="l" t="t" r="r" b="b"/>
              <a:pathLst>
                <a:path w="889" h="697" extrusionOk="0">
                  <a:moveTo>
                    <a:pt x="444" y="0"/>
                  </a:moveTo>
                  <a:cubicBezTo>
                    <a:pt x="1" y="0"/>
                    <a:pt x="1" y="696"/>
                    <a:pt x="444" y="696"/>
                  </a:cubicBezTo>
                  <a:cubicBezTo>
                    <a:pt x="889" y="696"/>
                    <a:pt x="889" y="0"/>
                    <a:pt x="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9"/>
            <p:cNvSpPr/>
            <p:nvPr/>
          </p:nvSpPr>
          <p:spPr>
            <a:xfrm>
              <a:off x="4714619" y="3015556"/>
              <a:ext cx="335714" cy="256062"/>
            </a:xfrm>
            <a:custGeom>
              <a:avLst/>
              <a:gdLst/>
              <a:ahLst/>
              <a:cxnLst/>
              <a:rect l="l" t="t" r="r" b="b"/>
              <a:pathLst>
                <a:path w="7203" h="5494" extrusionOk="0">
                  <a:moveTo>
                    <a:pt x="2529" y="0"/>
                  </a:moveTo>
                  <a:cubicBezTo>
                    <a:pt x="2487" y="0"/>
                    <a:pt x="2444" y="4"/>
                    <a:pt x="2401" y="13"/>
                  </a:cubicBezTo>
                  <a:cubicBezTo>
                    <a:pt x="2221" y="48"/>
                    <a:pt x="2065" y="169"/>
                    <a:pt x="1909" y="277"/>
                  </a:cubicBezTo>
                  <a:cubicBezTo>
                    <a:pt x="1524" y="565"/>
                    <a:pt x="1129" y="853"/>
                    <a:pt x="745" y="1141"/>
                  </a:cubicBezTo>
                  <a:cubicBezTo>
                    <a:pt x="588" y="1261"/>
                    <a:pt x="433" y="1369"/>
                    <a:pt x="313" y="1525"/>
                  </a:cubicBezTo>
                  <a:cubicBezTo>
                    <a:pt x="193" y="1681"/>
                    <a:pt x="132" y="1861"/>
                    <a:pt x="84" y="2054"/>
                  </a:cubicBezTo>
                  <a:cubicBezTo>
                    <a:pt x="1" y="2462"/>
                    <a:pt x="60" y="2881"/>
                    <a:pt x="217" y="3254"/>
                  </a:cubicBezTo>
                  <a:cubicBezTo>
                    <a:pt x="361" y="3566"/>
                    <a:pt x="769" y="3842"/>
                    <a:pt x="732" y="4190"/>
                  </a:cubicBezTo>
                  <a:cubicBezTo>
                    <a:pt x="765" y="4191"/>
                    <a:pt x="798" y="4192"/>
                    <a:pt x="831" y="4192"/>
                  </a:cubicBezTo>
                  <a:cubicBezTo>
                    <a:pt x="1110" y="4192"/>
                    <a:pt x="1388" y="4152"/>
                    <a:pt x="1657" y="4142"/>
                  </a:cubicBezTo>
                  <a:cubicBezTo>
                    <a:pt x="1669" y="4142"/>
                    <a:pt x="1681" y="4141"/>
                    <a:pt x="1693" y="4141"/>
                  </a:cubicBezTo>
                  <a:cubicBezTo>
                    <a:pt x="2001" y="4141"/>
                    <a:pt x="2256" y="4291"/>
                    <a:pt x="2545" y="4406"/>
                  </a:cubicBezTo>
                  <a:cubicBezTo>
                    <a:pt x="3289" y="4706"/>
                    <a:pt x="4058" y="4994"/>
                    <a:pt x="4826" y="5246"/>
                  </a:cubicBezTo>
                  <a:cubicBezTo>
                    <a:pt x="5257" y="5383"/>
                    <a:pt x="5675" y="5494"/>
                    <a:pt x="6096" y="5494"/>
                  </a:cubicBezTo>
                  <a:cubicBezTo>
                    <a:pt x="6378" y="5494"/>
                    <a:pt x="6661" y="5444"/>
                    <a:pt x="6950" y="5318"/>
                  </a:cubicBezTo>
                  <a:cubicBezTo>
                    <a:pt x="7035" y="5282"/>
                    <a:pt x="7118" y="5234"/>
                    <a:pt x="7166" y="5150"/>
                  </a:cubicBezTo>
                  <a:cubicBezTo>
                    <a:pt x="7203" y="5078"/>
                    <a:pt x="7190" y="4982"/>
                    <a:pt x="7166" y="4910"/>
                  </a:cubicBezTo>
                  <a:cubicBezTo>
                    <a:pt x="7046" y="4550"/>
                    <a:pt x="6662" y="4394"/>
                    <a:pt x="6362" y="4178"/>
                  </a:cubicBezTo>
                  <a:cubicBezTo>
                    <a:pt x="6338" y="4166"/>
                    <a:pt x="6326" y="4154"/>
                    <a:pt x="6302" y="4142"/>
                  </a:cubicBezTo>
                  <a:cubicBezTo>
                    <a:pt x="6146" y="4010"/>
                    <a:pt x="6002" y="3866"/>
                    <a:pt x="5870" y="3722"/>
                  </a:cubicBezTo>
                  <a:cubicBezTo>
                    <a:pt x="5270" y="3073"/>
                    <a:pt x="4717" y="2414"/>
                    <a:pt x="4130" y="1753"/>
                  </a:cubicBezTo>
                  <a:cubicBezTo>
                    <a:pt x="3986" y="1585"/>
                    <a:pt x="3842" y="1417"/>
                    <a:pt x="3722" y="1225"/>
                  </a:cubicBezTo>
                  <a:cubicBezTo>
                    <a:pt x="3613" y="1045"/>
                    <a:pt x="3530" y="841"/>
                    <a:pt x="3434" y="649"/>
                  </a:cubicBezTo>
                  <a:cubicBezTo>
                    <a:pt x="3240" y="315"/>
                    <a:pt x="2900" y="0"/>
                    <a:pt x="2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9"/>
            <p:cNvSpPr/>
            <p:nvPr/>
          </p:nvSpPr>
          <p:spPr>
            <a:xfrm>
              <a:off x="4564682" y="3169408"/>
              <a:ext cx="371508" cy="146907"/>
            </a:xfrm>
            <a:custGeom>
              <a:avLst/>
              <a:gdLst/>
              <a:ahLst/>
              <a:cxnLst/>
              <a:rect l="l" t="t" r="r" b="b"/>
              <a:pathLst>
                <a:path w="7971" h="3152" extrusionOk="0">
                  <a:moveTo>
                    <a:pt x="6098" y="1"/>
                  </a:moveTo>
                  <a:cubicBezTo>
                    <a:pt x="4814" y="1"/>
                    <a:pt x="3109" y="301"/>
                    <a:pt x="1849" y="529"/>
                  </a:cubicBezTo>
                  <a:cubicBezTo>
                    <a:pt x="1405" y="601"/>
                    <a:pt x="948" y="697"/>
                    <a:pt x="588" y="973"/>
                  </a:cubicBezTo>
                  <a:cubicBezTo>
                    <a:pt x="228" y="1237"/>
                    <a:pt x="1" y="1729"/>
                    <a:pt x="169" y="2138"/>
                  </a:cubicBezTo>
                  <a:cubicBezTo>
                    <a:pt x="505" y="3026"/>
                    <a:pt x="996" y="3133"/>
                    <a:pt x="1729" y="3146"/>
                  </a:cubicBezTo>
                  <a:cubicBezTo>
                    <a:pt x="1859" y="3150"/>
                    <a:pt x="2013" y="3151"/>
                    <a:pt x="2186" y="3151"/>
                  </a:cubicBezTo>
                  <a:cubicBezTo>
                    <a:pt x="3132" y="3151"/>
                    <a:pt x="4607" y="3100"/>
                    <a:pt x="5318" y="3050"/>
                  </a:cubicBezTo>
                  <a:cubicBezTo>
                    <a:pt x="6062" y="3002"/>
                    <a:pt x="7203" y="2642"/>
                    <a:pt x="7491" y="1885"/>
                  </a:cubicBezTo>
                  <a:cubicBezTo>
                    <a:pt x="7971" y="661"/>
                    <a:pt x="7035" y="12"/>
                    <a:pt x="6098" y="1"/>
                  </a:cubicBezTo>
                  <a:close/>
                </a:path>
              </a:pathLst>
            </a:custGeom>
            <a:solidFill>
              <a:srgbClr val="E4B4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9"/>
            <p:cNvSpPr/>
            <p:nvPr/>
          </p:nvSpPr>
          <p:spPr>
            <a:xfrm>
              <a:off x="4780057" y="3119398"/>
              <a:ext cx="312783" cy="256901"/>
            </a:xfrm>
            <a:custGeom>
              <a:avLst/>
              <a:gdLst/>
              <a:ahLst/>
              <a:cxnLst/>
              <a:rect l="l" t="t" r="r" b="b"/>
              <a:pathLst>
                <a:path w="6711" h="5512" extrusionOk="0">
                  <a:moveTo>
                    <a:pt x="2166" y="0"/>
                  </a:moveTo>
                  <a:cubicBezTo>
                    <a:pt x="2084" y="0"/>
                    <a:pt x="2001" y="14"/>
                    <a:pt x="1921" y="42"/>
                  </a:cubicBezTo>
                  <a:cubicBezTo>
                    <a:pt x="1249" y="258"/>
                    <a:pt x="433" y="725"/>
                    <a:pt x="0" y="1037"/>
                  </a:cubicBezTo>
                  <a:cubicBezTo>
                    <a:pt x="2" y="1036"/>
                    <a:pt x="4" y="1036"/>
                    <a:pt x="6" y="1036"/>
                  </a:cubicBezTo>
                  <a:cubicBezTo>
                    <a:pt x="77" y="1036"/>
                    <a:pt x="157" y="1927"/>
                    <a:pt x="169" y="1974"/>
                  </a:cubicBezTo>
                  <a:cubicBezTo>
                    <a:pt x="205" y="2346"/>
                    <a:pt x="265" y="2718"/>
                    <a:pt x="277" y="3090"/>
                  </a:cubicBezTo>
                  <a:cubicBezTo>
                    <a:pt x="289" y="3451"/>
                    <a:pt x="277" y="3822"/>
                    <a:pt x="253" y="4182"/>
                  </a:cubicBezTo>
                  <a:cubicBezTo>
                    <a:pt x="565" y="4171"/>
                    <a:pt x="865" y="4147"/>
                    <a:pt x="1177" y="4134"/>
                  </a:cubicBezTo>
                  <a:cubicBezTo>
                    <a:pt x="1188" y="4134"/>
                    <a:pt x="1200" y="4134"/>
                    <a:pt x="1211" y="4134"/>
                  </a:cubicBezTo>
                  <a:cubicBezTo>
                    <a:pt x="1520" y="4134"/>
                    <a:pt x="1776" y="4283"/>
                    <a:pt x="2065" y="4398"/>
                  </a:cubicBezTo>
                  <a:cubicBezTo>
                    <a:pt x="2809" y="4699"/>
                    <a:pt x="3577" y="4987"/>
                    <a:pt x="4346" y="5239"/>
                  </a:cubicBezTo>
                  <a:cubicBezTo>
                    <a:pt x="4743" y="5366"/>
                    <a:pt x="5229" y="5511"/>
                    <a:pt x="5694" y="5511"/>
                  </a:cubicBezTo>
                  <a:cubicBezTo>
                    <a:pt x="6015" y="5511"/>
                    <a:pt x="6326" y="5442"/>
                    <a:pt x="6591" y="5251"/>
                  </a:cubicBezTo>
                  <a:cubicBezTo>
                    <a:pt x="6650" y="5203"/>
                    <a:pt x="6711" y="5131"/>
                    <a:pt x="6711" y="5047"/>
                  </a:cubicBezTo>
                  <a:cubicBezTo>
                    <a:pt x="6698" y="4927"/>
                    <a:pt x="6602" y="4843"/>
                    <a:pt x="6519" y="4771"/>
                  </a:cubicBezTo>
                  <a:cubicBezTo>
                    <a:pt x="6266" y="4579"/>
                    <a:pt x="6039" y="4363"/>
                    <a:pt x="5810" y="4147"/>
                  </a:cubicBezTo>
                  <a:cubicBezTo>
                    <a:pt x="5583" y="3931"/>
                    <a:pt x="5354" y="3691"/>
                    <a:pt x="5102" y="3462"/>
                  </a:cubicBezTo>
                  <a:cubicBezTo>
                    <a:pt x="4874" y="3246"/>
                    <a:pt x="4658" y="3018"/>
                    <a:pt x="4430" y="2790"/>
                  </a:cubicBezTo>
                  <a:cubicBezTo>
                    <a:pt x="3698" y="2094"/>
                    <a:pt x="3350" y="1146"/>
                    <a:pt x="2774" y="317"/>
                  </a:cubicBezTo>
                  <a:cubicBezTo>
                    <a:pt x="2631" y="113"/>
                    <a:pt x="2402" y="0"/>
                    <a:pt x="2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9"/>
            <p:cNvSpPr/>
            <p:nvPr/>
          </p:nvSpPr>
          <p:spPr>
            <a:xfrm>
              <a:off x="4265367" y="1948423"/>
              <a:ext cx="406184" cy="366941"/>
            </a:xfrm>
            <a:custGeom>
              <a:avLst/>
              <a:gdLst/>
              <a:ahLst/>
              <a:cxnLst/>
              <a:rect l="l" t="t" r="r" b="b"/>
              <a:pathLst>
                <a:path w="8715" h="7873" extrusionOk="0">
                  <a:moveTo>
                    <a:pt x="2477" y="0"/>
                  </a:moveTo>
                  <a:cubicBezTo>
                    <a:pt x="2405" y="0"/>
                    <a:pt x="2335" y="11"/>
                    <a:pt x="2269" y="42"/>
                  </a:cubicBezTo>
                  <a:cubicBezTo>
                    <a:pt x="2125" y="114"/>
                    <a:pt x="2041" y="258"/>
                    <a:pt x="1957" y="390"/>
                  </a:cubicBezTo>
                  <a:cubicBezTo>
                    <a:pt x="1441" y="1242"/>
                    <a:pt x="781" y="1999"/>
                    <a:pt x="0" y="2611"/>
                  </a:cubicBezTo>
                  <a:cubicBezTo>
                    <a:pt x="1333" y="3583"/>
                    <a:pt x="2437" y="4867"/>
                    <a:pt x="3169" y="6344"/>
                  </a:cubicBezTo>
                  <a:cubicBezTo>
                    <a:pt x="3505" y="7004"/>
                    <a:pt x="3902" y="7809"/>
                    <a:pt x="4646" y="7868"/>
                  </a:cubicBezTo>
                  <a:cubicBezTo>
                    <a:pt x="4677" y="7871"/>
                    <a:pt x="4707" y="7873"/>
                    <a:pt x="4738" y="7873"/>
                  </a:cubicBezTo>
                  <a:cubicBezTo>
                    <a:pt x="4938" y="7873"/>
                    <a:pt x="5143" y="7810"/>
                    <a:pt x="5330" y="7748"/>
                  </a:cubicBezTo>
                  <a:cubicBezTo>
                    <a:pt x="6890" y="7208"/>
                    <a:pt x="8715" y="6116"/>
                    <a:pt x="8151" y="4136"/>
                  </a:cubicBezTo>
                  <a:cubicBezTo>
                    <a:pt x="7575" y="2119"/>
                    <a:pt x="4490" y="426"/>
                    <a:pt x="2774" y="42"/>
                  </a:cubicBezTo>
                  <a:cubicBezTo>
                    <a:pt x="2676" y="21"/>
                    <a:pt x="2575" y="0"/>
                    <a:pt x="2477" y="0"/>
                  </a:cubicBezTo>
                  <a:close/>
                </a:path>
              </a:pathLst>
            </a:custGeom>
            <a:solidFill>
              <a:srgbClr val="E4A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9"/>
            <p:cNvSpPr/>
            <p:nvPr/>
          </p:nvSpPr>
          <p:spPr>
            <a:xfrm>
              <a:off x="4365527" y="2032643"/>
              <a:ext cx="571222" cy="958903"/>
            </a:xfrm>
            <a:custGeom>
              <a:avLst/>
              <a:gdLst/>
              <a:ahLst/>
              <a:cxnLst/>
              <a:rect l="l" t="t" r="r" b="b"/>
              <a:pathLst>
                <a:path w="12256" h="20574" extrusionOk="0">
                  <a:moveTo>
                    <a:pt x="3997" y="0"/>
                  </a:moveTo>
                  <a:cubicBezTo>
                    <a:pt x="2561" y="0"/>
                    <a:pt x="1290" y="690"/>
                    <a:pt x="636" y="2484"/>
                  </a:cubicBezTo>
                  <a:cubicBezTo>
                    <a:pt x="0" y="4225"/>
                    <a:pt x="636" y="6133"/>
                    <a:pt x="1033" y="7934"/>
                  </a:cubicBezTo>
                  <a:cubicBezTo>
                    <a:pt x="1561" y="10347"/>
                    <a:pt x="1644" y="12844"/>
                    <a:pt x="1284" y="15280"/>
                  </a:cubicBezTo>
                  <a:cubicBezTo>
                    <a:pt x="1188" y="15964"/>
                    <a:pt x="889" y="17032"/>
                    <a:pt x="1404" y="17608"/>
                  </a:cubicBezTo>
                  <a:cubicBezTo>
                    <a:pt x="1873" y="18149"/>
                    <a:pt x="2953" y="18149"/>
                    <a:pt x="3589" y="18269"/>
                  </a:cubicBezTo>
                  <a:cubicBezTo>
                    <a:pt x="4826" y="18509"/>
                    <a:pt x="5966" y="19721"/>
                    <a:pt x="7118" y="20286"/>
                  </a:cubicBezTo>
                  <a:cubicBezTo>
                    <a:pt x="7322" y="20382"/>
                    <a:pt x="7539" y="20478"/>
                    <a:pt x="7766" y="20574"/>
                  </a:cubicBezTo>
                  <a:cubicBezTo>
                    <a:pt x="8115" y="20190"/>
                    <a:pt x="8462" y="19806"/>
                    <a:pt x="8822" y="19433"/>
                  </a:cubicBezTo>
                  <a:cubicBezTo>
                    <a:pt x="9087" y="19085"/>
                    <a:pt x="9375" y="18761"/>
                    <a:pt x="9699" y="18509"/>
                  </a:cubicBezTo>
                  <a:lnTo>
                    <a:pt x="9711" y="18497"/>
                  </a:lnTo>
                  <a:cubicBezTo>
                    <a:pt x="10083" y="17477"/>
                    <a:pt x="10239" y="16493"/>
                    <a:pt x="10683" y="15016"/>
                  </a:cubicBezTo>
                  <a:cubicBezTo>
                    <a:pt x="11692" y="11679"/>
                    <a:pt x="12255" y="7045"/>
                    <a:pt x="10575" y="4057"/>
                  </a:cubicBezTo>
                  <a:cubicBezTo>
                    <a:pt x="9471" y="2077"/>
                    <a:pt x="6487" y="0"/>
                    <a:pt x="39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9"/>
            <p:cNvSpPr/>
            <p:nvPr/>
          </p:nvSpPr>
          <p:spPr>
            <a:xfrm>
              <a:off x="3664499" y="2759958"/>
              <a:ext cx="1169895" cy="458525"/>
            </a:xfrm>
            <a:custGeom>
              <a:avLst/>
              <a:gdLst/>
              <a:ahLst/>
              <a:cxnLst/>
              <a:rect l="l" t="t" r="r" b="b"/>
              <a:pathLst>
                <a:path w="25101" h="9838" extrusionOk="0">
                  <a:moveTo>
                    <a:pt x="13062" y="0"/>
                  </a:moveTo>
                  <a:cubicBezTo>
                    <a:pt x="10439" y="0"/>
                    <a:pt x="7800" y="530"/>
                    <a:pt x="5378" y="1416"/>
                  </a:cubicBezTo>
                  <a:cubicBezTo>
                    <a:pt x="4178" y="1848"/>
                    <a:pt x="3049" y="2460"/>
                    <a:pt x="2065" y="3264"/>
                  </a:cubicBezTo>
                  <a:cubicBezTo>
                    <a:pt x="1357" y="3840"/>
                    <a:pt x="685" y="4548"/>
                    <a:pt x="337" y="5412"/>
                  </a:cubicBezTo>
                  <a:cubicBezTo>
                    <a:pt x="49" y="6133"/>
                    <a:pt x="1" y="6973"/>
                    <a:pt x="325" y="7669"/>
                  </a:cubicBezTo>
                  <a:cubicBezTo>
                    <a:pt x="697" y="8474"/>
                    <a:pt x="1526" y="9002"/>
                    <a:pt x="2390" y="9242"/>
                  </a:cubicBezTo>
                  <a:cubicBezTo>
                    <a:pt x="3254" y="9482"/>
                    <a:pt x="4226" y="9530"/>
                    <a:pt x="5186" y="9554"/>
                  </a:cubicBezTo>
                  <a:cubicBezTo>
                    <a:pt x="6074" y="9566"/>
                    <a:pt x="6975" y="9554"/>
                    <a:pt x="7779" y="9614"/>
                  </a:cubicBezTo>
                  <a:cubicBezTo>
                    <a:pt x="9304" y="9746"/>
                    <a:pt x="10828" y="9782"/>
                    <a:pt x="12353" y="9782"/>
                  </a:cubicBezTo>
                  <a:cubicBezTo>
                    <a:pt x="13270" y="9782"/>
                    <a:pt x="14236" y="9838"/>
                    <a:pt x="15200" y="9838"/>
                  </a:cubicBezTo>
                  <a:cubicBezTo>
                    <a:pt x="16078" y="9838"/>
                    <a:pt x="16954" y="9791"/>
                    <a:pt x="17790" y="9614"/>
                  </a:cubicBezTo>
                  <a:cubicBezTo>
                    <a:pt x="19195" y="9302"/>
                    <a:pt x="20695" y="9530"/>
                    <a:pt x="22015" y="8810"/>
                  </a:cubicBezTo>
                  <a:cubicBezTo>
                    <a:pt x="23119" y="8197"/>
                    <a:pt x="23876" y="7093"/>
                    <a:pt x="24296" y="5905"/>
                  </a:cubicBezTo>
                  <a:cubicBezTo>
                    <a:pt x="24560" y="5196"/>
                    <a:pt x="24704" y="4452"/>
                    <a:pt x="24812" y="3708"/>
                  </a:cubicBezTo>
                  <a:cubicBezTo>
                    <a:pt x="24884" y="3252"/>
                    <a:pt x="24860" y="2724"/>
                    <a:pt x="25040" y="2292"/>
                  </a:cubicBezTo>
                  <a:cubicBezTo>
                    <a:pt x="25100" y="2148"/>
                    <a:pt x="25004" y="1979"/>
                    <a:pt x="24848" y="1955"/>
                  </a:cubicBezTo>
                  <a:cubicBezTo>
                    <a:pt x="23863" y="1811"/>
                    <a:pt x="22831" y="1835"/>
                    <a:pt x="21847" y="1667"/>
                  </a:cubicBezTo>
                  <a:cubicBezTo>
                    <a:pt x="20695" y="1475"/>
                    <a:pt x="19542" y="1187"/>
                    <a:pt x="18426" y="827"/>
                  </a:cubicBezTo>
                  <a:cubicBezTo>
                    <a:pt x="16699" y="256"/>
                    <a:pt x="14884" y="0"/>
                    <a:pt x="130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9"/>
            <p:cNvSpPr/>
            <p:nvPr/>
          </p:nvSpPr>
          <p:spPr>
            <a:xfrm>
              <a:off x="3655550" y="2955292"/>
              <a:ext cx="1128461" cy="379199"/>
            </a:xfrm>
            <a:custGeom>
              <a:avLst/>
              <a:gdLst/>
              <a:ahLst/>
              <a:cxnLst/>
              <a:rect l="l" t="t" r="r" b="b"/>
              <a:pathLst>
                <a:path w="24212" h="8136" extrusionOk="0">
                  <a:moveTo>
                    <a:pt x="3344" y="0"/>
                  </a:moveTo>
                  <a:cubicBezTo>
                    <a:pt x="2710" y="0"/>
                    <a:pt x="2081" y="87"/>
                    <a:pt x="1477" y="333"/>
                  </a:cubicBezTo>
                  <a:cubicBezTo>
                    <a:pt x="217" y="850"/>
                    <a:pt x="1" y="2458"/>
                    <a:pt x="385" y="3683"/>
                  </a:cubicBezTo>
                  <a:cubicBezTo>
                    <a:pt x="721" y="4750"/>
                    <a:pt x="1417" y="5699"/>
                    <a:pt x="2342" y="6335"/>
                  </a:cubicBezTo>
                  <a:cubicBezTo>
                    <a:pt x="4946" y="8135"/>
                    <a:pt x="8896" y="7919"/>
                    <a:pt x="11944" y="8004"/>
                  </a:cubicBezTo>
                  <a:cubicBezTo>
                    <a:pt x="12686" y="8022"/>
                    <a:pt x="13428" y="8030"/>
                    <a:pt x="14171" y="8030"/>
                  </a:cubicBezTo>
                  <a:cubicBezTo>
                    <a:pt x="16889" y="8030"/>
                    <a:pt x="19612" y="7922"/>
                    <a:pt x="22327" y="7799"/>
                  </a:cubicBezTo>
                  <a:cubicBezTo>
                    <a:pt x="22567" y="7799"/>
                    <a:pt x="22844" y="7812"/>
                    <a:pt x="23108" y="7812"/>
                  </a:cubicBezTo>
                  <a:cubicBezTo>
                    <a:pt x="23540" y="6335"/>
                    <a:pt x="23924" y="4847"/>
                    <a:pt x="24212" y="3347"/>
                  </a:cubicBezTo>
                  <a:cubicBezTo>
                    <a:pt x="21895" y="3251"/>
                    <a:pt x="19579" y="2974"/>
                    <a:pt x="17298" y="2530"/>
                  </a:cubicBezTo>
                  <a:cubicBezTo>
                    <a:pt x="13361" y="1762"/>
                    <a:pt x="9459" y="922"/>
                    <a:pt x="5522" y="237"/>
                  </a:cubicBezTo>
                  <a:cubicBezTo>
                    <a:pt x="4810" y="115"/>
                    <a:pt x="4073" y="0"/>
                    <a:pt x="3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9"/>
            <p:cNvSpPr/>
            <p:nvPr/>
          </p:nvSpPr>
          <p:spPr>
            <a:xfrm>
              <a:off x="4024777" y="1837776"/>
              <a:ext cx="405112" cy="303415"/>
            </a:xfrm>
            <a:custGeom>
              <a:avLst/>
              <a:gdLst/>
              <a:ahLst/>
              <a:cxnLst/>
              <a:rect l="l" t="t" r="r" b="b"/>
              <a:pathLst>
                <a:path w="8692" h="6510" extrusionOk="0">
                  <a:moveTo>
                    <a:pt x="3055" y="0"/>
                  </a:moveTo>
                  <a:cubicBezTo>
                    <a:pt x="2679" y="0"/>
                    <a:pt x="2305" y="53"/>
                    <a:pt x="1945" y="172"/>
                  </a:cubicBezTo>
                  <a:cubicBezTo>
                    <a:pt x="974" y="495"/>
                    <a:pt x="133" y="1372"/>
                    <a:pt x="61" y="2404"/>
                  </a:cubicBezTo>
                  <a:cubicBezTo>
                    <a:pt x="1" y="3280"/>
                    <a:pt x="469" y="4109"/>
                    <a:pt x="1009" y="4805"/>
                  </a:cubicBezTo>
                  <a:cubicBezTo>
                    <a:pt x="1550" y="5501"/>
                    <a:pt x="2209" y="6149"/>
                    <a:pt x="3050" y="6401"/>
                  </a:cubicBezTo>
                  <a:cubicBezTo>
                    <a:pt x="3307" y="6476"/>
                    <a:pt x="3572" y="6510"/>
                    <a:pt x="3839" y="6510"/>
                  </a:cubicBezTo>
                  <a:cubicBezTo>
                    <a:pt x="4468" y="6510"/>
                    <a:pt x="5106" y="6323"/>
                    <a:pt x="5679" y="6053"/>
                  </a:cubicBezTo>
                  <a:cubicBezTo>
                    <a:pt x="6411" y="5705"/>
                    <a:pt x="7107" y="5189"/>
                    <a:pt x="7503" y="4480"/>
                  </a:cubicBezTo>
                  <a:cubicBezTo>
                    <a:pt x="8691" y="2404"/>
                    <a:pt x="6663" y="1119"/>
                    <a:pt x="4970" y="412"/>
                  </a:cubicBezTo>
                  <a:cubicBezTo>
                    <a:pt x="4369" y="160"/>
                    <a:pt x="3708" y="0"/>
                    <a:pt x="3055" y="0"/>
                  </a:cubicBezTo>
                  <a:close/>
                </a:path>
              </a:pathLst>
            </a:custGeom>
            <a:solidFill>
              <a:srgbClr val="E4A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9"/>
            <p:cNvSpPr/>
            <p:nvPr/>
          </p:nvSpPr>
          <p:spPr>
            <a:xfrm>
              <a:off x="3938087" y="1732116"/>
              <a:ext cx="805098" cy="365496"/>
            </a:xfrm>
            <a:custGeom>
              <a:avLst/>
              <a:gdLst/>
              <a:ahLst/>
              <a:cxnLst/>
              <a:rect l="l" t="t" r="r" b="b"/>
              <a:pathLst>
                <a:path w="17274" h="7842" extrusionOk="0">
                  <a:moveTo>
                    <a:pt x="10376" y="1"/>
                  </a:moveTo>
                  <a:cubicBezTo>
                    <a:pt x="9812" y="1"/>
                    <a:pt x="9241" y="146"/>
                    <a:pt x="8751" y="422"/>
                  </a:cubicBezTo>
                  <a:cubicBezTo>
                    <a:pt x="8223" y="734"/>
                    <a:pt x="7718" y="1178"/>
                    <a:pt x="7107" y="1190"/>
                  </a:cubicBezTo>
                  <a:cubicBezTo>
                    <a:pt x="7095" y="1191"/>
                    <a:pt x="7083" y="1191"/>
                    <a:pt x="7071" y="1191"/>
                  </a:cubicBezTo>
                  <a:cubicBezTo>
                    <a:pt x="6274" y="1191"/>
                    <a:pt x="5591" y="440"/>
                    <a:pt x="4802" y="440"/>
                  </a:cubicBezTo>
                  <a:cubicBezTo>
                    <a:pt x="4762" y="440"/>
                    <a:pt x="4722" y="442"/>
                    <a:pt x="4682" y="446"/>
                  </a:cubicBezTo>
                  <a:cubicBezTo>
                    <a:pt x="4093" y="506"/>
                    <a:pt x="3650" y="998"/>
                    <a:pt x="3266" y="1466"/>
                  </a:cubicBezTo>
                  <a:cubicBezTo>
                    <a:pt x="2605" y="2271"/>
                    <a:pt x="2221" y="2751"/>
                    <a:pt x="1297" y="3183"/>
                  </a:cubicBezTo>
                  <a:cubicBezTo>
                    <a:pt x="865" y="3386"/>
                    <a:pt x="444" y="3675"/>
                    <a:pt x="228" y="4107"/>
                  </a:cubicBezTo>
                  <a:cubicBezTo>
                    <a:pt x="1" y="4587"/>
                    <a:pt x="204" y="5307"/>
                    <a:pt x="505" y="5728"/>
                  </a:cubicBezTo>
                  <a:cubicBezTo>
                    <a:pt x="832" y="6196"/>
                    <a:pt x="1487" y="6368"/>
                    <a:pt x="2045" y="6368"/>
                  </a:cubicBezTo>
                  <a:cubicBezTo>
                    <a:pt x="2101" y="6368"/>
                    <a:pt x="2156" y="6367"/>
                    <a:pt x="2209" y="6363"/>
                  </a:cubicBezTo>
                  <a:cubicBezTo>
                    <a:pt x="2293" y="6352"/>
                    <a:pt x="2377" y="6339"/>
                    <a:pt x="2449" y="6315"/>
                  </a:cubicBezTo>
                  <a:cubicBezTo>
                    <a:pt x="2989" y="6123"/>
                    <a:pt x="3338" y="5464"/>
                    <a:pt x="3901" y="5211"/>
                  </a:cubicBezTo>
                  <a:cubicBezTo>
                    <a:pt x="4068" y="5141"/>
                    <a:pt x="4246" y="5110"/>
                    <a:pt x="4428" y="5110"/>
                  </a:cubicBezTo>
                  <a:cubicBezTo>
                    <a:pt x="4679" y="5110"/>
                    <a:pt x="4937" y="5169"/>
                    <a:pt x="5174" y="5259"/>
                  </a:cubicBezTo>
                  <a:cubicBezTo>
                    <a:pt x="5330" y="5320"/>
                    <a:pt x="5498" y="5392"/>
                    <a:pt x="5666" y="5416"/>
                  </a:cubicBezTo>
                  <a:cubicBezTo>
                    <a:pt x="5679" y="5416"/>
                    <a:pt x="5692" y="5417"/>
                    <a:pt x="5704" y="5417"/>
                  </a:cubicBezTo>
                  <a:cubicBezTo>
                    <a:pt x="6011" y="5417"/>
                    <a:pt x="6187" y="5174"/>
                    <a:pt x="6456" y="5174"/>
                  </a:cubicBezTo>
                  <a:cubicBezTo>
                    <a:pt x="6491" y="5174"/>
                    <a:pt x="6528" y="5178"/>
                    <a:pt x="6566" y="5187"/>
                  </a:cubicBezTo>
                  <a:cubicBezTo>
                    <a:pt x="6747" y="5223"/>
                    <a:pt x="6891" y="5344"/>
                    <a:pt x="7035" y="5440"/>
                  </a:cubicBezTo>
                  <a:cubicBezTo>
                    <a:pt x="7592" y="5807"/>
                    <a:pt x="8264" y="6216"/>
                    <a:pt x="8943" y="6216"/>
                  </a:cubicBezTo>
                  <a:cubicBezTo>
                    <a:pt x="9083" y="6216"/>
                    <a:pt x="9224" y="6199"/>
                    <a:pt x="9363" y="6160"/>
                  </a:cubicBezTo>
                  <a:cubicBezTo>
                    <a:pt x="9725" y="6059"/>
                    <a:pt x="10078" y="5858"/>
                    <a:pt x="10437" y="5858"/>
                  </a:cubicBezTo>
                  <a:cubicBezTo>
                    <a:pt x="10507" y="5858"/>
                    <a:pt x="10577" y="5866"/>
                    <a:pt x="10647" y="5883"/>
                  </a:cubicBezTo>
                  <a:cubicBezTo>
                    <a:pt x="10887" y="5955"/>
                    <a:pt x="11079" y="6136"/>
                    <a:pt x="11272" y="6315"/>
                  </a:cubicBezTo>
                  <a:cubicBezTo>
                    <a:pt x="11476" y="6520"/>
                    <a:pt x="11692" y="6723"/>
                    <a:pt x="11908" y="6928"/>
                  </a:cubicBezTo>
                  <a:cubicBezTo>
                    <a:pt x="12497" y="7502"/>
                    <a:pt x="13383" y="7841"/>
                    <a:pt x="14246" y="7841"/>
                  </a:cubicBezTo>
                  <a:cubicBezTo>
                    <a:pt x="14791" y="7841"/>
                    <a:pt x="15327" y="7706"/>
                    <a:pt x="15773" y="7408"/>
                  </a:cubicBezTo>
                  <a:cubicBezTo>
                    <a:pt x="16937" y="6640"/>
                    <a:pt x="17273" y="4911"/>
                    <a:pt x="16566" y="3723"/>
                  </a:cubicBezTo>
                  <a:cubicBezTo>
                    <a:pt x="16217" y="3135"/>
                    <a:pt x="15893" y="2714"/>
                    <a:pt x="15173" y="2583"/>
                  </a:cubicBezTo>
                  <a:cubicBezTo>
                    <a:pt x="14680" y="2498"/>
                    <a:pt x="14141" y="2511"/>
                    <a:pt x="13696" y="2258"/>
                  </a:cubicBezTo>
                  <a:cubicBezTo>
                    <a:pt x="13109" y="1935"/>
                    <a:pt x="12820" y="1250"/>
                    <a:pt x="12352" y="770"/>
                  </a:cubicBezTo>
                  <a:cubicBezTo>
                    <a:pt x="11836" y="247"/>
                    <a:pt x="11112" y="1"/>
                    <a:pt x="103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9"/>
            <p:cNvSpPr/>
            <p:nvPr/>
          </p:nvSpPr>
          <p:spPr>
            <a:xfrm>
              <a:off x="4092498" y="2032131"/>
              <a:ext cx="369831" cy="710019"/>
            </a:xfrm>
            <a:custGeom>
              <a:avLst/>
              <a:gdLst/>
              <a:ahLst/>
              <a:cxnLst/>
              <a:rect l="l" t="t" r="r" b="b"/>
              <a:pathLst>
                <a:path w="7935" h="15234" extrusionOk="0">
                  <a:moveTo>
                    <a:pt x="555" y="1"/>
                  </a:moveTo>
                  <a:cubicBezTo>
                    <a:pt x="426" y="1"/>
                    <a:pt x="300" y="59"/>
                    <a:pt x="204" y="203"/>
                  </a:cubicBezTo>
                  <a:cubicBezTo>
                    <a:pt x="108" y="334"/>
                    <a:pt x="84" y="491"/>
                    <a:pt x="73" y="647"/>
                  </a:cubicBezTo>
                  <a:cubicBezTo>
                    <a:pt x="1" y="1463"/>
                    <a:pt x="444" y="2580"/>
                    <a:pt x="1045" y="3132"/>
                  </a:cubicBezTo>
                  <a:cubicBezTo>
                    <a:pt x="1129" y="3204"/>
                    <a:pt x="1225" y="3263"/>
                    <a:pt x="1309" y="3348"/>
                  </a:cubicBezTo>
                  <a:cubicBezTo>
                    <a:pt x="1465" y="3527"/>
                    <a:pt x="1549" y="3756"/>
                    <a:pt x="1621" y="3972"/>
                  </a:cubicBezTo>
                  <a:cubicBezTo>
                    <a:pt x="2221" y="5797"/>
                    <a:pt x="2425" y="7741"/>
                    <a:pt x="2762" y="9625"/>
                  </a:cubicBezTo>
                  <a:cubicBezTo>
                    <a:pt x="2893" y="10358"/>
                    <a:pt x="3050" y="11102"/>
                    <a:pt x="3253" y="11810"/>
                  </a:cubicBezTo>
                  <a:cubicBezTo>
                    <a:pt x="3541" y="12807"/>
                    <a:pt x="3925" y="13815"/>
                    <a:pt x="4670" y="14511"/>
                  </a:cubicBezTo>
                  <a:cubicBezTo>
                    <a:pt x="5082" y="14896"/>
                    <a:pt x="5761" y="15233"/>
                    <a:pt x="6364" y="15233"/>
                  </a:cubicBezTo>
                  <a:cubicBezTo>
                    <a:pt x="6814" y="15233"/>
                    <a:pt x="7222" y="15045"/>
                    <a:pt x="7443" y="14547"/>
                  </a:cubicBezTo>
                  <a:cubicBezTo>
                    <a:pt x="7935" y="13442"/>
                    <a:pt x="7515" y="11642"/>
                    <a:pt x="7142" y="10574"/>
                  </a:cubicBezTo>
                  <a:cubicBezTo>
                    <a:pt x="6878" y="9854"/>
                    <a:pt x="6459" y="9217"/>
                    <a:pt x="6050" y="8569"/>
                  </a:cubicBezTo>
                  <a:cubicBezTo>
                    <a:pt x="5318" y="7405"/>
                    <a:pt x="4622" y="6216"/>
                    <a:pt x="3986" y="4992"/>
                  </a:cubicBezTo>
                  <a:cubicBezTo>
                    <a:pt x="3421" y="3911"/>
                    <a:pt x="2869" y="2940"/>
                    <a:pt x="2569" y="1751"/>
                  </a:cubicBezTo>
                  <a:cubicBezTo>
                    <a:pt x="2473" y="1379"/>
                    <a:pt x="2329" y="947"/>
                    <a:pt x="2065" y="647"/>
                  </a:cubicBezTo>
                  <a:cubicBezTo>
                    <a:pt x="2029" y="599"/>
                    <a:pt x="1969" y="551"/>
                    <a:pt x="1897" y="539"/>
                  </a:cubicBezTo>
                  <a:cubicBezTo>
                    <a:pt x="1892" y="538"/>
                    <a:pt x="1887" y="538"/>
                    <a:pt x="1882" y="538"/>
                  </a:cubicBezTo>
                  <a:cubicBezTo>
                    <a:pt x="1666" y="538"/>
                    <a:pt x="1850" y="1046"/>
                    <a:pt x="1873" y="1151"/>
                  </a:cubicBezTo>
                  <a:cubicBezTo>
                    <a:pt x="1896" y="1266"/>
                    <a:pt x="1908" y="1549"/>
                    <a:pt x="1728" y="1549"/>
                  </a:cubicBezTo>
                  <a:cubicBezTo>
                    <a:pt x="1720" y="1549"/>
                    <a:pt x="1713" y="1548"/>
                    <a:pt x="1705" y="1547"/>
                  </a:cubicBezTo>
                  <a:cubicBezTo>
                    <a:pt x="1597" y="1547"/>
                    <a:pt x="1525" y="1463"/>
                    <a:pt x="1477" y="1379"/>
                  </a:cubicBezTo>
                  <a:cubicBezTo>
                    <a:pt x="1273" y="1091"/>
                    <a:pt x="1273" y="719"/>
                    <a:pt x="1117" y="395"/>
                  </a:cubicBezTo>
                  <a:cubicBezTo>
                    <a:pt x="1017" y="181"/>
                    <a:pt x="781" y="1"/>
                    <a:pt x="555" y="1"/>
                  </a:cubicBezTo>
                  <a:close/>
                </a:path>
              </a:pathLst>
            </a:custGeom>
            <a:solidFill>
              <a:srgbClr val="E4A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9"/>
            <p:cNvSpPr/>
            <p:nvPr/>
          </p:nvSpPr>
          <p:spPr>
            <a:xfrm>
              <a:off x="4307873" y="2128329"/>
              <a:ext cx="377707" cy="613774"/>
            </a:xfrm>
            <a:custGeom>
              <a:avLst/>
              <a:gdLst/>
              <a:ahLst/>
              <a:cxnLst/>
              <a:rect l="l" t="t" r="r" b="b"/>
              <a:pathLst>
                <a:path w="8104" h="13169" extrusionOk="0">
                  <a:moveTo>
                    <a:pt x="4963" y="1"/>
                  </a:moveTo>
                  <a:cubicBezTo>
                    <a:pt x="2466" y="1"/>
                    <a:pt x="1983" y="3410"/>
                    <a:pt x="1393" y="5317"/>
                  </a:cubicBezTo>
                  <a:cubicBezTo>
                    <a:pt x="697" y="7561"/>
                    <a:pt x="1" y="10010"/>
                    <a:pt x="793" y="12231"/>
                  </a:cubicBezTo>
                  <a:cubicBezTo>
                    <a:pt x="949" y="12663"/>
                    <a:pt x="769" y="12987"/>
                    <a:pt x="1201" y="13119"/>
                  </a:cubicBezTo>
                  <a:cubicBezTo>
                    <a:pt x="1314" y="13153"/>
                    <a:pt x="1441" y="13168"/>
                    <a:pt x="1576" y="13168"/>
                  </a:cubicBezTo>
                  <a:cubicBezTo>
                    <a:pt x="2163" y="13168"/>
                    <a:pt x="2903" y="12877"/>
                    <a:pt x="3254" y="12507"/>
                  </a:cubicBezTo>
                  <a:cubicBezTo>
                    <a:pt x="5138" y="10490"/>
                    <a:pt x="6615" y="8222"/>
                    <a:pt x="7587" y="5641"/>
                  </a:cubicBezTo>
                  <a:cubicBezTo>
                    <a:pt x="7911" y="4789"/>
                    <a:pt x="8103" y="3853"/>
                    <a:pt x="8019" y="2964"/>
                  </a:cubicBezTo>
                  <a:cubicBezTo>
                    <a:pt x="7971" y="2520"/>
                    <a:pt x="7851" y="2088"/>
                    <a:pt x="7647" y="1692"/>
                  </a:cubicBezTo>
                  <a:cubicBezTo>
                    <a:pt x="7215" y="828"/>
                    <a:pt x="6362" y="179"/>
                    <a:pt x="5415" y="35"/>
                  </a:cubicBezTo>
                  <a:cubicBezTo>
                    <a:pt x="5257" y="12"/>
                    <a:pt x="5107" y="1"/>
                    <a:pt x="4963" y="1"/>
                  </a:cubicBezTo>
                  <a:close/>
                </a:path>
              </a:pathLst>
            </a:custGeom>
            <a:solidFill>
              <a:srgbClr val="E4A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9"/>
            <p:cNvSpPr/>
            <p:nvPr/>
          </p:nvSpPr>
          <p:spPr>
            <a:xfrm>
              <a:off x="4342549" y="2029101"/>
              <a:ext cx="419654" cy="406371"/>
            </a:xfrm>
            <a:custGeom>
              <a:avLst/>
              <a:gdLst/>
              <a:ahLst/>
              <a:cxnLst/>
              <a:rect l="l" t="t" r="r" b="b"/>
              <a:pathLst>
                <a:path w="9004" h="8719" extrusionOk="0">
                  <a:moveTo>
                    <a:pt x="4450" y="0"/>
                  </a:moveTo>
                  <a:cubicBezTo>
                    <a:pt x="4054" y="0"/>
                    <a:pt x="3700" y="60"/>
                    <a:pt x="3434" y="196"/>
                  </a:cubicBezTo>
                  <a:cubicBezTo>
                    <a:pt x="2762" y="544"/>
                    <a:pt x="2257" y="1168"/>
                    <a:pt x="1849" y="1804"/>
                  </a:cubicBezTo>
                  <a:cubicBezTo>
                    <a:pt x="1022" y="3136"/>
                    <a:pt x="481" y="4625"/>
                    <a:pt x="1" y="6126"/>
                  </a:cubicBezTo>
                  <a:cubicBezTo>
                    <a:pt x="2342" y="7289"/>
                    <a:pt x="4815" y="8166"/>
                    <a:pt x="7359" y="8718"/>
                  </a:cubicBezTo>
                  <a:cubicBezTo>
                    <a:pt x="7551" y="8454"/>
                    <a:pt x="7587" y="8046"/>
                    <a:pt x="7695" y="7722"/>
                  </a:cubicBezTo>
                  <a:cubicBezTo>
                    <a:pt x="8115" y="6558"/>
                    <a:pt x="8427" y="5321"/>
                    <a:pt x="8355" y="4085"/>
                  </a:cubicBezTo>
                  <a:cubicBezTo>
                    <a:pt x="8296" y="2837"/>
                    <a:pt x="9003" y="2044"/>
                    <a:pt x="8067" y="1216"/>
                  </a:cubicBezTo>
                  <a:cubicBezTo>
                    <a:pt x="7366" y="588"/>
                    <a:pt x="5697" y="0"/>
                    <a:pt x="44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9"/>
            <p:cNvSpPr/>
            <p:nvPr/>
          </p:nvSpPr>
          <p:spPr>
            <a:xfrm>
              <a:off x="4189256" y="1928475"/>
              <a:ext cx="91817" cy="91351"/>
            </a:xfrm>
            <a:custGeom>
              <a:avLst/>
              <a:gdLst/>
              <a:ahLst/>
              <a:cxnLst/>
              <a:rect l="l" t="t" r="r" b="b"/>
              <a:pathLst>
                <a:path w="1970" h="1960" extrusionOk="0">
                  <a:moveTo>
                    <a:pt x="923" y="0"/>
                  </a:moveTo>
                  <a:cubicBezTo>
                    <a:pt x="786" y="0"/>
                    <a:pt x="657" y="44"/>
                    <a:pt x="529" y="98"/>
                  </a:cubicBezTo>
                  <a:cubicBezTo>
                    <a:pt x="265" y="218"/>
                    <a:pt x="73" y="506"/>
                    <a:pt x="25" y="794"/>
                  </a:cubicBezTo>
                  <a:cubicBezTo>
                    <a:pt x="1" y="950"/>
                    <a:pt x="1" y="1118"/>
                    <a:pt x="49" y="1275"/>
                  </a:cubicBezTo>
                  <a:cubicBezTo>
                    <a:pt x="97" y="1430"/>
                    <a:pt x="181" y="1587"/>
                    <a:pt x="301" y="1694"/>
                  </a:cubicBezTo>
                  <a:cubicBezTo>
                    <a:pt x="325" y="1718"/>
                    <a:pt x="349" y="1742"/>
                    <a:pt x="373" y="1755"/>
                  </a:cubicBezTo>
                  <a:cubicBezTo>
                    <a:pt x="481" y="1851"/>
                    <a:pt x="613" y="1910"/>
                    <a:pt x="769" y="1934"/>
                  </a:cubicBezTo>
                  <a:cubicBezTo>
                    <a:pt x="837" y="1950"/>
                    <a:pt x="908" y="1959"/>
                    <a:pt x="979" y="1959"/>
                  </a:cubicBezTo>
                  <a:cubicBezTo>
                    <a:pt x="1070" y="1959"/>
                    <a:pt x="1162" y="1944"/>
                    <a:pt x="1249" y="1910"/>
                  </a:cubicBezTo>
                  <a:cubicBezTo>
                    <a:pt x="1406" y="1851"/>
                    <a:pt x="1537" y="1779"/>
                    <a:pt x="1657" y="1659"/>
                  </a:cubicBezTo>
                  <a:cubicBezTo>
                    <a:pt x="1777" y="1550"/>
                    <a:pt x="1862" y="1406"/>
                    <a:pt x="1910" y="1262"/>
                  </a:cubicBezTo>
                  <a:cubicBezTo>
                    <a:pt x="1969" y="1107"/>
                    <a:pt x="1969" y="926"/>
                    <a:pt x="1934" y="770"/>
                  </a:cubicBezTo>
                  <a:cubicBezTo>
                    <a:pt x="1886" y="506"/>
                    <a:pt x="1670" y="254"/>
                    <a:pt x="1441" y="134"/>
                  </a:cubicBezTo>
                  <a:cubicBezTo>
                    <a:pt x="1286" y="50"/>
                    <a:pt x="1142" y="14"/>
                    <a:pt x="974" y="2"/>
                  </a:cubicBezTo>
                  <a:cubicBezTo>
                    <a:pt x="957" y="1"/>
                    <a:pt x="940" y="0"/>
                    <a:pt x="923" y="0"/>
                  </a:cubicBezTo>
                  <a:close/>
                </a:path>
              </a:pathLst>
            </a:custGeom>
            <a:solidFill>
              <a:srgbClr val="E4A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9"/>
            <p:cNvSpPr/>
            <p:nvPr/>
          </p:nvSpPr>
          <p:spPr>
            <a:xfrm>
              <a:off x="4210509" y="1946279"/>
              <a:ext cx="28617" cy="50010"/>
            </a:xfrm>
            <a:custGeom>
              <a:avLst/>
              <a:gdLst/>
              <a:ahLst/>
              <a:cxnLst/>
              <a:rect l="l" t="t" r="r" b="b"/>
              <a:pathLst>
                <a:path w="614" h="1073" extrusionOk="0">
                  <a:moveTo>
                    <a:pt x="465" y="1"/>
                  </a:moveTo>
                  <a:cubicBezTo>
                    <a:pt x="313" y="1"/>
                    <a:pt x="160" y="91"/>
                    <a:pt x="85" y="220"/>
                  </a:cubicBezTo>
                  <a:cubicBezTo>
                    <a:pt x="1" y="388"/>
                    <a:pt x="25" y="592"/>
                    <a:pt x="145" y="760"/>
                  </a:cubicBezTo>
                  <a:cubicBezTo>
                    <a:pt x="230" y="893"/>
                    <a:pt x="374" y="989"/>
                    <a:pt x="553" y="1072"/>
                  </a:cubicBezTo>
                  <a:lnTo>
                    <a:pt x="614" y="928"/>
                  </a:lnTo>
                  <a:cubicBezTo>
                    <a:pt x="457" y="869"/>
                    <a:pt x="337" y="773"/>
                    <a:pt x="265" y="677"/>
                  </a:cubicBezTo>
                  <a:cubicBezTo>
                    <a:pt x="181" y="556"/>
                    <a:pt x="157" y="400"/>
                    <a:pt x="217" y="292"/>
                  </a:cubicBezTo>
                  <a:cubicBezTo>
                    <a:pt x="272" y="205"/>
                    <a:pt x="367" y="147"/>
                    <a:pt x="474" y="147"/>
                  </a:cubicBezTo>
                  <a:cubicBezTo>
                    <a:pt x="484" y="147"/>
                    <a:pt x="495" y="147"/>
                    <a:pt x="505" y="148"/>
                  </a:cubicBezTo>
                  <a:lnTo>
                    <a:pt x="518" y="4"/>
                  </a:lnTo>
                  <a:cubicBezTo>
                    <a:pt x="500" y="2"/>
                    <a:pt x="483" y="1"/>
                    <a:pt x="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9"/>
            <p:cNvSpPr/>
            <p:nvPr/>
          </p:nvSpPr>
          <p:spPr>
            <a:xfrm>
              <a:off x="4307873" y="2054409"/>
              <a:ext cx="44277" cy="57094"/>
            </a:xfrm>
            <a:custGeom>
              <a:avLst/>
              <a:gdLst/>
              <a:ahLst/>
              <a:cxnLst/>
              <a:rect l="l" t="t" r="r" b="b"/>
              <a:pathLst>
                <a:path w="950" h="1225" extrusionOk="0">
                  <a:moveTo>
                    <a:pt x="805" y="1"/>
                  </a:moveTo>
                  <a:cubicBezTo>
                    <a:pt x="673" y="445"/>
                    <a:pt x="385" y="841"/>
                    <a:pt x="1" y="1093"/>
                  </a:cubicBezTo>
                  <a:lnTo>
                    <a:pt x="85" y="1225"/>
                  </a:lnTo>
                  <a:cubicBezTo>
                    <a:pt x="505" y="937"/>
                    <a:pt x="805" y="517"/>
                    <a:pt x="949" y="37"/>
                  </a:cubicBezTo>
                  <a:lnTo>
                    <a:pt x="8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9"/>
            <p:cNvSpPr/>
            <p:nvPr/>
          </p:nvSpPr>
          <p:spPr>
            <a:xfrm>
              <a:off x="3888869" y="3078896"/>
              <a:ext cx="882280" cy="67627"/>
            </a:xfrm>
            <a:custGeom>
              <a:avLst/>
              <a:gdLst/>
              <a:ahLst/>
              <a:cxnLst/>
              <a:rect l="l" t="t" r="r" b="b"/>
              <a:pathLst>
                <a:path w="18930" h="1451" extrusionOk="0">
                  <a:moveTo>
                    <a:pt x="6030" y="1"/>
                  </a:moveTo>
                  <a:cubicBezTo>
                    <a:pt x="4003" y="1"/>
                    <a:pt x="1979" y="323"/>
                    <a:pt x="0" y="647"/>
                  </a:cubicBezTo>
                  <a:lnTo>
                    <a:pt x="24" y="791"/>
                  </a:lnTo>
                  <a:cubicBezTo>
                    <a:pt x="2003" y="475"/>
                    <a:pt x="4029" y="147"/>
                    <a:pt x="6052" y="147"/>
                  </a:cubicBezTo>
                  <a:cubicBezTo>
                    <a:pt x="6949" y="147"/>
                    <a:pt x="7846" y="212"/>
                    <a:pt x="8739" y="370"/>
                  </a:cubicBezTo>
                  <a:cubicBezTo>
                    <a:pt x="9327" y="478"/>
                    <a:pt x="9915" y="623"/>
                    <a:pt x="10479" y="754"/>
                  </a:cubicBezTo>
                  <a:cubicBezTo>
                    <a:pt x="10671" y="802"/>
                    <a:pt x="10852" y="850"/>
                    <a:pt x="11031" y="898"/>
                  </a:cubicBezTo>
                  <a:cubicBezTo>
                    <a:pt x="12172" y="1175"/>
                    <a:pt x="13588" y="1450"/>
                    <a:pt x="15040" y="1450"/>
                  </a:cubicBezTo>
                  <a:cubicBezTo>
                    <a:pt x="16373" y="1450"/>
                    <a:pt x="17718" y="1223"/>
                    <a:pt x="18929" y="551"/>
                  </a:cubicBezTo>
                  <a:lnTo>
                    <a:pt x="18857" y="418"/>
                  </a:lnTo>
                  <a:cubicBezTo>
                    <a:pt x="17677" y="1074"/>
                    <a:pt x="16347" y="1299"/>
                    <a:pt x="15044" y="1299"/>
                  </a:cubicBezTo>
                  <a:cubicBezTo>
                    <a:pt x="13606" y="1299"/>
                    <a:pt x="12201" y="1025"/>
                    <a:pt x="11068" y="754"/>
                  </a:cubicBezTo>
                  <a:cubicBezTo>
                    <a:pt x="10887" y="706"/>
                    <a:pt x="10708" y="658"/>
                    <a:pt x="10515" y="610"/>
                  </a:cubicBezTo>
                  <a:cubicBezTo>
                    <a:pt x="9951" y="478"/>
                    <a:pt x="9351" y="322"/>
                    <a:pt x="8763" y="226"/>
                  </a:cubicBezTo>
                  <a:cubicBezTo>
                    <a:pt x="7854" y="66"/>
                    <a:pt x="6942" y="1"/>
                    <a:pt x="6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9"/>
            <p:cNvSpPr/>
            <p:nvPr/>
          </p:nvSpPr>
          <p:spPr>
            <a:xfrm>
              <a:off x="4355972" y="2410819"/>
              <a:ext cx="58259" cy="164524"/>
            </a:xfrm>
            <a:custGeom>
              <a:avLst/>
              <a:gdLst/>
              <a:ahLst/>
              <a:cxnLst/>
              <a:rect l="l" t="t" r="r" b="b"/>
              <a:pathLst>
                <a:path w="1250" h="3530" extrusionOk="0">
                  <a:moveTo>
                    <a:pt x="145" y="0"/>
                  </a:moveTo>
                  <a:lnTo>
                    <a:pt x="1" y="60"/>
                  </a:lnTo>
                  <a:cubicBezTo>
                    <a:pt x="517" y="1164"/>
                    <a:pt x="889" y="2329"/>
                    <a:pt x="1105" y="3529"/>
                  </a:cubicBezTo>
                  <a:lnTo>
                    <a:pt x="1249" y="3493"/>
                  </a:lnTo>
                  <a:cubicBezTo>
                    <a:pt x="1033" y="2292"/>
                    <a:pt x="662" y="1116"/>
                    <a:pt x="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9"/>
            <p:cNvSpPr/>
            <p:nvPr/>
          </p:nvSpPr>
          <p:spPr>
            <a:xfrm>
              <a:off x="4645267" y="2222244"/>
              <a:ext cx="86177" cy="218216"/>
            </a:xfrm>
            <a:custGeom>
              <a:avLst/>
              <a:gdLst/>
              <a:ahLst/>
              <a:cxnLst/>
              <a:rect l="l" t="t" r="r" b="b"/>
              <a:pathLst>
                <a:path w="1849" h="4682" extrusionOk="0">
                  <a:moveTo>
                    <a:pt x="1489" y="1"/>
                  </a:moveTo>
                  <a:lnTo>
                    <a:pt x="1344" y="37"/>
                  </a:lnTo>
                  <a:cubicBezTo>
                    <a:pt x="1692" y="1561"/>
                    <a:pt x="1140" y="3193"/>
                    <a:pt x="672" y="4502"/>
                  </a:cubicBezTo>
                  <a:lnTo>
                    <a:pt x="36" y="4346"/>
                  </a:lnTo>
                  <a:lnTo>
                    <a:pt x="0" y="4490"/>
                  </a:lnTo>
                  <a:lnTo>
                    <a:pt x="768" y="4682"/>
                  </a:lnTo>
                  <a:lnTo>
                    <a:pt x="792" y="4622"/>
                  </a:lnTo>
                  <a:cubicBezTo>
                    <a:pt x="1260" y="3278"/>
                    <a:pt x="1849" y="1597"/>
                    <a:pt x="1489" y="1"/>
                  </a:cubicBez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9"/>
            <p:cNvSpPr/>
            <p:nvPr/>
          </p:nvSpPr>
          <p:spPr>
            <a:xfrm>
              <a:off x="4362171" y="2696665"/>
              <a:ext cx="32485" cy="26893"/>
            </a:xfrm>
            <a:custGeom>
              <a:avLst/>
              <a:gdLst/>
              <a:ahLst/>
              <a:cxnLst/>
              <a:rect l="l" t="t" r="r" b="b"/>
              <a:pathLst>
                <a:path w="697" h="577" extrusionOk="0">
                  <a:moveTo>
                    <a:pt x="360" y="0"/>
                  </a:moveTo>
                  <a:cubicBezTo>
                    <a:pt x="216" y="0"/>
                    <a:pt x="84" y="73"/>
                    <a:pt x="24" y="193"/>
                  </a:cubicBezTo>
                  <a:cubicBezTo>
                    <a:pt x="0" y="265"/>
                    <a:pt x="0" y="349"/>
                    <a:pt x="24" y="421"/>
                  </a:cubicBezTo>
                  <a:cubicBezTo>
                    <a:pt x="48" y="481"/>
                    <a:pt x="96" y="541"/>
                    <a:pt x="168" y="565"/>
                  </a:cubicBezTo>
                  <a:lnTo>
                    <a:pt x="216" y="421"/>
                  </a:lnTo>
                  <a:cubicBezTo>
                    <a:pt x="192" y="409"/>
                    <a:pt x="180" y="397"/>
                    <a:pt x="168" y="361"/>
                  </a:cubicBezTo>
                  <a:cubicBezTo>
                    <a:pt x="144" y="325"/>
                    <a:pt x="144" y="289"/>
                    <a:pt x="168" y="253"/>
                  </a:cubicBezTo>
                  <a:cubicBezTo>
                    <a:pt x="192" y="193"/>
                    <a:pt x="276" y="145"/>
                    <a:pt x="348" y="145"/>
                  </a:cubicBezTo>
                  <a:cubicBezTo>
                    <a:pt x="444" y="157"/>
                    <a:pt x="516" y="217"/>
                    <a:pt x="529" y="289"/>
                  </a:cubicBezTo>
                  <a:cubicBezTo>
                    <a:pt x="540" y="325"/>
                    <a:pt x="529" y="361"/>
                    <a:pt x="492" y="397"/>
                  </a:cubicBezTo>
                  <a:cubicBezTo>
                    <a:pt x="483" y="406"/>
                    <a:pt x="465" y="424"/>
                    <a:pt x="439" y="424"/>
                  </a:cubicBezTo>
                  <a:cubicBezTo>
                    <a:pt x="433" y="424"/>
                    <a:pt x="427" y="423"/>
                    <a:pt x="420" y="421"/>
                  </a:cubicBezTo>
                  <a:lnTo>
                    <a:pt x="396" y="577"/>
                  </a:lnTo>
                  <a:lnTo>
                    <a:pt x="432" y="577"/>
                  </a:lnTo>
                  <a:cubicBezTo>
                    <a:pt x="492" y="577"/>
                    <a:pt x="553" y="553"/>
                    <a:pt x="601" y="505"/>
                  </a:cubicBezTo>
                  <a:cubicBezTo>
                    <a:pt x="660" y="433"/>
                    <a:pt x="697" y="349"/>
                    <a:pt x="684" y="265"/>
                  </a:cubicBezTo>
                  <a:cubicBezTo>
                    <a:pt x="660" y="121"/>
                    <a:pt x="516" y="0"/>
                    <a:pt x="3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9"/>
            <p:cNvSpPr/>
            <p:nvPr/>
          </p:nvSpPr>
          <p:spPr>
            <a:xfrm>
              <a:off x="4084109" y="2034927"/>
              <a:ext cx="137119" cy="104587"/>
            </a:xfrm>
            <a:custGeom>
              <a:avLst/>
              <a:gdLst/>
              <a:ahLst/>
              <a:cxnLst/>
              <a:rect l="l" t="t" r="r" b="b"/>
              <a:pathLst>
                <a:path w="2942" h="2244" extrusionOk="0">
                  <a:moveTo>
                    <a:pt x="660" y="0"/>
                  </a:moveTo>
                  <a:cubicBezTo>
                    <a:pt x="580" y="0"/>
                    <a:pt x="499" y="18"/>
                    <a:pt x="421" y="58"/>
                  </a:cubicBezTo>
                  <a:cubicBezTo>
                    <a:pt x="288" y="119"/>
                    <a:pt x="192" y="250"/>
                    <a:pt x="109" y="419"/>
                  </a:cubicBezTo>
                  <a:cubicBezTo>
                    <a:pt x="13" y="659"/>
                    <a:pt x="0" y="899"/>
                    <a:pt x="72" y="1091"/>
                  </a:cubicBezTo>
                  <a:lnTo>
                    <a:pt x="205" y="1043"/>
                  </a:lnTo>
                  <a:cubicBezTo>
                    <a:pt x="144" y="875"/>
                    <a:pt x="168" y="683"/>
                    <a:pt x="253" y="479"/>
                  </a:cubicBezTo>
                  <a:cubicBezTo>
                    <a:pt x="312" y="335"/>
                    <a:pt x="397" y="239"/>
                    <a:pt x="493" y="191"/>
                  </a:cubicBezTo>
                  <a:cubicBezTo>
                    <a:pt x="546" y="164"/>
                    <a:pt x="604" y="152"/>
                    <a:pt x="662" y="152"/>
                  </a:cubicBezTo>
                  <a:cubicBezTo>
                    <a:pt x="838" y="152"/>
                    <a:pt x="1020" y="263"/>
                    <a:pt x="1129" y="407"/>
                  </a:cubicBezTo>
                  <a:cubicBezTo>
                    <a:pt x="1249" y="575"/>
                    <a:pt x="1321" y="755"/>
                    <a:pt x="1393" y="959"/>
                  </a:cubicBezTo>
                  <a:cubicBezTo>
                    <a:pt x="1417" y="1031"/>
                    <a:pt x="1441" y="1091"/>
                    <a:pt x="1465" y="1163"/>
                  </a:cubicBezTo>
                  <a:cubicBezTo>
                    <a:pt x="1527" y="1328"/>
                    <a:pt x="1651" y="1475"/>
                    <a:pt x="1807" y="1475"/>
                  </a:cubicBezTo>
                  <a:cubicBezTo>
                    <a:pt x="1832" y="1475"/>
                    <a:pt x="1858" y="1472"/>
                    <a:pt x="1885" y="1463"/>
                  </a:cubicBezTo>
                  <a:cubicBezTo>
                    <a:pt x="2053" y="1403"/>
                    <a:pt x="2077" y="1175"/>
                    <a:pt x="2041" y="995"/>
                  </a:cubicBezTo>
                  <a:lnTo>
                    <a:pt x="2041" y="971"/>
                  </a:lnTo>
                  <a:cubicBezTo>
                    <a:pt x="2017" y="875"/>
                    <a:pt x="1993" y="779"/>
                    <a:pt x="2017" y="695"/>
                  </a:cubicBezTo>
                  <a:cubicBezTo>
                    <a:pt x="2029" y="647"/>
                    <a:pt x="2065" y="599"/>
                    <a:pt x="2101" y="587"/>
                  </a:cubicBezTo>
                  <a:cubicBezTo>
                    <a:pt x="2115" y="573"/>
                    <a:pt x="2129" y="567"/>
                    <a:pt x="2143" y="567"/>
                  </a:cubicBezTo>
                  <a:cubicBezTo>
                    <a:pt x="2153" y="567"/>
                    <a:pt x="2163" y="570"/>
                    <a:pt x="2173" y="575"/>
                  </a:cubicBezTo>
                  <a:cubicBezTo>
                    <a:pt x="2221" y="587"/>
                    <a:pt x="2257" y="659"/>
                    <a:pt x="2281" y="731"/>
                  </a:cubicBezTo>
                  <a:cubicBezTo>
                    <a:pt x="2485" y="1223"/>
                    <a:pt x="2653" y="1727"/>
                    <a:pt x="2797" y="2243"/>
                  </a:cubicBezTo>
                  <a:lnTo>
                    <a:pt x="2942" y="2207"/>
                  </a:lnTo>
                  <a:cubicBezTo>
                    <a:pt x="2797" y="1691"/>
                    <a:pt x="2629" y="1175"/>
                    <a:pt x="2425" y="671"/>
                  </a:cubicBezTo>
                  <a:cubicBezTo>
                    <a:pt x="2401" y="599"/>
                    <a:pt x="2341" y="467"/>
                    <a:pt x="2221" y="431"/>
                  </a:cubicBezTo>
                  <a:cubicBezTo>
                    <a:pt x="2200" y="422"/>
                    <a:pt x="2177" y="418"/>
                    <a:pt x="2153" y="418"/>
                  </a:cubicBezTo>
                  <a:cubicBezTo>
                    <a:pt x="2111" y="418"/>
                    <a:pt x="2068" y="432"/>
                    <a:pt x="2029" y="455"/>
                  </a:cubicBezTo>
                  <a:cubicBezTo>
                    <a:pt x="1957" y="491"/>
                    <a:pt x="1897" y="575"/>
                    <a:pt x="1873" y="659"/>
                  </a:cubicBezTo>
                  <a:cubicBezTo>
                    <a:pt x="1837" y="767"/>
                    <a:pt x="1861" y="899"/>
                    <a:pt x="1885" y="995"/>
                  </a:cubicBezTo>
                  <a:lnTo>
                    <a:pt x="1897" y="1031"/>
                  </a:lnTo>
                  <a:cubicBezTo>
                    <a:pt x="1921" y="1115"/>
                    <a:pt x="1921" y="1283"/>
                    <a:pt x="1837" y="1319"/>
                  </a:cubicBezTo>
                  <a:cubicBezTo>
                    <a:pt x="1827" y="1323"/>
                    <a:pt x="1817" y="1325"/>
                    <a:pt x="1807" y="1325"/>
                  </a:cubicBezTo>
                  <a:cubicBezTo>
                    <a:pt x="1721" y="1325"/>
                    <a:pt x="1640" y="1199"/>
                    <a:pt x="1597" y="1103"/>
                  </a:cubicBezTo>
                  <a:cubicBezTo>
                    <a:pt x="1573" y="1043"/>
                    <a:pt x="1549" y="971"/>
                    <a:pt x="1525" y="911"/>
                  </a:cubicBezTo>
                  <a:cubicBezTo>
                    <a:pt x="1453" y="707"/>
                    <a:pt x="1381" y="503"/>
                    <a:pt x="1249" y="322"/>
                  </a:cubicBezTo>
                  <a:cubicBezTo>
                    <a:pt x="1116" y="145"/>
                    <a:pt x="890" y="0"/>
                    <a:pt x="6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9"/>
            <p:cNvSpPr/>
            <p:nvPr/>
          </p:nvSpPr>
          <p:spPr>
            <a:xfrm>
              <a:off x="4775582" y="3118839"/>
              <a:ext cx="237232" cy="154131"/>
            </a:xfrm>
            <a:custGeom>
              <a:avLst/>
              <a:gdLst/>
              <a:ahLst/>
              <a:cxnLst/>
              <a:rect l="l" t="t" r="r" b="b"/>
              <a:pathLst>
                <a:path w="5090" h="3307" extrusionOk="0">
                  <a:moveTo>
                    <a:pt x="2055" y="1"/>
                  </a:moveTo>
                  <a:cubicBezTo>
                    <a:pt x="1809" y="1"/>
                    <a:pt x="1561" y="74"/>
                    <a:pt x="1309" y="222"/>
                  </a:cubicBezTo>
                  <a:lnTo>
                    <a:pt x="0" y="1025"/>
                  </a:lnTo>
                  <a:lnTo>
                    <a:pt x="72" y="1158"/>
                  </a:lnTo>
                  <a:lnTo>
                    <a:pt x="1393" y="353"/>
                  </a:lnTo>
                  <a:cubicBezTo>
                    <a:pt x="1621" y="218"/>
                    <a:pt x="1845" y="150"/>
                    <a:pt x="2067" y="150"/>
                  </a:cubicBezTo>
                  <a:cubicBezTo>
                    <a:pt x="2219" y="150"/>
                    <a:pt x="2370" y="182"/>
                    <a:pt x="2521" y="246"/>
                  </a:cubicBezTo>
                  <a:cubicBezTo>
                    <a:pt x="2905" y="425"/>
                    <a:pt x="3206" y="918"/>
                    <a:pt x="3457" y="1313"/>
                  </a:cubicBezTo>
                  <a:cubicBezTo>
                    <a:pt x="3505" y="1410"/>
                    <a:pt x="3566" y="1494"/>
                    <a:pt x="3614" y="1578"/>
                  </a:cubicBezTo>
                  <a:cubicBezTo>
                    <a:pt x="4034" y="2202"/>
                    <a:pt x="4490" y="2790"/>
                    <a:pt x="4982" y="3306"/>
                  </a:cubicBezTo>
                  <a:lnTo>
                    <a:pt x="5090" y="3210"/>
                  </a:lnTo>
                  <a:cubicBezTo>
                    <a:pt x="4610" y="2694"/>
                    <a:pt x="4154" y="2118"/>
                    <a:pt x="3745" y="1494"/>
                  </a:cubicBezTo>
                  <a:cubicBezTo>
                    <a:pt x="3686" y="1410"/>
                    <a:pt x="3638" y="1326"/>
                    <a:pt x="3577" y="1230"/>
                  </a:cubicBezTo>
                  <a:cubicBezTo>
                    <a:pt x="3326" y="822"/>
                    <a:pt x="3014" y="305"/>
                    <a:pt x="2582" y="113"/>
                  </a:cubicBezTo>
                  <a:cubicBezTo>
                    <a:pt x="2406" y="38"/>
                    <a:pt x="2231" y="1"/>
                    <a:pt x="20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8" name="Google Shape;1588;p30"/>
          <p:cNvGrpSpPr/>
          <p:nvPr/>
        </p:nvGrpSpPr>
        <p:grpSpPr>
          <a:xfrm>
            <a:off x="6158979" y="1212391"/>
            <a:ext cx="738629" cy="677418"/>
            <a:chOff x="1045598" y="1053156"/>
            <a:chExt cx="926181" cy="849427"/>
          </a:xfrm>
        </p:grpSpPr>
        <p:sp>
          <p:nvSpPr>
            <p:cNvPr id="1589" name="Google Shape;1589;p30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0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1" name="Google Shape;1591;p30"/>
          <p:cNvGrpSpPr/>
          <p:nvPr/>
        </p:nvGrpSpPr>
        <p:grpSpPr>
          <a:xfrm>
            <a:off x="7245398" y="1212421"/>
            <a:ext cx="738629" cy="677418"/>
            <a:chOff x="1045598" y="1053156"/>
            <a:chExt cx="926181" cy="849427"/>
          </a:xfrm>
        </p:grpSpPr>
        <p:sp>
          <p:nvSpPr>
            <p:cNvPr id="1592" name="Google Shape;1592;p30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0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4" name="Google Shape;1594;p30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Bullying Infographics</a:t>
            </a:r>
            <a:endParaRPr/>
          </a:p>
        </p:txBody>
      </p:sp>
      <p:graphicFrame>
        <p:nvGraphicFramePr>
          <p:cNvPr id="1595" name="Google Shape;1595;p30"/>
          <p:cNvGraphicFramePr/>
          <p:nvPr/>
        </p:nvGraphicFramePr>
        <p:xfrm>
          <a:off x="952500" y="1252350"/>
          <a:ext cx="7239000" cy="3217000"/>
        </p:xfrm>
        <a:graphic>
          <a:graphicData uri="http://schemas.openxmlformats.org/drawingml/2006/table">
            <a:tbl>
              <a:tblPr>
                <a:noFill/>
                <a:tableStyleId>{798830AA-5119-45C2-81D6-0BA11002324A}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3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875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Harassment</a:t>
                      </a:r>
                      <a:endParaRPr sz="2000"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Describe the case here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Flaming</a:t>
                      </a:r>
                      <a:endParaRPr sz="2000"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Describe the case here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Exclusion</a:t>
                      </a:r>
                      <a:endParaRPr sz="2000"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Describe the case here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Outing</a:t>
                      </a:r>
                      <a:endParaRPr sz="2000"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Describe the case here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Masquerading</a:t>
                      </a:r>
                      <a:endParaRPr sz="2000"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Describe the case here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596" name="Google Shape;1596;p30"/>
          <p:cNvGrpSpPr/>
          <p:nvPr/>
        </p:nvGrpSpPr>
        <p:grpSpPr>
          <a:xfrm>
            <a:off x="6370567" y="2621668"/>
            <a:ext cx="386455" cy="287569"/>
            <a:chOff x="5197967" y="3714018"/>
            <a:chExt cx="386455" cy="287569"/>
          </a:xfrm>
        </p:grpSpPr>
        <p:sp>
          <p:nvSpPr>
            <p:cNvPr id="1597" name="Google Shape;1597;p30"/>
            <p:cNvSpPr/>
            <p:nvPr/>
          </p:nvSpPr>
          <p:spPr>
            <a:xfrm>
              <a:off x="5204595" y="3720148"/>
              <a:ext cx="373200" cy="275336"/>
            </a:xfrm>
            <a:custGeom>
              <a:avLst/>
              <a:gdLst/>
              <a:ahLst/>
              <a:cxnLst/>
              <a:rect l="l" t="t" r="r" b="b"/>
              <a:pathLst>
                <a:path w="14247" h="10511" extrusionOk="0">
                  <a:moveTo>
                    <a:pt x="12053" y="1"/>
                  </a:moveTo>
                  <a:lnTo>
                    <a:pt x="5600" y="6450"/>
                  </a:lnTo>
                  <a:cubicBezTo>
                    <a:pt x="5515" y="6537"/>
                    <a:pt x="5401" y="6581"/>
                    <a:pt x="5287" y="6581"/>
                  </a:cubicBezTo>
                  <a:cubicBezTo>
                    <a:pt x="5173" y="6581"/>
                    <a:pt x="5059" y="6537"/>
                    <a:pt x="4973" y="6450"/>
                  </a:cubicBezTo>
                  <a:lnTo>
                    <a:pt x="2194" y="3674"/>
                  </a:lnTo>
                  <a:lnTo>
                    <a:pt x="1" y="5867"/>
                  </a:lnTo>
                  <a:lnTo>
                    <a:pt x="4188" y="10055"/>
                  </a:lnTo>
                  <a:cubicBezTo>
                    <a:pt x="4480" y="10346"/>
                    <a:pt x="4874" y="10511"/>
                    <a:pt x="5288" y="10511"/>
                  </a:cubicBezTo>
                  <a:cubicBezTo>
                    <a:pt x="5700" y="10511"/>
                    <a:pt x="6094" y="10346"/>
                    <a:pt x="6385" y="10055"/>
                  </a:cubicBezTo>
                  <a:lnTo>
                    <a:pt x="14246" y="2194"/>
                  </a:lnTo>
                  <a:lnTo>
                    <a:pt x="120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0"/>
            <p:cNvSpPr/>
            <p:nvPr/>
          </p:nvSpPr>
          <p:spPr>
            <a:xfrm>
              <a:off x="5319591" y="3758576"/>
              <a:ext cx="258204" cy="236908"/>
            </a:xfrm>
            <a:custGeom>
              <a:avLst/>
              <a:gdLst/>
              <a:ahLst/>
              <a:cxnLst/>
              <a:rect l="l" t="t" r="r" b="b"/>
              <a:pathLst>
                <a:path w="9857" h="9044" extrusionOk="0">
                  <a:moveTo>
                    <a:pt x="9130" y="0"/>
                  </a:moveTo>
                  <a:lnTo>
                    <a:pt x="830" y="8300"/>
                  </a:lnTo>
                  <a:cubicBezTo>
                    <a:pt x="604" y="8530"/>
                    <a:pt x="316" y="8687"/>
                    <a:pt x="1" y="8756"/>
                  </a:cubicBezTo>
                  <a:cubicBezTo>
                    <a:pt x="261" y="8941"/>
                    <a:pt x="576" y="9044"/>
                    <a:pt x="898" y="9044"/>
                  </a:cubicBezTo>
                  <a:cubicBezTo>
                    <a:pt x="1310" y="9044"/>
                    <a:pt x="1704" y="8879"/>
                    <a:pt x="1995" y="8588"/>
                  </a:cubicBezTo>
                  <a:lnTo>
                    <a:pt x="9856" y="727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3B3155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0"/>
            <p:cNvSpPr/>
            <p:nvPr/>
          </p:nvSpPr>
          <p:spPr>
            <a:xfrm>
              <a:off x="5197967" y="3810259"/>
              <a:ext cx="323299" cy="191328"/>
            </a:xfrm>
            <a:custGeom>
              <a:avLst/>
              <a:gdLst/>
              <a:ahLst/>
              <a:cxnLst/>
              <a:rect l="l" t="t" r="r" b="b"/>
              <a:pathLst>
                <a:path w="12342" h="7304" extrusionOk="0">
                  <a:moveTo>
                    <a:pt x="2449" y="0"/>
                  </a:moveTo>
                  <a:cubicBezTo>
                    <a:pt x="2390" y="0"/>
                    <a:pt x="2331" y="23"/>
                    <a:pt x="2286" y="70"/>
                  </a:cubicBezTo>
                  <a:lnTo>
                    <a:pt x="89" y="2263"/>
                  </a:lnTo>
                  <a:cubicBezTo>
                    <a:pt x="0" y="2352"/>
                    <a:pt x="0" y="2499"/>
                    <a:pt x="89" y="2592"/>
                  </a:cubicBezTo>
                  <a:lnTo>
                    <a:pt x="4280" y="6779"/>
                  </a:lnTo>
                  <a:cubicBezTo>
                    <a:pt x="4613" y="7115"/>
                    <a:pt x="5065" y="7304"/>
                    <a:pt x="5541" y="7304"/>
                  </a:cubicBezTo>
                  <a:cubicBezTo>
                    <a:pt x="6014" y="7304"/>
                    <a:pt x="6470" y="7115"/>
                    <a:pt x="6803" y="6779"/>
                  </a:cubicBezTo>
                  <a:lnTo>
                    <a:pt x="12176" y="1410"/>
                  </a:lnTo>
                  <a:cubicBezTo>
                    <a:pt x="12341" y="1241"/>
                    <a:pt x="12186" y="1008"/>
                    <a:pt x="12007" y="1008"/>
                  </a:cubicBezTo>
                  <a:cubicBezTo>
                    <a:pt x="11953" y="1008"/>
                    <a:pt x="11897" y="1030"/>
                    <a:pt x="11847" y="1081"/>
                  </a:cubicBezTo>
                  <a:lnTo>
                    <a:pt x="6474" y="6450"/>
                  </a:lnTo>
                  <a:cubicBezTo>
                    <a:pt x="6215" y="6707"/>
                    <a:pt x="5877" y="6836"/>
                    <a:pt x="5540" y="6836"/>
                  </a:cubicBezTo>
                  <a:cubicBezTo>
                    <a:pt x="5203" y="6836"/>
                    <a:pt x="4866" y="6707"/>
                    <a:pt x="4609" y="6450"/>
                  </a:cubicBezTo>
                  <a:lnTo>
                    <a:pt x="586" y="2427"/>
                  </a:lnTo>
                  <a:lnTo>
                    <a:pt x="2451" y="563"/>
                  </a:lnTo>
                  <a:lnTo>
                    <a:pt x="3108" y="1221"/>
                  </a:lnTo>
                  <a:cubicBezTo>
                    <a:pt x="3159" y="1272"/>
                    <a:pt x="3216" y="1293"/>
                    <a:pt x="3271" y="1293"/>
                  </a:cubicBezTo>
                  <a:cubicBezTo>
                    <a:pt x="3451" y="1293"/>
                    <a:pt x="3606" y="1060"/>
                    <a:pt x="3437" y="892"/>
                  </a:cubicBezTo>
                  <a:lnTo>
                    <a:pt x="2615" y="70"/>
                  </a:lnTo>
                  <a:cubicBezTo>
                    <a:pt x="2569" y="23"/>
                    <a:pt x="2509" y="0"/>
                    <a:pt x="24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0"/>
            <p:cNvSpPr/>
            <p:nvPr/>
          </p:nvSpPr>
          <p:spPr>
            <a:xfrm>
              <a:off x="5292217" y="3714018"/>
              <a:ext cx="292205" cy="184622"/>
            </a:xfrm>
            <a:custGeom>
              <a:avLst/>
              <a:gdLst/>
              <a:ahLst/>
              <a:cxnLst/>
              <a:rect l="l" t="t" r="r" b="b"/>
              <a:pathLst>
                <a:path w="11155" h="7048" extrusionOk="0">
                  <a:moveTo>
                    <a:pt x="8706" y="1"/>
                  </a:moveTo>
                  <a:cubicBezTo>
                    <a:pt x="8646" y="1"/>
                    <a:pt x="8586" y="24"/>
                    <a:pt x="8540" y="70"/>
                  </a:cubicBezTo>
                  <a:lnTo>
                    <a:pt x="2091" y="6519"/>
                  </a:lnTo>
                  <a:cubicBezTo>
                    <a:pt x="2050" y="6560"/>
                    <a:pt x="1996" y="6581"/>
                    <a:pt x="1942" y="6581"/>
                  </a:cubicBezTo>
                  <a:cubicBezTo>
                    <a:pt x="1888" y="6581"/>
                    <a:pt x="1834" y="6560"/>
                    <a:pt x="1793" y="6519"/>
                  </a:cubicBezTo>
                  <a:lnTo>
                    <a:pt x="497" y="5224"/>
                  </a:lnTo>
                  <a:cubicBezTo>
                    <a:pt x="446" y="5173"/>
                    <a:pt x="390" y="5152"/>
                    <a:pt x="335" y="5152"/>
                  </a:cubicBezTo>
                  <a:cubicBezTo>
                    <a:pt x="155" y="5152"/>
                    <a:pt x="0" y="5385"/>
                    <a:pt x="168" y="5553"/>
                  </a:cubicBezTo>
                  <a:lnTo>
                    <a:pt x="1464" y="6848"/>
                  </a:lnTo>
                  <a:cubicBezTo>
                    <a:pt x="1591" y="6975"/>
                    <a:pt x="1762" y="7047"/>
                    <a:pt x="1943" y="7047"/>
                  </a:cubicBezTo>
                  <a:cubicBezTo>
                    <a:pt x="2122" y="7047"/>
                    <a:pt x="2293" y="6975"/>
                    <a:pt x="2423" y="6848"/>
                  </a:cubicBezTo>
                  <a:lnTo>
                    <a:pt x="8708" y="564"/>
                  </a:lnTo>
                  <a:lnTo>
                    <a:pt x="10572" y="2428"/>
                  </a:lnTo>
                  <a:lnTo>
                    <a:pt x="8903" y="4097"/>
                  </a:lnTo>
                  <a:cubicBezTo>
                    <a:pt x="8735" y="4265"/>
                    <a:pt x="8890" y="4498"/>
                    <a:pt x="9070" y="4498"/>
                  </a:cubicBezTo>
                  <a:cubicBezTo>
                    <a:pt x="9124" y="4498"/>
                    <a:pt x="9181" y="4477"/>
                    <a:pt x="9232" y="4426"/>
                  </a:cubicBezTo>
                  <a:lnTo>
                    <a:pt x="11066" y="2592"/>
                  </a:lnTo>
                  <a:cubicBezTo>
                    <a:pt x="11155" y="2500"/>
                    <a:pt x="11155" y="2356"/>
                    <a:pt x="11066" y="2263"/>
                  </a:cubicBezTo>
                  <a:lnTo>
                    <a:pt x="8869" y="70"/>
                  </a:lnTo>
                  <a:cubicBezTo>
                    <a:pt x="8824" y="24"/>
                    <a:pt x="8765" y="1"/>
                    <a:pt x="87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1" name="Google Shape;1601;p30"/>
          <p:cNvGrpSpPr/>
          <p:nvPr/>
        </p:nvGrpSpPr>
        <p:grpSpPr>
          <a:xfrm>
            <a:off x="7495229" y="2611138"/>
            <a:ext cx="312140" cy="308603"/>
            <a:chOff x="5778658" y="3703488"/>
            <a:chExt cx="312140" cy="308603"/>
          </a:xfrm>
        </p:grpSpPr>
        <p:sp>
          <p:nvSpPr>
            <p:cNvPr id="1602" name="Google Shape;1602;p30"/>
            <p:cNvSpPr/>
            <p:nvPr/>
          </p:nvSpPr>
          <p:spPr>
            <a:xfrm>
              <a:off x="5784133" y="3708544"/>
              <a:ext cx="301190" cy="298466"/>
            </a:xfrm>
            <a:custGeom>
              <a:avLst/>
              <a:gdLst/>
              <a:ahLst/>
              <a:cxnLst/>
              <a:rect l="l" t="t" r="r" b="b"/>
              <a:pathLst>
                <a:path w="11498" h="11394" extrusionOk="0">
                  <a:moveTo>
                    <a:pt x="2709" y="1"/>
                  </a:moveTo>
                  <a:cubicBezTo>
                    <a:pt x="2577" y="1"/>
                    <a:pt x="2445" y="51"/>
                    <a:pt x="2344" y="152"/>
                  </a:cubicBezTo>
                  <a:lnTo>
                    <a:pt x="203" y="2294"/>
                  </a:lnTo>
                  <a:cubicBezTo>
                    <a:pt x="0" y="2493"/>
                    <a:pt x="0" y="2822"/>
                    <a:pt x="203" y="3021"/>
                  </a:cubicBezTo>
                  <a:lnTo>
                    <a:pt x="2879" y="5697"/>
                  </a:lnTo>
                  <a:lnTo>
                    <a:pt x="203" y="8373"/>
                  </a:lnTo>
                  <a:cubicBezTo>
                    <a:pt x="0" y="8572"/>
                    <a:pt x="0" y="8901"/>
                    <a:pt x="203" y="9100"/>
                  </a:cubicBezTo>
                  <a:lnTo>
                    <a:pt x="2344" y="11241"/>
                  </a:lnTo>
                  <a:cubicBezTo>
                    <a:pt x="2445" y="11343"/>
                    <a:pt x="2577" y="11393"/>
                    <a:pt x="2709" y="11393"/>
                  </a:cubicBezTo>
                  <a:cubicBezTo>
                    <a:pt x="2841" y="11393"/>
                    <a:pt x="2973" y="11343"/>
                    <a:pt x="3074" y="11241"/>
                  </a:cubicBezTo>
                  <a:lnTo>
                    <a:pt x="5750" y="8569"/>
                  </a:lnTo>
                  <a:lnTo>
                    <a:pt x="8423" y="11241"/>
                  </a:lnTo>
                  <a:cubicBezTo>
                    <a:pt x="8524" y="11343"/>
                    <a:pt x="8656" y="11393"/>
                    <a:pt x="8788" y="11393"/>
                  </a:cubicBezTo>
                  <a:cubicBezTo>
                    <a:pt x="8920" y="11393"/>
                    <a:pt x="9052" y="11343"/>
                    <a:pt x="9153" y="11241"/>
                  </a:cubicBezTo>
                  <a:lnTo>
                    <a:pt x="11295" y="9100"/>
                  </a:lnTo>
                  <a:cubicBezTo>
                    <a:pt x="11497" y="8901"/>
                    <a:pt x="11497" y="8572"/>
                    <a:pt x="11295" y="8373"/>
                  </a:cubicBezTo>
                  <a:lnTo>
                    <a:pt x="8615" y="5697"/>
                  </a:lnTo>
                  <a:lnTo>
                    <a:pt x="11292" y="3021"/>
                  </a:lnTo>
                  <a:cubicBezTo>
                    <a:pt x="11494" y="2822"/>
                    <a:pt x="11494" y="2493"/>
                    <a:pt x="11292" y="2294"/>
                  </a:cubicBezTo>
                  <a:lnTo>
                    <a:pt x="9150" y="152"/>
                  </a:lnTo>
                  <a:cubicBezTo>
                    <a:pt x="9049" y="51"/>
                    <a:pt x="8917" y="1"/>
                    <a:pt x="8785" y="1"/>
                  </a:cubicBezTo>
                  <a:cubicBezTo>
                    <a:pt x="8653" y="1"/>
                    <a:pt x="8521" y="51"/>
                    <a:pt x="8420" y="152"/>
                  </a:cubicBezTo>
                  <a:lnTo>
                    <a:pt x="5750" y="2829"/>
                  </a:lnTo>
                  <a:lnTo>
                    <a:pt x="3074" y="152"/>
                  </a:lnTo>
                  <a:cubicBezTo>
                    <a:pt x="2973" y="51"/>
                    <a:pt x="2841" y="1"/>
                    <a:pt x="27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0"/>
            <p:cNvSpPr/>
            <p:nvPr/>
          </p:nvSpPr>
          <p:spPr>
            <a:xfrm>
              <a:off x="5887865" y="3703540"/>
              <a:ext cx="202933" cy="308551"/>
            </a:xfrm>
            <a:custGeom>
              <a:avLst/>
              <a:gdLst/>
              <a:ahLst/>
              <a:cxnLst/>
              <a:rect l="l" t="t" r="r" b="b"/>
              <a:pathLst>
                <a:path w="7747" h="11779" extrusionOk="0">
                  <a:moveTo>
                    <a:pt x="4828" y="1"/>
                  </a:moveTo>
                  <a:cubicBezTo>
                    <a:pt x="4647" y="1"/>
                    <a:pt x="4465" y="69"/>
                    <a:pt x="4326" y="206"/>
                  </a:cubicBezTo>
                  <a:lnTo>
                    <a:pt x="1790" y="2745"/>
                  </a:lnTo>
                  <a:lnTo>
                    <a:pt x="420" y="1375"/>
                  </a:lnTo>
                  <a:cubicBezTo>
                    <a:pt x="377" y="1332"/>
                    <a:pt x="329" y="1314"/>
                    <a:pt x="283" y="1314"/>
                  </a:cubicBezTo>
                  <a:cubicBezTo>
                    <a:pt x="131" y="1314"/>
                    <a:pt x="0" y="1510"/>
                    <a:pt x="142" y="1652"/>
                  </a:cubicBezTo>
                  <a:lnTo>
                    <a:pt x="1650" y="3160"/>
                  </a:lnTo>
                  <a:cubicBezTo>
                    <a:pt x="1688" y="3198"/>
                    <a:pt x="1737" y="3217"/>
                    <a:pt x="1787" y="3217"/>
                  </a:cubicBezTo>
                  <a:cubicBezTo>
                    <a:pt x="1838" y="3217"/>
                    <a:pt x="1888" y="3198"/>
                    <a:pt x="1928" y="3160"/>
                  </a:cubicBezTo>
                  <a:lnTo>
                    <a:pt x="4600" y="484"/>
                  </a:lnTo>
                  <a:cubicBezTo>
                    <a:pt x="4664" y="420"/>
                    <a:pt x="4745" y="389"/>
                    <a:pt x="4827" y="389"/>
                  </a:cubicBezTo>
                  <a:cubicBezTo>
                    <a:pt x="4908" y="389"/>
                    <a:pt x="4989" y="420"/>
                    <a:pt x="5053" y="484"/>
                  </a:cubicBezTo>
                  <a:lnTo>
                    <a:pt x="7195" y="2626"/>
                  </a:lnTo>
                  <a:cubicBezTo>
                    <a:pt x="7318" y="2749"/>
                    <a:pt x="7318" y="2951"/>
                    <a:pt x="7195" y="3074"/>
                  </a:cubicBezTo>
                  <a:lnTo>
                    <a:pt x="4518" y="5751"/>
                  </a:lnTo>
                  <a:cubicBezTo>
                    <a:pt x="4443" y="5826"/>
                    <a:pt x="4443" y="5950"/>
                    <a:pt x="4518" y="6028"/>
                  </a:cubicBezTo>
                  <a:lnTo>
                    <a:pt x="7195" y="8701"/>
                  </a:lnTo>
                  <a:cubicBezTo>
                    <a:pt x="7318" y="8828"/>
                    <a:pt x="7318" y="9027"/>
                    <a:pt x="7195" y="9154"/>
                  </a:cubicBezTo>
                  <a:lnTo>
                    <a:pt x="5053" y="11295"/>
                  </a:lnTo>
                  <a:cubicBezTo>
                    <a:pt x="4989" y="11357"/>
                    <a:pt x="4908" y="11388"/>
                    <a:pt x="4827" y="11388"/>
                  </a:cubicBezTo>
                  <a:cubicBezTo>
                    <a:pt x="4745" y="11388"/>
                    <a:pt x="4664" y="11357"/>
                    <a:pt x="4600" y="11295"/>
                  </a:cubicBezTo>
                  <a:lnTo>
                    <a:pt x="3593" y="10284"/>
                  </a:lnTo>
                  <a:cubicBezTo>
                    <a:pt x="3550" y="10242"/>
                    <a:pt x="3503" y="10225"/>
                    <a:pt x="3457" y="10225"/>
                  </a:cubicBezTo>
                  <a:cubicBezTo>
                    <a:pt x="3306" y="10225"/>
                    <a:pt x="3176" y="10420"/>
                    <a:pt x="3315" y="10562"/>
                  </a:cubicBezTo>
                  <a:lnTo>
                    <a:pt x="4326" y="11569"/>
                  </a:lnTo>
                  <a:cubicBezTo>
                    <a:pt x="4460" y="11703"/>
                    <a:pt x="4638" y="11779"/>
                    <a:pt x="4827" y="11779"/>
                  </a:cubicBezTo>
                  <a:cubicBezTo>
                    <a:pt x="5015" y="11779"/>
                    <a:pt x="5197" y="11703"/>
                    <a:pt x="5327" y="11569"/>
                  </a:cubicBezTo>
                  <a:lnTo>
                    <a:pt x="7469" y="9428"/>
                  </a:lnTo>
                  <a:cubicBezTo>
                    <a:pt x="7746" y="9150"/>
                    <a:pt x="7746" y="8701"/>
                    <a:pt x="7469" y="8427"/>
                  </a:cubicBezTo>
                  <a:lnTo>
                    <a:pt x="4933" y="5888"/>
                  </a:lnTo>
                  <a:lnTo>
                    <a:pt x="7469" y="3352"/>
                  </a:lnTo>
                  <a:cubicBezTo>
                    <a:pt x="7746" y="3074"/>
                    <a:pt x="7746" y="2626"/>
                    <a:pt x="7469" y="2351"/>
                  </a:cubicBezTo>
                  <a:lnTo>
                    <a:pt x="5327" y="206"/>
                  </a:lnTo>
                  <a:cubicBezTo>
                    <a:pt x="5190" y="69"/>
                    <a:pt x="5009" y="1"/>
                    <a:pt x="4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0"/>
            <p:cNvSpPr/>
            <p:nvPr/>
          </p:nvSpPr>
          <p:spPr>
            <a:xfrm>
              <a:off x="5778658" y="3703488"/>
              <a:ext cx="192533" cy="308603"/>
            </a:xfrm>
            <a:custGeom>
              <a:avLst/>
              <a:gdLst/>
              <a:ahLst/>
              <a:cxnLst/>
              <a:rect l="l" t="t" r="r" b="b"/>
              <a:pathLst>
                <a:path w="7350" h="11781" extrusionOk="0">
                  <a:moveTo>
                    <a:pt x="2919" y="0"/>
                  </a:moveTo>
                  <a:cubicBezTo>
                    <a:pt x="2737" y="0"/>
                    <a:pt x="2557" y="69"/>
                    <a:pt x="2420" y="208"/>
                  </a:cubicBezTo>
                  <a:lnTo>
                    <a:pt x="278" y="2350"/>
                  </a:lnTo>
                  <a:cubicBezTo>
                    <a:pt x="0" y="2628"/>
                    <a:pt x="0" y="3076"/>
                    <a:pt x="278" y="3354"/>
                  </a:cubicBezTo>
                  <a:lnTo>
                    <a:pt x="2814" y="5890"/>
                  </a:lnTo>
                  <a:lnTo>
                    <a:pt x="278" y="8429"/>
                  </a:lnTo>
                  <a:cubicBezTo>
                    <a:pt x="0" y="8703"/>
                    <a:pt x="0" y="9152"/>
                    <a:pt x="278" y="9430"/>
                  </a:cubicBezTo>
                  <a:lnTo>
                    <a:pt x="2420" y="11571"/>
                  </a:lnTo>
                  <a:cubicBezTo>
                    <a:pt x="2550" y="11705"/>
                    <a:pt x="2731" y="11781"/>
                    <a:pt x="2920" y="11781"/>
                  </a:cubicBezTo>
                  <a:cubicBezTo>
                    <a:pt x="3108" y="11781"/>
                    <a:pt x="3287" y="11705"/>
                    <a:pt x="3420" y="11571"/>
                  </a:cubicBezTo>
                  <a:lnTo>
                    <a:pt x="5956" y="9032"/>
                  </a:lnTo>
                  <a:lnTo>
                    <a:pt x="6933" y="10009"/>
                  </a:lnTo>
                  <a:cubicBezTo>
                    <a:pt x="6976" y="10052"/>
                    <a:pt x="7024" y="10070"/>
                    <a:pt x="7070" y="10070"/>
                  </a:cubicBezTo>
                  <a:cubicBezTo>
                    <a:pt x="7221" y="10070"/>
                    <a:pt x="7349" y="9876"/>
                    <a:pt x="7210" y="9735"/>
                  </a:cubicBezTo>
                  <a:lnTo>
                    <a:pt x="6097" y="8621"/>
                  </a:lnTo>
                  <a:cubicBezTo>
                    <a:pt x="6059" y="8583"/>
                    <a:pt x="6008" y="8564"/>
                    <a:pt x="5958" y="8564"/>
                  </a:cubicBezTo>
                  <a:cubicBezTo>
                    <a:pt x="5907" y="8564"/>
                    <a:pt x="5857" y="8583"/>
                    <a:pt x="5819" y="8621"/>
                  </a:cubicBezTo>
                  <a:lnTo>
                    <a:pt x="3146" y="11297"/>
                  </a:lnTo>
                  <a:cubicBezTo>
                    <a:pt x="3083" y="11359"/>
                    <a:pt x="3000" y="11390"/>
                    <a:pt x="2919" y="11390"/>
                  </a:cubicBezTo>
                  <a:cubicBezTo>
                    <a:pt x="2837" y="11390"/>
                    <a:pt x="2755" y="11359"/>
                    <a:pt x="2694" y="11297"/>
                  </a:cubicBezTo>
                  <a:lnTo>
                    <a:pt x="552" y="9156"/>
                  </a:lnTo>
                  <a:cubicBezTo>
                    <a:pt x="429" y="9029"/>
                    <a:pt x="429" y="8827"/>
                    <a:pt x="552" y="8703"/>
                  </a:cubicBezTo>
                  <a:lnTo>
                    <a:pt x="3228" y="6027"/>
                  </a:lnTo>
                  <a:cubicBezTo>
                    <a:pt x="3304" y="5952"/>
                    <a:pt x="3304" y="5828"/>
                    <a:pt x="3228" y="5753"/>
                  </a:cubicBezTo>
                  <a:lnTo>
                    <a:pt x="552" y="3076"/>
                  </a:lnTo>
                  <a:cubicBezTo>
                    <a:pt x="429" y="2953"/>
                    <a:pt x="429" y="2751"/>
                    <a:pt x="552" y="2628"/>
                  </a:cubicBezTo>
                  <a:lnTo>
                    <a:pt x="2694" y="486"/>
                  </a:lnTo>
                  <a:cubicBezTo>
                    <a:pt x="2755" y="422"/>
                    <a:pt x="2837" y="391"/>
                    <a:pt x="2919" y="391"/>
                  </a:cubicBezTo>
                  <a:cubicBezTo>
                    <a:pt x="3000" y="391"/>
                    <a:pt x="3083" y="422"/>
                    <a:pt x="3146" y="486"/>
                  </a:cubicBezTo>
                  <a:lnTo>
                    <a:pt x="3759" y="1103"/>
                  </a:lnTo>
                  <a:cubicBezTo>
                    <a:pt x="3802" y="1145"/>
                    <a:pt x="3850" y="1162"/>
                    <a:pt x="3896" y="1162"/>
                  </a:cubicBezTo>
                  <a:cubicBezTo>
                    <a:pt x="4048" y="1162"/>
                    <a:pt x="4179" y="967"/>
                    <a:pt x="4037" y="825"/>
                  </a:cubicBezTo>
                  <a:lnTo>
                    <a:pt x="3420" y="208"/>
                  </a:lnTo>
                  <a:cubicBezTo>
                    <a:pt x="3281" y="69"/>
                    <a:pt x="3100" y="0"/>
                    <a:pt x="29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5" name="Google Shape;1605;p30"/>
          <p:cNvGrpSpPr/>
          <p:nvPr/>
        </p:nvGrpSpPr>
        <p:grpSpPr>
          <a:xfrm>
            <a:off x="6460992" y="1372667"/>
            <a:ext cx="205605" cy="356828"/>
            <a:chOff x="2586876" y="2283117"/>
            <a:chExt cx="205605" cy="356828"/>
          </a:xfrm>
        </p:grpSpPr>
        <p:sp>
          <p:nvSpPr>
            <p:cNvPr id="1606" name="Google Shape;1606;p30"/>
            <p:cNvSpPr/>
            <p:nvPr/>
          </p:nvSpPr>
          <p:spPr>
            <a:xfrm>
              <a:off x="2745408" y="2309233"/>
              <a:ext cx="41860" cy="283666"/>
            </a:xfrm>
            <a:custGeom>
              <a:avLst/>
              <a:gdLst/>
              <a:ahLst/>
              <a:cxnLst/>
              <a:rect l="l" t="t" r="r" b="b"/>
              <a:pathLst>
                <a:path w="1598" h="10829" extrusionOk="0">
                  <a:moveTo>
                    <a:pt x="1" y="0"/>
                  </a:moveTo>
                  <a:lnTo>
                    <a:pt x="1" y="10829"/>
                  </a:lnTo>
                  <a:lnTo>
                    <a:pt x="1597" y="10031"/>
                  </a:lnTo>
                  <a:lnTo>
                    <a:pt x="1597" y="7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0"/>
            <p:cNvSpPr/>
            <p:nvPr/>
          </p:nvSpPr>
          <p:spPr>
            <a:xfrm>
              <a:off x="2592089" y="2309233"/>
              <a:ext cx="174249" cy="283666"/>
            </a:xfrm>
            <a:custGeom>
              <a:avLst/>
              <a:gdLst/>
              <a:ahLst/>
              <a:cxnLst/>
              <a:rect l="l" t="t" r="r" b="b"/>
              <a:pathLst>
                <a:path w="6652" h="10829" extrusionOk="0">
                  <a:moveTo>
                    <a:pt x="6652" y="0"/>
                  </a:moveTo>
                  <a:lnTo>
                    <a:pt x="1" y="799"/>
                  </a:lnTo>
                  <a:lnTo>
                    <a:pt x="1" y="10031"/>
                  </a:lnTo>
                  <a:lnTo>
                    <a:pt x="6652" y="10829"/>
                  </a:lnTo>
                  <a:lnTo>
                    <a:pt x="66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0"/>
            <p:cNvSpPr/>
            <p:nvPr/>
          </p:nvSpPr>
          <p:spPr>
            <a:xfrm>
              <a:off x="2745408" y="2571969"/>
              <a:ext cx="41860" cy="62763"/>
            </a:xfrm>
            <a:custGeom>
              <a:avLst/>
              <a:gdLst/>
              <a:ahLst/>
              <a:cxnLst/>
              <a:rect l="l" t="t" r="r" b="b"/>
              <a:pathLst>
                <a:path w="1598" h="2396" extrusionOk="0">
                  <a:moveTo>
                    <a:pt x="799" y="1"/>
                  </a:moveTo>
                  <a:lnTo>
                    <a:pt x="1" y="2396"/>
                  </a:lnTo>
                  <a:lnTo>
                    <a:pt x="799" y="2396"/>
                  </a:lnTo>
                  <a:cubicBezTo>
                    <a:pt x="1241" y="2396"/>
                    <a:pt x="1597" y="2036"/>
                    <a:pt x="1597" y="1597"/>
                  </a:cubicBezTo>
                  <a:lnTo>
                    <a:pt x="15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0"/>
            <p:cNvSpPr/>
            <p:nvPr/>
          </p:nvSpPr>
          <p:spPr>
            <a:xfrm>
              <a:off x="2745408" y="2288303"/>
              <a:ext cx="41860" cy="41860"/>
            </a:xfrm>
            <a:custGeom>
              <a:avLst/>
              <a:gdLst/>
              <a:ahLst/>
              <a:cxnLst/>
              <a:rect l="l" t="t" r="r" b="b"/>
              <a:pathLst>
                <a:path w="1598" h="1598" extrusionOk="0">
                  <a:moveTo>
                    <a:pt x="1" y="1"/>
                  </a:moveTo>
                  <a:lnTo>
                    <a:pt x="799" y="1598"/>
                  </a:lnTo>
                  <a:lnTo>
                    <a:pt x="1597" y="1598"/>
                  </a:lnTo>
                  <a:lnTo>
                    <a:pt x="1597" y="799"/>
                  </a:lnTo>
                  <a:cubicBezTo>
                    <a:pt x="1597" y="357"/>
                    <a:pt x="1238" y="1"/>
                    <a:pt x="7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0"/>
            <p:cNvSpPr/>
            <p:nvPr/>
          </p:nvSpPr>
          <p:spPr>
            <a:xfrm>
              <a:off x="2592089" y="2571969"/>
              <a:ext cx="174249" cy="62763"/>
            </a:xfrm>
            <a:custGeom>
              <a:avLst/>
              <a:gdLst/>
              <a:ahLst/>
              <a:cxnLst/>
              <a:rect l="l" t="t" r="r" b="b"/>
              <a:pathLst>
                <a:path w="6652" h="2396" extrusionOk="0">
                  <a:moveTo>
                    <a:pt x="1" y="1"/>
                  </a:moveTo>
                  <a:lnTo>
                    <a:pt x="1" y="1597"/>
                  </a:lnTo>
                  <a:cubicBezTo>
                    <a:pt x="4" y="2039"/>
                    <a:pt x="360" y="2396"/>
                    <a:pt x="799" y="2396"/>
                  </a:cubicBezTo>
                  <a:lnTo>
                    <a:pt x="5854" y="2396"/>
                  </a:lnTo>
                  <a:cubicBezTo>
                    <a:pt x="6296" y="2396"/>
                    <a:pt x="6652" y="2036"/>
                    <a:pt x="6652" y="1597"/>
                  </a:cubicBezTo>
                  <a:lnTo>
                    <a:pt x="6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0"/>
            <p:cNvSpPr/>
            <p:nvPr/>
          </p:nvSpPr>
          <p:spPr>
            <a:xfrm>
              <a:off x="2592089" y="2288303"/>
              <a:ext cx="174249" cy="41860"/>
            </a:xfrm>
            <a:custGeom>
              <a:avLst/>
              <a:gdLst/>
              <a:ahLst/>
              <a:cxnLst/>
              <a:rect l="l" t="t" r="r" b="b"/>
              <a:pathLst>
                <a:path w="6652" h="1598" extrusionOk="0">
                  <a:moveTo>
                    <a:pt x="799" y="1"/>
                  </a:moveTo>
                  <a:cubicBezTo>
                    <a:pt x="357" y="1"/>
                    <a:pt x="1" y="357"/>
                    <a:pt x="1" y="799"/>
                  </a:cubicBezTo>
                  <a:lnTo>
                    <a:pt x="1" y="1598"/>
                  </a:lnTo>
                  <a:lnTo>
                    <a:pt x="6652" y="1598"/>
                  </a:lnTo>
                  <a:lnTo>
                    <a:pt x="6652" y="799"/>
                  </a:lnTo>
                  <a:cubicBezTo>
                    <a:pt x="6652" y="357"/>
                    <a:pt x="6292" y="1"/>
                    <a:pt x="58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0"/>
            <p:cNvSpPr/>
            <p:nvPr/>
          </p:nvSpPr>
          <p:spPr>
            <a:xfrm>
              <a:off x="2679161" y="2592872"/>
              <a:ext cx="20930" cy="20956"/>
            </a:xfrm>
            <a:custGeom>
              <a:avLst/>
              <a:gdLst/>
              <a:ahLst/>
              <a:cxnLst/>
              <a:rect l="l" t="t" r="r" b="b"/>
              <a:pathLst>
                <a:path w="799" h="800" extrusionOk="0">
                  <a:moveTo>
                    <a:pt x="401" y="1"/>
                  </a:moveTo>
                  <a:cubicBezTo>
                    <a:pt x="182" y="1"/>
                    <a:pt x="1" y="179"/>
                    <a:pt x="1" y="398"/>
                  </a:cubicBezTo>
                  <a:cubicBezTo>
                    <a:pt x="1" y="621"/>
                    <a:pt x="182" y="799"/>
                    <a:pt x="401" y="799"/>
                  </a:cubicBezTo>
                  <a:cubicBezTo>
                    <a:pt x="621" y="799"/>
                    <a:pt x="799" y="621"/>
                    <a:pt x="799" y="398"/>
                  </a:cubicBezTo>
                  <a:cubicBezTo>
                    <a:pt x="799" y="179"/>
                    <a:pt x="621" y="1"/>
                    <a:pt x="4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0"/>
            <p:cNvSpPr/>
            <p:nvPr/>
          </p:nvSpPr>
          <p:spPr>
            <a:xfrm>
              <a:off x="2586876" y="2283117"/>
              <a:ext cx="205605" cy="356828"/>
            </a:xfrm>
            <a:custGeom>
              <a:avLst/>
              <a:gdLst/>
              <a:ahLst/>
              <a:cxnLst/>
              <a:rect l="l" t="t" r="r" b="b"/>
              <a:pathLst>
                <a:path w="7849" h="13622" extrusionOk="0">
                  <a:moveTo>
                    <a:pt x="6851" y="398"/>
                  </a:moveTo>
                  <a:cubicBezTo>
                    <a:pt x="7183" y="398"/>
                    <a:pt x="7451" y="665"/>
                    <a:pt x="7451" y="997"/>
                  </a:cubicBezTo>
                  <a:lnTo>
                    <a:pt x="7451" y="1597"/>
                  </a:lnTo>
                  <a:lnTo>
                    <a:pt x="398" y="1597"/>
                  </a:lnTo>
                  <a:lnTo>
                    <a:pt x="398" y="997"/>
                  </a:lnTo>
                  <a:cubicBezTo>
                    <a:pt x="398" y="668"/>
                    <a:pt x="666" y="398"/>
                    <a:pt x="998" y="398"/>
                  </a:cubicBezTo>
                  <a:close/>
                  <a:moveTo>
                    <a:pt x="7447" y="1994"/>
                  </a:moveTo>
                  <a:lnTo>
                    <a:pt x="7447" y="10829"/>
                  </a:lnTo>
                  <a:lnTo>
                    <a:pt x="1793" y="10829"/>
                  </a:lnTo>
                  <a:cubicBezTo>
                    <a:pt x="1529" y="10829"/>
                    <a:pt x="1529" y="11226"/>
                    <a:pt x="1793" y="11226"/>
                  </a:cubicBezTo>
                  <a:lnTo>
                    <a:pt x="7447" y="11226"/>
                  </a:lnTo>
                  <a:lnTo>
                    <a:pt x="7447" y="12624"/>
                  </a:lnTo>
                  <a:cubicBezTo>
                    <a:pt x="7447" y="12953"/>
                    <a:pt x="7180" y="13221"/>
                    <a:pt x="6851" y="13221"/>
                  </a:cubicBezTo>
                  <a:lnTo>
                    <a:pt x="998" y="13221"/>
                  </a:lnTo>
                  <a:cubicBezTo>
                    <a:pt x="666" y="13221"/>
                    <a:pt x="398" y="12953"/>
                    <a:pt x="398" y="12621"/>
                  </a:cubicBezTo>
                  <a:lnTo>
                    <a:pt x="398" y="11226"/>
                  </a:lnTo>
                  <a:lnTo>
                    <a:pt x="998" y="11226"/>
                  </a:lnTo>
                  <a:cubicBezTo>
                    <a:pt x="1108" y="11226"/>
                    <a:pt x="1197" y="11137"/>
                    <a:pt x="1197" y="11028"/>
                  </a:cubicBezTo>
                  <a:cubicBezTo>
                    <a:pt x="1197" y="10918"/>
                    <a:pt x="1108" y="10829"/>
                    <a:pt x="998" y="10829"/>
                  </a:cubicBezTo>
                  <a:lnTo>
                    <a:pt x="398" y="10829"/>
                  </a:lnTo>
                  <a:lnTo>
                    <a:pt x="398" y="1994"/>
                  </a:lnTo>
                  <a:close/>
                  <a:moveTo>
                    <a:pt x="998" y="0"/>
                  </a:moveTo>
                  <a:cubicBezTo>
                    <a:pt x="446" y="0"/>
                    <a:pt x="1" y="446"/>
                    <a:pt x="1" y="997"/>
                  </a:cubicBezTo>
                  <a:lnTo>
                    <a:pt x="1" y="12624"/>
                  </a:lnTo>
                  <a:cubicBezTo>
                    <a:pt x="1" y="13173"/>
                    <a:pt x="446" y="13622"/>
                    <a:pt x="998" y="13622"/>
                  </a:cubicBezTo>
                  <a:lnTo>
                    <a:pt x="6851" y="13622"/>
                  </a:lnTo>
                  <a:cubicBezTo>
                    <a:pt x="7403" y="13622"/>
                    <a:pt x="7848" y="13173"/>
                    <a:pt x="7848" y="12624"/>
                  </a:cubicBezTo>
                  <a:lnTo>
                    <a:pt x="7848" y="997"/>
                  </a:lnTo>
                  <a:cubicBezTo>
                    <a:pt x="7848" y="446"/>
                    <a:pt x="7403" y="0"/>
                    <a:pt x="68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0"/>
            <p:cNvSpPr/>
            <p:nvPr/>
          </p:nvSpPr>
          <p:spPr>
            <a:xfrm>
              <a:off x="2682671" y="2304020"/>
              <a:ext cx="33137" cy="10452"/>
            </a:xfrm>
            <a:custGeom>
              <a:avLst/>
              <a:gdLst/>
              <a:ahLst/>
              <a:cxnLst/>
              <a:rect l="l" t="t" r="r" b="b"/>
              <a:pathLst>
                <a:path w="1265" h="399" extrusionOk="0">
                  <a:moveTo>
                    <a:pt x="267" y="1"/>
                  </a:moveTo>
                  <a:cubicBezTo>
                    <a:pt x="0" y="1"/>
                    <a:pt x="0" y="398"/>
                    <a:pt x="267" y="398"/>
                  </a:cubicBezTo>
                  <a:lnTo>
                    <a:pt x="1062" y="398"/>
                  </a:lnTo>
                  <a:cubicBezTo>
                    <a:pt x="1176" y="398"/>
                    <a:pt x="1265" y="309"/>
                    <a:pt x="1265" y="199"/>
                  </a:cubicBezTo>
                  <a:cubicBezTo>
                    <a:pt x="1265" y="90"/>
                    <a:pt x="1176" y="1"/>
                    <a:pt x="10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0"/>
            <p:cNvSpPr/>
            <p:nvPr/>
          </p:nvSpPr>
          <p:spPr>
            <a:xfrm>
              <a:off x="2668657" y="2587581"/>
              <a:ext cx="36752" cy="31486"/>
            </a:xfrm>
            <a:custGeom>
              <a:avLst/>
              <a:gdLst/>
              <a:ahLst/>
              <a:cxnLst/>
              <a:rect l="l" t="t" r="r" b="b"/>
              <a:pathLst>
                <a:path w="1403" h="1202" extrusionOk="0">
                  <a:moveTo>
                    <a:pt x="798" y="399"/>
                  </a:moveTo>
                  <a:cubicBezTo>
                    <a:pt x="901" y="399"/>
                    <a:pt x="1001" y="479"/>
                    <a:pt x="1001" y="600"/>
                  </a:cubicBezTo>
                  <a:cubicBezTo>
                    <a:pt x="1001" y="710"/>
                    <a:pt x="912" y="803"/>
                    <a:pt x="802" y="803"/>
                  </a:cubicBezTo>
                  <a:lnTo>
                    <a:pt x="802" y="799"/>
                  </a:lnTo>
                  <a:cubicBezTo>
                    <a:pt x="624" y="799"/>
                    <a:pt x="535" y="583"/>
                    <a:pt x="659" y="457"/>
                  </a:cubicBezTo>
                  <a:cubicBezTo>
                    <a:pt x="699" y="417"/>
                    <a:pt x="749" y="399"/>
                    <a:pt x="798" y="399"/>
                  </a:cubicBezTo>
                  <a:close/>
                  <a:moveTo>
                    <a:pt x="802" y="1"/>
                  </a:moveTo>
                  <a:cubicBezTo>
                    <a:pt x="268" y="1"/>
                    <a:pt x="1" y="645"/>
                    <a:pt x="378" y="1025"/>
                  </a:cubicBezTo>
                  <a:cubicBezTo>
                    <a:pt x="499" y="1147"/>
                    <a:pt x="649" y="1202"/>
                    <a:pt x="797" y="1202"/>
                  </a:cubicBezTo>
                  <a:cubicBezTo>
                    <a:pt x="1105" y="1202"/>
                    <a:pt x="1402" y="962"/>
                    <a:pt x="1402" y="600"/>
                  </a:cubicBezTo>
                  <a:cubicBezTo>
                    <a:pt x="1402" y="268"/>
                    <a:pt x="1131" y="1"/>
                    <a:pt x="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0"/>
            <p:cNvSpPr/>
            <p:nvPr/>
          </p:nvSpPr>
          <p:spPr>
            <a:xfrm>
              <a:off x="2663549" y="2304020"/>
              <a:ext cx="10426" cy="10452"/>
            </a:xfrm>
            <a:custGeom>
              <a:avLst/>
              <a:gdLst/>
              <a:ahLst/>
              <a:cxnLst/>
              <a:rect l="l" t="t" r="r" b="b"/>
              <a:pathLst>
                <a:path w="398" h="399" extrusionOk="0">
                  <a:moveTo>
                    <a:pt x="199" y="1"/>
                  </a:moveTo>
                  <a:cubicBezTo>
                    <a:pt x="89" y="1"/>
                    <a:pt x="0" y="90"/>
                    <a:pt x="0" y="199"/>
                  </a:cubicBezTo>
                  <a:cubicBezTo>
                    <a:pt x="0" y="309"/>
                    <a:pt x="89" y="398"/>
                    <a:pt x="199" y="398"/>
                  </a:cubicBezTo>
                  <a:cubicBezTo>
                    <a:pt x="309" y="398"/>
                    <a:pt x="398" y="309"/>
                    <a:pt x="398" y="199"/>
                  </a:cubicBezTo>
                  <a:cubicBezTo>
                    <a:pt x="398" y="90"/>
                    <a:pt x="309" y="1"/>
                    <a:pt x="1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7" name="Google Shape;1617;p30"/>
          <p:cNvGrpSpPr/>
          <p:nvPr/>
        </p:nvGrpSpPr>
        <p:grpSpPr>
          <a:xfrm>
            <a:off x="7450528" y="1409628"/>
            <a:ext cx="401543" cy="311432"/>
            <a:chOff x="3049165" y="2320078"/>
            <a:chExt cx="401543" cy="311432"/>
          </a:xfrm>
        </p:grpSpPr>
        <p:sp>
          <p:nvSpPr>
            <p:cNvPr id="1618" name="Google Shape;1618;p30"/>
            <p:cNvSpPr/>
            <p:nvPr/>
          </p:nvSpPr>
          <p:spPr>
            <a:xfrm>
              <a:off x="3136604" y="2348185"/>
              <a:ext cx="96240" cy="254773"/>
            </a:xfrm>
            <a:custGeom>
              <a:avLst/>
              <a:gdLst/>
              <a:ahLst/>
              <a:cxnLst/>
              <a:rect l="l" t="t" r="r" b="b"/>
              <a:pathLst>
                <a:path w="3674" h="9726" extrusionOk="0">
                  <a:moveTo>
                    <a:pt x="3674" y="1"/>
                  </a:moveTo>
                  <a:lnTo>
                    <a:pt x="3513" y="48"/>
                  </a:lnTo>
                  <a:cubicBezTo>
                    <a:pt x="2019" y="501"/>
                    <a:pt x="761" y="1512"/>
                    <a:pt x="0" y="2872"/>
                  </a:cubicBezTo>
                  <a:lnTo>
                    <a:pt x="0" y="6854"/>
                  </a:lnTo>
                  <a:cubicBezTo>
                    <a:pt x="761" y="8215"/>
                    <a:pt x="2019" y="9229"/>
                    <a:pt x="3513" y="9678"/>
                  </a:cubicBezTo>
                  <a:lnTo>
                    <a:pt x="3674" y="9726"/>
                  </a:lnTo>
                  <a:lnTo>
                    <a:pt x="36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0"/>
            <p:cNvSpPr/>
            <p:nvPr/>
          </p:nvSpPr>
          <p:spPr>
            <a:xfrm>
              <a:off x="3136604" y="2505172"/>
              <a:ext cx="96240" cy="97786"/>
            </a:xfrm>
            <a:custGeom>
              <a:avLst/>
              <a:gdLst/>
              <a:ahLst/>
              <a:cxnLst/>
              <a:rect l="l" t="t" r="r" b="b"/>
              <a:pathLst>
                <a:path w="3674" h="3733" extrusionOk="0">
                  <a:moveTo>
                    <a:pt x="0" y="1"/>
                  </a:moveTo>
                  <a:lnTo>
                    <a:pt x="0" y="865"/>
                  </a:lnTo>
                  <a:cubicBezTo>
                    <a:pt x="761" y="2225"/>
                    <a:pt x="2022" y="3236"/>
                    <a:pt x="3513" y="3685"/>
                  </a:cubicBezTo>
                  <a:lnTo>
                    <a:pt x="3674" y="3733"/>
                  </a:lnTo>
                  <a:lnTo>
                    <a:pt x="3674" y="2873"/>
                  </a:lnTo>
                  <a:lnTo>
                    <a:pt x="3513" y="2825"/>
                  </a:lnTo>
                  <a:cubicBezTo>
                    <a:pt x="2022" y="2372"/>
                    <a:pt x="761" y="1361"/>
                    <a:pt x="0" y="1"/>
                  </a:cubicBezTo>
                  <a:close/>
                </a:path>
              </a:pathLst>
            </a:custGeom>
            <a:solidFill>
              <a:srgbClr val="3B3155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0"/>
            <p:cNvSpPr/>
            <p:nvPr/>
          </p:nvSpPr>
          <p:spPr>
            <a:xfrm>
              <a:off x="3054928" y="2423417"/>
              <a:ext cx="81702" cy="104413"/>
            </a:xfrm>
            <a:custGeom>
              <a:avLst/>
              <a:gdLst/>
              <a:ahLst/>
              <a:cxnLst/>
              <a:rect l="l" t="t" r="r" b="b"/>
              <a:pathLst>
                <a:path w="3119" h="3986" extrusionOk="0">
                  <a:moveTo>
                    <a:pt x="1357" y="0"/>
                  </a:moveTo>
                  <a:cubicBezTo>
                    <a:pt x="607" y="0"/>
                    <a:pt x="0" y="607"/>
                    <a:pt x="0" y="1354"/>
                  </a:cubicBezTo>
                  <a:lnTo>
                    <a:pt x="0" y="2629"/>
                  </a:lnTo>
                  <a:cubicBezTo>
                    <a:pt x="0" y="3379"/>
                    <a:pt x="607" y="3986"/>
                    <a:pt x="1357" y="3986"/>
                  </a:cubicBezTo>
                  <a:lnTo>
                    <a:pt x="3118" y="3986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0"/>
            <p:cNvSpPr/>
            <p:nvPr/>
          </p:nvSpPr>
          <p:spPr>
            <a:xfrm>
              <a:off x="3054928" y="2469730"/>
              <a:ext cx="81702" cy="58101"/>
            </a:xfrm>
            <a:custGeom>
              <a:avLst/>
              <a:gdLst/>
              <a:ahLst/>
              <a:cxnLst/>
              <a:rect l="l" t="t" r="r" b="b"/>
              <a:pathLst>
                <a:path w="3119" h="2218" extrusionOk="0">
                  <a:moveTo>
                    <a:pt x="0" y="0"/>
                  </a:moveTo>
                  <a:lnTo>
                    <a:pt x="0" y="861"/>
                  </a:lnTo>
                  <a:cubicBezTo>
                    <a:pt x="0" y="1611"/>
                    <a:pt x="607" y="2218"/>
                    <a:pt x="1357" y="2218"/>
                  </a:cubicBezTo>
                  <a:lnTo>
                    <a:pt x="3118" y="2218"/>
                  </a:lnTo>
                  <a:lnTo>
                    <a:pt x="3118" y="1354"/>
                  </a:lnTo>
                  <a:lnTo>
                    <a:pt x="1357" y="1354"/>
                  </a:lnTo>
                  <a:cubicBezTo>
                    <a:pt x="607" y="1354"/>
                    <a:pt x="0" y="747"/>
                    <a:pt x="0" y="0"/>
                  </a:cubicBezTo>
                  <a:close/>
                </a:path>
              </a:pathLst>
            </a:custGeom>
            <a:solidFill>
              <a:srgbClr val="3B3155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0"/>
            <p:cNvSpPr/>
            <p:nvPr/>
          </p:nvSpPr>
          <p:spPr>
            <a:xfrm>
              <a:off x="3231928" y="2325474"/>
              <a:ext cx="37014" cy="300195"/>
            </a:xfrm>
            <a:custGeom>
              <a:avLst/>
              <a:gdLst/>
              <a:ahLst/>
              <a:cxnLst/>
              <a:rect l="l" t="t" r="r" b="b"/>
              <a:pathLst>
                <a:path w="1413" h="11460" extrusionOk="0">
                  <a:moveTo>
                    <a:pt x="446" y="1"/>
                  </a:moveTo>
                  <a:cubicBezTo>
                    <a:pt x="199" y="1"/>
                    <a:pt x="1" y="203"/>
                    <a:pt x="1" y="446"/>
                  </a:cubicBezTo>
                  <a:lnTo>
                    <a:pt x="1" y="11014"/>
                  </a:lnTo>
                  <a:cubicBezTo>
                    <a:pt x="1" y="11261"/>
                    <a:pt x="199" y="11460"/>
                    <a:pt x="446" y="11460"/>
                  </a:cubicBezTo>
                  <a:lnTo>
                    <a:pt x="967" y="11460"/>
                  </a:lnTo>
                  <a:cubicBezTo>
                    <a:pt x="1210" y="11460"/>
                    <a:pt x="1409" y="11261"/>
                    <a:pt x="1413" y="11014"/>
                  </a:cubicBezTo>
                  <a:lnTo>
                    <a:pt x="1413" y="446"/>
                  </a:lnTo>
                  <a:cubicBezTo>
                    <a:pt x="1409" y="203"/>
                    <a:pt x="1210" y="1"/>
                    <a:pt x="967" y="1"/>
                  </a:cubicBezTo>
                  <a:close/>
                </a:path>
              </a:pathLst>
            </a:custGeom>
            <a:solidFill>
              <a:srgbClr val="3B3155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0"/>
            <p:cNvSpPr/>
            <p:nvPr/>
          </p:nvSpPr>
          <p:spPr>
            <a:xfrm>
              <a:off x="3231928" y="2325474"/>
              <a:ext cx="29731" cy="300195"/>
            </a:xfrm>
            <a:custGeom>
              <a:avLst/>
              <a:gdLst/>
              <a:ahLst/>
              <a:cxnLst/>
              <a:rect l="l" t="t" r="r" b="b"/>
              <a:pathLst>
                <a:path w="1135" h="11460" extrusionOk="0">
                  <a:moveTo>
                    <a:pt x="446" y="1"/>
                  </a:moveTo>
                  <a:cubicBezTo>
                    <a:pt x="199" y="1"/>
                    <a:pt x="1" y="203"/>
                    <a:pt x="1" y="446"/>
                  </a:cubicBezTo>
                  <a:lnTo>
                    <a:pt x="1" y="11014"/>
                  </a:lnTo>
                  <a:cubicBezTo>
                    <a:pt x="1" y="11261"/>
                    <a:pt x="199" y="11460"/>
                    <a:pt x="446" y="11460"/>
                  </a:cubicBezTo>
                  <a:lnTo>
                    <a:pt x="964" y="11460"/>
                  </a:lnTo>
                  <a:cubicBezTo>
                    <a:pt x="1025" y="11460"/>
                    <a:pt x="1084" y="11449"/>
                    <a:pt x="1135" y="11425"/>
                  </a:cubicBezTo>
                  <a:cubicBezTo>
                    <a:pt x="971" y="11357"/>
                    <a:pt x="864" y="11196"/>
                    <a:pt x="861" y="11014"/>
                  </a:cubicBezTo>
                  <a:lnTo>
                    <a:pt x="861" y="446"/>
                  </a:lnTo>
                  <a:cubicBezTo>
                    <a:pt x="864" y="268"/>
                    <a:pt x="971" y="107"/>
                    <a:pt x="1135" y="35"/>
                  </a:cubicBezTo>
                  <a:cubicBezTo>
                    <a:pt x="1084" y="14"/>
                    <a:pt x="1025" y="1"/>
                    <a:pt x="9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0"/>
            <p:cNvSpPr/>
            <p:nvPr/>
          </p:nvSpPr>
          <p:spPr>
            <a:xfrm>
              <a:off x="3294508" y="2435702"/>
              <a:ext cx="33241" cy="80000"/>
            </a:xfrm>
            <a:custGeom>
              <a:avLst/>
              <a:gdLst/>
              <a:ahLst/>
              <a:cxnLst/>
              <a:rect l="l" t="t" r="r" b="b"/>
              <a:pathLst>
                <a:path w="1269" h="3054" extrusionOk="0">
                  <a:moveTo>
                    <a:pt x="310" y="1"/>
                  </a:moveTo>
                  <a:cubicBezTo>
                    <a:pt x="142" y="1"/>
                    <a:pt x="0" y="217"/>
                    <a:pt x="158" y="374"/>
                  </a:cubicBezTo>
                  <a:cubicBezTo>
                    <a:pt x="795" y="1012"/>
                    <a:pt x="795" y="2046"/>
                    <a:pt x="158" y="2687"/>
                  </a:cubicBezTo>
                  <a:cubicBezTo>
                    <a:pt x="72" y="2769"/>
                    <a:pt x="72" y="2907"/>
                    <a:pt x="158" y="2989"/>
                  </a:cubicBezTo>
                  <a:cubicBezTo>
                    <a:pt x="199" y="3032"/>
                    <a:pt x="254" y="3053"/>
                    <a:pt x="309" y="3053"/>
                  </a:cubicBezTo>
                  <a:cubicBezTo>
                    <a:pt x="364" y="3053"/>
                    <a:pt x="420" y="3032"/>
                    <a:pt x="463" y="2989"/>
                  </a:cubicBezTo>
                  <a:cubicBezTo>
                    <a:pt x="1268" y="2183"/>
                    <a:pt x="1268" y="874"/>
                    <a:pt x="463" y="69"/>
                  </a:cubicBezTo>
                  <a:cubicBezTo>
                    <a:pt x="415" y="21"/>
                    <a:pt x="361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0"/>
            <p:cNvSpPr/>
            <p:nvPr/>
          </p:nvSpPr>
          <p:spPr>
            <a:xfrm>
              <a:off x="3334507" y="2395676"/>
              <a:ext cx="55271" cy="159947"/>
            </a:xfrm>
            <a:custGeom>
              <a:avLst/>
              <a:gdLst/>
              <a:ahLst/>
              <a:cxnLst/>
              <a:rect l="l" t="t" r="r" b="b"/>
              <a:pathLst>
                <a:path w="2110" h="6106" extrusionOk="0">
                  <a:moveTo>
                    <a:pt x="310" y="1"/>
                  </a:moveTo>
                  <a:cubicBezTo>
                    <a:pt x="144" y="1"/>
                    <a:pt x="1" y="216"/>
                    <a:pt x="156" y="374"/>
                  </a:cubicBezTo>
                  <a:cubicBezTo>
                    <a:pt x="1636" y="1854"/>
                    <a:pt x="1636" y="4256"/>
                    <a:pt x="156" y="5737"/>
                  </a:cubicBezTo>
                  <a:cubicBezTo>
                    <a:pt x="74" y="5822"/>
                    <a:pt x="74" y="5959"/>
                    <a:pt x="156" y="6042"/>
                  </a:cubicBezTo>
                  <a:cubicBezTo>
                    <a:pt x="199" y="6085"/>
                    <a:pt x="254" y="6106"/>
                    <a:pt x="310" y="6106"/>
                  </a:cubicBezTo>
                  <a:cubicBezTo>
                    <a:pt x="365" y="6106"/>
                    <a:pt x="420" y="6085"/>
                    <a:pt x="461" y="6042"/>
                  </a:cubicBezTo>
                  <a:cubicBezTo>
                    <a:pt x="2109" y="4390"/>
                    <a:pt x="2109" y="1717"/>
                    <a:pt x="461" y="69"/>
                  </a:cubicBezTo>
                  <a:cubicBezTo>
                    <a:pt x="413" y="21"/>
                    <a:pt x="360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0"/>
            <p:cNvSpPr/>
            <p:nvPr/>
          </p:nvSpPr>
          <p:spPr>
            <a:xfrm>
              <a:off x="3373721" y="2356646"/>
              <a:ext cx="76987" cy="238374"/>
            </a:xfrm>
            <a:custGeom>
              <a:avLst/>
              <a:gdLst/>
              <a:ahLst/>
              <a:cxnLst/>
              <a:rect l="l" t="t" r="r" b="b"/>
              <a:pathLst>
                <a:path w="2939" h="9100" extrusionOk="0">
                  <a:moveTo>
                    <a:pt x="307" y="0"/>
                  </a:moveTo>
                  <a:cubicBezTo>
                    <a:pt x="252" y="0"/>
                    <a:pt x="197" y="22"/>
                    <a:pt x="156" y="65"/>
                  </a:cubicBezTo>
                  <a:cubicBezTo>
                    <a:pt x="71" y="147"/>
                    <a:pt x="71" y="284"/>
                    <a:pt x="156" y="370"/>
                  </a:cubicBezTo>
                  <a:cubicBezTo>
                    <a:pt x="2459" y="2673"/>
                    <a:pt x="2459" y="6421"/>
                    <a:pt x="156" y="8728"/>
                  </a:cubicBezTo>
                  <a:cubicBezTo>
                    <a:pt x="1" y="8883"/>
                    <a:pt x="145" y="9099"/>
                    <a:pt x="312" y="9099"/>
                  </a:cubicBezTo>
                  <a:cubicBezTo>
                    <a:pt x="362" y="9099"/>
                    <a:pt x="414" y="9079"/>
                    <a:pt x="461" y="9033"/>
                  </a:cubicBezTo>
                  <a:cubicBezTo>
                    <a:pt x="2939" y="6555"/>
                    <a:pt x="2939" y="2539"/>
                    <a:pt x="461" y="65"/>
                  </a:cubicBezTo>
                  <a:cubicBezTo>
                    <a:pt x="418" y="22"/>
                    <a:pt x="363" y="0"/>
                    <a:pt x="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0"/>
            <p:cNvSpPr/>
            <p:nvPr/>
          </p:nvSpPr>
          <p:spPr>
            <a:xfrm>
              <a:off x="3049165" y="2320078"/>
              <a:ext cx="225251" cy="311432"/>
            </a:xfrm>
            <a:custGeom>
              <a:avLst/>
              <a:gdLst/>
              <a:ahLst/>
              <a:cxnLst/>
              <a:rect l="l" t="t" r="r" b="b"/>
              <a:pathLst>
                <a:path w="8599" h="11889" extrusionOk="0">
                  <a:moveTo>
                    <a:pt x="6755" y="1372"/>
                  </a:moveTo>
                  <a:lnTo>
                    <a:pt x="6755" y="10514"/>
                  </a:lnTo>
                  <a:cubicBezTo>
                    <a:pt x="5395" y="10065"/>
                    <a:pt x="4250" y="9126"/>
                    <a:pt x="3548" y="7879"/>
                  </a:cubicBezTo>
                  <a:lnTo>
                    <a:pt x="3548" y="4007"/>
                  </a:lnTo>
                  <a:cubicBezTo>
                    <a:pt x="4250" y="2756"/>
                    <a:pt x="5395" y="1817"/>
                    <a:pt x="6755" y="1372"/>
                  </a:cubicBezTo>
                  <a:close/>
                  <a:moveTo>
                    <a:pt x="7414" y="1"/>
                  </a:moveTo>
                  <a:cubicBezTo>
                    <a:pt x="7050" y="1"/>
                    <a:pt x="6755" y="298"/>
                    <a:pt x="6755" y="662"/>
                  </a:cubicBezTo>
                  <a:lnTo>
                    <a:pt x="6755" y="923"/>
                  </a:lnTo>
                  <a:lnTo>
                    <a:pt x="6748" y="926"/>
                  </a:lnTo>
                  <a:cubicBezTo>
                    <a:pt x="5254" y="1378"/>
                    <a:pt x="3986" y="2383"/>
                    <a:pt x="3208" y="3736"/>
                  </a:cubicBezTo>
                  <a:lnTo>
                    <a:pt x="1570" y="3736"/>
                  </a:lnTo>
                  <a:cubicBezTo>
                    <a:pt x="703" y="3740"/>
                    <a:pt x="1" y="4442"/>
                    <a:pt x="1" y="5306"/>
                  </a:cubicBezTo>
                  <a:lnTo>
                    <a:pt x="1" y="6580"/>
                  </a:lnTo>
                  <a:cubicBezTo>
                    <a:pt x="4" y="7399"/>
                    <a:pt x="635" y="8081"/>
                    <a:pt x="1450" y="8146"/>
                  </a:cubicBezTo>
                  <a:cubicBezTo>
                    <a:pt x="1455" y="8147"/>
                    <a:pt x="1459" y="8147"/>
                    <a:pt x="1463" y="8147"/>
                  </a:cubicBezTo>
                  <a:cubicBezTo>
                    <a:pt x="1578" y="8147"/>
                    <a:pt x="1673" y="8060"/>
                    <a:pt x="1680" y="7948"/>
                  </a:cubicBezTo>
                  <a:cubicBezTo>
                    <a:pt x="1690" y="7828"/>
                    <a:pt x="1601" y="7725"/>
                    <a:pt x="1485" y="7718"/>
                  </a:cubicBezTo>
                  <a:cubicBezTo>
                    <a:pt x="892" y="7670"/>
                    <a:pt x="433" y="7177"/>
                    <a:pt x="429" y="6580"/>
                  </a:cubicBezTo>
                  <a:lnTo>
                    <a:pt x="429" y="5306"/>
                  </a:lnTo>
                  <a:cubicBezTo>
                    <a:pt x="433" y="4675"/>
                    <a:pt x="940" y="4168"/>
                    <a:pt x="1570" y="4164"/>
                  </a:cubicBezTo>
                  <a:lnTo>
                    <a:pt x="3119" y="4164"/>
                  </a:lnTo>
                  <a:lnTo>
                    <a:pt x="3119" y="7721"/>
                  </a:lnTo>
                  <a:lnTo>
                    <a:pt x="2472" y="7721"/>
                  </a:lnTo>
                  <a:cubicBezTo>
                    <a:pt x="2184" y="7721"/>
                    <a:pt x="2184" y="8153"/>
                    <a:pt x="2472" y="8153"/>
                  </a:cubicBezTo>
                  <a:lnTo>
                    <a:pt x="3208" y="8153"/>
                  </a:lnTo>
                  <a:cubicBezTo>
                    <a:pt x="3990" y="9503"/>
                    <a:pt x="5254" y="10511"/>
                    <a:pt x="6752" y="10963"/>
                  </a:cubicBezTo>
                  <a:lnTo>
                    <a:pt x="6758" y="10967"/>
                  </a:lnTo>
                  <a:lnTo>
                    <a:pt x="6758" y="11227"/>
                  </a:lnTo>
                  <a:cubicBezTo>
                    <a:pt x="6758" y="11590"/>
                    <a:pt x="7053" y="11888"/>
                    <a:pt x="7420" y="11888"/>
                  </a:cubicBezTo>
                  <a:lnTo>
                    <a:pt x="7937" y="11888"/>
                  </a:lnTo>
                  <a:cubicBezTo>
                    <a:pt x="8304" y="11888"/>
                    <a:pt x="8599" y="11590"/>
                    <a:pt x="8599" y="11227"/>
                  </a:cubicBezTo>
                  <a:lnTo>
                    <a:pt x="8599" y="6443"/>
                  </a:lnTo>
                  <a:cubicBezTo>
                    <a:pt x="8599" y="6299"/>
                    <a:pt x="8492" y="6227"/>
                    <a:pt x="8384" y="6227"/>
                  </a:cubicBezTo>
                  <a:cubicBezTo>
                    <a:pt x="8277" y="6227"/>
                    <a:pt x="8170" y="6299"/>
                    <a:pt x="8170" y="6443"/>
                  </a:cubicBezTo>
                  <a:lnTo>
                    <a:pt x="8170" y="11227"/>
                  </a:lnTo>
                  <a:cubicBezTo>
                    <a:pt x="8167" y="11354"/>
                    <a:pt x="8064" y="11457"/>
                    <a:pt x="7937" y="11457"/>
                  </a:cubicBezTo>
                  <a:lnTo>
                    <a:pt x="7420" y="11457"/>
                  </a:lnTo>
                  <a:cubicBezTo>
                    <a:pt x="7293" y="11457"/>
                    <a:pt x="7190" y="11354"/>
                    <a:pt x="7190" y="11227"/>
                  </a:cubicBezTo>
                  <a:lnTo>
                    <a:pt x="7190" y="662"/>
                  </a:lnTo>
                  <a:cubicBezTo>
                    <a:pt x="7190" y="532"/>
                    <a:pt x="7293" y="429"/>
                    <a:pt x="7420" y="429"/>
                  </a:cubicBezTo>
                  <a:lnTo>
                    <a:pt x="7937" y="429"/>
                  </a:lnTo>
                  <a:cubicBezTo>
                    <a:pt x="8064" y="429"/>
                    <a:pt x="8167" y="532"/>
                    <a:pt x="8170" y="662"/>
                  </a:cubicBezTo>
                  <a:lnTo>
                    <a:pt x="8170" y="5439"/>
                  </a:lnTo>
                  <a:cubicBezTo>
                    <a:pt x="8170" y="5559"/>
                    <a:pt x="8266" y="5655"/>
                    <a:pt x="8383" y="5655"/>
                  </a:cubicBezTo>
                  <a:cubicBezTo>
                    <a:pt x="8503" y="5655"/>
                    <a:pt x="8599" y="5559"/>
                    <a:pt x="8599" y="5439"/>
                  </a:cubicBezTo>
                  <a:lnTo>
                    <a:pt x="8599" y="662"/>
                  </a:lnTo>
                  <a:cubicBezTo>
                    <a:pt x="8599" y="296"/>
                    <a:pt x="8304" y="1"/>
                    <a:pt x="7937" y="1"/>
                  </a:cubicBezTo>
                  <a:lnTo>
                    <a:pt x="7420" y="1"/>
                  </a:lnTo>
                  <a:cubicBezTo>
                    <a:pt x="7418" y="1"/>
                    <a:pt x="7416" y="1"/>
                    <a:pt x="7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8" name="Google Shape;1628;p30"/>
          <p:cNvGrpSpPr/>
          <p:nvPr/>
        </p:nvGrpSpPr>
        <p:grpSpPr>
          <a:xfrm>
            <a:off x="6370567" y="3599503"/>
            <a:ext cx="386455" cy="287569"/>
            <a:chOff x="5197967" y="3714018"/>
            <a:chExt cx="386455" cy="287569"/>
          </a:xfrm>
        </p:grpSpPr>
        <p:sp>
          <p:nvSpPr>
            <p:cNvPr id="1629" name="Google Shape;1629;p30"/>
            <p:cNvSpPr/>
            <p:nvPr/>
          </p:nvSpPr>
          <p:spPr>
            <a:xfrm>
              <a:off x="5204595" y="3720148"/>
              <a:ext cx="373200" cy="275336"/>
            </a:xfrm>
            <a:custGeom>
              <a:avLst/>
              <a:gdLst/>
              <a:ahLst/>
              <a:cxnLst/>
              <a:rect l="l" t="t" r="r" b="b"/>
              <a:pathLst>
                <a:path w="14247" h="10511" extrusionOk="0">
                  <a:moveTo>
                    <a:pt x="12053" y="1"/>
                  </a:moveTo>
                  <a:lnTo>
                    <a:pt x="5600" y="6450"/>
                  </a:lnTo>
                  <a:cubicBezTo>
                    <a:pt x="5515" y="6537"/>
                    <a:pt x="5401" y="6581"/>
                    <a:pt x="5287" y="6581"/>
                  </a:cubicBezTo>
                  <a:cubicBezTo>
                    <a:pt x="5173" y="6581"/>
                    <a:pt x="5059" y="6537"/>
                    <a:pt x="4973" y="6450"/>
                  </a:cubicBezTo>
                  <a:lnTo>
                    <a:pt x="2194" y="3674"/>
                  </a:lnTo>
                  <a:lnTo>
                    <a:pt x="1" y="5867"/>
                  </a:lnTo>
                  <a:lnTo>
                    <a:pt x="4188" y="10055"/>
                  </a:lnTo>
                  <a:cubicBezTo>
                    <a:pt x="4480" y="10346"/>
                    <a:pt x="4874" y="10511"/>
                    <a:pt x="5288" y="10511"/>
                  </a:cubicBezTo>
                  <a:cubicBezTo>
                    <a:pt x="5700" y="10511"/>
                    <a:pt x="6094" y="10346"/>
                    <a:pt x="6385" y="10055"/>
                  </a:cubicBezTo>
                  <a:lnTo>
                    <a:pt x="14246" y="2194"/>
                  </a:lnTo>
                  <a:lnTo>
                    <a:pt x="120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0"/>
            <p:cNvSpPr/>
            <p:nvPr/>
          </p:nvSpPr>
          <p:spPr>
            <a:xfrm>
              <a:off x="5319591" y="3758576"/>
              <a:ext cx="258204" cy="236908"/>
            </a:xfrm>
            <a:custGeom>
              <a:avLst/>
              <a:gdLst/>
              <a:ahLst/>
              <a:cxnLst/>
              <a:rect l="l" t="t" r="r" b="b"/>
              <a:pathLst>
                <a:path w="9857" h="9044" extrusionOk="0">
                  <a:moveTo>
                    <a:pt x="9130" y="0"/>
                  </a:moveTo>
                  <a:lnTo>
                    <a:pt x="830" y="8300"/>
                  </a:lnTo>
                  <a:cubicBezTo>
                    <a:pt x="604" y="8530"/>
                    <a:pt x="316" y="8687"/>
                    <a:pt x="1" y="8756"/>
                  </a:cubicBezTo>
                  <a:cubicBezTo>
                    <a:pt x="261" y="8941"/>
                    <a:pt x="576" y="9044"/>
                    <a:pt x="898" y="9044"/>
                  </a:cubicBezTo>
                  <a:cubicBezTo>
                    <a:pt x="1310" y="9044"/>
                    <a:pt x="1704" y="8879"/>
                    <a:pt x="1995" y="8588"/>
                  </a:cubicBezTo>
                  <a:lnTo>
                    <a:pt x="9856" y="727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3B3155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0"/>
            <p:cNvSpPr/>
            <p:nvPr/>
          </p:nvSpPr>
          <p:spPr>
            <a:xfrm>
              <a:off x="5197967" y="3810259"/>
              <a:ext cx="323299" cy="191328"/>
            </a:xfrm>
            <a:custGeom>
              <a:avLst/>
              <a:gdLst/>
              <a:ahLst/>
              <a:cxnLst/>
              <a:rect l="l" t="t" r="r" b="b"/>
              <a:pathLst>
                <a:path w="12342" h="7304" extrusionOk="0">
                  <a:moveTo>
                    <a:pt x="2449" y="0"/>
                  </a:moveTo>
                  <a:cubicBezTo>
                    <a:pt x="2390" y="0"/>
                    <a:pt x="2331" y="23"/>
                    <a:pt x="2286" y="70"/>
                  </a:cubicBezTo>
                  <a:lnTo>
                    <a:pt x="89" y="2263"/>
                  </a:lnTo>
                  <a:cubicBezTo>
                    <a:pt x="0" y="2352"/>
                    <a:pt x="0" y="2499"/>
                    <a:pt x="89" y="2592"/>
                  </a:cubicBezTo>
                  <a:lnTo>
                    <a:pt x="4280" y="6779"/>
                  </a:lnTo>
                  <a:cubicBezTo>
                    <a:pt x="4613" y="7115"/>
                    <a:pt x="5065" y="7304"/>
                    <a:pt x="5541" y="7304"/>
                  </a:cubicBezTo>
                  <a:cubicBezTo>
                    <a:pt x="6014" y="7304"/>
                    <a:pt x="6470" y="7115"/>
                    <a:pt x="6803" y="6779"/>
                  </a:cubicBezTo>
                  <a:lnTo>
                    <a:pt x="12176" y="1410"/>
                  </a:lnTo>
                  <a:cubicBezTo>
                    <a:pt x="12341" y="1241"/>
                    <a:pt x="12186" y="1008"/>
                    <a:pt x="12007" y="1008"/>
                  </a:cubicBezTo>
                  <a:cubicBezTo>
                    <a:pt x="11953" y="1008"/>
                    <a:pt x="11897" y="1030"/>
                    <a:pt x="11847" y="1081"/>
                  </a:cubicBezTo>
                  <a:lnTo>
                    <a:pt x="6474" y="6450"/>
                  </a:lnTo>
                  <a:cubicBezTo>
                    <a:pt x="6215" y="6707"/>
                    <a:pt x="5877" y="6836"/>
                    <a:pt x="5540" y="6836"/>
                  </a:cubicBezTo>
                  <a:cubicBezTo>
                    <a:pt x="5203" y="6836"/>
                    <a:pt x="4866" y="6707"/>
                    <a:pt x="4609" y="6450"/>
                  </a:cubicBezTo>
                  <a:lnTo>
                    <a:pt x="586" y="2427"/>
                  </a:lnTo>
                  <a:lnTo>
                    <a:pt x="2451" y="563"/>
                  </a:lnTo>
                  <a:lnTo>
                    <a:pt x="3108" y="1221"/>
                  </a:lnTo>
                  <a:cubicBezTo>
                    <a:pt x="3159" y="1272"/>
                    <a:pt x="3216" y="1293"/>
                    <a:pt x="3271" y="1293"/>
                  </a:cubicBezTo>
                  <a:cubicBezTo>
                    <a:pt x="3451" y="1293"/>
                    <a:pt x="3606" y="1060"/>
                    <a:pt x="3437" y="892"/>
                  </a:cubicBezTo>
                  <a:lnTo>
                    <a:pt x="2615" y="70"/>
                  </a:lnTo>
                  <a:cubicBezTo>
                    <a:pt x="2569" y="23"/>
                    <a:pt x="2509" y="0"/>
                    <a:pt x="24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0"/>
            <p:cNvSpPr/>
            <p:nvPr/>
          </p:nvSpPr>
          <p:spPr>
            <a:xfrm>
              <a:off x="5292217" y="3714018"/>
              <a:ext cx="292205" cy="184622"/>
            </a:xfrm>
            <a:custGeom>
              <a:avLst/>
              <a:gdLst/>
              <a:ahLst/>
              <a:cxnLst/>
              <a:rect l="l" t="t" r="r" b="b"/>
              <a:pathLst>
                <a:path w="11155" h="7048" extrusionOk="0">
                  <a:moveTo>
                    <a:pt x="8706" y="1"/>
                  </a:moveTo>
                  <a:cubicBezTo>
                    <a:pt x="8646" y="1"/>
                    <a:pt x="8586" y="24"/>
                    <a:pt x="8540" y="70"/>
                  </a:cubicBezTo>
                  <a:lnTo>
                    <a:pt x="2091" y="6519"/>
                  </a:lnTo>
                  <a:cubicBezTo>
                    <a:pt x="2050" y="6560"/>
                    <a:pt x="1996" y="6581"/>
                    <a:pt x="1942" y="6581"/>
                  </a:cubicBezTo>
                  <a:cubicBezTo>
                    <a:pt x="1888" y="6581"/>
                    <a:pt x="1834" y="6560"/>
                    <a:pt x="1793" y="6519"/>
                  </a:cubicBezTo>
                  <a:lnTo>
                    <a:pt x="497" y="5224"/>
                  </a:lnTo>
                  <a:cubicBezTo>
                    <a:pt x="446" y="5173"/>
                    <a:pt x="390" y="5152"/>
                    <a:pt x="335" y="5152"/>
                  </a:cubicBezTo>
                  <a:cubicBezTo>
                    <a:pt x="155" y="5152"/>
                    <a:pt x="0" y="5385"/>
                    <a:pt x="168" y="5553"/>
                  </a:cubicBezTo>
                  <a:lnTo>
                    <a:pt x="1464" y="6848"/>
                  </a:lnTo>
                  <a:cubicBezTo>
                    <a:pt x="1591" y="6975"/>
                    <a:pt x="1762" y="7047"/>
                    <a:pt x="1943" y="7047"/>
                  </a:cubicBezTo>
                  <a:cubicBezTo>
                    <a:pt x="2122" y="7047"/>
                    <a:pt x="2293" y="6975"/>
                    <a:pt x="2423" y="6848"/>
                  </a:cubicBezTo>
                  <a:lnTo>
                    <a:pt x="8708" y="564"/>
                  </a:lnTo>
                  <a:lnTo>
                    <a:pt x="10572" y="2428"/>
                  </a:lnTo>
                  <a:lnTo>
                    <a:pt x="8903" y="4097"/>
                  </a:lnTo>
                  <a:cubicBezTo>
                    <a:pt x="8735" y="4265"/>
                    <a:pt x="8890" y="4498"/>
                    <a:pt x="9070" y="4498"/>
                  </a:cubicBezTo>
                  <a:cubicBezTo>
                    <a:pt x="9124" y="4498"/>
                    <a:pt x="9181" y="4477"/>
                    <a:pt x="9232" y="4426"/>
                  </a:cubicBezTo>
                  <a:lnTo>
                    <a:pt x="11066" y="2592"/>
                  </a:lnTo>
                  <a:cubicBezTo>
                    <a:pt x="11155" y="2500"/>
                    <a:pt x="11155" y="2356"/>
                    <a:pt x="11066" y="2263"/>
                  </a:cubicBezTo>
                  <a:lnTo>
                    <a:pt x="8869" y="70"/>
                  </a:lnTo>
                  <a:cubicBezTo>
                    <a:pt x="8824" y="24"/>
                    <a:pt x="8765" y="1"/>
                    <a:pt x="87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3" name="Google Shape;1633;p30"/>
          <p:cNvGrpSpPr/>
          <p:nvPr/>
        </p:nvGrpSpPr>
        <p:grpSpPr>
          <a:xfrm>
            <a:off x="6370567" y="3110578"/>
            <a:ext cx="386455" cy="287569"/>
            <a:chOff x="5197967" y="3714018"/>
            <a:chExt cx="386455" cy="287569"/>
          </a:xfrm>
        </p:grpSpPr>
        <p:sp>
          <p:nvSpPr>
            <p:cNvPr id="1634" name="Google Shape;1634;p30"/>
            <p:cNvSpPr/>
            <p:nvPr/>
          </p:nvSpPr>
          <p:spPr>
            <a:xfrm>
              <a:off x="5204595" y="3720148"/>
              <a:ext cx="373200" cy="275336"/>
            </a:xfrm>
            <a:custGeom>
              <a:avLst/>
              <a:gdLst/>
              <a:ahLst/>
              <a:cxnLst/>
              <a:rect l="l" t="t" r="r" b="b"/>
              <a:pathLst>
                <a:path w="14247" h="10511" extrusionOk="0">
                  <a:moveTo>
                    <a:pt x="12053" y="1"/>
                  </a:moveTo>
                  <a:lnTo>
                    <a:pt x="5600" y="6450"/>
                  </a:lnTo>
                  <a:cubicBezTo>
                    <a:pt x="5515" y="6537"/>
                    <a:pt x="5401" y="6581"/>
                    <a:pt x="5287" y="6581"/>
                  </a:cubicBezTo>
                  <a:cubicBezTo>
                    <a:pt x="5173" y="6581"/>
                    <a:pt x="5059" y="6537"/>
                    <a:pt x="4973" y="6450"/>
                  </a:cubicBezTo>
                  <a:lnTo>
                    <a:pt x="2194" y="3674"/>
                  </a:lnTo>
                  <a:lnTo>
                    <a:pt x="1" y="5867"/>
                  </a:lnTo>
                  <a:lnTo>
                    <a:pt x="4188" y="10055"/>
                  </a:lnTo>
                  <a:cubicBezTo>
                    <a:pt x="4480" y="10346"/>
                    <a:pt x="4874" y="10511"/>
                    <a:pt x="5288" y="10511"/>
                  </a:cubicBezTo>
                  <a:cubicBezTo>
                    <a:pt x="5700" y="10511"/>
                    <a:pt x="6094" y="10346"/>
                    <a:pt x="6385" y="10055"/>
                  </a:cubicBezTo>
                  <a:lnTo>
                    <a:pt x="14246" y="2194"/>
                  </a:lnTo>
                  <a:lnTo>
                    <a:pt x="120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0"/>
            <p:cNvSpPr/>
            <p:nvPr/>
          </p:nvSpPr>
          <p:spPr>
            <a:xfrm>
              <a:off x="5319591" y="3758576"/>
              <a:ext cx="258204" cy="236908"/>
            </a:xfrm>
            <a:custGeom>
              <a:avLst/>
              <a:gdLst/>
              <a:ahLst/>
              <a:cxnLst/>
              <a:rect l="l" t="t" r="r" b="b"/>
              <a:pathLst>
                <a:path w="9857" h="9044" extrusionOk="0">
                  <a:moveTo>
                    <a:pt x="9130" y="0"/>
                  </a:moveTo>
                  <a:lnTo>
                    <a:pt x="830" y="8300"/>
                  </a:lnTo>
                  <a:cubicBezTo>
                    <a:pt x="604" y="8530"/>
                    <a:pt x="316" y="8687"/>
                    <a:pt x="1" y="8756"/>
                  </a:cubicBezTo>
                  <a:cubicBezTo>
                    <a:pt x="261" y="8941"/>
                    <a:pt x="576" y="9044"/>
                    <a:pt x="898" y="9044"/>
                  </a:cubicBezTo>
                  <a:cubicBezTo>
                    <a:pt x="1310" y="9044"/>
                    <a:pt x="1704" y="8879"/>
                    <a:pt x="1995" y="8588"/>
                  </a:cubicBezTo>
                  <a:lnTo>
                    <a:pt x="9856" y="727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3B3155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0"/>
            <p:cNvSpPr/>
            <p:nvPr/>
          </p:nvSpPr>
          <p:spPr>
            <a:xfrm>
              <a:off x="5197967" y="3810259"/>
              <a:ext cx="323299" cy="191328"/>
            </a:xfrm>
            <a:custGeom>
              <a:avLst/>
              <a:gdLst/>
              <a:ahLst/>
              <a:cxnLst/>
              <a:rect l="l" t="t" r="r" b="b"/>
              <a:pathLst>
                <a:path w="12342" h="7304" extrusionOk="0">
                  <a:moveTo>
                    <a:pt x="2449" y="0"/>
                  </a:moveTo>
                  <a:cubicBezTo>
                    <a:pt x="2390" y="0"/>
                    <a:pt x="2331" y="23"/>
                    <a:pt x="2286" y="70"/>
                  </a:cubicBezTo>
                  <a:lnTo>
                    <a:pt x="89" y="2263"/>
                  </a:lnTo>
                  <a:cubicBezTo>
                    <a:pt x="0" y="2352"/>
                    <a:pt x="0" y="2499"/>
                    <a:pt x="89" y="2592"/>
                  </a:cubicBezTo>
                  <a:lnTo>
                    <a:pt x="4280" y="6779"/>
                  </a:lnTo>
                  <a:cubicBezTo>
                    <a:pt x="4613" y="7115"/>
                    <a:pt x="5065" y="7304"/>
                    <a:pt x="5541" y="7304"/>
                  </a:cubicBezTo>
                  <a:cubicBezTo>
                    <a:pt x="6014" y="7304"/>
                    <a:pt x="6470" y="7115"/>
                    <a:pt x="6803" y="6779"/>
                  </a:cubicBezTo>
                  <a:lnTo>
                    <a:pt x="12176" y="1410"/>
                  </a:lnTo>
                  <a:cubicBezTo>
                    <a:pt x="12341" y="1241"/>
                    <a:pt x="12186" y="1008"/>
                    <a:pt x="12007" y="1008"/>
                  </a:cubicBezTo>
                  <a:cubicBezTo>
                    <a:pt x="11953" y="1008"/>
                    <a:pt x="11897" y="1030"/>
                    <a:pt x="11847" y="1081"/>
                  </a:cubicBezTo>
                  <a:lnTo>
                    <a:pt x="6474" y="6450"/>
                  </a:lnTo>
                  <a:cubicBezTo>
                    <a:pt x="6215" y="6707"/>
                    <a:pt x="5877" y="6836"/>
                    <a:pt x="5540" y="6836"/>
                  </a:cubicBezTo>
                  <a:cubicBezTo>
                    <a:pt x="5203" y="6836"/>
                    <a:pt x="4866" y="6707"/>
                    <a:pt x="4609" y="6450"/>
                  </a:cubicBezTo>
                  <a:lnTo>
                    <a:pt x="586" y="2427"/>
                  </a:lnTo>
                  <a:lnTo>
                    <a:pt x="2451" y="563"/>
                  </a:lnTo>
                  <a:lnTo>
                    <a:pt x="3108" y="1221"/>
                  </a:lnTo>
                  <a:cubicBezTo>
                    <a:pt x="3159" y="1272"/>
                    <a:pt x="3216" y="1293"/>
                    <a:pt x="3271" y="1293"/>
                  </a:cubicBezTo>
                  <a:cubicBezTo>
                    <a:pt x="3451" y="1293"/>
                    <a:pt x="3606" y="1060"/>
                    <a:pt x="3437" y="892"/>
                  </a:cubicBezTo>
                  <a:lnTo>
                    <a:pt x="2615" y="70"/>
                  </a:lnTo>
                  <a:cubicBezTo>
                    <a:pt x="2569" y="23"/>
                    <a:pt x="2509" y="0"/>
                    <a:pt x="24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0"/>
            <p:cNvSpPr/>
            <p:nvPr/>
          </p:nvSpPr>
          <p:spPr>
            <a:xfrm>
              <a:off x="5292217" y="3714018"/>
              <a:ext cx="292205" cy="184622"/>
            </a:xfrm>
            <a:custGeom>
              <a:avLst/>
              <a:gdLst/>
              <a:ahLst/>
              <a:cxnLst/>
              <a:rect l="l" t="t" r="r" b="b"/>
              <a:pathLst>
                <a:path w="11155" h="7048" extrusionOk="0">
                  <a:moveTo>
                    <a:pt x="8706" y="1"/>
                  </a:moveTo>
                  <a:cubicBezTo>
                    <a:pt x="8646" y="1"/>
                    <a:pt x="8586" y="24"/>
                    <a:pt x="8540" y="70"/>
                  </a:cubicBezTo>
                  <a:lnTo>
                    <a:pt x="2091" y="6519"/>
                  </a:lnTo>
                  <a:cubicBezTo>
                    <a:pt x="2050" y="6560"/>
                    <a:pt x="1996" y="6581"/>
                    <a:pt x="1942" y="6581"/>
                  </a:cubicBezTo>
                  <a:cubicBezTo>
                    <a:pt x="1888" y="6581"/>
                    <a:pt x="1834" y="6560"/>
                    <a:pt x="1793" y="6519"/>
                  </a:cubicBezTo>
                  <a:lnTo>
                    <a:pt x="497" y="5224"/>
                  </a:lnTo>
                  <a:cubicBezTo>
                    <a:pt x="446" y="5173"/>
                    <a:pt x="390" y="5152"/>
                    <a:pt x="335" y="5152"/>
                  </a:cubicBezTo>
                  <a:cubicBezTo>
                    <a:pt x="155" y="5152"/>
                    <a:pt x="0" y="5385"/>
                    <a:pt x="168" y="5553"/>
                  </a:cubicBezTo>
                  <a:lnTo>
                    <a:pt x="1464" y="6848"/>
                  </a:lnTo>
                  <a:cubicBezTo>
                    <a:pt x="1591" y="6975"/>
                    <a:pt x="1762" y="7047"/>
                    <a:pt x="1943" y="7047"/>
                  </a:cubicBezTo>
                  <a:cubicBezTo>
                    <a:pt x="2122" y="7047"/>
                    <a:pt x="2293" y="6975"/>
                    <a:pt x="2423" y="6848"/>
                  </a:cubicBezTo>
                  <a:lnTo>
                    <a:pt x="8708" y="564"/>
                  </a:lnTo>
                  <a:lnTo>
                    <a:pt x="10572" y="2428"/>
                  </a:lnTo>
                  <a:lnTo>
                    <a:pt x="8903" y="4097"/>
                  </a:lnTo>
                  <a:cubicBezTo>
                    <a:pt x="8735" y="4265"/>
                    <a:pt x="8890" y="4498"/>
                    <a:pt x="9070" y="4498"/>
                  </a:cubicBezTo>
                  <a:cubicBezTo>
                    <a:pt x="9124" y="4498"/>
                    <a:pt x="9181" y="4477"/>
                    <a:pt x="9232" y="4426"/>
                  </a:cubicBezTo>
                  <a:lnTo>
                    <a:pt x="11066" y="2592"/>
                  </a:lnTo>
                  <a:cubicBezTo>
                    <a:pt x="11155" y="2500"/>
                    <a:pt x="11155" y="2356"/>
                    <a:pt x="11066" y="2263"/>
                  </a:cubicBezTo>
                  <a:lnTo>
                    <a:pt x="8869" y="70"/>
                  </a:lnTo>
                  <a:cubicBezTo>
                    <a:pt x="8824" y="24"/>
                    <a:pt x="8765" y="1"/>
                    <a:pt x="87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8" name="Google Shape;1638;p30"/>
          <p:cNvGrpSpPr/>
          <p:nvPr/>
        </p:nvGrpSpPr>
        <p:grpSpPr>
          <a:xfrm>
            <a:off x="6370567" y="2154956"/>
            <a:ext cx="386455" cy="287569"/>
            <a:chOff x="5197967" y="3714018"/>
            <a:chExt cx="386455" cy="287569"/>
          </a:xfrm>
        </p:grpSpPr>
        <p:sp>
          <p:nvSpPr>
            <p:cNvPr id="1639" name="Google Shape;1639;p30"/>
            <p:cNvSpPr/>
            <p:nvPr/>
          </p:nvSpPr>
          <p:spPr>
            <a:xfrm>
              <a:off x="5204595" y="3720148"/>
              <a:ext cx="373200" cy="275336"/>
            </a:xfrm>
            <a:custGeom>
              <a:avLst/>
              <a:gdLst/>
              <a:ahLst/>
              <a:cxnLst/>
              <a:rect l="l" t="t" r="r" b="b"/>
              <a:pathLst>
                <a:path w="14247" h="10511" extrusionOk="0">
                  <a:moveTo>
                    <a:pt x="12053" y="1"/>
                  </a:moveTo>
                  <a:lnTo>
                    <a:pt x="5600" y="6450"/>
                  </a:lnTo>
                  <a:cubicBezTo>
                    <a:pt x="5515" y="6537"/>
                    <a:pt x="5401" y="6581"/>
                    <a:pt x="5287" y="6581"/>
                  </a:cubicBezTo>
                  <a:cubicBezTo>
                    <a:pt x="5173" y="6581"/>
                    <a:pt x="5059" y="6537"/>
                    <a:pt x="4973" y="6450"/>
                  </a:cubicBezTo>
                  <a:lnTo>
                    <a:pt x="2194" y="3674"/>
                  </a:lnTo>
                  <a:lnTo>
                    <a:pt x="1" y="5867"/>
                  </a:lnTo>
                  <a:lnTo>
                    <a:pt x="4188" y="10055"/>
                  </a:lnTo>
                  <a:cubicBezTo>
                    <a:pt x="4480" y="10346"/>
                    <a:pt x="4874" y="10511"/>
                    <a:pt x="5288" y="10511"/>
                  </a:cubicBezTo>
                  <a:cubicBezTo>
                    <a:pt x="5700" y="10511"/>
                    <a:pt x="6094" y="10346"/>
                    <a:pt x="6385" y="10055"/>
                  </a:cubicBezTo>
                  <a:lnTo>
                    <a:pt x="14246" y="2194"/>
                  </a:lnTo>
                  <a:lnTo>
                    <a:pt x="120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0"/>
            <p:cNvSpPr/>
            <p:nvPr/>
          </p:nvSpPr>
          <p:spPr>
            <a:xfrm>
              <a:off x="5319591" y="3758576"/>
              <a:ext cx="258204" cy="236908"/>
            </a:xfrm>
            <a:custGeom>
              <a:avLst/>
              <a:gdLst/>
              <a:ahLst/>
              <a:cxnLst/>
              <a:rect l="l" t="t" r="r" b="b"/>
              <a:pathLst>
                <a:path w="9857" h="9044" extrusionOk="0">
                  <a:moveTo>
                    <a:pt x="9130" y="0"/>
                  </a:moveTo>
                  <a:lnTo>
                    <a:pt x="830" y="8300"/>
                  </a:lnTo>
                  <a:cubicBezTo>
                    <a:pt x="604" y="8530"/>
                    <a:pt x="316" y="8687"/>
                    <a:pt x="1" y="8756"/>
                  </a:cubicBezTo>
                  <a:cubicBezTo>
                    <a:pt x="261" y="8941"/>
                    <a:pt x="576" y="9044"/>
                    <a:pt x="898" y="9044"/>
                  </a:cubicBezTo>
                  <a:cubicBezTo>
                    <a:pt x="1310" y="9044"/>
                    <a:pt x="1704" y="8879"/>
                    <a:pt x="1995" y="8588"/>
                  </a:cubicBezTo>
                  <a:lnTo>
                    <a:pt x="9856" y="727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3B3155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0"/>
            <p:cNvSpPr/>
            <p:nvPr/>
          </p:nvSpPr>
          <p:spPr>
            <a:xfrm>
              <a:off x="5197967" y="3810259"/>
              <a:ext cx="323299" cy="191328"/>
            </a:xfrm>
            <a:custGeom>
              <a:avLst/>
              <a:gdLst/>
              <a:ahLst/>
              <a:cxnLst/>
              <a:rect l="l" t="t" r="r" b="b"/>
              <a:pathLst>
                <a:path w="12342" h="7304" extrusionOk="0">
                  <a:moveTo>
                    <a:pt x="2449" y="0"/>
                  </a:moveTo>
                  <a:cubicBezTo>
                    <a:pt x="2390" y="0"/>
                    <a:pt x="2331" y="23"/>
                    <a:pt x="2286" y="70"/>
                  </a:cubicBezTo>
                  <a:lnTo>
                    <a:pt x="89" y="2263"/>
                  </a:lnTo>
                  <a:cubicBezTo>
                    <a:pt x="0" y="2352"/>
                    <a:pt x="0" y="2499"/>
                    <a:pt x="89" y="2592"/>
                  </a:cubicBezTo>
                  <a:lnTo>
                    <a:pt x="4280" y="6779"/>
                  </a:lnTo>
                  <a:cubicBezTo>
                    <a:pt x="4613" y="7115"/>
                    <a:pt x="5065" y="7304"/>
                    <a:pt x="5541" y="7304"/>
                  </a:cubicBezTo>
                  <a:cubicBezTo>
                    <a:pt x="6014" y="7304"/>
                    <a:pt x="6470" y="7115"/>
                    <a:pt x="6803" y="6779"/>
                  </a:cubicBezTo>
                  <a:lnTo>
                    <a:pt x="12176" y="1410"/>
                  </a:lnTo>
                  <a:cubicBezTo>
                    <a:pt x="12341" y="1241"/>
                    <a:pt x="12186" y="1008"/>
                    <a:pt x="12007" y="1008"/>
                  </a:cubicBezTo>
                  <a:cubicBezTo>
                    <a:pt x="11953" y="1008"/>
                    <a:pt x="11897" y="1030"/>
                    <a:pt x="11847" y="1081"/>
                  </a:cubicBezTo>
                  <a:lnTo>
                    <a:pt x="6474" y="6450"/>
                  </a:lnTo>
                  <a:cubicBezTo>
                    <a:pt x="6215" y="6707"/>
                    <a:pt x="5877" y="6836"/>
                    <a:pt x="5540" y="6836"/>
                  </a:cubicBezTo>
                  <a:cubicBezTo>
                    <a:pt x="5203" y="6836"/>
                    <a:pt x="4866" y="6707"/>
                    <a:pt x="4609" y="6450"/>
                  </a:cubicBezTo>
                  <a:lnTo>
                    <a:pt x="586" y="2427"/>
                  </a:lnTo>
                  <a:lnTo>
                    <a:pt x="2451" y="563"/>
                  </a:lnTo>
                  <a:lnTo>
                    <a:pt x="3108" y="1221"/>
                  </a:lnTo>
                  <a:cubicBezTo>
                    <a:pt x="3159" y="1272"/>
                    <a:pt x="3216" y="1293"/>
                    <a:pt x="3271" y="1293"/>
                  </a:cubicBezTo>
                  <a:cubicBezTo>
                    <a:pt x="3451" y="1293"/>
                    <a:pt x="3606" y="1060"/>
                    <a:pt x="3437" y="892"/>
                  </a:cubicBezTo>
                  <a:lnTo>
                    <a:pt x="2615" y="70"/>
                  </a:lnTo>
                  <a:cubicBezTo>
                    <a:pt x="2569" y="23"/>
                    <a:pt x="2509" y="0"/>
                    <a:pt x="24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0"/>
            <p:cNvSpPr/>
            <p:nvPr/>
          </p:nvSpPr>
          <p:spPr>
            <a:xfrm>
              <a:off x="5292217" y="3714018"/>
              <a:ext cx="292205" cy="184622"/>
            </a:xfrm>
            <a:custGeom>
              <a:avLst/>
              <a:gdLst/>
              <a:ahLst/>
              <a:cxnLst/>
              <a:rect l="l" t="t" r="r" b="b"/>
              <a:pathLst>
                <a:path w="11155" h="7048" extrusionOk="0">
                  <a:moveTo>
                    <a:pt x="8706" y="1"/>
                  </a:moveTo>
                  <a:cubicBezTo>
                    <a:pt x="8646" y="1"/>
                    <a:pt x="8586" y="24"/>
                    <a:pt x="8540" y="70"/>
                  </a:cubicBezTo>
                  <a:lnTo>
                    <a:pt x="2091" y="6519"/>
                  </a:lnTo>
                  <a:cubicBezTo>
                    <a:pt x="2050" y="6560"/>
                    <a:pt x="1996" y="6581"/>
                    <a:pt x="1942" y="6581"/>
                  </a:cubicBezTo>
                  <a:cubicBezTo>
                    <a:pt x="1888" y="6581"/>
                    <a:pt x="1834" y="6560"/>
                    <a:pt x="1793" y="6519"/>
                  </a:cubicBezTo>
                  <a:lnTo>
                    <a:pt x="497" y="5224"/>
                  </a:lnTo>
                  <a:cubicBezTo>
                    <a:pt x="446" y="5173"/>
                    <a:pt x="390" y="5152"/>
                    <a:pt x="335" y="5152"/>
                  </a:cubicBezTo>
                  <a:cubicBezTo>
                    <a:pt x="155" y="5152"/>
                    <a:pt x="0" y="5385"/>
                    <a:pt x="168" y="5553"/>
                  </a:cubicBezTo>
                  <a:lnTo>
                    <a:pt x="1464" y="6848"/>
                  </a:lnTo>
                  <a:cubicBezTo>
                    <a:pt x="1591" y="6975"/>
                    <a:pt x="1762" y="7047"/>
                    <a:pt x="1943" y="7047"/>
                  </a:cubicBezTo>
                  <a:cubicBezTo>
                    <a:pt x="2122" y="7047"/>
                    <a:pt x="2293" y="6975"/>
                    <a:pt x="2423" y="6848"/>
                  </a:cubicBezTo>
                  <a:lnTo>
                    <a:pt x="8708" y="564"/>
                  </a:lnTo>
                  <a:lnTo>
                    <a:pt x="10572" y="2428"/>
                  </a:lnTo>
                  <a:lnTo>
                    <a:pt x="8903" y="4097"/>
                  </a:lnTo>
                  <a:cubicBezTo>
                    <a:pt x="8735" y="4265"/>
                    <a:pt x="8890" y="4498"/>
                    <a:pt x="9070" y="4498"/>
                  </a:cubicBezTo>
                  <a:cubicBezTo>
                    <a:pt x="9124" y="4498"/>
                    <a:pt x="9181" y="4477"/>
                    <a:pt x="9232" y="4426"/>
                  </a:cubicBezTo>
                  <a:lnTo>
                    <a:pt x="11066" y="2592"/>
                  </a:lnTo>
                  <a:cubicBezTo>
                    <a:pt x="11155" y="2500"/>
                    <a:pt x="11155" y="2356"/>
                    <a:pt x="11066" y="2263"/>
                  </a:cubicBezTo>
                  <a:lnTo>
                    <a:pt x="8869" y="70"/>
                  </a:lnTo>
                  <a:cubicBezTo>
                    <a:pt x="8824" y="24"/>
                    <a:pt x="8765" y="1"/>
                    <a:pt x="87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3" name="Google Shape;1643;p30"/>
          <p:cNvGrpSpPr/>
          <p:nvPr/>
        </p:nvGrpSpPr>
        <p:grpSpPr>
          <a:xfrm>
            <a:off x="7458072" y="3599503"/>
            <a:ext cx="386455" cy="287569"/>
            <a:chOff x="5197967" y="3714018"/>
            <a:chExt cx="386455" cy="287569"/>
          </a:xfrm>
        </p:grpSpPr>
        <p:sp>
          <p:nvSpPr>
            <p:cNvPr id="1644" name="Google Shape;1644;p30"/>
            <p:cNvSpPr/>
            <p:nvPr/>
          </p:nvSpPr>
          <p:spPr>
            <a:xfrm>
              <a:off x="5204595" y="3720148"/>
              <a:ext cx="373200" cy="275336"/>
            </a:xfrm>
            <a:custGeom>
              <a:avLst/>
              <a:gdLst/>
              <a:ahLst/>
              <a:cxnLst/>
              <a:rect l="l" t="t" r="r" b="b"/>
              <a:pathLst>
                <a:path w="14247" h="10511" extrusionOk="0">
                  <a:moveTo>
                    <a:pt x="12053" y="1"/>
                  </a:moveTo>
                  <a:lnTo>
                    <a:pt x="5600" y="6450"/>
                  </a:lnTo>
                  <a:cubicBezTo>
                    <a:pt x="5515" y="6537"/>
                    <a:pt x="5401" y="6581"/>
                    <a:pt x="5287" y="6581"/>
                  </a:cubicBezTo>
                  <a:cubicBezTo>
                    <a:pt x="5173" y="6581"/>
                    <a:pt x="5059" y="6537"/>
                    <a:pt x="4973" y="6450"/>
                  </a:cubicBezTo>
                  <a:lnTo>
                    <a:pt x="2194" y="3674"/>
                  </a:lnTo>
                  <a:lnTo>
                    <a:pt x="1" y="5867"/>
                  </a:lnTo>
                  <a:lnTo>
                    <a:pt x="4188" y="10055"/>
                  </a:lnTo>
                  <a:cubicBezTo>
                    <a:pt x="4480" y="10346"/>
                    <a:pt x="4874" y="10511"/>
                    <a:pt x="5288" y="10511"/>
                  </a:cubicBezTo>
                  <a:cubicBezTo>
                    <a:pt x="5700" y="10511"/>
                    <a:pt x="6094" y="10346"/>
                    <a:pt x="6385" y="10055"/>
                  </a:cubicBezTo>
                  <a:lnTo>
                    <a:pt x="14246" y="2194"/>
                  </a:lnTo>
                  <a:lnTo>
                    <a:pt x="120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0"/>
            <p:cNvSpPr/>
            <p:nvPr/>
          </p:nvSpPr>
          <p:spPr>
            <a:xfrm>
              <a:off x="5319591" y="3758576"/>
              <a:ext cx="258204" cy="236908"/>
            </a:xfrm>
            <a:custGeom>
              <a:avLst/>
              <a:gdLst/>
              <a:ahLst/>
              <a:cxnLst/>
              <a:rect l="l" t="t" r="r" b="b"/>
              <a:pathLst>
                <a:path w="9857" h="9044" extrusionOk="0">
                  <a:moveTo>
                    <a:pt x="9130" y="0"/>
                  </a:moveTo>
                  <a:lnTo>
                    <a:pt x="830" y="8300"/>
                  </a:lnTo>
                  <a:cubicBezTo>
                    <a:pt x="604" y="8530"/>
                    <a:pt x="316" y="8687"/>
                    <a:pt x="1" y="8756"/>
                  </a:cubicBezTo>
                  <a:cubicBezTo>
                    <a:pt x="261" y="8941"/>
                    <a:pt x="576" y="9044"/>
                    <a:pt x="898" y="9044"/>
                  </a:cubicBezTo>
                  <a:cubicBezTo>
                    <a:pt x="1310" y="9044"/>
                    <a:pt x="1704" y="8879"/>
                    <a:pt x="1995" y="8588"/>
                  </a:cubicBezTo>
                  <a:lnTo>
                    <a:pt x="9856" y="727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3B3155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0"/>
            <p:cNvSpPr/>
            <p:nvPr/>
          </p:nvSpPr>
          <p:spPr>
            <a:xfrm>
              <a:off x="5197967" y="3810259"/>
              <a:ext cx="323299" cy="191328"/>
            </a:xfrm>
            <a:custGeom>
              <a:avLst/>
              <a:gdLst/>
              <a:ahLst/>
              <a:cxnLst/>
              <a:rect l="l" t="t" r="r" b="b"/>
              <a:pathLst>
                <a:path w="12342" h="7304" extrusionOk="0">
                  <a:moveTo>
                    <a:pt x="2449" y="0"/>
                  </a:moveTo>
                  <a:cubicBezTo>
                    <a:pt x="2390" y="0"/>
                    <a:pt x="2331" y="23"/>
                    <a:pt x="2286" y="70"/>
                  </a:cubicBezTo>
                  <a:lnTo>
                    <a:pt x="89" y="2263"/>
                  </a:lnTo>
                  <a:cubicBezTo>
                    <a:pt x="0" y="2352"/>
                    <a:pt x="0" y="2499"/>
                    <a:pt x="89" y="2592"/>
                  </a:cubicBezTo>
                  <a:lnTo>
                    <a:pt x="4280" y="6779"/>
                  </a:lnTo>
                  <a:cubicBezTo>
                    <a:pt x="4613" y="7115"/>
                    <a:pt x="5065" y="7304"/>
                    <a:pt x="5541" y="7304"/>
                  </a:cubicBezTo>
                  <a:cubicBezTo>
                    <a:pt x="6014" y="7304"/>
                    <a:pt x="6470" y="7115"/>
                    <a:pt x="6803" y="6779"/>
                  </a:cubicBezTo>
                  <a:lnTo>
                    <a:pt x="12176" y="1410"/>
                  </a:lnTo>
                  <a:cubicBezTo>
                    <a:pt x="12341" y="1241"/>
                    <a:pt x="12186" y="1008"/>
                    <a:pt x="12007" y="1008"/>
                  </a:cubicBezTo>
                  <a:cubicBezTo>
                    <a:pt x="11953" y="1008"/>
                    <a:pt x="11897" y="1030"/>
                    <a:pt x="11847" y="1081"/>
                  </a:cubicBezTo>
                  <a:lnTo>
                    <a:pt x="6474" y="6450"/>
                  </a:lnTo>
                  <a:cubicBezTo>
                    <a:pt x="6215" y="6707"/>
                    <a:pt x="5877" y="6836"/>
                    <a:pt x="5540" y="6836"/>
                  </a:cubicBezTo>
                  <a:cubicBezTo>
                    <a:pt x="5203" y="6836"/>
                    <a:pt x="4866" y="6707"/>
                    <a:pt x="4609" y="6450"/>
                  </a:cubicBezTo>
                  <a:lnTo>
                    <a:pt x="586" y="2427"/>
                  </a:lnTo>
                  <a:lnTo>
                    <a:pt x="2451" y="563"/>
                  </a:lnTo>
                  <a:lnTo>
                    <a:pt x="3108" y="1221"/>
                  </a:lnTo>
                  <a:cubicBezTo>
                    <a:pt x="3159" y="1272"/>
                    <a:pt x="3216" y="1293"/>
                    <a:pt x="3271" y="1293"/>
                  </a:cubicBezTo>
                  <a:cubicBezTo>
                    <a:pt x="3451" y="1293"/>
                    <a:pt x="3606" y="1060"/>
                    <a:pt x="3437" y="892"/>
                  </a:cubicBezTo>
                  <a:lnTo>
                    <a:pt x="2615" y="70"/>
                  </a:lnTo>
                  <a:cubicBezTo>
                    <a:pt x="2569" y="23"/>
                    <a:pt x="2509" y="0"/>
                    <a:pt x="24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0"/>
            <p:cNvSpPr/>
            <p:nvPr/>
          </p:nvSpPr>
          <p:spPr>
            <a:xfrm>
              <a:off x="5292217" y="3714018"/>
              <a:ext cx="292205" cy="184622"/>
            </a:xfrm>
            <a:custGeom>
              <a:avLst/>
              <a:gdLst/>
              <a:ahLst/>
              <a:cxnLst/>
              <a:rect l="l" t="t" r="r" b="b"/>
              <a:pathLst>
                <a:path w="11155" h="7048" extrusionOk="0">
                  <a:moveTo>
                    <a:pt x="8706" y="1"/>
                  </a:moveTo>
                  <a:cubicBezTo>
                    <a:pt x="8646" y="1"/>
                    <a:pt x="8586" y="24"/>
                    <a:pt x="8540" y="70"/>
                  </a:cubicBezTo>
                  <a:lnTo>
                    <a:pt x="2091" y="6519"/>
                  </a:lnTo>
                  <a:cubicBezTo>
                    <a:pt x="2050" y="6560"/>
                    <a:pt x="1996" y="6581"/>
                    <a:pt x="1942" y="6581"/>
                  </a:cubicBezTo>
                  <a:cubicBezTo>
                    <a:pt x="1888" y="6581"/>
                    <a:pt x="1834" y="6560"/>
                    <a:pt x="1793" y="6519"/>
                  </a:cubicBezTo>
                  <a:lnTo>
                    <a:pt x="497" y="5224"/>
                  </a:lnTo>
                  <a:cubicBezTo>
                    <a:pt x="446" y="5173"/>
                    <a:pt x="390" y="5152"/>
                    <a:pt x="335" y="5152"/>
                  </a:cubicBezTo>
                  <a:cubicBezTo>
                    <a:pt x="155" y="5152"/>
                    <a:pt x="0" y="5385"/>
                    <a:pt x="168" y="5553"/>
                  </a:cubicBezTo>
                  <a:lnTo>
                    <a:pt x="1464" y="6848"/>
                  </a:lnTo>
                  <a:cubicBezTo>
                    <a:pt x="1591" y="6975"/>
                    <a:pt x="1762" y="7047"/>
                    <a:pt x="1943" y="7047"/>
                  </a:cubicBezTo>
                  <a:cubicBezTo>
                    <a:pt x="2122" y="7047"/>
                    <a:pt x="2293" y="6975"/>
                    <a:pt x="2423" y="6848"/>
                  </a:cubicBezTo>
                  <a:lnTo>
                    <a:pt x="8708" y="564"/>
                  </a:lnTo>
                  <a:lnTo>
                    <a:pt x="10572" y="2428"/>
                  </a:lnTo>
                  <a:lnTo>
                    <a:pt x="8903" y="4097"/>
                  </a:lnTo>
                  <a:cubicBezTo>
                    <a:pt x="8735" y="4265"/>
                    <a:pt x="8890" y="4498"/>
                    <a:pt x="9070" y="4498"/>
                  </a:cubicBezTo>
                  <a:cubicBezTo>
                    <a:pt x="9124" y="4498"/>
                    <a:pt x="9181" y="4477"/>
                    <a:pt x="9232" y="4426"/>
                  </a:cubicBezTo>
                  <a:lnTo>
                    <a:pt x="11066" y="2592"/>
                  </a:lnTo>
                  <a:cubicBezTo>
                    <a:pt x="11155" y="2500"/>
                    <a:pt x="11155" y="2356"/>
                    <a:pt x="11066" y="2263"/>
                  </a:cubicBezTo>
                  <a:lnTo>
                    <a:pt x="8869" y="70"/>
                  </a:lnTo>
                  <a:cubicBezTo>
                    <a:pt x="8824" y="24"/>
                    <a:pt x="8765" y="1"/>
                    <a:pt x="87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8" name="Google Shape;1648;p30"/>
          <p:cNvGrpSpPr/>
          <p:nvPr/>
        </p:nvGrpSpPr>
        <p:grpSpPr>
          <a:xfrm>
            <a:off x="7458072" y="3110578"/>
            <a:ext cx="386455" cy="287569"/>
            <a:chOff x="5197967" y="3714018"/>
            <a:chExt cx="386455" cy="287569"/>
          </a:xfrm>
        </p:grpSpPr>
        <p:sp>
          <p:nvSpPr>
            <p:cNvPr id="1649" name="Google Shape;1649;p30"/>
            <p:cNvSpPr/>
            <p:nvPr/>
          </p:nvSpPr>
          <p:spPr>
            <a:xfrm>
              <a:off x="5204595" y="3720148"/>
              <a:ext cx="373200" cy="275336"/>
            </a:xfrm>
            <a:custGeom>
              <a:avLst/>
              <a:gdLst/>
              <a:ahLst/>
              <a:cxnLst/>
              <a:rect l="l" t="t" r="r" b="b"/>
              <a:pathLst>
                <a:path w="14247" h="10511" extrusionOk="0">
                  <a:moveTo>
                    <a:pt x="12053" y="1"/>
                  </a:moveTo>
                  <a:lnTo>
                    <a:pt x="5600" y="6450"/>
                  </a:lnTo>
                  <a:cubicBezTo>
                    <a:pt x="5515" y="6537"/>
                    <a:pt x="5401" y="6581"/>
                    <a:pt x="5287" y="6581"/>
                  </a:cubicBezTo>
                  <a:cubicBezTo>
                    <a:pt x="5173" y="6581"/>
                    <a:pt x="5059" y="6537"/>
                    <a:pt x="4973" y="6450"/>
                  </a:cubicBezTo>
                  <a:lnTo>
                    <a:pt x="2194" y="3674"/>
                  </a:lnTo>
                  <a:lnTo>
                    <a:pt x="1" y="5867"/>
                  </a:lnTo>
                  <a:lnTo>
                    <a:pt x="4188" y="10055"/>
                  </a:lnTo>
                  <a:cubicBezTo>
                    <a:pt x="4480" y="10346"/>
                    <a:pt x="4874" y="10511"/>
                    <a:pt x="5288" y="10511"/>
                  </a:cubicBezTo>
                  <a:cubicBezTo>
                    <a:pt x="5700" y="10511"/>
                    <a:pt x="6094" y="10346"/>
                    <a:pt x="6385" y="10055"/>
                  </a:cubicBezTo>
                  <a:lnTo>
                    <a:pt x="14246" y="2194"/>
                  </a:lnTo>
                  <a:lnTo>
                    <a:pt x="120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0"/>
            <p:cNvSpPr/>
            <p:nvPr/>
          </p:nvSpPr>
          <p:spPr>
            <a:xfrm>
              <a:off x="5319591" y="3758576"/>
              <a:ext cx="258204" cy="236908"/>
            </a:xfrm>
            <a:custGeom>
              <a:avLst/>
              <a:gdLst/>
              <a:ahLst/>
              <a:cxnLst/>
              <a:rect l="l" t="t" r="r" b="b"/>
              <a:pathLst>
                <a:path w="9857" h="9044" extrusionOk="0">
                  <a:moveTo>
                    <a:pt x="9130" y="0"/>
                  </a:moveTo>
                  <a:lnTo>
                    <a:pt x="830" y="8300"/>
                  </a:lnTo>
                  <a:cubicBezTo>
                    <a:pt x="604" y="8530"/>
                    <a:pt x="316" y="8687"/>
                    <a:pt x="1" y="8756"/>
                  </a:cubicBezTo>
                  <a:cubicBezTo>
                    <a:pt x="261" y="8941"/>
                    <a:pt x="576" y="9044"/>
                    <a:pt x="898" y="9044"/>
                  </a:cubicBezTo>
                  <a:cubicBezTo>
                    <a:pt x="1310" y="9044"/>
                    <a:pt x="1704" y="8879"/>
                    <a:pt x="1995" y="8588"/>
                  </a:cubicBezTo>
                  <a:lnTo>
                    <a:pt x="9856" y="727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3B3155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0"/>
            <p:cNvSpPr/>
            <p:nvPr/>
          </p:nvSpPr>
          <p:spPr>
            <a:xfrm>
              <a:off x="5197967" y="3810259"/>
              <a:ext cx="323299" cy="191328"/>
            </a:xfrm>
            <a:custGeom>
              <a:avLst/>
              <a:gdLst/>
              <a:ahLst/>
              <a:cxnLst/>
              <a:rect l="l" t="t" r="r" b="b"/>
              <a:pathLst>
                <a:path w="12342" h="7304" extrusionOk="0">
                  <a:moveTo>
                    <a:pt x="2449" y="0"/>
                  </a:moveTo>
                  <a:cubicBezTo>
                    <a:pt x="2390" y="0"/>
                    <a:pt x="2331" y="23"/>
                    <a:pt x="2286" y="70"/>
                  </a:cubicBezTo>
                  <a:lnTo>
                    <a:pt x="89" y="2263"/>
                  </a:lnTo>
                  <a:cubicBezTo>
                    <a:pt x="0" y="2352"/>
                    <a:pt x="0" y="2499"/>
                    <a:pt x="89" y="2592"/>
                  </a:cubicBezTo>
                  <a:lnTo>
                    <a:pt x="4280" y="6779"/>
                  </a:lnTo>
                  <a:cubicBezTo>
                    <a:pt x="4613" y="7115"/>
                    <a:pt x="5065" y="7304"/>
                    <a:pt x="5541" y="7304"/>
                  </a:cubicBezTo>
                  <a:cubicBezTo>
                    <a:pt x="6014" y="7304"/>
                    <a:pt x="6470" y="7115"/>
                    <a:pt x="6803" y="6779"/>
                  </a:cubicBezTo>
                  <a:lnTo>
                    <a:pt x="12176" y="1410"/>
                  </a:lnTo>
                  <a:cubicBezTo>
                    <a:pt x="12341" y="1241"/>
                    <a:pt x="12186" y="1008"/>
                    <a:pt x="12007" y="1008"/>
                  </a:cubicBezTo>
                  <a:cubicBezTo>
                    <a:pt x="11953" y="1008"/>
                    <a:pt x="11897" y="1030"/>
                    <a:pt x="11847" y="1081"/>
                  </a:cubicBezTo>
                  <a:lnTo>
                    <a:pt x="6474" y="6450"/>
                  </a:lnTo>
                  <a:cubicBezTo>
                    <a:pt x="6215" y="6707"/>
                    <a:pt x="5877" y="6836"/>
                    <a:pt x="5540" y="6836"/>
                  </a:cubicBezTo>
                  <a:cubicBezTo>
                    <a:pt x="5203" y="6836"/>
                    <a:pt x="4866" y="6707"/>
                    <a:pt x="4609" y="6450"/>
                  </a:cubicBezTo>
                  <a:lnTo>
                    <a:pt x="586" y="2427"/>
                  </a:lnTo>
                  <a:lnTo>
                    <a:pt x="2451" y="563"/>
                  </a:lnTo>
                  <a:lnTo>
                    <a:pt x="3108" y="1221"/>
                  </a:lnTo>
                  <a:cubicBezTo>
                    <a:pt x="3159" y="1272"/>
                    <a:pt x="3216" y="1293"/>
                    <a:pt x="3271" y="1293"/>
                  </a:cubicBezTo>
                  <a:cubicBezTo>
                    <a:pt x="3451" y="1293"/>
                    <a:pt x="3606" y="1060"/>
                    <a:pt x="3437" y="892"/>
                  </a:cubicBezTo>
                  <a:lnTo>
                    <a:pt x="2615" y="70"/>
                  </a:lnTo>
                  <a:cubicBezTo>
                    <a:pt x="2569" y="23"/>
                    <a:pt x="2509" y="0"/>
                    <a:pt x="24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0"/>
            <p:cNvSpPr/>
            <p:nvPr/>
          </p:nvSpPr>
          <p:spPr>
            <a:xfrm>
              <a:off x="5292217" y="3714018"/>
              <a:ext cx="292205" cy="184622"/>
            </a:xfrm>
            <a:custGeom>
              <a:avLst/>
              <a:gdLst/>
              <a:ahLst/>
              <a:cxnLst/>
              <a:rect l="l" t="t" r="r" b="b"/>
              <a:pathLst>
                <a:path w="11155" h="7048" extrusionOk="0">
                  <a:moveTo>
                    <a:pt x="8706" y="1"/>
                  </a:moveTo>
                  <a:cubicBezTo>
                    <a:pt x="8646" y="1"/>
                    <a:pt x="8586" y="24"/>
                    <a:pt x="8540" y="70"/>
                  </a:cubicBezTo>
                  <a:lnTo>
                    <a:pt x="2091" y="6519"/>
                  </a:lnTo>
                  <a:cubicBezTo>
                    <a:pt x="2050" y="6560"/>
                    <a:pt x="1996" y="6581"/>
                    <a:pt x="1942" y="6581"/>
                  </a:cubicBezTo>
                  <a:cubicBezTo>
                    <a:pt x="1888" y="6581"/>
                    <a:pt x="1834" y="6560"/>
                    <a:pt x="1793" y="6519"/>
                  </a:cubicBezTo>
                  <a:lnTo>
                    <a:pt x="497" y="5224"/>
                  </a:lnTo>
                  <a:cubicBezTo>
                    <a:pt x="446" y="5173"/>
                    <a:pt x="390" y="5152"/>
                    <a:pt x="335" y="5152"/>
                  </a:cubicBezTo>
                  <a:cubicBezTo>
                    <a:pt x="155" y="5152"/>
                    <a:pt x="0" y="5385"/>
                    <a:pt x="168" y="5553"/>
                  </a:cubicBezTo>
                  <a:lnTo>
                    <a:pt x="1464" y="6848"/>
                  </a:lnTo>
                  <a:cubicBezTo>
                    <a:pt x="1591" y="6975"/>
                    <a:pt x="1762" y="7047"/>
                    <a:pt x="1943" y="7047"/>
                  </a:cubicBezTo>
                  <a:cubicBezTo>
                    <a:pt x="2122" y="7047"/>
                    <a:pt x="2293" y="6975"/>
                    <a:pt x="2423" y="6848"/>
                  </a:cubicBezTo>
                  <a:lnTo>
                    <a:pt x="8708" y="564"/>
                  </a:lnTo>
                  <a:lnTo>
                    <a:pt x="10572" y="2428"/>
                  </a:lnTo>
                  <a:lnTo>
                    <a:pt x="8903" y="4097"/>
                  </a:lnTo>
                  <a:cubicBezTo>
                    <a:pt x="8735" y="4265"/>
                    <a:pt x="8890" y="4498"/>
                    <a:pt x="9070" y="4498"/>
                  </a:cubicBezTo>
                  <a:cubicBezTo>
                    <a:pt x="9124" y="4498"/>
                    <a:pt x="9181" y="4477"/>
                    <a:pt x="9232" y="4426"/>
                  </a:cubicBezTo>
                  <a:lnTo>
                    <a:pt x="11066" y="2592"/>
                  </a:lnTo>
                  <a:cubicBezTo>
                    <a:pt x="11155" y="2500"/>
                    <a:pt x="11155" y="2356"/>
                    <a:pt x="11066" y="2263"/>
                  </a:cubicBezTo>
                  <a:lnTo>
                    <a:pt x="8869" y="70"/>
                  </a:lnTo>
                  <a:cubicBezTo>
                    <a:pt x="8824" y="24"/>
                    <a:pt x="8765" y="1"/>
                    <a:pt x="87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3" name="Google Shape;1653;p30"/>
          <p:cNvGrpSpPr/>
          <p:nvPr/>
        </p:nvGrpSpPr>
        <p:grpSpPr>
          <a:xfrm>
            <a:off x="7458072" y="2154956"/>
            <a:ext cx="386455" cy="287569"/>
            <a:chOff x="5197967" y="3714018"/>
            <a:chExt cx="386455" cy="287569"/>
          </a:xfrm>
        </p:grpSpPr>
        <p:sp>
          <p:nvSpPr>
            <p:cNvPr id="1654" name="Google Shape;1654;p30"/>
            <p:cNvSpPr/>
            <p:nvPr/>
          </p:nvSpPr>
          <p:spPr>
            <a:xfrm>
              <a:off x="5204595" y="3720148"/>
              <a:ext cx="373200" cy="275336"/>
            </a:xfrm>
            <a:custGeom>
              <a:avLst/>
              <a:gdLst/>
              <a:ahLst/>
              <a:cxnLst/>
              <a:rect l="l" t="t" r="r" b="b"/>
              <a:pathLst>
                <a:path w="14247" h="10511" extrusionOk="0">
                  <a:moveTo>
                    <a:pt x="12053" y="1"/>
                  </a:moveTo>
                  <a:lnTo>
                    <a:pt x="5600" y="6450"/>
                  </a:lnTo>
                  <a:cubicBezTo>
                    <a:pt x="5515" y="6537"/>
                    <a:pt x="5401" y="6581"/>
                    <a:pt x="5287" y="6581"/>
                  </a:cubicBezTo>
                  <a:cubicBezTo>
                    <a:pt x="5173" y="6581"/>
                    <a:pt x="5059" y="6537"/>
                    <a:pt x="4973" y="6450"/>
                  </a:cubicBezTo>
                  <a:lnTo>
                    <a:pt x="2194" y="3674"/>
                  </a:lnTo>
                  <a:lnTo>
                    <a:pt x="1" y="5867"/>
                  </a:lnTo>
                  <a:lnTo>
                    <a:pt x="4188" y="10055"/>
                  </a:lnTo>
                  <a:cubicBezTo>
                    <a:pt x="4480" y="10346"/>
                    <a:pt x="4874" y="10511"/>
                    <a:pt x="5288" y="10511"/>
                  </a:cubicBezTo>
                  <a:cubicBezTo>
                    <a:pt x="5700" y="10511"/>
                    <a:pt x="6094" y="10346"/>
                    <a:pt x="6385" y="10055"/>
                  </a:cubicBezTo>
                  <a:lnTo>
                    <a:pt x="14246" y="2194"/>
                  </a:lnTo>
                  <a:lnTo>
                    <a:pt x="120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0"/>
            <p:cNvSpPr/>
            <p:nvPr/>
          </p:nvSpPr>
          <p:spPr>
            <a:xfrm>
              <a:off x="5319591" y="3758576"/>
              <a:ext cx="258204" cy="236908"/>
            </a:xfrm>
            <a:custGeom>
              <a:avLst/>
              <a:gdLst/>
              <a:ahLst/>
              <a:cxnLst/>
              <a:rect l="l" t="t" r="r" b="b"/>
              <a:pathLst>
                <a:path w="9857" h="9044" extrusionOk="0">
                  <a:moveTo>
                    <a:pt x="9130" y="0"/>
                  </a:moveTo>
                  <a:lnTo>
                    <a:pt x="830" y="8300"/>
                  </a:lnTo>
                  <a:cubicBezTo>
                    <a:pt x="604" y="8530"/>
                    <a:pt x="316" y="8687"/>
                    <a:pt x="1" y="8756"/>
                  </a:cubicBezTo>
                  <a:cubicBezTo>
                    <a:pt x="261" y="8941"/>
                    <a:pt x="576" y="9044"/>
                    <a:pt x="898" y="9044"/>
                  </a:cubicBezTo>
                  <a:cubicBezTo>
                    <a:pt x="1310" y="9044"/>
                    <a:pt x="1704" y="8879"/>
                    <a:pt x="1995" y="8588"/>
                  </a:cubicBezTo>
                  <a:lnTo>
                    <a:pt x="9856" y="727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3B3155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0"/>
            <p:cNvSpPr/>
            <p:nvPr/>
          </p:nvSpPr>
          <p:spPr>
            <a:xfrm>
              <a:off x="5197967" y="3810259"/>
              <a:ext cx="323299" cy="191328"/>
            </a:xfrm>
            <a:custGeom>
              <a:avLst/>
              <a:gdLst/>
              <a:ahLst/>
              <a:cxnLst/>
              <a:rect l="l" t="t" r="r" b="b"/>
              <a:pathLst>
                <a:path w="12342" h="7304" extrusionOk="0">
                  <a:moveTo>
                    <a:pt x="2449" y="0"/>
                  </a:moveTo>
                  <a:cubicBezTo>
                    <a:pt x="2390" y="0"/>
                    <a:pt x="2331" y="23"/>
                    <a:pt x="2286" y="70"/>
                  </a:cubicBezTo>
                  <a:lnTo>
                    <a:pt x="89" y="2263"/>
                  </a:lnTo>
                  <a:cubicBezTo>
                    <a:pt x="0" y="2352"/>
                    <a:pt x="0" y="2499"/>
                    <a:pt x="89" y="2592"/>
                  </a:cubicBezTo>
                  <a:lnTo>
                    <a:pt x="4280" y="6779"/>
                  </a:lnTo>
                  <a:cubicBezTo>
                    <a:pt x="4613" y="7115"/>
                    <a:pt x="5065" y="7304"/>
                    <a:pt x="5541" y="7304"/>
                  </a:cubicBezTo>
                  <a:cubicBezTo>
                    <a:pt x="6014" y="7304"/>
                    <a:pt x="6470" y="7115"/>
                    <a:pt x="6803" y="6779"/>
                  </a:cubicBezTo>
                  <a:lnTo>
                    <a:pt x="12176" y="1410"/>
                  </a:lnTo>
                  <a:cubicBezTo>
                    <a:pt x="12341" y="1241"/>
                    <a:pt x="12186" y="1008"/>
                    <a:pt x="12007" y="1008"/>
                  </a:cubicBezTo>
                  <a:cubicBezTo>
                    <a:pt x="11953" y="1008"/>
                    <a:pt x="11897" y="1030"/>
                    <a:pt x="11847" y="1081"/>
                  </a:cubicBezTo>
                  <a:lnTo>
                    <a:pt x="6474" y="6450"/>
                  </a:lnTo>
                  <a:cubicBezTo>
                    <a:pt x="6215" y="6707"/>
                    <a:pt x="5877" y="6836"/>
                    <a:pt x="5540" y="6836"/>
                  </a:cubicBezTo>
                  <a:cubicBezTo>
                    <a:pt x="5203" y="6836"/>
                    <a:pt x="4866" y="6707"/>
                    <a:pt x="4609" y="6450"/>
                  </a:cubicBezTo>
                  <a:lnTo>
                    <a:pt x="586" y="2427"/>
                  </a:lnTo>
                  <a:lnTo>
                    <a:pt x="2451" y="563"/>
                  </a:lnTo>
                  <a:lnTo>
                    <a:pt x="3108" y="1221"/>
                  </a:lnTo>
                  <a:cubicBezTo>
                    <a:pt x="3159" y="1272"/>
                    <a:pt x="3216" y="1293"/>
                    <a:pt x="3271" y="1293"/>
                  </a:cubicBezTo>
                  <a:cubicBezTo>
                    <a:pt x="3451" y="1293"/>
                    <a:pt x="3606" y="1060"/>
                    <a:pt x="3437" y="892"/>
                  </a:cubicBezTo>
                  <a:lnTo>
                    <a:pt x="2615" y="70"/>
                  </a:lnTo>
                  <a:cubicBezTo>
                    <a:pt x="2569" y="23"/>
                    <a:pt x="2509" y="0"/>
                    <a:pt x="24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0"/>
            <p:cNvSpPr/>
            <p:nvPr/>
          </p:nvSpPr>
          <p:spPr>
            <a:xfrm>
              <a:off x="5292217" y="3714018"/>
              <a:ext cx="292205" cy="184622"/>
            </a:xfrm>
            <a:custGeom>
              <a:avLst/>
              <a:gdLst/>
              <a:ahLst/>
              <a:cxnLst/>
              <a:rect l="l" t="t" r="r" b="b"/>
              <a:pathLst>
                <a:path w="11155" h="7048" extrusionOk="0">
                  <a:moveTo>
                    <a:pt x="8706" y="1"/>
                  </a:moveTo>
                  <a:cubicBezTo>
                    <a:pt x="8646" y="1"/>
                    <a:pt x="8586" y="24"/>
                    <a:pt x="8540" y="70"/>
                  </a:cubicBezTo>
                  <a:lnTo>
                    <a:pt x="2091" y="6519"/>
                  </a:lnTo>
                  <a:cubicBezTo>
                    <a:pt x="2050" y="6560"/>
                    <a:pt x="1996" y="6581"/>
                    <a:pt x="1942" y="6581"/>
                  </a:cubicBezTo>
                  <a:cubicBezTo>
                    <a:pt x="1888" y="6581"/>
                    <a:pt x="1834" y="6560"/>
                    <a:pt x="1793" y="6519"/>
                  </a:cubicBezTo>
                  <a:lnTo>
                    <a:pt x="497" y="5224"/>
                  </a:lnTo>
                  <a:cubicBezTo>
                    <a:pt x="446" y="5173"/>
                    <a:pt x="390" y="5152"/>
                    <a:pt x="335" y="5152"/>
                  </a:cubicBezTo>
                  <a:cubicBezTo>
                    <a:pt x="155" y="5152"/>
                    <a:pt x="0" y="5385"/>
                    <a:pt x="168" y="5553"/>
                  </a:cubicBezTo>
                  <a:lnTo>
                    <a:pt x="1464" y="6848"/>
                  </a:lnTo>
                  <a:cubicBezTo>
                    <a:pt x="1591" y="6975"/>
                    <a:pt x="1762" y="7047"/>
                    <a:pt x="1943" y="7047"/>
                  </a:cubicBezTo>
                  <a:cubicBezTo>
                    <a:pt x="2122" y="7047"/>
                    <a:pt x="2293" y="6975"/>
                    <a:pt x="2423" y="6848"/>
                  </a:cubicBezTo>
                  <a:lnTo>
                    <a:pt x="8708" y="564"/>
                  </a:lnTo>
                  <a:lnTo>
                    <a:pt x="10572" y="2428"/>
                  </a:lnTo>
                  <a:lnTo>
                    <a:pt x="8903" y="4097"/>
                  </a:lnTo>
                  <a:cubicBezTo>
                    <a:pt x="8735" y="4265"/>
                    <a:pt x="8890" y="4498"/>
                    <a:pt x="9070" y="4498"/>
                  </a:cubicBezTo>
                  <a:cubicBezTo>
                    <a:pt x="9124" y="4498"/>
                    <a:pt x="9181" y="4477"/>
                    <a:pt x="9232" y="4426"/>
                  </a:cubicBezTo>
                  <a:lnTo>
                    <a:pt x="11066" y="2592"/>
                  </a:lnTo>
                  <a:cubicBezTo>
                    <a:pt x="11155" y="2500"/>
                    <a:pt x="11155" y="2356"/>
                    <a:pt x="11066" y="2263"/>
                  </a:cubicBezTo>
                  <a:lnTo>
                    <a:pt x="8869" y="70"/>
                  </a:lnTo>
                  <a:cubicBezTo>
                    <a:pt x="8824" y="24"/>
                    <a:pt x="8765" y="1"/>
                    <a:pt x="87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8" name="Google Shape;1658;p30"/>
          <p:cNvGrpSpPr/>
          <p:nvPr/>
        </p:nvGrpSpPr>
        <p:grpSpPr>
          <a:xfrm>
            <a:off x="6407725" y="4073472"/>
            <a:ext cx="312140" cy="308603"/>
            <a:chOff x="5778658" y="3703488"/>
            <a:chExt cx="312140" cy="308603"/>
          </a:xfrm>
        </p:grpSpPr>
        <p:sp>
          <p:nvSpPr>
            <p:cNvPr id="1659" name="Google Shape;1659;p30"/>
            <p:cNvSpPr/>
            <p:nvPr/>
          </p:nvSpPr>
          <p:spPr>
            <a:xfrm>
              <a:off x="5784133" y="3708544"/>
              <a:ext cx="301190" cy="298466"/>
            </a:xfrm>
            <a:custGeom>
              <a:avLst/>
              <a:gdLst/>
              <a:ahLst/>
              <a:cxnLst/>
              <a:rect l="l" t="t" r="r" b="b"/>
              <a:pathLst>
                <a:path w="11498" h="11394" extrusionOk="0">
                  <a:moveTo>
                    <a:pt x="2709" y="1"/>
                  </a:moveTo>
                  <a:cubicBezTo>
                    <a:pt x="2577" y="1"/>
                    <a:pt x="2445" y="51"/>
                    <a:pt x="2344" y="152"/>
                  </a:cubicBezTo>
                  <a:lnTo>
                    <a:pt x="203" y="2294"/>
                  </a:lnTo>
                  <a:cubicBezTo>
                    <a:pt x="0" y="2493"/>
                    <a:pt x="0" y="2822"/>
                    <a:pt x="203" y="3021"/>
                  </a:cubicBezTo>
                  <a:lnTo>
                    <a:pt x="2879" y="5697"/>
                  </a:lnTo>
                  <a:lnTo>
                    <a:pt x="203" y="8373"/>
                  </a:lnTo>
                  <a:cubicBezTo>
                    <a:pt x="0" y="8572"/>
                    <a:pt x="0" y="8901"/>
                    <a:pt x="203" y="9100"/>
                  </a:cubicBezTo>
                  <a:lnTo>
                    <a:pt x="2344" y="11241"/>
                  </a:lnTo>
                  <a:cubicBezTo>
                    <a:pt x="2445" y="11343"/>
                    <a:pt x="2577" y="11393"/>
                    <a:pt x="2709" y="11393"/>
                  </a:cubicBezTo>
                  <a:cubicBezTo>
                    <a:pt x="2841" y="11393"/>
                    <a:pt x="2973" y="11343"/>
                    <a:pt x="3074" y="11241"/>
                  </a:cubicBezTo>
                  <a:lnTo>
                    <a:pt x="5750" y="8569"/>
                  </a:lnTo>
                  <a:lnTo>
                    <a:pt x="8423" y="11241"/>
                  </a:lnTo>
                  <a:cubicBezTo>
                    <a:pt x="8524" y="11343"/>
                    <a:pt x="8656" y="11393"/>
                    <a:pt x="8788" y="11393"/>
                  </a:cubicBezTo>
                  <a:cubicBezTo>
                    <a:pt x="8920" y="11393"/>
                    <a:pt x="9052" y="11343"/>
                    <a:pt x="9153" y="11241"/>
                  </a:cubicBezTo>
                  <a:lnTo>
                    <a:pt x="11295" y="9100"/>
                  </a:lnTo>
                  <a:cubicBezTo>
                    <a:pt x="11497" y="8901"/>
                    <a:pt x="11497" y="8572"/>
                    <a:pt x="11295" y="8373"/>
                  </a:cubicBezTo>
                  <a:lnTo>
                    <a:pt x="8615" y="5697"/>
                  </a:lnTo>
                  <a:lnTo>
                    <a:pt x="11292" y="3021"/>
                  </a:lnTo>
                  <a:cubicBezTo>
                    <a:pt x="11494" y="2822"/>
                    <a:pt x="11494" y="2493"/>
                    <a:pt x="11292" y="2294"/>
                  </a:cubicBezTo>
                  <a:lnTo>
                    <a:pt x="9150" y="152"/>
                  </a:lnTo>
                  <a:cubicBezTo>
                    <a:pt x="9049" y="51"/>
                    <a:pt x="8917" y="1"/>
                    <a:pt x="8785" y="1"/>
                  </a:cubicBezTo>
                  <a:cubicBezTo>
                    <a:pt x="8653" y="1"/>
                    <a:pt x="8521" y="51"/>
                    <a:pt x="8420" y="152"/>
                  </a:cubicBezTo>
                  <a:lnTo>
                    <a:pt x="5750" y="2829"/>
                  </a:lnTo>
                  <a:lnTo>
                    <a:pt x="3074" y="152"/>
                  </a:lnTo>
                  <a:cubicBezTo>
                    <a:pt x="2973" y="51"/>
                    <a:pt x="2841" y="1"/>
                    <a:pt x="27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0"/>
            <p:cNvSpPr/>
            <p:nvPr/>
          </p:nvSpPr>
          <p:spPr>
            <a:xfrm>
              <a:off x="5887865" y="3703540"/>
              <a:ext cx="202933" cy="308551"/>
            </a:xfrm>
            <a:custGeom>
              <a:avLst/>
              <a:gdLst/>
              <a:ahLst/>
              <a:cxnLst/>
              <a:rect l="l" t="t" r="r" b="b"/>
              <a:pathLst>
                <a:path w="7747" h="11779" extrusionOk="0">
                  <a:moveTo>
                    <a:pt x="4828" y="1"/>
                  </a:moveTo>
                  <a:cubicBezTo>
                    <a:pt x="4647" y="1"/>
                    <a:pt x="4465" y="69"/>
                    <a:pt x="4326" y="206"/>
                  </a:cubicBezTo>
                  <a:lnTo>
                    <a:pt x="1790" y="2745"/>
                  </a:lnTo>
                  <a:lnTo>
                    <a:pt x="420" y="1375"/>
                  </a:lnTo>
                  <a:cubicBezTo>
                    <a:pt x="377" y="1332"/>
                    <a:pt x="329" y="1314"/>
                    <a:pt x="283" y="1314"/>
                  </a:cubicBezTo>
                  <a:cubicBezTo>
                    <a:pt x="131" y="1314"/>
                    <a:pt x="0" y="1510"/>
                    <a:pt x="142" y="1652"/>
                  </a:cubicBezTo>
                  <a:lnTo>
                    <a:pt x="1650" y="3160"/>
                  </a:lnTo>
                  <a:cubicBezTo>
                    <a:pt x="1688" y="3198"/>
                    <a:pt x="1737" y="3217"/>
                    <a:pt x="1787" y="3217"/>
                  </a:cubicBezTo>
                  <a:cubicBezTo>
                    <a:pt x="1838" y="3217"/>
                    <a:pt x="1888" y="3198"/>
                    <a:pt x="1928" y="3160"/>
                  </a:cubicBezTo>
                  <a:lnTo>
                    <a:pt x="4600" y="484"/>
                  </a:lnTo>
                  <a:cubicBezTo>
                    <a:pt x="4664" y="420"/>
                    <a:pt x="4745" y="389"/>
                    <a:pt x="4827" y="389"/>
                  </a:cubicBezTo>
                  <a:cubicBezTo>
                    <a:pt x="4908" y="389"/>
                    <a:pt x="4989" y="420"/>
                    <a:pt x="5053" y="484"/>
                  </a:cubicBezTo>
                  <a:lnTo>
                    <a:pt x="7195" y="2626"/>
                  </a:lnTo>
                  <a:cubicBezTo>
                    <a:pt x="7318" y="2749"/>
                    <a:pt x="7318" y="2951"/>
                    <a:pt x="7195" y="3074"/>
                  </a:cubicBezTo>
                  <a:lnTo>
                    <a:pt x="4518" y="5751"/>
                  </a:lnTo>
                  <a:cubicBezTo>
                    <a:pt x="4443" y="5826"/>
                    <a:pt x="4443" y="5950"/>
                    <a:pt x="4518" y="6028"/>
                  </a:cubicBezTo>
                  <a:lnTo>
                    <a:pt x="7195" y="8701"/>
                  </a:lnTo>
                  <a:cubicBezTo>
                    <a:pt x="7318" y="8828"/>
                    <a:pt x="7318" y="9027"/>
                    <a:pt x="7195" y="9154"/>
                  </a:cubicBezTo>
                  <a:lnTo>
                    <a:pt x="5053" y="11295"/>
                  </a:lnTo>
                  <a:cubicBezTo>
                    <a:pt x="4989" y="11357"/>
                    <a:pt x="4908" y="11388"/>
                    <a:pt x="4827" y="11388"/>
                  </a:cubicBezTo>
                  <a:cubicBezTo>
                    <a:pt x="4745" y="11388"/>
                    <a:pt x="4664" y="11357"/>
                    <a:pt x="4600" y="11295"/>
                  </a:cubicBezTo>
                  <a:lnTo>
                    <a:pt x="3593" y="10284"/>
                  </a:lnTo>
                  <a:cubicBezTo>
                    <a:pt x="3550" y="10242"/>
                    <a:pt x="3503" y="10225"/>
                    <a:pt x="3457" y="10225"/>
                  </a:cubicBezTo>
                  <a:cubicBezTo>
                    <a:pt x="3306" y="10225"/>
                    <a:pt x="3176" y="10420"/>
                    <a:pt x="3315" y="10562"/>
                  </a:cubicBezTo>
                  <a:lnTo>
                    <a:pt x="4326" y="11569"/>
                  </a:lnTo>
                  <a:cubicBezTo>
                    <a:pt x="4460" y="11703"/>
                    <a:pt x="4638" y="11779"/>
                    <a:pt x="4827" y="11779"/>
                  </a:cubicBezTo>
                  <a:cubicBezTo>
                    <a:pt x="5015" y="11779"/>
                    <a:pt x="5197" y="11703"/>
                    <a:pt x="5327" y="11569"/>
                  </a:cubicBezTo>
                  <a:lnTo>
                    <a:pt x="7469" y="9428"/>
                  </a:lnTo>
                  <a:cubicBezTo>
                    <a:pt x="7746" y="9150"/>
                    <a:pt x="7746" y="8701"/>
                    <a:pt x="7469" y="8427"/>
                  </a:cubicBezTo>
                  <a:lnTo>
                    <a:pt x="4933" y="5888"/>
                  </a:lnTo>
                  <a:lnTo>
                    <a:pt x="7469" y="3352"/>
                  </a:lnTo>
                  <a:cubicBezTo>
                    <a:pt x="7746" y="3074"/>
                    <a:pt x="7746" y="2626"/>
                    <a:pt x="7469" y="2351"/>
                  </a:cubicBezTo>
                  <a:lnTo>
                    <a:pt x="5327" y="206"/>
                  </a:lnTo>
                  <a:cubicBezTo>
                    <a:pt x="5190" y="69"/>
                    <a:pt x="5009" y="1"/>
                    <a:pt x="4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0"/>
            <p:cNvSpPr/>
            <p:nvPr/>
          </p:nvSpPr>
          <p:spPr>
            <a:xfrm>
              <a:off x="5778658" y="3703488"/>
              <a:ext cx="192533" cy="308603"/>
            </a:xfrm>
            <a:custGeom>
              <a:avLst/>
              <a:gdLst/>
              <a:ahLst/>
              <a:cxnLst/>
              <a:rect l="l" t="t" r="r" b="b"/>
              <a:pathLst>
                <a:path w="7350" h="11781" extrusionOk="0">
                  <a:moveTo>
                    <a:pt x="2919" y="0"/>
                  </a:moveTo>
                  <a:cubicBezTo>
                    <a:pt x="2737" y="0"/>
                    <a:pt x="2557" y="69"/>
                    <a:pt x="2420" y="208"/>
                  </a:cubicBezTo>
                  <a:lnTo>
                    <a:pt x="278" y="2350"/>
                  </a:lnTo>
                  <a:cubicBezTo>
                    <a:pt x="0" y="2628"/>
                    <a:pt x="0" y="3076"/>
                    <a:pt x="278" y="3354"/>
                  </a:cubicBezTo>
                  <a:lnTo>
                    <a:pt x="2814" y="5890"/>
                  </a:lnTo>
                  <a:lnTo>
                    <a:pt x="278" y="8429"/>
                  </a:lnTo>
                  <a:cubicBezTo>
                    <a:pt x="0" y="8703"/>
                    <a:pt x="0" y="9152"/>
                    <a:pt x="278" y="9430"/>
                  </a:cubicBezTo>
                  <a:lnTo>
                    <a:pt x="2420" y="11571"/>
                  </a:lnTo>
                  <a:cubicBezTo>
                    <a:pt x="2550" y="11705"/>
                    <a:pt x="2731" y="11781"/>
                    <a:pt x="2920" y="11781"/>
                  </a:cubicBezTo>
                  <a:cubicBezTo>
                    <a:pt x="3108" y="11781"/>
                    <a:pt x="3287" y="11705"/>
                    <a:pt x="3420" y="11571"/>
                  </a:cubicBezTo>
                  <a:lnTo>
                    <a:pt x="5956" y="9032"/>
                  </a:lnTo>
                  <a:lnTo>
                    <a:pt x="6933" y="10009"/>
                  </a:lnTo>
                  <a:cubicBezTo>
                    <a:pt x="6976" y="10052"/>
                    <a:pt x="7024" y="10070"/>
                    <a:pt x="7070" y="10070"/>
                  </a:cubicBezTo>
                  <a:cubicBezTo>
                    <a:pt x="7221" y="10070"/>
                    <a:pt x="7349" y="9876"/>
                    <a:pt x="7210" y="9735"/>
                  </a:cubicBezTo>
                  <a:lnTo>
                    <a:pt x="6097" y="8621"/>
                  </a:lnTo>
                  <a:cubicBezTo>
                    <a:pt x="6059" y="8583"/>
                    <a:pt x="6008" y="8564"/>
                    <a:pt x="5958" y="8564"/>
                  </a:cubicBezTo>
                  <a:cubicBezTo>
                    <a:pt x="5907" y="8564"/>
                    <a:pt x="5857" y="8583"/>
                    <a:pt x="5819" y="8621"/>
                  </a:cubicBezTo>
                  <a:lnTo>
                    <a:pt x="3146" y="11297"/>
                  </a:lnTo>
                  <a:cubicBezTo>
                    <a:pt x="3083" y="11359"/>
                    <a:pt x="3000" y="11390"/>
                    <a:pt x="2919" y="11390"/>
                  </a:cubicBezTo>
                  <a:cubicBezTo>
                    <a:pt x="2837" y="11390"/>
                    <a:pt x="2755" y="11359"/>
                    <a:pt x="2694" y="11297"/>
                  </a:cubicBezTo>
                  <a:lnTo>
                    <a:pt x="552" y="9156"/>
                  </a:lnTo>
                  <a:cubicBezTo>
                    <a:pt x="429" y="9029"/>
                    <a:pt x="429" y="8827"/>
                    <a:pt x="552" y="8703"/>
                  </a:cubicBezTo>
                  <a:lnTo>
                    <a:pt x="3228" y="6027"/>
                  </a:lnTo>
                  <a:cubicBezTo>
                    <a:pt x="3304" y="5952"/>
                    <a:pt x="3304" y="5828"/>
                    <a:pt x="3228" y="5753"/>
                  </a:cubicBezTo>
                  <a:lnTo>
                    <a:pt x="552" y="3076"/>
                  </a:lnTo>
                  <a:cubicBezTo>
                    <a:pt x="429" y="2953"/>
                    <a:pt x="429" y="2751"/>
                    <a:pt x="552" y="2628"/>
                  </a:cubicBezTo>
                  <a:lnTo>
                    <a:pt x="2694" y="486"/>
                  </a:lnTo>
                  <a:cubicBezTo>
                    <a:pt x="2755" y="422"/>
                    <a:pt x="2837" y="391"/>
                    <a:pt x="2919" y="391"/>
                  </a:cubicBezTo>
                  <a:cubicBezTo>
                    <a:pt x="3000" y="391"/>
                    <a:pt x="3083" y="422"/>
                    <a:pt x="3146" y="486"/>
                  </a:cubicBezTo>
                  <a:lnTo>
                    <a:pt x="3759" y="1103"/>
                  </a:lnTo>
                  <a:cubicBezTo>
                    <a:pt x="3802" y="1145"/>
                    <a:pt x="3850" y="1162"/>
                    <a:pt x="3896" y="1162"/>
                  </a:cubicBezTo>
                  <a:cubicBezTo>
                    <a:pt x="4048" y="1162"/>
                    <a:pt x="4179" y="967"/>
                    <a:pt x="4037" y="825"/>
                  </a:cubicBezTo>
                  <a:lnTo>
                    <a:pt x="3420" y="208"/>
                  </a:lnTo>
                  <a:cubicBezTo>
                    <a:pt x="3281" y="69"/>
                    <a:pt x="3100" y="0"/>
                    <a:pt x="29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30"/>
          <p:cNvGrpSpPr/>
          <p:nvPr/>
        </p:nvGrpSpPr>
        <p:grpSpPr>
          <a:xfrm>
            <a:off x="7458072" y="4088428"/>
            <a:ext cx="386455" cy="287569"/>
            <a:chOff x="5197967" y="3714018"/>
            <a:chExt cx="386455" cy="287569"/>
          </a:xfrm>
        </p:grpSpPr>
        <p:sp>
          <p:nvSpPr>
            <p:cNvPr id="1663" name="Google Shape;1663;p30"/>
            <p:cNvSpPr/>
            <p:nvPr/>
          </p:nvSpPr>
          <p:spPr>
            <a:xfrm>
              <a:off x="5204595" y="3720148"/>
              <a:ext cx="373200" cy="275336"/>
            </a:xfrm>
            <a:custGeom>
              <a:avLst/>
              <a:gdLst/>
              <a:ahLst/>
              <a:cxnLst/>
              <a:rect l="l" t="t" r="r" b="b"/>
              <a:pathLst>
                <a:path w="14247" h="10511" extrusionOk="0">
                  <a:moveTo>
                    <a:pt x="12053" y="1"/>
                  </a:moveTo>
                  <a:lnTo>
                    <a:pt x="5600" y="6450"/>
                  </a:lnTo>
                  <a:cubicBezTo>
                    <a:pt x="5515" y="6537"/>
                    <a:pt x="5401" y="6581"/>
                    <a:pt x="5287" y="6581"/>
                  </a:cubicBezTo>
                  <a:cubicBezTo>
                    <a:pt x="5173" y="6581"/>
                    <a:pt x="5059" y="6537"/>
                    <a:pt x="4973" y="6450"/>
                  </a:cubicBezTo>
                  <a:lnTo>
                    <a:pt x="2194" y="3674"/>
                  </a:lnTo>
                  <a:lnTo>
                    <a:pt x="1" y="5867"/>
                  </a:lnTo>
                  <a:lnTo>
                    <a:pt x="4188" y="10055"/>
                  </a:lnTo>
                  <a:cubicBezTo>
                    <a:pt x="4480" y="10346"/>
                    <a:pt x="4874" y="10511"/>
                    <a:pt x="5288" y="10511"/>
                  </a:cubicBezTo>
                  <a:cubicBezTo>
                    <a:pt x="5700" y="10511"/>
                    <a:pt x="6094" y="10346"/>
                    <a:pt x="6385" y="10055"/>
                  </a:cubicBezTo>
                  <a:lnTo>
                    <a:pt x="14246" y="2194"/>
                  </a:lnTo>
                  <a:lnTo>
                    <a:pt x="120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0"/>
            <p:cNvSpPr/>
            <p:nvPr/>
          </p:nvSpPr>
          <p:spPr>
            <a:xfrm>
              <a:off x="5319591" y="3758576"/>
              <a:ext cx="258204" cy="236908"/>
            </a:xfrm>
            <a:custGeom>
              <a:avLst/>
              <a:gdLst/>
              <a:ahLst/>
              <a:cxnLst/>
              <a:rect l="l" t="t" r="r" b="b"/>
              <a:pathLst>
                <a:path w="9857" h="9044" extrusionOk="0">
                  <a:moveTo>
                    <a:pt x="9130" y="0"/>
                  </a:moveTo>
                  <a:lnTo>
                    <a:pt x="830" y="8300"/>
                  </a:lnTo>
                  <a:cubicBezTo>
                    <a:pt x="604" y="8530"/>
                    <a:pt x="316" y="8687"/>
                    <a:pt x="1" y="8756"/>
                  </a:cubicBezTo>
                  <a:cubicBezTo>
                    <a:pt x="261" y="8941"/>
                    <a:pt x="576" y="9044"/>
                    <a:pt x="898" y="9044"/>
                  </a:cubicBezTo>
                  <a:cubicBezTo>
                    <a:pt x="1310" y="9044"/>
                    <a:pt x="1704" y="8879"/>
                    <a:pt x="1995" y="8588"/>
                  </a:cubicBezTo>
                  <a:lnTo>
                    <a:pt x="9856" y="727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3B3155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0"/>
            <p:cNvSpPr/>
            <p:nvPr/>
          </p:nvSpPr>
          <p:spPr>
            <a:xfrm>
              <a:off x="5197967" y="3810259"/>
              <a:ext cx="323299" cy="191328"/>
            </a:xfrm>
            <a:custGeom>
              <a:avLst/>
              <a:gdLst/>
              <a:ahLst/>
              <a:cxnLst/>
              <a:rect l="l" t="t" r="r" b="b"/>
              <a:pathLst>
                <a:path w="12342" h="7304" extrusionOk="0">
                  <a:moveTo>
                    <a:pt x="2449" y="0"/>
                  </a:moveTo>
                  <a:cubicBezTo>
                    <a:pt x="2390" y="0"/>
                    <a:pt x="2331" y="23"/>
                    <a:pt x="2286" y="70"/>
                  </a:cubicBezTo>
                  <a:lnTo>
                    <a:pt x="89" y="2263"/>
                  </a:lnTo>
                  <a:cubicBezTo>
                    <a:pt x="0" y="2352"/>
                    <a:pt x="0" y="2499"/>
                    <a:pt x="89" y="2592"/>
                  </a:cubicBezTo>
                  <a:lnTo>
                    <a:pt x="4280" y="6779"/>
                  </a:lnTo>
                  <a:cubicBezTo>
                    <a:pt x="4613" y="7115"/>
                    <a:pt x="5065" y="7304"/>
                    <a:pt x="5541" y="7304"/>
                  </a:cubicBezTo>
                  <a:cubicBezTo>
                    <a:pt x="6014" y="7304"/>
                    <a:pt x="6470" y="7115"/>
                    <a:pt x="6803" y="6779"/>
                  </a:cubicBezTo>
                  <a:lnTo>
                    <a:pt x="12176" y="1410"/>
                  </a:lnTo>
                  <a:cubicBezTo>
                    <a:pt x="12341" y="1241"/>
                    <a:pt x="12186" y="1008"/>
                    <a:pt x="12007" y="1008"/>
                  </a:cubicBezTo>
                  <a:cubicBezTo>
                    <a:pt x="11953" y="1008"/>
                    <a:pt x="11897" y="1030"/>
                    <a:pt x="11847" y="1081"/>
                  </a:cubicBezTo>
                  <a:lnTo>
                    <a:pt x="6474" y="6450"/>
                  </a:lnTo>
                  <a:cubicBezTo>
                    <a:pt x="6215" y="6707"/>
                    <a:pt x="5877" y="6836"/>
                    <a:pt x="5540" y="6836"/>
                  </a:cubicBezTo>
                  <a:cubicBezTo>
                    <a:pt x="5203" y="6836"/>
                    <a:pt x="4866" y="6707"/>
                    <a:pt x="4609" y="6450"/>
                  </a:cubicBezTo>
                  <a:lnTo>
                    <a:pt x="586" y="2427"/>
                  </a:lnTo>
                  <a:lnTo>
                    <a:pt x="2451" y="563"/>
                  </a:lnTo>
                  <a:lnTo>
                    <a:pt x="3108" y="1221"/>
                  </a:lnTo>
                  <a:cubicBezTo>
                    <a:pt x="3159" y="1272"/>
                    <a:pt x="3216" y="1293"/>
                    <a:pt x="3271" y="1293"/>
                  </a:cubicBezTo>
                  <a:cubicBezTo>
                    <a:pt x="3451" y="1293"/>
                    <a:pt x="3606" y="1060"/>
                    <a:pt x="3437" y="892"/>
                  </a:cubicBezTo>
                  <a:lnTo>
                    <a:pt x="2615" y="70"/>
                  </a:lnTo>
                  <a:cubicBezTo>
                    <a:pt x="2569" y="23"/>
                    <a:pt x="2509" y="0"/>
                    <a:pt x="24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0"/>
            <p:cNvSpPr/>
            <p:nvPr/>
          </p:nvSpPr>
          <p:spPr>
            <a:xfrm>
              <a:off x="5292217" y="3714018"/>
              <a:ext cx="292205" cy="184622"/>
            </a:xfrm>
            <a:custGeom>
              <a:avLst/>
              <a:gdLst/>
              <a:ahLst/>
              <a:cxnLst/>
              <a:rect l="l" t="t" r="r" b="b"/>
              <a:pathLst>
                <a:path w="11155" h="7048" extrusionOk="0">
                  <a:moveTo>
                    <a:pt x="8706" y="1"/>
                  </a:moveTo>
                  <a:cubicBezTo>
                    <a:pt x="8646" y="1"/>
                    <a:pt x="8586" y="24"/>
                    <a:pt x="8540" y="70"/>
                  </a:cubicBezTo>
                  <a:lnTo>
                    <a:pt x="2091" y="6519"/>
                  </a:lnTo>
                  <a:cubicBezTo>
                    <a:pt x="2050" y="6560"/>
                    <a:pt x="1996" y="6581"/>
                    <a:pt x="1942" y="6581"/>
                  </a:cubicBezTo>
                  <a:cubicBezTo>
                    <a:pt x="1888" y="6581"/>
                    <a:pt x="1834" y="6560"/>
                    <a:pt x="1793" y="6519"/>
                  </a:cubicBezTo>
                  <a:lnTo>
                    <a:pt x="497" y="5224"/>
                  </a:lnTo>
                  <a:cubicBezTo>
                    <a:pt x="446" y="5173"/>
                    <a:pt x="390" y="5152"/>
                    <a:pt x="335" y="5152"/>
                  </a:cubicBezTo>
                  <a:cubicBezTo>
                    <a:pt x="155" y="5152"/>
                    <a:pt x="0" y="5385"/>
                    <a:pt x="168" y="5553"/>
                  </a:cubicBezTo>
                  <a:lnTo>
                    <a:pt x="1464" y="6848"/>
                  </a:lnTo>
                  <a:cubicBezTo>
                    <a:pt x="1591" y="6975"/>
                    <a:pt x="1762" y="7047"/>
                    <a:pt x="1943" y="7047"/>
                  </a:cubicBezTo>
                  <a:cubicBezTo>
                    <a:pt x="2122" y="7047"/>
                    <a:pt x="2293" y="6975"/>
                    <a:pt x="2423" y="6848"/>
                  </a:cubicBezTo>
                  <a:lnTo>
                    <a:pt x="8708" y="564"/>
                  </a:lnTo>
                  <a:lnTo>
                    <a:pt x="10572" y="2428"/>
                  </a:lnTo>
                  <a:lnTo>
                    <a:pt x="8903" y="4097"/>
                  </a:lnTo>
                  <a:cubicBezTo>
                    <a:pt x="8735" y="4265"/>
                    <a:pt x="8890" y="4498"/>
                    <a:pt x="9070" y="4498"/>
                  </a:cubicBezTo>
                  <a:cubicBezTo>
                    <a:pt x="9124" y="4498"/>
                    <a:pt x="9181" y="4477"/>
                    <a:pt x="9232" y="4426"/>
                  </a:cubicBezTo>
                  <a:lnTo>
                    <a:pt x="11066" y="2592"/>
                  </a:lnTo>
                  <a:cubicBezTo>
                    <a:pt x="11155" y="2500"/>
                    <a:pt x="11155" y="2356"/>
                    <a:pt x="11066" y="2263"/>
                  </a:cubicBezTo>
                  <a:lnTo>
                    <a:pt x="8869" y="70"/>
                  </a:lnTo>
                  <a:cubicBezTo>
                    <a:pt x="8824" y="24"/>
                    <a:pt x="8765" y="1"/>
                    <a:pt x="87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1" name="Google Shape;1671;p31"/>
          <p:cNvGrpSpPr/>
          <p:nvPr/>
        </p:nvGrpSpPr>
        <p:grpSpPr>
          <a:xfrm>
            <a:off x="5153478" y="1316806"/>
            <a:ext cx="926181" cy="849427"/>
            <a:chOff x="1045598" y="1053156"/>
            <a:chExt cx="926181" cy="849427"/>
          </a:xfrm>
        </p:grpSpPr>
        <p:sp>
          <p:nvSpPr>
            <p:cNvPr id="1672" name="Google Shape;1672;p31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1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4" name="Google Shape;1674;p3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Bullying Infographics</a:t>
            </a:r>
            <a:endParaRPr/>
          </a:p>
        </p:txBody>
      </p:sp>
      <p:grpSp>
        <p:nvGrpSpPr>
          <p:cNvPr id="1675" name="Google Shape;1675;p31"/>
          <p:cNvGrpSpPr/>
          <p:nvPr/>
        </p:nvGrpSpPr>
        <p:grpSpPr>
          <a:xfrm>
            <a:off x="6405969" y="1248576"/>
            <a:ext cx="1771196" cy="983374"/>
            <a:chOff x="6405969" y="1248576"/>
            <a:chExt cx="1771196" cy="983374"/>
          </a:xfrm>
        </p:grpSpPr>
        <p:sp>
          <p:nvSpPr>
            <p:cNvPr id="1676" name="Google Shape;1676;p31"/>
            <p:cNvSpPr txBox="1"/>
            <p:nvPr/>
          </p:nvSpPr>
          <p:spPr>
            <a:xfrm>
              <a:off x="6405969" y="1248576"/>
              <a:ext cx="1771196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77" name="Google Shape;1677;p31"/>
            <p:cNvSpPr txBox="1"/>
            <p:nvPr/>
          </p:nvSpPr>
          <p:spPr>
            <a:xfrm>
              <a:off x="6405969" y="1677850"/>
              <a:ext cx="1771196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78" name="Google Shape;1678;p31"/>
          <p:cNvGrpSpPr/>
          <p:nvPr/>
        </p:nvGrpSpPr>
        <p:grpSpPr>
          <a:xfrm>
            <a:off x="6405968" y="2429176"/>
            <a:ext cx="1771196" cy="983374"/>
            <a:chOff x="2862475" y="4520401"/>
            <a:chExt cx="2027700" cy="983374"/>
          </a:xfrm>
        </p:grpSpPr>
        <p:sp>
          <p:nvSpPr>
            <p:cNvPr id="1679" name="Google Shape;1679;p31"/>
            <p:cNvSpPr txBox="1"/>
            <p:nvPr/>
          </p:nvSpPr>
          <p:spPr>
            <a:xfrm>
              <a:off x="2862475" y="4520401"/>
              <a:ext cx="2027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80" name="Google Shape;1680;p31"/>
            <p:cNvSpPr txBox="1"/>
            <p:nvPr/>
          </p:nvSpPr>
          <p:spPr>
            <a:xfrm>
              <a:off x="2862475" y="4949675"/>
              <a:ext cx="2027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81" name="Google Shape;1681;p31"/>
          <p:cNvGrpSpPr/>
          <p:nvPr/>
        </p:nvGrpSpPr>
        <p:grpSpPr>
          <a:xfrm>
            <a:off x="6405966" y="3609775"/>
            <a:ext cx="1771200" cy="983225"/>
            <a:chOff x="4703575" y="3229400"/>
            <a:chExt cx="1771200" cy="983225"/>
          </a:xfrm>
        </p:grpSpPr>
        <p:sp>
          <p:nvSpPr>
            <p:cNvPr id="1682" name="Google Shape;1682;p31"/>
            <p:cNvSpPr txBox="1"/>
            <p:nvPr/>
          </p:nvSpPr>
          <p:spPr>
            <a:xfrm>
              <a:off x="4703575" y="3229400"/>
              <a:ext cx="1771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83" name="Google Shape;1683;p31"/>
            <p:cNvSpPr txBox="1"/>
            <p:nvPr/>
          </p:nvSpPr>
          <p:spPr>
            <a:xfrm>
              <a:off x="4703575" y="3658525"/>
              <a:ext cx="1771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84" name="Google Shape;1684;p31"/>
          <p:cNvSpPr txBox="1"/>
          <p:nvPr/>
        </p:nvSpPr>
        <p:spPr>
          <a:xfrm>
            <a:off x="5285575" y="1495225"/>
            <a:ext cx="74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685" name="Google Shape;1685;p31"/>
          <p:cNvGrpSpPr/>
          <p:nvPr/>
        </p:nvGrpSpPr>
        <p:grpSpPr>
          <a:xfrm>
            <a:off x="5153478" y="2496156"/>
            <a:ext cx="926181" cy="849427"/>
            <a:chOff x="1045598" y="1053156"/>
            <a:chExt cx="926181" cy="849427"/>
          </a:xfrm>
        </p:grpSpPr>
        <p:sp>
          <p:nvSpPr>
            <p:cNvPr id="1686" name="Google Shape;1686;p31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1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8" name="Google Shape;1688;p31"/>
          <p:cNvSpPr txBox="1"/>
          <p:nvPr/>
        </p:nvSpPr>
        <p:spPr>
          <a:xfrm>
            <a:off x="5285575" y="2674575"/>
            <a:ext cx="74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689" name="Google Shape;1689;p31"/>
          <p:cNvGrpSpPr/>
          <p:nvPr/>
        </p:nvGrpSpPr>
        <p:grpSpPr>
          <a:xfrm>
            <a:off x="5153478" y="3675506"/>
            <a:ext cx="926181" cy="849427"/>
            <a:chOff x="1045598" y="1053156"/>
            <a:chExt cx="926181" cy="849427"/>
          </a:xfrm>
        </p:grpSpPr>
        <p:sp>
          <p:nvSpPr>
            <p:cNvPr id="1690" name="Google Shape;1690;p31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1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2" name="Google Shape;1692;p31"/>
          <p:cNvSpPr txBox="1"/>
          <p:nvPr/>
        </p:nvSpPr>
        <p:spPr>
          <a:xfrm>
            <a:off x="5285575" y="3853925"/>
            <a:ext cx="74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693" name="Google Shape;1693;p31"/>
          <p:cNvGrpSpPr/>
          <p:nvPr/>
        </p:nvGrpSpPr>
        <p:grpSpPr>
          <a:xfrm>
            <a:off x="728274" y="1316800"/>
            <a:ext cx="4098883" cy="3208125"/>
            <a:chOff x="728275" y="1316800"/>
            <a:chExt cx="4098883" cy="3208125"/>
          </a:xfrm>
        </p:grpSpPr>
        <p:sp>
          <p:nvSpPr>
            <p:cNvPr id="1694" name="Google Shape;1694;p31"/>
            <p:cNvSpPr/>
            <p:nvPr/>
          </p:nvSpPr>
          <p:spPr>
            <a:xfrm>
              <a:off x="2535528" y="1357830"/>
              <a:ext cx="647866" cy="659301"/>
            </a:xfrm>
            <a:custGeom>
              <a:avLst/>
              <a:gdLst/>
              <a:ahLst/>
              <a:cxnLst/>
              <a:rect l="l" t="t" r="r" b="b"/>
              <a:pathLst>
                <a:path w="10311" h="10493" extrusionOk="0">
                  <a:moveTo>
                    <a:pt x="3745" y="1"/>
                  </a:moveTo>
                  <a:cubicBezTo>
                    <a:pt x="3455" y="1"/>
                    <a:pt x="3155" y="17"/>
                    <a:pt x="2837" y="46"/>
                  </a:cubicBezTo>
                  <a:cubicBezTo>
                    <a:pt x="2621" y="58"/>
                    <a:pt x="2442" y="154"/>
                    <a:pt x="2309" y="334"/>
                  </a:cubicBezTo>
                  <a:cubicBezTo>
                    <a:pt x="2178" y="490"/>
                    <a:pt x="2058" y="658"/>
                    <a:pt x="1949" y="838"/>
                  </a:cubicBezTo>
                  <a:cubicBezTo>
                    <a:pt x="1650" y="1354"/>
                    <a:pt x="1493" y="2062"/>
                    <a:pt x="1482" y="2411"/>
                  </a:cubicBezTo>
                  <a:cubicBezTo>
                    <a:pt x="1469" y="2566"/>
                    <a:pt x="1482" y="2747"/>
                    <a:pt x="1506" y="2915"/>
                  </a:cubicBezTo>
                  <a:cubicBezTo>
                    <a:pt x="1565" y="3635"/>
                    <a:pt x="1661" y="3695"/>
                    <a:pt x="1541" y="4247"/>
                  </a:cubicBezTo>
                  <a:cubicBezTo>
                    <a:pt x="1506" y="4403"/>
                    <a:pt x="1458" y="4547"/>
                    <a:pt x="1349" y="4679"/>
                  </a:cubicBezTo>
                  <a:cubicBezTo>
                    <a:pt x="917" y="5220"/>
                    <a:pt x="137" y="5999"/>
                    <a:pt x="701" y="6732"/>
                  </a:cubicBezTo>
                  <a:cubicBezTo>
                    <a:pt x="893" y="6984"/>
                    <a:pt x="1169" y="7212"/>
                    <a:pt x="1061" y="7548"/>
                  </a:cubicBezTo>
                  <a:cubicBezTo>
                    <a:pt x="977" y="7800"/>
                    <a:pt x="713" y="7980"/>
                    <a:pt x="581" y="8196"/>
                  </a:cubicBezTo>
                  <a:cubicBezTo>
                    <a:pt x="0" y="9131"/>
                    <a:pt x="1235" y="10162"/>
                    <a:pt x="2266" y="10162"/>
                  </a:cubicBezTo>
                  <a:cubicBezTo>
                    <a:pt x="2321" y="10162"/>
                    <a:pt x="2376" y="10159"/>
                    <a:pt x="2429" y="10152"/>
                  </a:cubicBezTo>
                  <a:cubicBezTo>
                    <a:pt x="3054" y="10069"/>
                    <a:pt x="3306" y="9829"/>
                    <a:pt x="3762" y="9576"/>
                  </a:cubicBezTo>
                  <a:cubicBezTo>
                    <a:pt x="3915" y="9491"/>
                    <a:pt x="4045" y="9455"/>
                    <a:pt x="4163" y="9455"/>
                  </a:cubicBezTo>
                  <a:cubicBezTo>
                    <a:pt x="4611" y="9455"/>
                    <a:pt x="4885" y="9976"/>
                    <a:pt x="5550" y="10309"/>
                  </a:cubicBezTo>
                  <a:cubicBezTo>
                    <a:pt x="5788" y="10432"/>
                    <a:pt x="6031" y="10493"/>
                    <a:pt x="6284" y="10493"/>
                  </a:cubicBezTo>
                  <a:cubicBezTo>
                    <a:pt x="6402" y="10493"/>
                    <a:pt x="6521" y="10480"/>
                    <a:pt x="6643" y="10453"/>
                  </a:cubicBezTo>
                  <a:cubicBezTo>
                    <a:pt x="7171" y="10333"/>
                    <a:pt x="7255" y="10080"/>
                    <a:pt x="7675" y="9840"/>
                  </a:cubicBezTo>
                  <a:cubicBezTo>
                    <a:pt x="7788" y="9768"/>
                    <a:pt x="7912" y="9723"/>
                    <a:pt x="8043" y="9723"/>
                  </a:cubicBezTo>
                  <a:cubicBezTo>
                    <a:pt x="8107" y="9723"/>
                    <a:pt x="8172" y="9733"/>
                    <a:pt x="8239" y="9757"/>
                  </a:cubicBezTo>
                  <a:cubicBezTo>
                    <a:pt x="8359" y="9792"/>
                    <a:pt x="8492" y="9816"/>
                    <a:pt x="8612" y="9853"/>
                  </a:cubicBezTo>
                  <a:cubicBezTo>
                    <a:pt x="8742" y="9897"/>
                    <a:pt x="8866" y="9917"/>
                    <a:pt x="8982" y="9917"/>
                  </a:cubicBezTo>
                  <a:cubicBezTo>
                    <a:pt x="9856" y="9917"/>
                    <a:pt x="10310" y="8797"/>
                    <a:pt x="9727" y="8172"/>
                  </a:cubicBezTo>
                  <a:cubicBezTo>
                    <a:pt x="9367" y="7776"/>
                    <a:pt x="9031" y="7776"/>
                    <a:pt x="9068" y="7440"/>
                  </a:cubicBezTo>
                  <a:cubicBezTo>
                    <a:pt x="9116" y="7032"/>
                    <a:pt x="9524" y="6732"/>
                    <a:pt x="9476" y="6287"/>
                  </a:cubicBezTo>
                  <a:cubicBezTo>
                    <a:pt x="9428" y="5879"/>
                    <a:pt x="9247" y="5580"/>
                    <a:pt x="8900" y="5375"/>
                  </a:cubicBezTo>
                  <a:cubicBezTo>
                    <a:pt x="8756" y="5292"/>
                    <a:pt x="8324" y="5075"/>
                    <a:pt x="8215" y="4907"/>
                  </a:cubicBezTo>
                  <a:cubicBezTo>
                    <a:pt x="7999" y="4583"/>
                    <a:pt x="7987" y="4319"/>
                    <a:pt x="8083" y="3971"/>
                  </a:cubicBezTo>
                  <a:cubicBezTo>
                    <a:pt x="8311" y="3107"/>
                    <a:pt x="8204" y="1126"/>
                    <a:pt x="7771" y="598"/>
                  </a:cubicBezTo>
                  <a:cubicBezTo>
                    <a:pt x="7703" y="509"/>
                    <a:pt x="7620" y="477"/>
                    <a:pt x="7526" y="477"/>
                  </a:cubicBezTo>
                  <a:cubicBezTo>
                    <a:pt x="7404" y="477"/>
                    <a:pt x="7266" y="532"/>
                    <a:pt x="7123" y="586"/>
                  </a:cubicBezTo>
                  <a:cubicBezTo>
                    <a:pt x="6983" y="643"/>
                    <a:pt x="6838" y="701"/>
                    <a:pt x="6699" y="701"/>
                  </a:cubicBezTo>
                  <a:cubicBezTo>
                    <a:pt x="6634" y="701"/>
                    <a:pt x="6571" y="689"/>
                    <a:pt x="6511" y="658"/>
                  </a:cubicBezTo>
                  <a:cubicBezTo>
                    <a:pt x="5520" y="172"/>
                    <a:pt x="4684" y="1"/>
                    <a:pt x="37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1"/>
            <p:cNvSpPr/>
            <p:nvPr/>
          </p:nvSpPr>
          <p:spPr>
            <a:xfrm>
              <a:off x="3013244" y="1640515"/>
              <a:ext cx="83756" cy="213002"/>
            </a:xfrm>
            <a:custGeom>
              <a:avLst/>
              <a:gdLst/>
              <a:ahLst/>
              <a:cxnLst/>
              <a:rect l="l" t="t" r="r" b="b"/>
              <a:pathLst>
                <a:path w="1333" h="3390" extrusionOk="0">
                  <a:moveTo>
                    <a:pt x="108" y="0"/>
                  </a:moveTo>
                  <a:cubicBezTo>
                    <a:pt x="96" y="0"/>
                    <a:pt x="72" y="12"/>
                    <a:pt x="72" y="24"/>
                  </a:cubicBezTo>
                  <a:cubicBezTo>
                    <a:pt x="0" y="372"/>
                    <a:pt x="48" y="756"/>
                    <a:pt x="276" y="1057"/>
                  </a:cubicBezTo>
                  <a:cubicBezTo>
                    <a:pt x="384" y="1201"/>
                    <a:pt x="540" y="1308"/>
                    <a:pt x="697" y="1380"/>
                  </a:cubicBezTo>
                  <a:cubicBezTo>
                    <a:pt x="852" y="1452"/>
                    <a:pt x="1033" y="1500"/>
                    <a:pt x="1140" y="1620"/>
                  </a:cubicBezTo>
                  <a:cubicBezTo>
                    <a:pt x="1260" y="1716"/>
                    <a:pt x="1260" y="1908"/>
                    <a:pt x="1177" y="2041"/>
                  </a:cubicBezTo>
                  <a:cubicBezTo>
                    <a:pt x="1092" y="2172"/>
                    <a:pt x="948" y="2281"/>
                    <a:pt x="828" y="2425"/>
                  </a:cubicBezTo>
                  <a:cubicBezTo>
                    <a:pt x="780" y="2485"/>
                    <a:pt x="732" y="2581"/>
                    <a:pt x="708" y="2665"/>
                  </a:cubicBezTo>
                  <a:cubicBezTo>
                    <a:pt x="684" y="2761"/>
                    <a:pt x="673" y="2845"/>
                    <a:pt x="684" y="2941"/>
                  </a:cubicBezTo>
                  <a:cubicBezTo>
                    <a:pt x="708" y="3133"/>
                    <a:pt x="828" y="3301"/>
                    <a:pt x="996" y="3385"/>
                  </a:cubicBezTo>
                  <a:cubicBezTo>
                    <a:pt x="1003" y="3388"/>
                    <a:pt x="1009" y="3390"/>
                    <a:pt x="1015" y="3390"/>
                  </a:cubicBezTo>
                  <a:cubicBezTo>
                    <a:pt x="1032" y="3390"/>
                    <a:pt x="1047" y="3379"/>
                    <a:pt x="1057" y="3361"/>
                  </a:cubicBezTo>
                  <a:cubicBezTo>
                    <a:pt x="1068" y="3349"/>
                    <a:pt x="1057" y="3313"/>
                    <a:pt x="1044" y="3301"/>
                  </a:cubicBezTo>
                  <a:cubicBezTo>
                    <a:pt x="889" y="3229"/>
                    <a:pt x="793" y="3097"/>
                    <a:pt x="769" y="2929"/>
                  </a:cubicBezTo>
                  <a:cubicBezTo>
                    <a:pt x="756" y="2857"/>
                    <a:pt x="769" y="2773"/>
                    <a:pt x="793" y="2689"/>
                  </a:cubicBezTo>
                  <a:cubicBezTo>
                    <a:pt x="817" y="2605"/>
                    <a:pt x="852" y="2545"/>
                    <a:pt x="900" y="2473"/>
                  </a:cubicBezTo>
                  <a:cubicBezTo>
                    <a:pt x="1009" y="2341"/>
                    <a:pt x="1153" y="2244"/>
                    <a:pt x="1249" y="2089"/>
                  </a:cubicBezTo>
                  <a:cubicBezTo>
                    <a:pt x="1308" y="2004"/>
                    <a:pt x="1332" y="1908"/>
                    <a:pt x="1321" y="1812"/>
                  </a:cubicBezTo>
                  <a:cubicBezTo>
                    <a:pt x="1321" y="1716"/>
                    <a:pt x="1273" y="1620"/>
                    <a:pt x="1201" y="1548"/>
                  </a:cubicBezTo>
                  <a:cubicBezTo>
                    <a:pt x="1068" y="1417"/>
                    <a:pt x="889" y="1380"/>
                    <a:pt x="732" y="1308"/>
                  </a:cubicBezTo>
                  <a:cubicBezTo>
                    <a:pt x="577" y="1236"/>
                    <a:pt x="444" y="1140"/>
                    <a:pt x="336" y="1009"/>
                  </a:cubicBezTo>
                  <a:cubicBezTo>
                    <a:pt x="132" y="732"/>
                    <a:pt x="72" y="372"/>
                    <a:pt x="144" y="48"/>
                  </a:cubicBezTo>
                  <a:cubicBezTo>
                    <a:pt x="144" y="24"/>
                    <a:pt x="132" y="12"/>
                    <a:pt x="1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1"/>
            <p:cNvSpPr/>
            <p:nvPr/>
          </p:nvSpPr>
          <p:spPr>
            <a:xfrm>
              <a:off x="2602131" y="1628891"/>
              <a:ext cx="64215" cy="214133"/>
            </a:xfrm>
            <a:custGeom>
              <a:avLst/>
              <a:gdLst/>
              <a:ahLst/>
              <a:cxnLst/>
              <a:rect l="l" t="t" r="r" b="b"/>
              <a:pathLst>
                <a:path w="1022" h="3408" extrusionOk="0">
                  <a:moveTo>
                    <a:pt x="973" y="0"/>
                  </a:moveTo>
                  <a:cubicBezTo>
                    <a:pt x="962" y="0"/>
                    <a:pt x="950" y="8"/>
                    <a:pt x="950" y="17"/>
                  </a:cubicBezTo>
                  <a:cubicBezTo>
                    <a:pt x="830" y="353"/>
                    <a:pt x="649" y="653"/>
                    <a:pt x="422" y="930"/>
                  </a:cubicBezTo>
                  <a:cubicBezTo>
                    <a:pt x="313" y="1061"/>
                    <a:pt x="169" y="1181"/>
                    <a:pt x="85" y="1349"/>
                  </a:cubicBezTo>
                  <a:cubicBezTo>
                    <a:pt x="37" y="1421"/>
                    <a:pt x="1" y="1517"/>
                    <a:pt x="13" y="1626"/>
                  </a:cubicBezTo>
                  <a:cubicBezTo>
                    <a:pt x="37" y="1722"/>
                    <a:pt x="85" y="1805"/>
                    <a:pt x="145" y="1877"/>
                  </a:cubicBezTo>
                  <a:cubicBezTo>
                    <a:pt x="289" y="2021"/>
                    <a:pt x="470" y="2069"/>
                    <a:pt x="625" y="2154"/>
                  </a:cubicBezTo>
                  <a:cubicBezTo>
                    <a:pt x="697" y="2189"/>
                    <a:pt x="769" y="2237"/>
                    <a:pt x="830" y="2298"/>
                  </a:cubicBezTo>
                  <a:cubicBezTo>
                    <a:pt x="878" y="2357"/>
                    <a:pt x="926" y="2429"/>
                    <a:pt x="926" y="2502"/>
                  </a:cubicBezTo>
                  <a:cubicBezTo>
                    <a:pt x="937" y="2658"/>
                    <a:pt x="841" y="2814"/>
                    <a:pt x="734" y="2946"/>
                  </a:cubicBezTo>
                  <a:cubicBezTo>
                    <a:pt x="625" y="3078"/>
                    <a:pt x="494" y="3198"/>
                    <a:pt x="374" y="3330"/>
                  </a:cubicBezTo>
                  <a:cubicBezTo>
                    <a:pt x="350" y="3354"/>
                    <a:pt x="350" y="3378"/>
                    <a:pt x="374" y="3390"/>
                  </a:cubicBezTo>
                  <a:cubicBezTo>
                    <a:pt x="379" y="3402"/>
                    <a:pt x="391" y="3408"/>
                    <a:pt x="403" y="3408"/>
                  </a:cubicBezTo>
                  <a:cubicBezTo>
                    <a:pt x="415" y="3408"/>
                    <a:pt x="427" y="3402"/>
                    <a:pt x="433" y="3390"/>
                  </a:cubicBezTo>
                  <a:cubicBezTo>
                    <a:pt x="553" y="3258"/>
                    <a:pt x="686" y="3138"/>
                    <a:pt x="793" y="3006"/>
                  </a:cubicBezTo>
                  <a:cubicBezTo>
                    <a:pt x="854" y="2934"/>
                    <a:pt x="913" y="2862"/>
                    <a:pt x="950" y="2778"/>
                  </a:cubicBezTo>
                  <a:cubicBezTo>
                    <a:pt x="998" y="2694"/>
                    <a:pt x="1022" y="2598"/>
                    <a:pt x="1009" y="2490"/>
                  </a:cubicBezTo>
                  <a:cubicBezTo>
                    <a:pt x="1009" y="2394"/>
                    <a:pt x="961" y="2298"/>
                    <a:pt x="889" y="2226"/>
                  </a:cubicBezTo>
                  <a:cubicBezTo>
                    <a:pt x="817" y="2165"/>
                    <a:pt x="745" y="2117"/>
                    <a:pt x="662" y="2069"/>
                  </a:cubicBezTo>
                  <a:cubicBezTo>
                    <a:pt x="494" y="1997"/>
                    <a:pt x="326" y="1938"/>
                    <a:pt x="206" y="1818"/>
                  </a:cubicBezTo>
                  <a:cubicBezTo>
                    <a:pt x="158" y="1757"/>
                    <a:pt x="109" y="1685"/>
                    <a:pt x="97" y="1613"/>
                  </a:cubicBezTo>
                  <a:cubicBezTo>
                    <a:pt x="85" y="1530"/>
                    <a:pt x="109" y="1458"/>
                    <a:pt x="145" y="1386"/>
                  </a:cubicBezTo>
                  <a:cubicBezTo>
                    <a:pt x="230" y="1229"/>
                    <a:pt x="361" y="1109"/>
                    <a:pt x="481" y="978"/>
                  </a:cubicBezTo>
                  <a:cubicBezTo>
                    <a:pt x="710" y="701"/>
                    <a:pt x="889" y="377"/>
                    <a:pt x="1009" y="41"/>
                  </a:cubicBezTo>
                  <a:cubicBezTo>
                    <a:pt x="1022" y="29"/>
                    <a:pt x="1009" y="5"/>
                    <a:pt x="985" y="5"/>
                  </a:cubicBezTo>
                  <a:cubicBezTo>
                    <a:pt x="982" y="1"/>
                    <a:pt x="978" y="0"/>
                    <a:pt x="9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1"/>
            <p:cNvSpPr/>
            <p:nvPr/>
          </p:nvSpPr>
          <p:spPr>
            <a:xfrm>
              <a:off x="2792199" y="4027540"/>
              <a:ext cx="356072" cy="408474"/>
            </a:xfrm>
            <a:custGeom>
              <a:avLst/>
              <a:gdLst/>
              <a:ahLst/>
              <a:cxnLst/>
              <a:rect l="l" t="t" r="r" b="b"/>
              <a:pathLst>
                <a:path w="5667" h="6501" extrusionOk="0">
                  <a:moveTo>
                    <a:pt x="3266" y="1"/>
                  </a:moveTo>
                  <a:lnTo>
                    <a:pt x="3266" y="1214"/>
                  </a:lnTo>
                  <a:cubicBezTo>
                    <a:pt x="3254" y="2558"/>
                    <a:pt x="3434" y="4058"/>
                    <a:pt x="2126" y="4863"/>
                  </a:cubicBezTo>
                  <a:cubicBezTo>
                    <a:pt x="1585" y="5199"/>
                    <a:pt x="1022" y="5559"/>
                    <a:pt x="397" y="5715"/>
                  </a:cubicBezTo>
                  <a:cubicBezTo>
                    <a:pt x="277" y="5751"/>
                    <a:pt x="1" y="5799"/>
                    <a:pt x="61" y="5991"/>
                  </a:cubicBezTo>
                  <a:cubicBezTo>
                    <a:pt x="225" y="6446"/>
                    <a:pt x="809" y="6501"/>
                    <a:pt x="1301" y="6501"/>
                  </a:cubicBezTo>
                  <a:cubicBezTo>
                    <a:pt x="1459" y="6501"/>
                    <a:pt x="1607" y="6495"/>
                    <a:pt x="1729" y="6495"/>
                  </a:cubicBezTo>
                  <a:cubicBezTo>
                    <a:pt x="1743" y="6495"/>
                    <a:pt x="1756" y="6496"/>
                    <a:pt x="1770" y="6496"/>
                  </a:cubicBezTo>
                  <a:cubicBezTo>
                    <a:pt x="2324" y="6496"/>
                    <a:pt x="2907" y="6309"/>
                    <a:pt x="3424" y="6309"/>
                  </a:cubicBezTo>
                  <a:cubicBezTo>
                    <a:pt x="3534" y="6309"/>
                    <a:pt x="3642" y="6318"/>
                    <a:pt x="3746" y="6339"/>
                  </a:cubicBezTo>
                  <a:cubicBezTo>
                    <a:pt x="3995" y="6395"/>
                    <a:pt x="4283" y="6461"/>
                    <a:pt x="4545" y="6461"/>
                  </a:cubicBezTo>
                  <a:cubicBezTo>
                    <a:pt x="4787" y="6461"/>
                    <a:pt x="5006" y="6404"/>
                    <a:pt x="5151" y="6231"/>
                  </a:cubicBezTo>
                  <a:cubicBezTo>
                    <a:pt x="5391" y="5931"/>
                    <a:pt x="5258" y="5367"/>
                    <a:pt x="5175" y="5042"/>
                  </a:cubicBezTo>
                  <a:cubicBezTo>
                    <a:pt x="5079" y="4719"/>
                    <a:pt x="5042" y="4071"/>
                    <a:pt x="5055" y="3914"/>
                  </a:cubicBezTo>
                  <a:cubicBezTo>
                    <a:pt x="5175" y="2858"/>
                    <a:pt x="5127" y="2858"/>
                    <a:pt x="5666" y="469"/>
                  </a:cubicBezTo>
                  <a:cubicBezTo>
                    <a:pt x="4983" y="361"/>
                    <a:pt x="4503" y="241"/>
                    <a:pt x="3266" y="1"/>
                  </a:cubicBezTo>
                  <a:close/>
                </a:path>
              </a:pathLst>
            </a:custGeom>
            <a:solidFill>
              <a:srgbClr val="F0D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1"/>
            <p:cNvSpPr/>
            <p:nvPr/>
          </p:nvSpPr>
          <p:spPr>
            <a:xfrm>
              <a:off x="2777936" y="4276484"/>
              <a:ext cx="349977" cy="174109"/>
            </a:xfrm>
            <a:custGeom>
              <a:avLst/>
              <a:gdLst/>
              <a:ahLst/>
              <a:cxnLst/>
              <a:rect l="l" t="t" r="r" b="b"/>
              <a:pathLst>
                <a:path w="5570" h="2771" extrusionOk="0">
                  <a:moveTo>
                    <a:pt x="5131" y="0"/>
                  </a:moveTo>
                  <a:cubicBezTo>
                    <a:pt x="5069" y="0"/>
                    <a:pt x="5007" y="19"/>
                    <a:pt x="4946" y="60"/>
                  </a:cubicBezTo>
                  <a:cubicBezTo>
                    <a:pt x="4909" y="84"/>
                    <a:pt x="4885" y="96"/>
                    <a:pt x="4861" y="109"/>
                  </a:cubicBezTo>
                  <a:cubicBezTo>
                    <a:pt x="4549" y="360"/>
                    <a:pt x="4225" y="672"/>
                    <a:pt x="3841" y="757"/>
                  </a:cubicBezTo>
                  <a:cubicBezTo>
                    <a:pt x="3763" y="775"/>
                    <a:pt x="3683" y="783"/>
                    <a:pt x="3604" y="783"/>
                  </a:cubicBezTo>
                  <a:cubicBezTo>
                    <a:pt x="3475" y="783"/>
                    <a:pt x="3347" y="762"/>
                    <a:pt x="3229" y="733"/>
                  </a:cubicBezTo>
                  <a:cubicBezTo>
                    <a:pt x="3049" y="682"/>
                    <a:pt x="2827" y="532"/>
                    <a:pt x="2626" y="532"/>
                  </a:cubicBezTo>
                  <a:cubicBezTo>
                    <a:pt x="2586" y="532"/>
                    <a:pt x="2546" y="538"/>
                    <a:pt x="2509" y="552"/>
                  </a:cubicBezTo>
                  <a:cubicBezTo>
                    <a:pt x="2209" y="672"/>
                    <a:pt x="1945" y="864"/>
                    <a:pt x="1668" y="1045"/>
                  </a:cubicBezTo>
                  <a:cubicBezTo>
                    <a:pt x="1404" y="1213"/>
                    <a:pt x="1116" y="1357"/>
                    <a:pt x="852" y="1512"/>
                  </a:cubicBezTo>
                  <a:cubicBezTo>
                    <a:pt x="624" y="1656"/>
                    <a:pt x="372" y="1753"/>
                    <a:pt x="180" y="1957"/>
                  </a:cubicBezTo>
                  <a:cubicBezTo>
                    <a:pt x="120" y="2005"/>
                    <a:pt x="84" y="2065"/>
                    <a:pt x="60" y="2137"/>
                  </a:cubicBezTo>
                  <a:cubicBezTo>
                    <a:pt x="0" y="2317"/>
                    <a:pt x="60" y="2521"/>
                    <a:pt x="276" y="2605"/>
                  </a:cubicBezTo>
                  <a:cubicBezTo>
                    <a:pt x="552" y="2713"/>
                    <a:pt x="852" y="2737"/>
                    <a:pt x="1140" y="2749"/>
                  </a:cubicBezTo>
                  <a:cubicBezTo>
                    <a:pt x="1188" y="2749"/>
                    <a:pt x="2506" y="2771"/>
                    <a:pt x="3614" y="2771"/>
                  </a:cubicBezTo>
                  <a:cubicBezTo>
                    <a:pt x="4168" y="2771"/>
                    <a:pt x="4669" y="2765"/>
                    <a:pt x="4933" y="2749"/>
                  </a:cubicBezTo>
                  <a:cubicBezTo>
                    <a:pt x="5269" y="2725"/>
                    <a:pt x="5413" y="2461"/>
                    <a:pt x="5474" y="2149"/>
                  </a:cubicBezTo>
                  <a:cubicBezTo>
                    <a:pt x="5485" y="2101"/>
                    <a:pt x="5498" y="2053"/>
                    <a:pt x="5498" y="2005"/>
                  </a:cubicBezTo>
                  <a:cubicBezTo>
                    <a:pt x="5570" y="1488"/>
                    <a:pt x="5570" y="960"/>
                    <a:pt x="5557" y="445"/>
                  </a:cubicBezTo>
                  <a:cubicBezTo>
                    <a:pt x="5546" y="288"/>
                    <a:pt x="5485" y="168"/>
                    <a:pt x="5378" y="96"/>
                  </a:cubicBezTo>
                  <a:cubicBezTo>
                    <a:pt x="5295" y="34"/>
                    <a:pt x="5213" y="0"/>
                    <a:pt x="5131" y="0"/>
                  </a:cubicBezTo>
                  <a:close/>
                </a:path>
              </a:pathLst>
            </a:custGeom>
            <a:solidFill>
              <a:srgbClr val="CC5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1"/>
            <p:cNvSpPr/>
            <p:nvPr/>
          </p:nvSpPr>
          <p:spPr>
            <a:xfrm>
              <a:off x="2777936" y="4410695"/>
              <a:ext cx="343945" cy="39899"/>
            </a:xfrm>
            <a:custGeom>
              <a:avLst/>
              <a:gdLst/>
              <a:ahLst/>
              <a:cxnLst/>
              <a:rect l="l" t="t" r="r" b="b"/>
              <a:pathLst>
                <a:path w="5474" h="635" extrusionOk="0">
                  <a:moveTo>
                    <a:pt x="60" y="1"/>
                  </a:moveTo>
                  <a:cubicBezTo>
                    <a:pt x="0" y="181"/>
                    <a:pt x="60" y="385"/>
                    <a:pt x="276" y="469"/>
                  </a:cubicBezTo>
                  <a:cubicBezTo>
                    <a:pt x="552" y="577"/>
                    <a:pt x="852" y="601"/>
                    <a:pt x="1140" y="613"/>
                  </a:cubicBezTo>
                  <a:cubicBezTo>
                    <a:pt x="1188" y="613"/>
                    <a:pt x="2506" y="635"/>
                    <a:pt x="3614" y="635"/>
                  </a:cubicBezTo>
                  <a:cubicBezTo>
                    <a:pt x="4168" y="635"/>
                    <a:pt x="4669" y="629"/>
                    <a:pt x="4933" y="613"/>
                  </a:cubicBezTo>
                  <a:cubicBezTo>
                    <a:pt x="5269" y="589"/>
                    <a:pt x="5413" y="325"/>
                    <a:pt x="5474" y="13"/>
                  </a:cubicBezTo>
                  <a:lnTo>
                    <a:pt x="5402" y="13"/>
                  </a:lnTo>
                  <a:cubicBezTo>
                    <a:pt x="4525" y="13"/>
                    <a:pt x="3649" y="13"/>
                    <a:pt x="2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1"/>
            <p:cNvSpPr/>
            <p:nvPr/>
          </p:nvSpPr>
          <p:spPr>
            <a:xfrm>
              <a:off x="2912146" y="4247078"/>
              <a:ext cx="37825" cy="79232"/>
            </a:xfrm>
            <a:custGeom>
              <a:avLst/>
              <a:gdLst/>
              <a:ahLst/>
              <a:cxnLst/>
              <a:rect l="l" t="t" r="r" b="b"/>
              <a:pathLst>
                <a:path w="602" h="1261" extrusionOk="0">
                  <a:moveTo>
                    <a:pt x="282" y="93"/>
                  </a:moveTo>
                  <a:cubicBezTo>
                    <a:pt x="300" y="93"/>
                    <a:pt x="318" y="97"/>
                    <a:pt x="337" y="108"/>
                  </a:cubicBezTo>
                  <a:cubicBezTo>
                    <a:pt x="421" y="144"/>
                    <a:pt x="481" y="240"/>
                    <a:pt x="493" y="348"/>
                  </a:cubicBezTo>
                  <a:cubicBezTo>
                    <a:pt x="517" y="444"/>
                    <a:pt x="505" y="564"/>
                    <a:pt x="481" y="673"/>
                  </a:cubicBezTo>
                  <a:cubicBezTo>
                    <a:pt x="457" y="780"/>
                    <a:pt x="421" y="876"/>
                    <a:pt x="361" y="972"/>
                  </a:cubicBezTo>
                  <a:cubicBezTo>
                    <a:pt x="324" y="1009"/>
                    <a:pt x="289" y="1057"/>
                    <a:pt x="252" y="1092"/>
                  </a:cubicBezTo>
                  <a:lnTo>
                    <a:pt x="193" y="1153"/>
                  </a:lnTo>
                  <a:cubicBezTo>
                    <a:pt x="189" y="1153"/>
                    <a:pt x="184" y="1154"/>
                    <a:pt x="180" y="1156"/>
                  </a:cubicBezTo>
                  <a:lnTo>
                    <a:pt x="180" y="1156"/>
                  </a:lnTo>
                  <a:cubicBezTo>
                    <a:pt x="180" y="1150"/>
                    <a:pt x="180" y="1142"/>
                    <a:pt x="180" y="1129"/>
                  </a:cubicBezTo>
                  <a:lnTo>
                    <a:pt x="156" y="1044"/>
                  </a:lnTo>
                  <a:lnTo>
                    <a:pt x="132" y="876"/>
                  </a:lnTo>
                  <a:cubicBezTo>
                    <a:pt x="121" y="769"/>
                    <a:pt x="97" y="660"/>
                    <a:pt x="97" y="552"/>
                  </a:cubicBezTo>
                  <a:cubicBezTo>
                    <a:pt x="97" y="432"/>
                    <a:pt x="97" y="324"/>
                    <a:pt x="145" y="228"/>
                  </a:cubicBezTo>
                  <a:cubicBezTo>
                    <a:pt x="164" y="153"/>
                    <a:pt x="219" y="93"/>
                    <a:pt x="282" y="93"/>
                  </a:cubicBezTo>
                  <a:close/>
                  <a:moveTo>
                    <a:pt x="265" y="0"/>
                  </a:moveTo>
                  <a:cubicBezTo>
                    <a:pt x="228" y="0"/>
                    <a:pt x="193" y="24"/>
                    <a:pt x="169" y="36"/>
                  </a:cubicBezTo>
                  <a:cubicBezTo>
                    <a:pt x="108" y="84"/>
                    <a:pt x="73" y="144"/>
                    <a:pt x="60" y="192"/>
                  </a:cubicBezTo>
                  <a:cubicBezTo>
                    <a:pt x="12" y="312"/>
                    <a:pt x="1" y="432"/>
                    <a:pt x="12" y="552"/>
                  </a:cubicBezTo>
                  <a:cubicBezTo>
                    <a:pt x="12" y="673"/>
                    <a:pt x="25" y="780"/>
                    <a:pt x="49" y="900"/>
                  </a:cubicBezTo>
                  <a:lnTo>
                    <a:pt x="73" y="1068"/>
                  </a:lnTo>
                  <a:lnTo>
                    <a:pt x="84" y="1153"/>
                  </a:lnTo>
                  <a:cubicBezTo>
                    <a:pt x="97" y="1164"/>
                    <a:pt x="97" y="1225"/>
                    <a:pt x="121" y="1260"/>
                  </a:cubicBezTo>
                  <a:lnTo>
                    <a:pt x="132" y="1260"/>
                  </a:lnTo>
                  <a:cubicBezTo>
                    <a:pt x="156" y="1260"/>
                    <a:pt x="193" y="1236"/>
                    <a:pt x="204" y="1225"/>
                  </a:cubicBezTo>
                  <a:cubicBezTo>
                    <a:pt x="217" y="1225"/>
                    <a:pt x="228" y="1212"/>
                    <a:pt x="241" y="1201"/>
                  </a:cubicBezTo>
                  <a:cubicBezTo>
                    <a:pt x="265" y="1188"/>
                    <a:pt x="276" y="1164"/>
                    <a:pt x="300" y="1140"/>
                  </a:cubicBezTo>
                  <a:cubicBezTo>
                    <a:pt x="348" y="1105"/>
                    <a:pt x="385" y="1057"/>
                    <a:pt x="421" y="1009"/>
                  </a:cubicBezTo>
                  <a:cubicBezTo>
                    <a:pt x="493" y="913"/>
                    <a:pt x="529" y="804"/>
                    <a:pt x="565" y="684"/>
                  </a:cubicBezTo>
                  <a:cubicBezTo>
                    <a:pt x="589" y="577"/>
                    <a:pt x="601" y="456"/>
                    <a:pt x="577" y="336"/>
                  </a:cubicBezTo>
                  <a:cubicBezTo>
                    <a:pt x="553" y="216"/>
                    <a:pt x="493" y="84"/>
                    <a:pt x="373" y="24"/>
                  </a:cubicBezTo>
                  <a:cubicBezTo>
                    <a:pt x="348" y="12"/>
                    <a:pt x="313" y="0"/>
                    <a:pt x="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1"/>
            <p:cNvSpPr/>
            <p:nvPr/>
          </p:nvSpPr>
          <p:spPr>
            <a:xfrm>
              <a:off x="2859367" y="4270389"/>
              <a:ext cx="64906" cy="55921"/>
            </a:xfrm>
            <a:custGeom>
              <a:avLst/>
              <a:gdLst/>
              <a:ahLst/>
              <a:cxnLst/>
              <a:rect l="l" t="t" r="r" b="b"/>
              <a:pathLst>
                <a:path w="1033" h="890" extrusionOk="0">
                  <a:moveTo>
                    <a:pt x="204" y="85"/>
                  </a:moveTo>
                  <a:cubicBezTo>
                    <a:pt x="241" y="85"/>
                    <a:pt x="300" y="109"/>
                    <a:pt x="337" y="121"/>
                  </a:cubicBezTo>
                  <a:cubicBezTo>
                    <a:pt x="433" y="169"/>
                    <a:pt x="516" y="241"/>
                    <a:pt x="577" y="326"/>
                  </a:cubicBezTo>
                  <a:cubicBezTo>
                    <a:pt x="649" y="409"/>
                    <a:pt x="721" y="505"/>
                    <a:pt x="780" y="590"/>
                  </a:cubicBezTo>
                  <a:lnTo>
                    <a:pt x="865" y="734"/>
                  </a:lnTo>
                  <a:lnTo>
                    <a:pt x="913" y="806"/>
                  </a:lnTo>
                  <a:lnTo>
                    <a:pt x="926" y="826"/>
                  </a:lnTo>
                  <a:lnTo>
                    <a:pt x="926" y="826"/>
                  </a:lnTo>
                  <a:cubicBezTo>
                    <a:pt x="922" y="828"/>
                    <a:pt x="917" y="830"/>
                    <a:pt x="913" y="830"/>
                  </a:cubicBezTo>
                  <a:cubicBezTo>
                    <a:pt x="876" y="830"/>
                    <a:pt x="852" y="817"/>
                    <a:pt x="828" y="817"/>
                  </a:cubicBezTo>
                  <a:cubicBezTo>
                    <a:pt x="780" y="817"/>
                    <a:pt x="721" y="806"/>
                    <a:pt x="673" y="793"/>
                  </a:cubicBezTo>
                  <a:cubicBezTo>
                    <a:pt x="564" y="758"/>
                    <a:pt x="468" y="710"/>
                    <a:pt x="385" y="649"/>
                  </a:cubicBezTo>
                  <a:cubicBezTo>
                    <a:pt x="300" y="577"/>
                    <a:pt x="217" y="505"/>
                    <a:pt x="156" y="422"/>
                  </a:cubicBezTo>
                  <a:cubicBezTo>
                    <a:pt x="97" y="337"/>
                    <a:pt x="60" y="230"/>
                    <a:pt x="108" y="157"/>
                  </a:cubicBezTo>
                  <a:cubicBezTo>
                    <a:pt x="132" y="109"/>
                    <a:pt x="156" y="85"/>
                    <a:pt x="204" y="85"/>
                  </a:cubicBezTo>
                  <a:close/>
                  <a:moveTo>
                    <a:pt x="204" y="1"/>
                  </a:moveTo>
                  <a:cubicBezTo>
                    <a:pt x="132" y="1"/>
                    <a:pt x="60" y="49"/>
                    <a:pt x="25" y="109"/>
                  </a:cubicBezTo>
                  <a:cubicBezTo>
                    <a:pt x="1" y="169"/>
                    <a:pt x="1" y="241"/>
                    <a:pt x="12" y="302"/>
                  </a:cubicBezTo>
                  <a:cubicBezTo>
                    <a:pt x="25" y="361"/>
                    <a:pt x="60" y="422"/>
                    <a:pt x="84" y="470"/>
                  </a:cubicBezTo>
                  <a:cubicBezTo>
                    <a:pt x="156" y="566"/>
                    <a:pt x="252" y="638"/>
                    <a:pt x="337" y="710"/>
                  </a:cubicBezTo>
                  <a:cubicBezTo>
                    <a:pt x="433" y="782"/>
                    <a:pt x="540" y="830"/>
                    <a:pt x="649" y="865"/>
                  </a:cubicBezTo>
                  <a:cubicBezTo>
                    <a:pt x="708" y="878"/>
                    <a:pt x="769" y="889"/>
                    <a:pt x="828" y="889"/>
                  </a:cubicBezTo>
                  <a:lnTo>
                    <a:pt x="948" y="889"/>
                  </a:lnTo>
                  <a:cubicBezTo>
                    <a:pt x="972" y="889"/>
                    <a:pt x="1009" y="878"/>
                    <a:pt x="1020" y="865"/>
                  </a:cubicBezTo>
                  <a:lnTo>
                    <a:pt x="1033" y="865"/>
                  </a:lnTo>
                  <a:cubicBezTo>
                    <a:pt x="1033" y="841"/>
                    <a:pt x="1020" y="817"/>
                    <a:pt x="1009" y="793"/>
                  </a:cubicBezTo>
                  <a:lnTo>
                    <a:pt x="985" y="758"/>
                  </a:lnTo>
                  <a:lnTo>
                    <a:pt x="937" y="686"/>
                  </a:lnTo>
                  <a:lnTo>
                    <a:pt x="852" y="542"/>
                  </a:lnTo>
                  <a:cubicBezTo>
                    <a:pt x="793" y="457"/>
                    <a:pt x="721" y="361"/>
                    <a:pt x="649" y="278"/>
                  </a:cubicBezTo>
                  <a:cubicBezTo>
                    <a:pt x="577" y="181"/>
                    <a:pt x="481" y="97"/>
                    <a:pt x="385" y="49"/>
                  </a:cubicBezTo>
                  <a:cubicBezTo>
                    <a:pt x="324" y="25"/>
                    <a:pt x="265" y="1"/>
                    <a:pt x="2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1"/>
            <p:cNvSpPr/>
            <p:nvPr/>
          </p:nvSpPr>
          <p:spPr>
            <a:xfrm>
              <a:off x="2940044" y="4297596"/>
              <a:ext cx="169773" cy="58874"/>
            </a:xfrm>
            <a:custGeom>
              <a:avLst/>
              <a:gdLst/>
              <a:ahLst/>
              <a:cxnLst/>
              <a:rect l="l" t="t" r="r" b="b"/>
              <a:pathLst>
                <a:path w="2702" h="937" extrusionOk="0">
                  <a:moveTo>
                    <a:pt x="2678" y="0"/>
                  </a:moveTo>
                  <a:cubicBezTo>
                    <a:pt x="2665" y="0"/>
                    <a:pt x="2641" y="0"/>
                    <a:pt x="2641" y="24"/>
                  </a:cubicBezTo>
                  <a:cubicBezTo>
                    <a:pt x="2534" y="240"/>
                    <a:pt x="2366" y="432"/>
                    <a:pt x="2174" y="565"/>
                  </a:cubicBezTo>
                  <a:cubicBezTo>
                    <a:pt x="1969" y="709"/>
                    <a:pt x="1742" y="792"/>
                    <a:pt x="1501" y="829"/>
                  </a:cubicBezTo>
                  <a:lnTo>
                    <a:pt x="1321" y="840"/>
                  </a:lnTo>
                  <a:lnTo>
                    <a:pt x="1129" y="840"/>
                  </a:lnTo>
                  <a:cubicBezTo>
                    <a:pt x="1069" y="840"/>
                    <a:pt x="1009" y="840"/>
                    <a:pt x="949" y="829"/>
                  </a:cubicBezTo>
                  <a:lnTo>
                    <a:pt x="769" y="805"/>
                  </a:lnTo>
                  <a:cubicBezTo>
                    <a:pt x="649" y="768"/>
                    <a:pt x="529" y="744"/>
                    <a:pt x="409" y="709"/>
                  </a:cubicBezTo>
                  <a:lnTo>
                    <a:pt x="61" y="576"/>
                  </a:lnTo>
                  <a:cubicBezTo>
                    <a:pt x="37" y="576"/>
                    <a:pt x="13" y="589"/>
                    <a:pt x="1" y="613"/>
                  </a:cubicBezTo>
                  <a:cubicBezTo>
                    <a:pt x="1" y="624"/>
                    <a:pt x="13" y="648"/>
                    <a:pt x="37" y="661"/>
                  </a:cubicBezTo>
                  <a:lnTo>
                    <a:pt x="385" y="792"/>
                  </a:lnTo>
                  <a:cubicBezTo>
                    <a:pt x="505" y="829"/>
                    <a:pt x="625" y="853"/>
                    <a:pt x="757" y="888"/>
                  </a:cubicBezTo>
                  <a:lnTo>
                    <a:pt x="937" y="912"/>
                  </a:lnTo>
                  <a:cubicBezTo>
                    <a:pt x="997" y="925"/>
                    <a:pt x="1069" y="936"/>
                    <a:pt x="1129" y="936"/>
                  </a:cubicBezTo>
                  <a:lnTo>
                    <a:pt x="1321" y="936"/>
                  </a:lnTo>
                  <a:lnTo>
                    <a:pt x="1513" y="912"/>
                  </a:lnTo>
                  <a:cubicBezTo>
                    <a:pt x="1766" y="877"/>
                    <a:pt x="2006" y="781"/>
                    <a:pt x="2209" y="637"/>
                  </a:cubicBezTo>
                  <a:cubicBezTo>
                    <a:pt x="2425" y="480"/>
                    <a:pt x="2593" y="288"/>
                    <a:pt x="2702" y="48"/>
                  </a:cubicBezTo>
                  <a:cubicBezTo>
                    <a:pt x="2702" y="37"/>
                    <a:pt x="2702" y="13"/>
                    <a:pt x="26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1"/>
            <p:cNvSpPr/>
            <p:nvPr/>
          </p:nvSpPr>
          <p:spPr>
            <a:xfrm>
              <a:off x="2325416" y="4027540"/>
              <a:ext cx="356009" cy="408474"/>
            </a:xfrm>
            <a:custGeom>
              <a:avLst/>
              <a:gdLst/>
              <a:ahLst/>
              <a:cxnLst/>
              <a:rect l="l" t="t" r="r" b="b"/>
              <a:pathLst>
                <a:path w="5666" h="6501" extrusionOk="0">
                  <a:moveTo>
                    <a:pt x="3265" y="1"/>
                  </a:moveTo>
                  <a:lnTo>
                    <a:pt x="3265" y="1214"/>
                  </a:lnTo>
                  <a:cubicBezTo>
                    <a:pt x="3253" y="2558"/>
                    <a:pt x="3445" y="4058"/>
                    <a:pt x="2124" y="4863"/>
                  </a:cubicBezTo>
                  <a:cubicBezTo>
                    <a:pt x="1585" y="5199"/>
                    <a:pt x="1032" y="5559"/>
                    <a:pt x="396" y="5715"/>
                  </a:cubicBezTo>
                  <a:cubicBezTo>
                    <a:pt x="288" y="5751"/>
                    <a:pt x="0" y="5799"/>
                    <a:pt x="60" y="5991"/>
                  </a:cubicBezTo>
                  <a:cubicBezTo>
                    <a:pt x="223" y="6446"/>
                    <a:pt x="808" y="6501"/>
                    <a:pt x="1305" y="6501"/>
                  </a:cubicBezTo>
                  <a:cubicBezTo>
                    <a:pt x="1465" y="6501"/>
                    <a:pt x="1615" y="6495"/>
                    <a:pt x="1740" y="6495"/>
                  </a:cubicBezTo>
                  <a:cubicBezTo>
                    <a:pt x="1753" y="6495"/>
                    <a:pt x="1767" y="6496"/>
                    <a:pt x="1780" y="6496"/>
                  </a:cubicBezTo>
                  <a:cubicBezTo>
                    <a:pt x="2325" y="6496"/>
                    <a:pt x="2906" y="6309"/>
                    <a:pt x="3423" y="6309"/>
                  </a:cubicBezTo>
                  <a:cubicBezTo>
                    <a:pt x="3534" y="6309"/>
                    <a:pt x="3641" y="6318"/>
                    <a:pt x="3745" y="6339"/>
                  </a:cubicBezTo>
                  <a:cubicBezTo>
                    <a:pt x="4000" y="6395"/>
                    <a:pt x="4288" y="6461"/>
                    <a:pt x="4548" y="6461"/>
                  </a:cubicBezTo>
                  <a:cubicBezTo>
                    <a:pt x="4789" y="6461"/>
                    <a:pt x="5005" y="6404"/>
                    <a:pt x="5149" y="6231"/>
                  </a:cubicBezTo>
                  <a:cubicBezTo>
                    <a:pt x="5402" y="5931"/>
                    <a:pt x="5258" y="5367"/>
                    <a:pt x="5173" y="5042"/>
                  </a:cubicBezTo>
                  <a:cubicBezTo>
                    <a:pt x="5090" y="4719"/>
                    <a:pt x="5042" y="4071"/>
                    <a:pt x="5053" y="3914"/>
                  </a:cubicBezTo>
                  <a:cubicBezTo>
                    <a:pt x="5173" y="2858"/>
                    <a:pt x="5125" y="2858"/>
                    <a:pt x="5666" y="469"/>
                  </a:cubicBezTo>
                  <a:cubicBezTo>
                    <a:pt x="4981" y="361"/>
                    <a:pt x="4501" y="241"/>
                    <a:pt x="3265" y="1"/>
                  </a:cubicBezTo>
                  <a:close/>
                </a:path>
              </a:pathLst>
            </a:custGeom>
            <a:solidFill>
              <a:srgbClr val="F0D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1"/>
            <p:cNvSpPr/>
            <p:nvPr/>
          </p:nvSpPr>
          <p:spPr>
            <a:xfrm>
              <a:off x="2311027" y="4276484"/>
              <a:ext cx="350040" cy="174109"/>
            </a:xfrm>
            <a:custGeom>
              <a:avLst/>
              <a:gdLst/>
              <a:ahLst/>
              <a:cxnLst/>
              <a:rect l="l" t="t" r="r" b="b"/>
              <a:pathLst>
                <a:path w="5571" h="2771" extrusionOk="0">
                  <a:moveTo>
                    <a:pt x="5131" y="0"/>
                  </a:moveTo>
                  <a:cubicBezTo>
                    <a:pt x="5069" y="0"/>
                    <a:pt x="5008" y="19"/>
                    <a:pt x="4946" y="60"/>
                  </a:cubicBezTo>
                  <a:cubicBezTo>
                    <a:pt x="4922" y="84"/>
                    <a:pt x="4887" y="96"/>
                    <a:pt x="4863" y="109"/>
                  </a:cubicBezTo>
                  <a:cubicBezTo>
                    <a:pt x="4550" y="360"/>
                    <a:pt x="4226" y="672"/>
                    <a:pt x="3842" y="757"/>
                  </a:cubicBezTo>
                  <a:cubicBezTo>
                    <a:pt x="3764" y="775"/>
                    <a:pt x="3686" y="783"/>
                    <a:pt x="3608" y="783"/>
                  </a:cubicBezTo>
                  <a:cubicBezTo>
                    <a:pt x="3482" y="783"/>
                    <a:pt x="3356" y="762"/>
                    <a:pt x="3230" y="733"/>
                  </a:cubicBezTo>
                  <a:cubicBezTo>
                    <a:pt x="3050" y="682"/>
                    <a:pt x="2828" y="532"/>
                    <a:pt x="2627" y="532"/>
                  </a:cubicBezTo>
                  <a:cubicBezTo>
                    <a:pt x="2587" y="532"/>
                    <a:pt x="2548" y="538"/>
                    <a:pt x="2510" y="552"/>
                  </a:cubicBezTo>
                  <a:cubicBezTo>
                    <a:pt x="2209" y="672"/>
                    <a:pt x="1945" y="864"/>
                    <a:pt x="1670" y="1045"/>
                  </a:cubicBezTo>
                  <a:cubicBezTo>
                    <a:pt x="1406" y="1213"/>
                    <a:pt x="1129" y="1357"/>
                    <a:pt x="853" y="1512"/>
                  </a:cubicBezTo>
                  <a:cubicBezTo>
                    <a:pt x="625" y="1656"/>
                    <a:pt x="373" y="1753"/>
                    <a:pt x="181" y="1957"/>
                  </a:cubicBezTo>
                  <a:cubicBezTo>
                    <a:pt x="121" y="2005"/>
                    <a:pt x="85" y="2065"/>
                    <a:pt x="61" y="2137"/>
                  </a:cubicBezTo>
                  <a:cubicBezTo>
                    <a:pt x="1" y="2317"/>
                    <a:pt x="61" y="2521"/>
                    <a:pt x="277" y="2605"/>
                  </a:cubicBezTo>
                  <a:cubicBezTo>
                    <a:pt x="553" y="2713"/>
                    <a:pt x="853" y="2737"/>
                    <a:pt x="1141" y="2749"/>
                  </a:cubicBezTo>
                  <a:cubicBezTo>
                    <a:pt x="1189" y="2749"/>
                    <a:pt x="2507" y="2771"/>
                    <a:pt x="3615" y="2771"/>
                  </a:cubicBezTo>
                  <a:cubicBezTo>
                    <a:pt x="4169" y="2771"/>
                    <a:pt x="4670" y="2765"/>
                    <a:pt x="4935" y="2749"/>
                  </a:cubicBezTo>
                  <a:cubicBezTo>
                    <a:pt x="5271" y="2725"/>
                    <a:pt x="5415" y="2461"/>
                    <a:pt x="5487" y="2149"/>
                  </a:cubicBezTo>
                  <a:cubicBezTo>
                    <a:pt x="5487" y="2101"/>
                    <a:pt x="5498" y="2053"/>
                    <a:pt x="5511" y="2005"/>
                  </a:cubicBezTo>
                  <a:cubicBezTo>
                    <a:pt x="5570" y="1488"/>
                    <a:pt x="5570" y="960"/>
                    <a:pt x="5559" y="445"/>
                  </a:cubicBezTo>
                  <a:cubicBezTo>
                    <a:pt x="5546" y="288"/>
                    <a:pt x="5487" y="168"/>
                    <a:pt x="5378" y="96"/>
                  </a:cubicBezTo>
                  <a:cubicBezTo>
                    <a:pt x="5296" y="34"/>
                    <a:pt x="5213" y="0"/>
                    <a:pt x="5131" y="0"/>
                  </a:cubicBezTo>
                  <a:close/>
                </a:path>
              </a:pathLst>
            </a:custGeom>
            <a:solidFill>
              <a:srgbClr val="CC5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1"/>
            <p:cNvSpPr/>
            <p:nvPr/>
          </p:nvSpPr>
          <p:spPr>
            <a:xfrm>
              <a:off x="2311027" y="4410695"/>
              <a:ext cx="344762" cy="39899"/>
            </a:xfrm>
            <a:custGeom>
              <a:avLst/>
              <a:gdLst/>
              <a:ahLst/>
              <a:cxnLst/>
              <a:rect l="l" t="t" r="r" b="b"/>
              <a:pathLst>
                <a:path w="5487" h="635" extrusionOk="0">
                  <a:moveTo>
                    <a:pt x="61" y="1"/>
                  </a:moveTo>
                  <a:cubicBezTo>
                    <a:pt x="1" y="181"/>
                    <a:pt x="61" y="385"/>
                    <a:pt x="277" y="469"/>
                  </a:cubicBezTo>
                  <a:cubicBezTo>
                    <a:pt x="553" y="577"/>
                    <a:pt x="853" y="601"/>
                    <a:pt x="1141" y="613"/>
                  </a:cubicBezTo>
                  <a:cubicBezTo>
                    <a:pt x="1189" y="613"/>
                    <a:pt x="2507" y="635"/>
                    <a:pt x="3615" y="635"/>
                  </a:cubicBezTo>
                  <a:cubicBezTo>
                    <a:pt x="4169" y="635"/>
                    <a:pt x="4670" y="629"/>
                    <a:pt x="4935" y="613"/>
                  </a:cubicBezTo>
                  <a:cubicBezTo>
                    <a:pt x="5271" y="589"/>
                    <a:pt x="5415" y="325"/>
                    <a:pt x="5487" y="13"/>
                  </a:cubicBezTo>
                  <a:lnTo>
                    <a:pt x="5402" y="13"/>
                  </a:lnTo>
                  <a:cubicBezTo>
                    <a:pt x="4526" y="13"/>
                    <a:pt x="3650" y="13"/>
                    <a:pt x="2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1"/>
            <p:cNvSpPr/>
            <p:nvPr/>
          </p:nvSpPr>
          <p:spPr>
            <a:xfrm>
              <a:off x="2445300" y="4247078"/>
              <a:ext cx="37762" cy="79232"/>
            </a:xfrm>
            <a:custGeom>
              <a:avLst/>
              <a:gdLst/>
              <a:ahLst/>
              <a:cxnLst/>
              <a:rect l="l" t="t" r="r" b="b"/>
              <a:pathLst>
                <a:path w="601" h="1261" extrusionOk="0">
                  <a:moveTo>
                    <a:pt x="282" y="93"/>
                  </a:moveTo>
                  <a:cubicBezTo>
                    <a:pt x="300" y="93"/>
                    <a:pt x="318" y="97"/>
                    <a:pt x="336" y="108"/>
                  </a:cubicBezTo>
                  <a:cubicBezTo>
                    <a:pt x="421" y="144"/>
                    <a:pt x="480" y="240"/>
                    <a:pt x="504" y="348"/>
                  </a:cubicBezTo>
                  <a:cubicBezTo>
                    <a:pt x="517" y="444"/>
                    <a:pt x="517" y="564"/>
                    <a:pt x="493" y="673"/>
                  </a:cubicBezTo>
                  <a:cubicBezTo>
                    <a:pt x="469" y="780"/>
                    <a:pt x="421" y="876"/>
                    <a:pt x="360" y="972"/>
                  </a:cubicBezTo>
                  <a:cubicBezTo>
                    <a:pt x="325" y="1009"/>
                    <a:pt x="301" y="1057"/>
                    <a:pt x="253" y="1092"/>
                  </a:cubicBezTo>
                  <a:cubicBezTo>
                    <a:pt x="240" y="1116"/>
                    <a:pt x="216" y="1129"/>
                    <a:pt x="192" y="1153"/>
                  </a:cubicBezTo>
                  <a:cubicBezTo>
                    <a:pt x="188" y="1153"/>
                    <a:pt x="185" y="1154"/>
                    <a:pt x="181" y="1156"/>
                  </a:cubicBezTo>
                  <a:lnTo>
                    <a:pt x="181" y="1156"/>
                  </a:lnTo>
                  <a:cubicBezTo>
                    <a:pt x="181" y="1150"/>
                    <a:pt x="181" y="1142"/>
                    <a:pt x="181" y="1129"/>
                  </a:cubicBezTo>
                  <a:lnTo>
                    <a:pt x="168" y="1044"/>
                  </a:lnTo>
                  <a:lnTo>
                    <a:pt x="133" y="876"/>
                  </a:lnTo>
                  <a:cubicBezTo>
                    <a:pt x="120" y="769"/>
                    <a:pt x="96" y="660"/>
                    <a:pt x="96" y="552"/>
                  </a:cubicBezTo>
                  <a:cubicBezTo>
                    <a:pt x="96" y="432"/>
                    <a:pt x="109" y="324"/>
                    <a:pt x="144" y="228"/>
                  </a:cubicBezTo>
                  <a:cubicBezTo>
                    <a:pt x="163" y="153"/>
                    <a:pt x="219" y="93"/>
                    <a:pt x="282" y="93"/>
                  </a:cubicBezTo>
                  <a:close/>
                  <a:moveTo>
                    <a:pt x="277" y="0"/>
                  </a:moveTo>
                  <a:cubicBezTo>
                    <a:pt x="240" y="0"/>
                    <a:pt x="205" y="24"/>
                    <a:pt x="168" y="36"/>
                  </a:cubicBezTo>
                  <a:cubicBezTo>
                    <a:pt x="109" y="84"/>
                    <a:pt x="72" y="144"/>
                    <a:pt x="61" y="192"/>
                  </a:cubicBezTo>
                  <a:cubicBezTo>
                    <a:pt x="13" y="312"/>
                    <a:pt x="0" y="432"/>
                    <a:pt x="13" y="552"/>
                  </a:cubicBezTo>
                  <a:cubicBezTo>
                    <a:pt x="13" y="673"/>
                    <a:pt x="24" y="780"/>
                    <a:pt x="48" y="900"/>
                  </a:cubicBezTo>
                  <a:lnTo>
                    <a:pt x="72" y="1068"/>
                  </a:lnTo>
                  <a:lnTo>
                    <a:pt x="96" y="1153"/>
                  </a:lnTo>
                  <a:cubicBezTo>
                    <a:pt x="96" y="1164"/>
                    <a:pt x="109" y="1225"/>
                    <a:pt x="120" y="1260"/>
                  </a:cubicBezTo>
                  <a:lnTo>
                    <a:pt x="133" y="1260"/>
                  </a:lnTo>
                  <a:cubicBezTo>
                    <a:pt x="157" y="1260"/>
                    <a:pt x="192" y="1236"/>
                    <a:pt x="205" y="1225"/>
                  </a:cubicBezTo>
                  <a:cubicBezTo>
                    <a:pt x="216" y="1225"/>
                    <a:pt x="229" y="1212"/>
                    <a:pt x="240" y="1201"/>
                  </a:cubicBezTo>
                  <a:cubicBezTo>
                    <a:pt x="264" y="1188"/>
                    <a:pt x="288" y="1164"/>
                    <a:pt x="301" y="1140"/>
                  </a:cubicBezTo>
                  <a:cubicBezTo>
                    <a:pt x="349" y="1105"/>
                    <a:pt x="384" y="1057"/>
                    <a:pt x="421" y="1009"/>
                  </a:cubicBezTo>
                  <a:cubicBezTo>
                    <a:pt x="493" y="913"/>
                    <a:pt x="541" y="804"/>
                    <a:pt x="565" y="684"/>
                  </a:cubicBezTo>
                  <a:cubicBezTo>
                    <a:pt x="589" y="577"/>
                    <a:pt x="600" y="456"/>
                    <a:pt x="576" y="336"/>
                  </a:cubicBezTo>
                  <a:cubicBezTo>
                    <a:pt x="552" y="216"/>
                    <a:pt x="504" y="84"/>
                    <a:pt x="373" y="24"/>
                  </a:cubicBezTo>
                  <a:cubicBezTo>
                    <a:pt x="349" y="12"/>
                    <a:pt x="312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1"/>
            <p:cNvSpPr/>
            <p:nvPr/>
          </p:nvSpPr>
          <p:spPr>
            <a:xfrm>
              <a:off x="2392521" y="4270389"/>
              <a:ext cx="64906" cy="55921"/>
            </a:xfrm>
            <a:custGeom>
              <a:avLst/>
              <a:gdLst/>
              <a:ahLst/>
              <a:cxnLst/>
              <a:rect l="l" t="t" r="r" b="b"/>
              <a:pathLst>
                <a:path w="1033" h="890" extrusionOk="0">
                  <a:moveTo>
                    <a:pt x="205" y="85"/>
                  </a:moveTo>
                  <a:cubicBezTo>
                    <a:pt x="253" y="85"/>
                    <a:pt x="301" y="109"/>
                    <a:pt x="349" y="121"/>
                  </a:cubicBezTo>
                  <a:cubicBezTo>
                    <a:pt x="432" y="169"/>
                    <a:pt x="517" y="241"/>
                    <a:pt x="589" y="326"/>
                  </a:cubicBezTo>
                  <a:cubicBezTo>
                    <a:pt x="648" y="409"/>
                    <a:pt x="720" y="505"/>
                    <a:pt x="781" y="590"/>
                  </a:cubicBezTo>
                  <a:lnTo>
                    <a:pt x="864" y="734"/>
                  </a:lnTo>
                  <a:lnTo>
                    <a:pt x="912" y="806"/>
                  </a:lnTo>
                  <a:lnTo>
                    <a:pt x="926" y="826"/>
                  </a:lnTo>
                  <a:lnTo>
                    <a:pt x="926" y="826"/>
                  </a:lnTo>
                  <a:cubicBezTo>
                    <a:pt x="921" y="828"/>
                    <a:pt x="917" y="830"/>
                    <a:pt x="912" y="830"/>
                  </a:cubicBezTo>
                  <a:cubicBezTo>
                    <a:pt x="888" y="830"/>
                    <a:pt x="853" y="817"/>
                    <a:pt x="829" y="817"/>
                  </a:cubicBezTo>
                  <a:cubicBezTo>
                    <a:pt x="781" y="817"/>
                    <a:pt x="720" y="806"/>
                    <a:pt x="672" y="793"/>
                  </a:cubicBezTo>
                  <a:cubicBezTo>
                    <a:pt x="565" y="758"/>
                    <a:pt x="480" y="710"/>
                    <a:pt x="384" y="649"/>
                  </a:cubicBezTo>
                  <a:cubicBezTo>
                    <a:pt x="301" y="577"/>
                    <a:pt x="216" y="505"/>
                    <a:pt x="157" y="422"/>
                  </a:cubicBezTo>
                  <a:cubicBezTo>
                    <a:pt x="96" y="337"/>
                    <a:pt x="72" y="230"/>
                    <a:pt x="109" y="157"/>
                  </a:cubicBezTo>
                  <a:cubicBezTo>
                    <a:pt x="133" y="109"/>
                    <a:pt x="168" y="85"/>
                    <a:pt x="205" y="85"/>
                  </a:cubicBezTo>
                  <a:close/>
                  <a:moveTo>
                    <a:pt x="960" y="830"/>
                  </a:moveTo>
                  <a:lnTo>
                    <a:pt x="960" y="841"/>
                  </a:lnTo>
                  <a:cubicBezTo>
                    <a:pt x="960" y="837"/>
                    <a:pt x="960" y="833"/>
                    <a:pt x="960" y="830"/>
                  </a:cubicBezTo>
                  <a:lnTo>
                    <a:pt x="960" y="830"/>
                  </a:lnTo>
                  <a:cubicBezTo>
                    <a:pt x="960" y="830"/>
                    <a:pt x="960" y="830"/>
                    <a:pt x="960" y="830"/>
                  </a:cubicBezTo>
                  <a:close/>
                  <a:moveTo>
                    <a:pt x="205" y="1"/>
                  </a:moveTo>
                  <a:cubicBezTo>
                    <a:pt x="133" y="1"/>
                    <a:pt x="61" y="49"/>
                    <a:pt x="37" y="109"/>
                  </a:cubicBezTo>
                  <a:cubicBezTo>
                    <a:pt x="0" y="169"/>
                    <a:pt x="0" y="241"/>
                    <a:pt x="13" y="302"/>
                  </a:cubicBezTo>
                  <a:cubicBezTo>
                    <a:pt x="24" y="361"/>
                    <a:pt x="61" y="422"/>
                    <a:pt x="96" y="470"/>
                  </a:cubicBezTo>
                  <a:cubicBezTo>
                    <a:pt x="168" y="566"/>
                    <a:pt x="253" y="638"/>
                    <a:pt x="349" y="710"/>
                  </a:cubicBezTo>
                  <a:cubicBezTo>
                    <a:pt x="432" y="782"/>
                    <a:pt x="541" y="830"/>
                    <a:pt x="648" y="865"/>
                  </a:cubicBezTo>
                  <a:cubicBezTo>
                    <a:pt x="709" y="878"/>
                    <a:pt x="768" y="889"/>
                    <a:pt x="829" y="889"/>
                  </a:cubicBezTo>
                  <a:lnTo>
                    <a:pt x="960" y="889"/>
                  </a:lnTo>
                  <a:cubicBezTo>
                    <a:pt x="973" y="889"/>
                    <a:pt x="1008" y="878"/>
                    <a:pt x="1021" y="865"/>
                  </a:cubicBezTo>
                  <a:lnTo>
                    <a:pt x="1032" y="865"/>
                  </a:lnTo>
                  <a:cubicBezTo>
                    <a:pt x="1032" y="841"/>
                    <a:pt x="1021" y="817"/>
                    <a:pt x="1008" y="793"/>
                  </a:cubicBezTo>
                  <a:lnTo>
                    <a:pt x="984" y="758"/>
                  </a:lnTo>
                  <a:lnTo>
                    <a:pt x="936" y="686"/>
                  </a:lnTo>
                  <a:lnTo>
                    <a:pt x="853" y="542"/>
                  </a:lnTo>
                  <a:cubicBezTo>
                    <a:pt x="792" y="457"/>
                    <a:pt x="720" y="361"/>
                    <a:pt x="648" y="278"/>
                  </a:cubicBezTo>
                  <a:cubicBezTo>
                    <a:pt x="589" y="181"/>
                    <a:pt x="493" y="97"/>
                    <a:pt x="384" y="49"/>
                  </a:cubicBezTo>
                  <a:cubicBezTo>
                    <a:pt x="325" y="25"/>
                    <a:pt x="277" y="1"/>
                    <a:pt x="2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1"/>
            <p:cNvSpPr/>
            <p:nvPr/>
          </p:nvSpPr>
          <p:spPr>
            <a:xfrm>
              <a:off x="2473198" y="4297596"/>
              <a:ext cx="170527" cy="58874"/>
            </a:xfrm>
            <a:custGeom>
              <a:avLst/>
              <a:gdLst/>
              <a:ahLst/>
              <a:cxnLst/>
              <a:rect l="l" t="t" r="r" b="b"/>
              <a:pathLst>
                <a:path w="2714" h="937" extrusionOk="0">
                  <a:moveTo>
                    <a:pt x="2690" y="0"/>
                  </a:moveTo>
                  <a:cubicBezTo>
                    <a:pt x="2666" y="0"/>
                    <a:pt x="2653" y="0"/>
                    <a:pt x="2642" y="24"/>
                  </a:cubicBezTo>
                  <a:cubicBezTo>
                    <a:pt x="2533" y="240"/>
                    <a:pt x="2365" y="432"/>
                    <a:pt x="2173" y="565"/>
                  </a:cubicBezTo>
                  <a:cubicBezTo>
                    <a:pt x="1969" y="709"/>
                    <a:pt x="1741" y="792"/>
                    <a:pt x="1501" y="829"/>
                  </a:cubicBezTo>
                  <a:lnTo>
                    <a:pt x="1321" y="840"/>
                  </a:lnTo>
                  <a:lnTo>
                    <a:pt x="1129" y="840"/>
                  </a:lnTo>
                  <a:cubicBezTo>
                    <a:pt x="1069" y="840"/>
                    <a:pt x="1009" y="840"/>
                    <a:pt x="949" y="829"/>
                  </a:cubicBezTo>
                  <a:lnTo>
                    <a:pt x="769" y="805"/>
                  </a:lnTo>
                  <a:cubicBezTo>
                    <a:pt x="649" y="768"/>
                    <a:pt x="529" y="744"/>
                    <a:pt x="409" y="709"/>
                  </a:cubicBezTo>
                  <a:lnTo>
                    <a:pt x="60" y="576"/>
                  </a:lnTo>
                  <a:cubicBezTo>
                    <a:pt x="36" y="576"/>
                    <a:pt x="12" y="589"/>
                    <a:pt x="12" y="613"/>
                  </a:cubicBezTo>
                  <a:cubicBezTo>
                    <a:pt x="1" y="624"/>
                    <a:pt x="12" y="648"/>
                    <a:pt x="36" y="661"/>
                  </a:cubicBezTo>
                  <a:lnTo>
                    <a:pt x="385" y="792"/>
                  </a:lnTo>
                  <a:cubicBezTo>
                    <a:pt x="505" y="829"/>
                    <a:pt x="637" y="853"/>
                    <a:pt x="757" y="888"/>
                  </a:cubicBezTo>
                  <a:lnTo>
                    <a:pt x="937" y="912"/>
                  </a:lnTo>
                  <a:cubicBezTo>
                    <a:pt x="1009" y="925"/>
                    <a:pt x="1069" y="936"/>
                    <a:pt x="1129" y="936"/>
                  </a:cubicBezTo>
                  <a:lnTo>
                    <a:pt x="1321" y="936"/>
                  </a:lnTo>
                  <a:lnTo>
                    <a:pt x="1513" y="912"/>
                  </a:lnTo>
                  <a:cubicBezTo>
                    <a:pt x="1765" y="877"/>
                    <a:pt x="2005" y="781"/>
                    <a:pt x="2221" y="637"/>
                  </a:cubicBezTo>
                  <a:cubicBezTo>
                    <a:pt x="2426" y="480"/>
                    <a:pt x="2594" y="288"/>
                    <a:pt x="2701" y="48"/>
                  </a:cubicBezTo>
                  <a:cubicBezTo>
                    <a:pt x="2714" y="37"/>
                    <a:pt x="2701" y="13"/>
                    <a:pt x="26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1"/>
            <p:cNvSpPr/>
            <p:nvPr/>
          </p:nvSpPr>
          <p:spPr>
            <a:xfrm>
              <a:off x="2443038" y="2412293"/>
              <a:ext cx="782956" cy="1792674"/>
            </a:xfrm>
            <a:custGeom>
              <a:avLst/>
              <a:gdLst/>
              <a:ahLst/>
              <a:cxnLst/>
              <a:rect l="l" t="t" r="r" b="b"/>
              <a:pathLst>
                <a:path w="12461" h="28531" extrusionOk="0">
                  <a:moveTo>
                    <a:pt x="6663" y="1"/>
                  </a:moveTo>
                  <a:cubicBezTo>
                    <a:pt x="4678" y="1"/>
                    <a:pt x="2756" y="1147"/>
                    <a:pt x="2365" y="2181"/>
                  </a:cubicBezTo>
                  <a:cubicBezTo>
                    <a:pt x="2197" y="2637"/>
                    <a:pt x="2029" y="3165"/>
                    <a:pt x="1861" y="3765"/>
                  </a:cubicBezTo>
                  <a:cubicBezTo>
                    <a:pt x="1825" y="3886"/>
                    <a:pt x="1789" y="4018"/>
                    <a:pt x="1753" y="4150"/>
                  </a:cubicBezTo>
                  <a:cubicBezTo>
                    <a:pt x="1705" y="4342"/>
                    <a:pt x="1657" y="4522"/>
                    <a:pt x="1609" y="4726"/>
                  </a:cubicBezTo>
                  <a:cubicBezTo>
                    <a:pt x="804" y="7955"/>
                    <a:pt x="97" y="12600"/>
                    <a:pt x="36" y="17270"/>
                  </a:cubicBezTo>
                  <a:cubicBezTo>
                    <a:pt x="25" y="18242"/>
                    <a:pt x="1" y="20138"/>
                    <a:pt x="97" y="21039"/>
                  </a:cubicBezTo>
                  <a:cubicBezTo>
                    <a:pt x="121" y="21243"/>
                    <a:pt x="409" y="26284"/>
                    <a:pt x="1201" y="28181"/>
                  </a:cubicBezTo>
                  <a:cubicBezTo>
                    <a:pt x="1249" y="28313"/>
                    <a:pt x="1369" y="28349"/>
                    <a:pt x="1513" y="28385"/>
                  </a:cubicBezTo>
                  <a:cubicBezTo>
                    <a:pt x="1904" y="28474"/>
                    <a:pt x="2322" y="28530"/>
                    <a:pt x="2731" y="28530"/>
                  </a:cubicBezTo>
                  <a:cubicBezTo>
                    <a:pt x="2988" y="28530"/>
                    <a:pt x="3241" y="28508"/>
                    <a:pt x="3482" y="28457"/>
                  </a:cubicBezTo>
                  <a:cubicBezTo>
                    <a:pt x="3685" y="28421"/>
                    <a:pt x="3661" y="28337"/>
                    <a:pt x="3818" y="27209"/>
                  </a:cubicBezTo>
                  <a:cubicBezTo>
                    <a:pt x="4274" y="23896"/>
                    <a:pt x="4178" y="17342"/>
                    <a:pt x="4082" y="16993"/>
                  </a:cubicBezTo>
                  <a:cubicBezTo>
                    <a:pt x="4106" y="16969"/>
                    <a:pt x="4226" y="16766"/>
                    <a:pt x="4898" y="15049"/>
                  </a:cubicBezTo>
                  <a:cubicBezTo>
                    <a:pt x="5558" y="13368"/>
                    <a:pt x="5990" y="11736"/>
                    <a:pt x="6050" y="11664"/>
                  </a:cubicBezTo>
                  <a:lnTo>
                    <a:pt x="6050" y="11652"/>
                  </a:lnTo>
                  <a:cubicBezTo>
                    <a:pt x="6074" y="11688"/>
                    <a:pt x="8367" y="27161"/>
                    <a:pt x="8367" y="27185"/>
                  </a:cubicBezTo>
                  <a:cubicBezTo>
                    <a:pt x="8415" y="27484"/>
                    <a:pt x="8559" y="28061"/>
                    <a:pt x="8559" y="28061"/>
                  </a:cubicBezTo>
                  <a:cubicBezTo>
                    <a:pt x="8601" y="28230"/>
                    <a:pt x="9568" y="28343"/>
                    <a:pt x="9985" y="28343"/>
                  </a:cubicBezTo>
                  <a:cubicBezTo>
                    <a:pt x="10041" y="28343"/>
                    <a:pt x="10087" y="28341"/>
                    <a:pt x="10119" y="28337"/>
                  </a:cubicBezTo>
                  <a:cubicBezTo>
                    <a:pt x="10276" y="28325"/>
                    <a:pt x="10863" y="28301"/>
                    <a:pt x="11068" y="28205"/>
                  </a:cubicBezTo>
                  <a:cubicBezTo>
                    <a:pt x="11344" y="28061"/>
                    <a:pt x="12460" y="20919"/>
                    <a:pt x="10815" y="15277"/>
                  </a:cubicBezTo>
                  <a:cubicBezTo>
                    <a:pt x="10719" y="14953"/>
                    <a:pt x="10996" y="14809"/>
                    <a:pt x="11223" y="10116"/>
                  </a:cubicBezTo>
                  <a:cubicBezTo>
                    <a:pt x="11295" y="8723"/>
                    <a:pt x="11212" y="6406"/>
                    <a:pt x="11116" y="5518"/>
                  </a:cubicBezTo>
                  <a:cubicBezTo>
                    <a:pt x="11079" y="5170"/>
                    <a:pt x="11044" y="4822"/>
                    <a:pt x="10983" y="4498"/>
                  </a:cubicBezTo>
                  <a:cubicBezTo>
                    <a:pt x="10959" y="4294"/>
                    <a:pt x="10924" y="4090"/>
                    <a:pt x="10887" y="3898"/>
                  </a:cubicBezTo>
                  <a:lnTo>
                    <a:pt x="10815" y="3538"/>
                  </a:lnTo>
                  <a:cubicBezTo>
                    <a:pt x="10396" y="1737"/>
                    <a:pt x="9567" y="441"/>
                    <a:pt x="7478" y="68"/>
                  </a:cubicBezTo>
                  <a:cubicBezTo>
                    <a:pt x="7208" y="22"/>
                    <a:pt x="6935" y="1"/>
                    <a:pt x="6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1"/>
            <p:cNvSpPr/>
            <p:nvPr/>
          </p:nvSpPr>
          <p:spPr>
            <a:xfrm>
              <a:off x="2757516" y="2692088"/>
              <a:ext cx="59691" cy="249885"/>
            </a:xfrm>
            <a:custGeom>
              <a:avLst/>
              <a:gdLst/>
              <a:ahLst/>
              <a:cxnLst/>
              <a:rect l="l" t="t" r="r" b="b"/>
              <a:pathLst>
                <a:path w="950" h="3977" extrusionOk="0">
                  <a:moveTo>
                    <a:pt x="384" y="0"/>
                  </a:moveTo>
                  <a:cubicBezTo>
                    <a:pt x="326" y="0"/>
                    <a:pt x="269" y="11"/>
                    <a:pt x="217" y="33"/>
                  </a:cubicBezTo>
                  <a:cubicBezTo>
                    <a:pt x="73" y="105"/>
                    <a:pt x="37" y="213"/>
                    <a:pt x="25" y="369"/>
                  </a:cubicBezTo>
                  <a:cubicBezTo>
                    <a:pt x="1" y="789"/>
                    <a:pt x="1" y="1942"/>
                    <a:pt x="37" y="2385"/>
                  </a:cubicBezTo>
                  <a:cubicBezTo>
                    <a:pt x="60" y="2712"/>
                    <a:pt x="82" y="3976"/>
                    <a:pt x="588" y="3976"/>
                  </a:cubicBezTo>
                  <a:cubicBezTo>
                    <a:pt x="622" y="3976"/>
                    <a:pt x="658" y="3970"/>
                    <a:pt x="697" y="3958"/>
                  </a:cubicBezTo>
                  <a:cubicBezTo>
                    <a:pt x="817" y="3922"/>
                    <a:pt x="913" y="3730"/>
                    <a:pt x="925" y="3610"/>
                  </a:cubicBezTo>
                  <a:cubicBezTo>
                    <a:pt x="949" y="3442"/>
                    <a:pt x="877" y="393"/>
                    <a:pt x="877" y="393"/>
                  </a:cubicBezTo>
                  <a:cubicBezTo>
                    <a:pt x="848" y="155"/>
                    <a:pt x="608" y="0"/>
                    <a:pt x="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1"/>
            <p:cNvSpPr/>
            <p:nvPr/>
          </p:nvSpPr>
          <p:spPr>
            <a:xfrm>
              <a:off x="2807279" y="2958060"/>
              <a:ext cx="18975" cy="189440"/>
            </a:xfrm>
            <a:custGeom>
              <a:avLst/>
              <a:gdLst/>
              <a:ahLst/>
              <a:cxnLst/>
              <a:rect l="l" t="t" r="r" b="b"/>
              <a:pathLst>
                <a:path w="302" h="3015" extrusionOk="0">
                  <a:moveTo>
                    <a:pt x="37" y="1"/>
                  </a:moveTo>
                  <a:cubicBezTo>
                    <a:pt x="13" y="1"/>
                    <a:pt x="1" y="25"/>
                    <a:pt x="1" y="37"/>
                  </a:cubicBezTo>
                  <a:lnTo>
                    <a:pt x="97" y="1513"/>
                  </a:lnTo>
                  <a:lnTo>
                    <a:pt x="205" y="2978"/>
                  </a:lnTo>
                  <a:cubicBezTo>
                    <a:pt x="205" y="3002"/>
                    <a:pt x="229" y="3014"/>
                    <a:pt x="253" y="3014"/>
                  </a:cubicBezTo>
                  <a:cubicBezTo>
                    <a:pt x="277" y="3014"/>
                    <a:pt x="301" y="2990"/>
                    <a:pt x="289" y="2966"/>
                  </a:cubicBezTo>
                  <a:lnTo>
                    <a:pt x="193" y="1502"/>
                  </a:lnTo>
                  <a:lnTo>
                    <a:pt x="73" y="37"/>
                  </a:lnTo>
                  <a:cubicBezTo>
                    <a:pt x="73" y="13"/>
                    <a:pt x="61" y="1"/>
                    <a:pt x="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1"/>
            <p:cNvSpPr/>
            <p:nvPr/>
          </p:nvSpPr>
          <p:spPr>
            <a:xfrm>
              <a:off x="3000363" y="2808015"/>
              <a:ext cx="95882" cy="79483"/>
            </a:xfrm>
            <a:custGeom>
              <a:avLst/>
              <a:gdLst/>
              <a:ahLst/>
              <a:cxnLst/>
              <a:rect l="l" t="t" r="r" b="b"/>
              <a:pathLst>
                <a:path w="1526" h="1265" extrusionOk="0">
                  <a:moveTo>
                    <a:pt x="37" y="1"/>
                  </a:moveTo>
                  <a:cubicBezTo>
                    <a:pt x="13" y="1"/>
                    <a:pt x="1" y="25"/>
                    <a:pt x="13" y="36"/>
                  </a:cubicBezTo>
                  <a:cubicBezTo>
                    <a:pt x="37" y="217"/>
                    <a:pt x="85" y="385"/>
                    <a:pt x="169" y="540"/>
                  </a:cubicBezTo>
                  <a:cubicBezTo>
                    <a:pt x="253" y="697"/>
                    <a:pt x="361" y="841"/>
                    <a:pt x="493" y="961"/>
                  </a:cubicBezTo>
                  <a:cubicBezTo>
                    <a:pt x="625" y="1069"/>
                    <a:pt x="793" y="1153"/>
                    <a:pt x="961" y="1201"/>
                  </a:cubicBezTo>
                  <a:cubicBezTo>
                    <a:pt x="1091" y="1247"/>
                    <a:pt x="1228" y="1265"/>
                    <a:pt x="1367" y="1265"/>
                  </a:cubicBezTo>
                  <a:cubicBezTo>
                    <a:pt x="1408" y="1265"/>
                    <a:pt x="1448" y="1263"/>
                    <a:pt x="1489" y="1261"/>
                  </a:cubicBezTo>
                  <a:cubicBezTo>
                    <a:pt x="1513" y="1261"/>
                    <a:pt x="1526" y="1249"/>
                    <a:pt x="1526" y="1225"/>
                  </a:cubicBezTo>
                  <a:cubicBezTo>
                    <a:pt x="1526" y="1201"/>
                    <a:pt x="1502" y="1177"/>
                    <a:pt x="1478" y="1177"/>
                  </a:cubicBezTo>
                  <a:cubicBezTo>
                    <a:pt x="1452" y="1179"/>
                    <a:pt x="1425" y="1180"/>
                    <a:pt x="1399" y="1180"/>
                  </a:cubicBezTo>
                  <a:cubicBezTo>
                    <a:pt x="1265" y="1180"/>
                    <a:pt x="1125" y="1157"/>
                    <a:pt x="985" y="1117"/>
                  </a:cubicBezTo>
                  <a:cubicBezTo>
                    <a:pt x="830" y="1069"/>
                    <a:pt x="685" y="997"/>
                    <a:pt x="553" y="889"/>
                  </a:cubicBezTo>
                  <a:cubicBezTo>
                    <a:pt x="289" y="684"/>
                    <a:pt x="133" y="361"/>
                    <a:pt x="73" y="25"/>
                  </a:cubicBezTo>
                  <a:cubicBezTo>
                    <a:pt x="73" y="12"/>
                    <a:pt x="49" y="1"/>
                    <a:pt x="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1"/>
            <p:cNvSpPr/>
            <p:nvPr/>
          </p:nvSpPr>
          <p:spPr>
            <a:xfrm>
              <a:off x="2492048" y="3457079"/>
              <a:ext cx="89034" cy="11687"/>
            </a:xfrm>
            <a:custGeom>
              <a:avLst/>
              <a:gdLst/>
              <a:ahLst/>
              <a:cxnLst/>
              <a:rect l="l" t="t" r="r" b="b"/>
              <a:pathLst>
                <a:path w="1417" h="186" extrusionOk="0">
                  <a:moveTo>
                    <a:pt x="1376" y="1"/>
                  </a:moveTo>
                  <a:cubicBezTo>
                    <a:pt x="1370" y="1"/>
                    <a:pt x="1364" y="2"/>
                    <a:pt x="1357" y="5"/>
                  </a:cubicBezTo>
                  <a:cubicBezTo>
                    <a:pt x="1121" y="66"/>
                    <a:pt x="873" y="97"/>
                    <a:pt x="624" y="97"/>
                  </a:cubicBezTo>
                  <a:cubicBezTo>
                    <a:pt x="431" y="97"/>
                    <a:pt x="238" y="78"/>
                    <a:pt x="48" y="42"/>
                  </a:cubicBezTo>
                  <a:cubicBezTo>
                    <a:pt x="42" y="38"/>
                    <a:pt x="36" y="37"/>
                    <a:pt x="32" y="37"/>
                  </a:cubicBezTo>
                  <a:cubicBezTo>
                    <a:pt x="18" y="37"/>
                    <a:pt x="10" y="48"/>
                    <a:pt x="0" y="66"/>
                  </a:cubicBezTo>
                  <a:cubicBezTo>
                    <a:pt x="0" y="77"/>
                    <a:pt x="13" y="101"/>
                    <a:pt x="24" y="101"/>
                  </a:cubicBezTo>
                  <a:cubicBezTo>
                    <a:pt x="236" y="158"/>
                    <a:pt x="453" y="186"/>
                    <a:pt x="670" y="186"/>
                  </a:cubicBezTo>
                  <a:cubicBezTo>
                    <a:pt x="909" y="186"/>
                    <a:pt x="1148" y="153"/>
                    <a:pt x="1381" y="90"/>
                  </a:cubicBezTo>
                  <a:cubicBezTo>
                    <a:pt x="1405" y="77"/>
                    <a:pt x="1417" y="53"/>
                    <a:pt x="1417" y="29"/>
                  </a:cubicBezTo>
                  <a:cubicBezTo>
                    <a:pt x="1408" y="12"/>
                    <a:pt x="1393" y="1"/>
                    <a:pt x="13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1"/>
            <p:cNvSpPr/>
            <p:nvPr/>
          </p:nvSpPr>
          <p:spPr>
            <a:xfrm>
              <a:off x="2901591" y="3443633"/>
              <a:ext cx="89788" cy="11561"/>
            </a:xfrm>
            <a:custGeom>
              <a:avLst/>
              <a:gdLst/>
              <a:ahLst/>
              <a:cxnLst/>
              <a:rect l="l" t="t" r="r" b="b"/>
              <a:pathLst>
                <a:path w="1429" h="184" extrusionOk="0">
                  <a:moveTo>
                    <a:pt x="1382" y="0"/>
                  </a:moveTo>
                  <a:cubicBezTo>
                    <a:pt x="1378" y="0"/>
                    <a:pt x="1373" y="1"/>
                    <a:pt x="1369" y="3"/>
                  </a:cubicBezTo>
                  <a:cubicBezTo>
                    <a:pt x="1122" y="65"/>
                    <a:pt x="866" y="100"/>
                    <a:pt x="612" y="100"/>
                  </a:cubicBezTo>
                  <a:cubicBezTo>
                    <a:pt x="422" y="100"/>
                    <a:pt x="233" y="81"/>
                    <a:pt x="49" y="40"/>
                  </a:cubicBezTo>
                  <a:cubicBezTo>
                    <a:pt x="36" y="40"/>
                    <a:pt x="12" y="51"/>
                    <a:pt x="12" y="64"/>
                  </a:cubicBezTo>
                  <a:cubicBezTo>
                    <a:pt x="1" y="88"/>
                    <a:pt x="12" y="99"/>
                    <a:pt x="36" y="99"/>
                  </a:cubicBezTo>
                  <a:cubicBezTo>
                    <a:pt x="248" y="156"/>
                    <a:pt x="465" y="184"/>
                    <a:pt x="682" y="184"/>
                  </a:cubicBezTo>
                  <a:cubicBezTo>
                    <a:pt x="921" y="184"/>
                    <a:pt x="1160" y="151"/>
                    <a:pt x="1393" y="88"/>
                  </a:cubicBezTo>
                  <a:cubicBezTo>
                    <a:pt x="1417" y="75"/>
                    <a:pt x="1429" y="51"/>
                    <a:pt x="1417" y="40"/>
                  </a:cubicBezTo>
                  <a:cubicBezTo>
                    <a:pt x="1417" y="20"/>
                    <a:pt x="1401" y="0"/>
                    <a:pt x="1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1"/>
            <p:cNvSpPr/>
            <p:nvPr/>
          </p:nvSpPr>
          <p:spPr>
            <a:xfrm>
              <a:off x="2993640" y="4130900"/>
              <a:ext cx="138043" cy="12881"/>
            </a:xfrm>
            <a:custGeom>
              <a:avLst/>
              <a:gdLst/>
              <a:ahLst/>
              <a:cxnLst/>
              <a:rect l="l" t="t" r="r" b="b"/>
              <a:pathLst>
                <a:path w="2197" h="205" extrusionOk="0">
                  <a:moveTo>
                    <a:pt x="36" y="1"/>
                  </a:moveTo>
                  <a:cubicBezTo>
                    <a:pt x="24" y="1"/>
                    <a:pt x="0" y="12"/>
                    <a:pt x="0" y="25"/>
                  </a:cubicBezTo>
                  <a:cubicBezTo>
                    <a:pt x="0" y="49"/>
                    <a:pt x="12" y="60"/>
                    <a:pt x="24" y="73"/>
                  </a:cubicBezTo>
                  <a:cubicBezTo>
                    <a:pt x="372" y="145"/>
                    <a:pt x="732" y="193"/>
                    <a:pt x="1092" y="204"/>
                  </a:cubicBezTo>
                  <a:cubicBezTo>
                    <a:pt x="1452" y="204"/>
                    <a:pt x="1801" y="169"/>
                    <a:pt x="2148" y="84"/>
                  </a:cubicBezTo>
                  <a:cubicBezTo>
                    <a:pt x="2172" y="84"/>
                    <a:pt x="2196" y="60"/>
                    <a:pt x="2185" y="36"/>
                  </a:cubicBezTo>
                  <a:cubicBezTo>
                    <a:pt x="2185" y="12"/>
                    <a:pt x="2161" y="1"/>
                    <a:pt x="2137" y="1"/>
                  </a:cubicBezTo>
                  <a:cubicBezTo>
                    <a:pt x="1969" y="36"/>
                    <a:pt x="1788" y="60"/>
                    <a:pt x="1620" y="84"/>
                  </a:cubicBezTo>
                  <a:cubicBezTo>
                    <a:pt x="1441" y="108"/>
                    <a:pt x="1260" y="108"/>
                    <a:pt x="1092" y="108"/>
                  </a:cubicBezTo>
                  <a:cubicBezTo>
                    <a:pt x="1054" y="110"/>
                    <a:pt x="1015" y="110"/>
                    <a:pt x="977" y="110"/>
                  </a:cubicBezTo>
                  <a:cubicBezTo>
                    <a:pt x="658" y="110"/>
                    <a:pt x="347" y="65"/>
                    <a:pt x="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1"/>
            <p:cNvSpPr/>
            <p:nvPr/>
          </p:nvSpPr>
          <p:spPr>
            <a:xfrm>
              <a:off x="2526040" y="4138440"/>
              <a:ext cx="138043" cy="12881"/>
            </a:xfrm>
            <a:custGeom>
              <a:avLst/>
              <a:gdLst/>
              <a:ahLst/>
              <a:cxnLst/>
              <a:rect l="l" t="t" r="r" b="b"/>
              <a:pathLst>
                <a:path w="2197" h="205" extrusionOk="0">
                  <a:moveTo>
                    <a:pt x="36" y="1"/>
                  </a:moveTo>
                  <a:cubicBezTo>
                    <a:pt x="24" y="1"/>
                    <a:pt x="0" y="12"/>
                    <a:pt x="0" y="25"/>
                  </a:cubicBezTo>
                  <a:cubicBezTo>
                    <a:pt x="0" y="49"/>
                    <a:pt x="0" y="60"/>
                    <a:pt x="24" y="73"/>
                  </a:cubicBezTo>
                  <a:cubicBezTo>
                    <a:pt x="372" y="145"/>
                    <a:pt x="732" y="204"/>
                    <a:pt x="1092" y="204"/>
                  </a:cubicBezTo>
                  <a:cubicBezTo>
                    <a:pt x="1441" y="204"/>
                    <a:pt x="1801" y="169"/>
                    <a:pt x="2148" y="84"/>
                  </a:cubicBezTo>
                  <a:cubicBezTo>
                    <a:pt x="2172" y="84"/>
                    <a:pt x="2196" y="60"/>
                    <a:pt x="2185" y="36"/>
                  </a:cubicBezTo>
                  <a:cubicBezTo>
                    <a:pt x="2185" y="12"/>
                    <a:pt x="2161" y="1"/>
                    <a:pt x="2137" y="1"/>
                  </a:cubicBezTo>
                  <a:cubicBezTo>
                    <a:pt x="1956" y="36"/>
                    <a:pt x="1788" y="73"/>
                    <a:pt x="1609" y="84"/>
                  </a:cubicBezTo>
                  <a:cubicBezTo>
                    <a:pt x="1441" y="108"/>
                    <a:pt x="1260" y="121"/>
                    <a:pt x="1092" y="121"/>
                  </a:cubicBezTo>
                  <a:cubicBezTo>
                    <a:pt x="732" y="121"/>
                    <a:pt x="384" y="73"/>
                    <a:pt x="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1"/>
            <p:cNvSpPr/>
            <p:nvPr/>
          </p:nvSpPr>
          <p:spPr>
            <a:xfrm>
              <a:off x="2553184" y="2412293"/>
              <a:ext cx="573975" cy="330562"/>
            </a:xfrm>
            <a:custGeom>
              <a:avLst/>
              <a:gdLst/>
              <a:ahLst/>
              <a:cxnLst/>
              <a:rect l="l" t="t" r="r" b="b"/>
              <a:pathLst>
                <a:path w="9135" h="5261" extrusionOk="0">
                  <a:moveTo>
                    <a:pt x="4910" y="1"/>
                  </a:moveTo>
                  <a:cubicBezTo>
                    <a:pt x="2925" y="1"/>
                    <a:pt x="1003" y="1147"/>
                    <a:pt x="612" y="2181"/>
                  </a:cubicBezTo>
                  <a:cubicBezTo>
                    <a:pt x="444" y="2637"/>
                    <a:pt x="276" y="3165"/>
                    <a:pt x="108" y="3765"/>
                  </a:cubicBezTo>
                  <a:cubicBezTo>
                    <a:pt x="72" y="3886"/>
                    <a:pt x="36" y="4018"/>
                    <a:pt x="0" y="4150"/>
                  </a:cubicBezTo>
                  <a:cubicBezTo>
                    <a:pt x="1257" y="4910"/>
                    <a:pt x="2721" y="5261"/>
                    <a:pt x="4196" y="5261"/>
                  </a:cubicBezTo>
                  <a:cubicBezTo>
                    <a:pt x="5934" y="5261"/>
                    <a:pt x="7687" y="4774"/>
                    <a:pt x="9134" y="3898"/>
                  </a:cubicBezTo>
                  <a:lnTo>
                    <a:pt x="9062" y="3538"/>
                  </a:lnTo>
                  <a:cubicBezTo>
                    <a:pt x="8643" y="1737"/>
                    <a:pt x="7814" y="441"/>
                    <a:pt x="5725" y="68"/>
                  </a:cubicBezTo>
                  <a:cubicBezTo>
                    <a:pt x="5455" y="22"/>
                    <a:pt x="5182" y="1"/>
                    <a:pt x="4910" y="1"/>
                  </a:cubicBezTo>
                  <a:close/>
                </a:path>
              </a:pathLst>
            </a:custGeom>
            <a:solidFill>
              <a:srgbClr val="F0D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1"/>
            <p:cNvSpPr/>
            <p:nvPr/>
          </p:nvSpPr>
          <p:spPr>
            <a:xfrm>
              <a:off x="2544136" y="2634533"/>
              <a:ext cx="589055" cy="147656"/>
            </a:xfrm>
            <a:custGeom>
              <a:avLst/>
              <a:gdLst/>
              <a:ahLst/>
              <a:cxnLst/>
              <a:rect l="l" t="t" r="r" b="b"/>
              <a:pathLst>
                <a:path w="9375" h="2350" extrusionOk="0">
                  <a:moveTo>
                    <a:pt x="9206" y="1"/>
                  </a:moveTo>
                  <a:cubicBezTo>
                    <a:pt x="8870" y="204"/>
                    <a:pt x="8259" y="565"/>
                    <a:pt x="7118" y="889"/>
                  </a:cubicBezTo>
                  <a:cubicBezTo>
                    <a:pt x="6307" y="1125"/>
                    <a:pt x="5439" y="1239"/>
                    <a:pt x="4568" y="1239"/>
                  </a:cubicBezTo>
                  <a:cubicBezTo>
                    <a:pt x="3620" y="1239"/>
                    <a:pt x="2670" y="1104"/>
                    <a:pt x="1788" y="841"/>
                  </a:cubicBezTo>
                  <a:cubicBezTo>
                    <a:pt x="1249" y="685"/>
                    <a:pt x="768" y="433"/>
                    <a:pt x="252" y="228"/>
                  </a:cubicBezTo>
                  <a:cubicBezTo>
                    <a:pt x="216" y="349"/>
                    <a:pt x="180" y="481"/>
                    <a:pt x="144" y="613"/>
                  </a:cubicBezTo>
                  <a:cubicBezTo>
                    <a:pt x="96" y="805"/>
                    <a:pt x="48" y="985"/>
                    <a:pt x="0" y="1189"/>
                  </a:cubicBezTo>
                  <a:cubicBezTo>
                    <a:pt x="1329" y="1968"/>
                    <a:pt x="2917" y="2350"/>
                    <a:pt x="4502" y="2350"/>
                  </a:cubicBezTo>
                  <a:cubicBezTo>
                    <a:pt x="5895" y="2350"/>
                    <a:pt x="7286" y="2055"/>
                    <a:pt x="8499" y="1477"/>
                  </a:cubicBezTo>
                  <a:cubicBezTo>
                    <a:pt x="8798" y="1321"/>
                    <a:pt x="9099" y="1165"/>
                    <a:pt x="9374" y="961"/>
                  </a:cubicBezTo>
                  <a:cubicBezTo>
                    <a:pt x="9350" y="757"/>
                    <a:pt x="9315" y="553"/>
                    <a:pt x="9278" y="361"/>
                  </a:cubicBezTo>
                  <a:lnTo>
                    <a:pt x="92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1"/>
            <p:cNvSpPr/>
            <p:nvPr/>
          </p:nvSpPr>
          <p:spPr>
            <a:xfrm>
              <a:off x="2958957" y="1848618"/>
              <a:ext cx="332635" cy="686948"/>
            </a:xfrm>
            <a:custGeom>
              <a:avLst/>
              <a:gdLst/>
              <a:ahLst/>
              <a:cxnLst/>
              <a:rect l="l" t="t" r="r" b="b"/>
              <a:pathLst>
                <a:path w="5294" h="10933" extrusionOk="0">
                  <a:moveTo>
                    <a:pt x="1375" y="1"/>
                  </a:moveTo>
                  <a:cubicBezTo>
                    <a:pt x="959" y="1"/>
                    <a:pt x="984" y="477"/>
                    <a:pt x="720" y="914"/>
                  </a:cubicBezTo>
                  <a:cubicBezTo>
                    <a:pt x="0" y="2114"/>
                    <a:pt x="60" y="2606"/>
                    <a:pt x="2412" y="8967"/>
                  </a:cubicBezTo>
                  <a:cubicBezTo>
                    <a:pt x="2678" y="9668"/>
                    <a:pt x="3178" y="10933"/>
                    <a:pt x="4063" y="10933"/>
                  </a:cubicBezTo>
                  <a:cubicBezTo>
                    <a:pt x="4178" y="10933"/>
                    <a:pt x="4300" y="10911"/>
                    <a:pt x="4429" y="10864"/>
                  </a:cubicBezTo>
                  <a:cubicBezTo>
                    <a:pt x="5101" y="10612"/>
                    <a:pt x="5282" y="9964"/>
                    <a:pt x="5282" y="9352"/>
                  </a:cubicBezTo>
                  <a:cubicBezTo>
                    <a:pt x="5293" y="9087"/>
                    <a:pt x="4897" y="6483"/>
                    <a:pt x="4189" y="4154"/>
                  </a:cubicBezTo>
                  <a:cubicBezTo>
                    <a:pt x="3793" y="2870"/>
                    <a:pt x="3505" y="1034"/>
                    <a:pt x="2292" y="349"/>
                  </a:cubicBezTo>
                  <a:cubicBezTo>
                    <a:pt x="1848" y="100"/>
                    <a:pt x="1565" y="1"/>
                    <a:pt x="1375" y="1"/>
                  </a:cubicBezTo>
                  <a:close/>
                </a:path>
              </a:pathLst>
            </a:custGeom>
            <a:solidFill>
              <a:srgbClr val="F0D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1"/>
            <p:cNvSpPr/>
            <p:nvPr/>
          </p:nvSpPr>
          <p:spPr>
            <a:xfrm>
              <a:off x="2397045" y="1848618"/>
              <a:ext cx="332698" cy="686948"/>
            </a:xfrm>
            <a:custGeom>
              <a:avLst/>
              <a:gdLst/>
              <a:ahLst/>
              <a:cxnLst/>
              <a:rect l="l" t="t" r="r" b="b"/>
              <a:pathLst>
                <a:path w="5295" h="10933" extrusionOk="0">
                  <a:moveTo>
                    <a:pt x="3918" y="1"/>
                  </a:moveTo>
                  <a:cubicBezTo>
                    <a:pt x="3728" y="1"/>
                    <a:pt x="3446" y="100"/>
                    <a:pt x="3001" y="349"/>
                  </a:cubicBezTo>
                  <a:cubicBezTo>
                    <a:pt x="1777" y="1034"/>
                    <a:pt x="1501" y="2870"/>
                    <a:pt x="1104" y="4154"/>
                  </a:cubicBezTo>
                  <a:cubicBezTo>
                    <a:pt x="384" y="6483"/>
                    <a:pt x="0" y="9087"/>
                    <a:pt x="13" y="9352"/>
                  </a:cubicBezTo>
                  <a:cubicBezTo>
                    <a:pt x="13" y="9964"/>
                    <a:pt x="192" y="10612"/>
                    <a:pt x="853" y="10864"/>
                  </a:cubicBezTo>
                  <a:cubicBezTo>
                    <a:pt x="982" y="10911"/>
                    <a:pt x="1104" y="10933"/>
                    <a:pt x="1219" y="10933"/>
                  </a:cubicBezTo>
                  <a:cubicBezTo>
                    <a:pt x="2106" y="10933"/>
                    <a:pt x="2615" y="9668"/>
                    <a:pt x="2869" y="8967"/>
                  </a:cubicBezTo>
                  <a:cubicBezTo>
                    <a:pt x="5222" y="2606"/>
                    <a:pt x="5294" y="2114"/>
                    <a:pt x="4561" y="914"/>
                  </a:cubicBezTo>
                  <a:cubicBezTo>
                    <a:pt x="4306" y="477"/>
                    <a:pt x="4333" y="1"/>
                    <a:pt x="3918" y="1"/>
                  </a:cubicBezTo>
                  <a:close/>
                </a:path>
              </a:pathLst>
            </a:custGeom>
            <a:solidFill>
              <a:srgbClr val="F0D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1"/>
            <p:cNvSpPr/>
            <p:nvPr/>
          </p:nvSpPr>
          <p:spPr>
            <a:xfrm>
              <a:off x="2529056" y="1819589"/>
              <a:ext cx="625246" cy="861622"/>
            </a:xfrm>
            <a:custGeom>
              <a:avLst/>
              <a:gdLst/>
              <a:ahLst/>
              <a:cxnLst/>
              <a:rect l="l" t="t" r="r" b="b"/>
              <a:pathLst>
                <a:path w="9951" h="13713" extrusionOk="0">
                  <a:moveTo>
                    <a:pt x="4568" y="0"/>
                  </a:moveTo>
                  <a:cubicBezTo>
                    <a:pt x="3939" y="0"/>
                    <a:pt x="3305" y="47"/>
                    <a:pt x="2689" y="175"/>
                  </a:cubicBezTo>
                  <a:cubicBezTo>
                    <a:pt x="2353" y="247"/>
                    <a:pt x="2028" y="331"/>
                    <a:pt x="1716" y="451"/>
                  </a:cubicBezTo>
                  <a:cubicBezTo>
                    <a:pt x="1609" y="487"/>
                    <a:pt x="1561" y="535"/>
                    <a:pt x="1548" y="643"/>
                  </a:cubicBezTo>
                  <a:cubicBezTo>
                    <a:pt x="1513" y="1651"/>
                    <a:pt x="1272" y="5060"/>
                    <a:pt x="1068" y="6441"/>
                  </a:cubicBezTo>
                  <a:cubicBezTo>
                    <a:pt x="804" y="8194"/>
                    <a:pt x="588" y="9381"/>
                    <a:pt x="432" y="10198"/>
                  </a:cubicBezTo>
                  <a:cubicBezTo>
                    <a:pt x="108" y="11830"/>
                    <a:pt x="0" y="11950"/>
                    <a:pt x="180" y="12083"/>
                  </a:cubicBezTo>
                  <a:cubicBezTo>
                    <a:pt x="324" y="12190"/>
                    <a:pt x="780" y="12406"/>
                    <a:pt x="936" y="12467"/>
                  </a:cubicBezTo>
                  <a:cubicBezTo>
                    <a:pt x="1932" y="12862"/>
                    <a:pt x="2569" y="12707"/>
                    <a:pt x="3373" y="13139"/>
                  </a:cubicBezTo>
                  <a:cubicBezTo>
                    <a:pt x="3637" y="13271"/>
                    <a:pt x="4297" y="13583"/>
                    <a:pt x="4693" y="13679"/>
                  </a:cubicBezTo>
                  <a:cubicBezTo>
                    <a:pt x="4796" y="13702"/>
                    <a:pt x="4898" y="13713"/>
                    <a:pt x="5000" y="13713"/>
                  </a:cubicBezTo>
                  <a:cubicBezTo>
                    <a:pt x="5835" y="13713"/>
                    <a:pt x="6629" y="13001"/>
                    <a:pt x="7442" y="12851"/>
                  </a:cubicBezTo>
                  <a:cubicBezTo>
                    <a:pt x="8379" y="12670"/>
                    <a:pt x="8715" y="12694"/>
                    <a:pt x="9710" y="12166"/>
                  </a:cubicBezTo>
                  <a:cubicBezTo>
                    <a:pt x="9867" y="12094"/>
                    <a:pt x="9950" y="12011"/>
                    <a:pt x="9926" y="11854"/>
                  </a:cubicBezTo>
                  <a:cubicBezTo>
                    <a:pt x="9411" y="9045"/>
                    <a:pt x="9086" y="7029"/>
                    <a:pt x="8894" y="5553"/>
                  </a:cubicBezTo>
                  <a:cubicBezTo>
                    <a:pt x="8462" y="2384"/>
                    <a:pt x="8571" y="1627"/>
                    <a:pt x="8475" y="751"/>
                  </a:cubicBezTo>
                  <a:cubicBezTo>
                    <a:pt x="8462" y="523"/>
                    <a:pt x="8510" y="511"/>
                    <a:pt x="8210" y="415"/>
                  </a:cubicBezTo>
                  <a:cubicBezTo>
                    <a:pt x="7934" y="319"/>
                    <a:pt x="7646" y="247"/>
                    <a:pt x="7346" y="199"/>
                  </a:cubicBezTo>
                  <a:cubicBezTo>
                    <a:pt x="6566" y="55"/>
                    <a:pt x="5749" y="19"/>
                    <a:pt x="4994" y="7"/>
                  </a:cubicBezTo>
                  <a:cubicBezTo>
                    <a:pt x="4852" y="3"/>
                    <a:pt x="4710" y="0"/>
                    <a:pt x="4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1"/>
            <p:cNvSpPr/>
            <p:nvPr/>
          </p:nvSpPr>
          <p:spPr>
            <a:xfrm>
              <a:off x="2696442" y="1819589"/>
              <a:ext cx="294245" cy="168014"/>
            </a:xfrm>
            <a:custGeom>
              <a:avLst/>
              <a:gdLst/>
              <a:ahLst/>
              <a:cxnLst/>
              <a:rect l="l" t="t" r="r" b="b"/>
              <a:pathLst>
                <a:path w="4683" h="2674" extrusionOk="0">
                  <a:moveTo>
                    <a:pt x="1904" y="0"/>
                  </a:moveTo>
                  <a:cubicBezTo>
                    <a:pt x="1275" y="0"/>
                    <a:pt x="641" y="47"/>
                    <a:pt x="25" y="175"/>
                  </a:cubicBezTo>
                  <a:cubicBezTo>
                    <a:pt x="1" y="343"/>
                    <a:pt x="25" y="583"/>
                    <a:pt x="49" y="715"/>
                  </a:cubicBezTo>
                  <a:cubicBezTo>
                    <a:pt x="238" y="2024"/>
                    <a:pt x="1298" y="2674"/>
                    <a:pt x="2357" y="2674"/>
                  </a:cubicBezTo>
                  <a:cubicBezTo>
                    <a:pt x="3511" y="2674"/>
                    <a:pt x="4663" y="1901"/>
                    <a:pt x="4682" y="367"/>
                  </a:cubicBezTo>
                  <a:lnTo>
                    <a:pt x="4682" y="199"/>
                  </a:lnTo>
                  <a:cubicBezTo>
                    <a:pt x="3902" y="55"/>
                    <a:pt x="3085" y="19"/>
                    <a:pt x="2330" y="7"/>
                  </a:cubicBezTo>
                  <a:cubicBezTo>
                    <a:pt x="2188" y="3"/>
                    <a:pt x="2046" y="0"/>
                    <a:pt x="1904" y="0"/>
                  </a:cubicBezTo>
                  <a:close/>
                </a:path>
              </a:pathLst>
            </a:custGeom>
            <a:solidFill>
              <a:srgbClr val="F0D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1"/>
            <p:cNvSpPr/>
            <p:nvPr/>
          </p:nvSpPr>
          <p:spPr>
            <a:xfrm>
              <a:off x="3111263" y="2589293"/>
              <a:ext cx="18913" cy="8357"/>
            </a:xfrm>
            <a:custGeom>
              <a:avLst/>
              <a:gdLst/>
              <a:ahLst/>
              <a:cxnLst/>
              <a:rect l="l" t="t" r="r" b="b"/>
              <a:pathLst>
                <a:path w="301" h="133" extrusionOk="0">
                  <a:moveTo>
                    <a:pt x="1" y="1"/>
                  </a:moveTo>
                  <a:cubicBezTo>
                    <a:pt x="1" y="49"/>
                    <a:pt x="12" y="84"/>
                    <a:pt x="25" y="132"/>
                  </a:cubicBezTo>
                  <a:cubicBezTo>
                    <a:pt x="108" y="84"/>
                    <a:pt x="204" y="49"/>
                    <a:pt x="300" y="1"/>
                  </a:cubicBezTo>
                  <a:close/>
                </a:path>
              </a:pathLst>
            </a:custGeom>
            <a:solidFill>
              <a:srgbClr val="D35F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1"/>
            <p:cNvSpPr/>
            <p:nvPr/>
          </p:nvSpPr>
          <p:spPr>
            <a:xfrm>
              <a:off x="2924964" y="2642827"/>
              <a:ext cx="25007" cy="12127"/>
            </a:xfrm>
            <a:custGeom>
              <a:avLst/>
              <a:gdLst/>
              <a:ahLst/>
              <a:cxnLst/>
              <a:rect l="l" t="t" r="r" b="b"/>
              <a:pathLst>
                <a:path w="398" h="193" extrusionOk="0">
                  <a:moveTo>
                    <a:pt x="313" y="0"/>
                  </a:moveTo>
                  <a:cubicBezTo>
                    <a:pt x="181" y="0"/>
                    <a:pt x="61" y="85"/>
                    <a:pt x="0" y="193"/>
                  </a:cubicBezTo>
                  <a:cubicBezTo>
                    <a:pt x="133" y="133"/>
                    <a:pt x="265" y="72"/>
                    <a:pt x="397" y="0"/>
                  </a:cubicBezTo>
                  <a:close/>
                </a:path>
              </a:pathLst>
            </a:custGeom>
            <a:solidFill>
              <a:srgbClr val="D35F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1"/>
            <p:cNvSpPr/>
            <p:nvPr/>
          </p:nvSpPr>
          <p:spPr>
            <a:xfrm>
              <a:off x="2780952" y="2531173"/>
              <a:ext cx="9802" cy="3896"/>
            </a:xfrm>
            <a:custGeom>
              <a:avLst/>
              <a:gdLst/>
              <a:ahLst/>
              <a:cxnLst/>
              <a:rect l="l" t="t" r="r" b="b"/>
              <a:pathLst>
                <a:path w="156" h="62" extrusionOk="0">
                  <a:moveTo>
                    <a:pt x="0" y="1"/>
                  </a:moveTo>
                  <a:cubicBezTo>
                    <a:pt x="48" y="37"/>
                    <a:pt x="96" y="61"/>
                    <a:pt x="156" y="61"/>
                  </a:cubicBezTo>
                  <a:cubicBezTo>
                    <a:pt x="96" y="37"/>
                    <a:pt x="48" y="13"/>
                    <a:pt x="0" y="1"/>
                  </a:cubicBezTo>
                  <a:close/>
                </a:path>
              </a:pathLst>
            </a:custGeom>
            <a:solidFill>
              <a:srgbClr val="D35F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1"/>
            <p:cNvSpPr/>
            <p:nvPr/>
          </p:nvSpPr>
          <p:spPr>
            <a:xfrm>
              <a:off x="2535088" y="2567427"/>
              <a:ext cx="17342" cy="18913"/>
            </a:xfrm>
            <a:custGeom>
              <a:avLst/>
              <a:gdLst/>
              <a:ahLst/>
              <a:cxnLst/>
              <a:rect l="l" t="t" r="r" b="b"/>
              <a:pathLst>
                <a:path w="276" h="301" extrusionOk="0">
                  <a:moveTo>
                    <a:pt x="0" y="0"/>
                  </a:moveTo>
                  <a:cubicBezTo>
                    <a:pt x="0" y="96"/>
                    <a:pt x="36" y="144"/>
                    <a:pt x="84" y="181"/>
                  </a:cubicBezTo>
                  <a:cubicBezTo>
                    <a:pt x="132" y="216"/>
                    <a:pt x="204" y="253"/>
                    <a:pt x="276" y="301"/>
                  </a:cubicBezTo>
                  <a:cubicBezTo>
                    <a:pt x="264" y="157"/>
                    <a:pt x="144" y="37"/>
                    <a:pt x="0" y="0"/>
                  </a:cubicBezTo>
                  <a:close/>
                </a:path>
              </a:pathLst>
            </a:custGeom>
            <a:solidFill>
              <a:srgbClr val="D35F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1"/>
            <p:cNvSpPr/>
            <p:nvPr/>
          </p:nvSpPr>
          <p:spPr>
            <a:xfrm>
              <a:off x="2564431" y="2522439"/>
              <a:ext cx="559712" cy="102480"/>
            </a:xfrm>
            <a:custGeom>
              <a:avLst/>
              <a:gdLst/>
              <a:ahLst/>
              <a:cxnLst/>
              <a:rect l="l" t="t" r="r" b="b"/>
              <a:pathLst>
                <a:path w="8908" h="1631" extrusionOk="0">
                  <a:moveTo>
                    <a:pt x="8856" y="0"/>
                  </a:moveTo>
                  <a:cubicBezTo>
                    <a:pt x="8848" y="0"/>
                    <a:pt x="8841" y="3"/>
                    <a:pt x="8835" y="8"/>
                  </a:cubicBezTo>
                  <a:cubicBezTo>
                    <a:pt x="8536" y="260"/>
                    <a:pt x="8200" y="465"/>
                    <a:pt x="7827" y="585"/>
                  </a:cubicBezTo>
                  <a:cubicBezTo>
                    <a:pt x="7635" y="644"/>
                    <a:pt x="7443" y="681"/>
                    <a:pt x="7251" y="705"/>
                  </a:cubicBezTo>
                  <a:cubicBezTo>
                    <a:pt x="7059" y="729"/>
                    <a:pt x="6867" y="740"/>
                    <a:pt x="6663" y="777"/>
                  </a:cubicBezTo>
                  <a:cubicBezTo>
                    <a:pt x="6267" y="860"/>
                    <a:pt x="5907" y="1052"/>
                    <a:pt x="5559" y="1220"/>
                  </a:cubicBezTo>
                  <a:cubicBezTo>
                    <a:pt x="5210" y="1388"/>
                    <a:pt x="4839" y="1532"/>
                    <a:pt x="4455" y="1545"/>
                  </a:cubicBezTo>
                  <a:cubicBezTo>
                    <a:pt x="4263" y="1545"/>
                    <a:pt x="4070" y="1521"/>
                    <a:pt x="3890" y="1449"/>
                  </a:cubicBezTo>
                  <a:cubicBezTo>
                    <a:pt x="3710" y="1388"/>
                    <a:pt x="3542" y="1268"/>
                    <a:pt x="3374" y="1172"/>
                  </a:cubicBezTo>
                  <a:cubicBezTo>
                    <a:pt x="3026" y="980"/>
                    <a:pt x="2642" y="849"/>
                    <a:pt x="2246" y="788"/>
                  </a:cubicBezTo>
                  <a:cubicBezTo>
                    <a:pt x="1862" y="716"/>
                    <a:pt x="1465" y="668"/>
                    <a:pt x="1094" y="561"/>
                  </a:cubicBezTo>
                  <a:cubicBezTo>
                    <a:pt x="721" y="441"/>
                    <a:pt x="373" y="260"/>
                    <a:pt x="61" y="20"/>
                  </a:cubicBezTo>
                  <a:cubicBezTo>
                    <a:pt x="55" y="14"/>
                    <a:pt x="46" y="11"/>
                    <a:pt x="37" y="11"/>
                  </a:cubicBezTo>
                  <a:cubicBezTo>
                    <a:pt x="28" y="11"/>
                    <a:pt x="19" y="14"/>
                    <a:pt x="13" y="20"/>
                  </a:cubicBezTo>
                  <a:cubicBezTo>
                    <a:pt x="1" y="44"/>
                    <a:pt x="1" y="56"/>
                    <a:pt x="25" y="68"/>
                  </a:cubicBezTo>
                  <a:cubicBezTo>
                    <a:pt x="325" y="320"/>
                    <a:pt x="685" y="513"/>
                    <a:pt x="1070" y="620"/>
                  </a:cubicBezTo>
                  <a:cubicBezTo>
                    <a:pt x="1454" y="740"/>
                    <a:pt x="1849" y="788"/>
                    <a:pt x="2233" y="860"/>
                  </a:cubicBezTo>
                  <a:cubicBezTo>
                    <a:pt x="2618" y="932"/>
                    <a:pt x="2990" y="1052"/>
                    <a:pt x="3326" y="1244"/>
                  </a:cubicBezTo>
                  <a:cubicBezTo>
                    <a:pt x="3506" y="1340"/>
                    <a:pt x="3662" y="1460"/>
                    <a:pt x="3854" y="1532"/>
                  </a:cubicBezTo>
                  <a:cubicBezTo>
                    <a:pt x="4022" y="1595"/>
                    <a:pt x="4197" y="1631"/>
                    <a:pt x="4375" y="1631"/>
                  </a:cubicBezTo>
                  <a:cubicBezTo>
                    <a:pt x="4402" y="1631"/>
                    <a:pt x="4428" y="1630"/>
                    <a:pt x="4455" y="1628"/>
                  </a:cubicBezTo>
                  <a:cubicBezTo>
                    <a:pt x="4863" y="1628"/>
                    <a:pt x="5247" y="1473"/>
                    <a:pt x="5594" y="1305"/>
                  </a:cubicBezTo>
                  <a:cubicBezTo>
                    <a:pt x="5955" y="1124"/>
                    <a:pt x="6303" y="945"/>
                    <a:pt x="6687" y="873"/>
                  </a:cubicBezTo>
                  <a:cubicBezTo>
                    <a:pt x="6867" y="836"/>
                    <a:pt x="7071" y="825"/>
                    <a:pt x="7263" y="788"/>
                  </a:cubicBezTo>
                  <a:cubicBezTo>
                    <a:pt x="7467" y="764"/>
                    <a:pt x="7659" y="729"/>
                    <a:pt x="7851" y="668"/>
                  </a:cubicBezTo>
                  <a:cubicBezTo>
                    <a:pt x="8235" y="548"/>
                    <a:pt x="8584" y="332"/>
                    <a:pt x="8883" y="80"/>
                  </a:cubicBezTo>
                  <a:cubicBezTo>
                    <a:pt x="8907" y="68"/>
                    <a:pt x="8907" y="32"/>
                    <a:pt x="8896" y="20"/>
                  </a:cubicBezTo>
                  <a:cubicBezTo>
                    <a:pt x="8882" y="6"/>
                    <a:pt x="8868" y="0"/>
                    <a:pt x="8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1"/>
            <p:cNvSpPr/>
            <p:nvPr/>
          </p:nvSpPr>
          <p:spPr>
            <a:xfrm>
              <a:off x="2375870" y="2166365"/>
              <a:ext cx="561220" cy="371529"/>
            </a:xfrm>
            <a:custGeom>
              <a:avLst/>
              <a:gdLst/>
              <a:ahLst/>
              <a:cxnLst/>
              <a:rect l="l" t="t" r="r" b="b"/>
              <a:pathLst>
                <a:path w="8932" h="5913" extrusionOk="0">
                  <a:moveTo>
                    <a:pt x="8368" y="0"/>
                  </a:moveTo>
                  <a:cubicBezTo>
                    <a:pt x="8350" y="0"/>
                    <a:pt x="8321" y="6"/>
                    <a:pt x="8259" y="21"/>
                  </a:cubicBezTo>
                  <a:cubicBezTo>
                    <a:pt x="7803" y="130"/>
                    <a:pt x="3986" y="1618"/>
                    <a:pt x="1081" y="3203"/>
                  </a:cubicBezTo>
                  <a:cubicBezTo>
                    <a:pt x="1" y="3790"/>
                    <a:pt x="157" y="5519"/>
                    <a:pt x="1358" y="5867"/>
                  </a:cubicBezTo>
                  <a:cubicBezTo>
                    <a:pt x="1468" y="5898"/>
                    <a:pt x="1579" y="5912"/>
                    <a:pt x="1693" y="5912"/>
                  </a:cubicBezTo>
                  <a:cubicBezTo>
                    <a:pt x="2458" y="5912"/>
                    <a:pt x="3282" y="5273"/>
                    <a:pt x="3879" y="4907"/>
                  </a:cubicBezTo>
                  <a:cubicBezTo>
                    <a:pt x="4730" y="4379"/>
                    <a:pt x="5547" y="3790"/>
                    <a:pt x="6339" y="3166"/>
                  </a:cubicBezTo>
                  <a:cubicBezTo>
                    <a:pt x="8835" y="1198"/>
                    <a:pt x="8811" y="669"/>
                    <a:pt x="8896" y="261"/>
                  </a:cubicBezTo>
                  <a:cubicBezTo>
                    <a:pt x="8932" y="117"/>
                    <a:pt x="8824" y="69"/>
                    <a:pt x="8523" y="34"/>
                  </a:cubicBezTo>
                  <a:cubicBezTo>
                    <a:pt x="8393" y="25"/>
                    <a:pt x="8406" y="0"/>
                    <a:pt x="8368" y="0"/>
                  </a:cubicBezTo>
                  <a:close/>
                </a:path>
              </a:pathLst>
            </a:custGeom>
            <a:solidFill>
              <a:srgbClr val="F0D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1"/>
            <p:cNvSpPr/>
            <p:nvPr/>
          </p:nvSpPr>
          <p:spPr>
            <a:xfrm>
              <a:off x="2852267" y="2069979"/>
              <a:ext cx="208730" cy="169522"/>
            </a:xfrm>
            <a:custGeom>
              <a:avLst/>
              <a:gdLst/>
              <a:ahLst/>
              <a:cxnLst/>
              <a:rect l="l" t="t" r="r" b="b"/>
              <a:pathLst>
                <a:path w="3322" h="2698" extrusionOk="0">
                  <a:moveTo>
                    <a:pt x="3072" y="1"/>
                  </a:moveTo>
                  <a:cubicBezTo>
                    <a:pt x="2521" y="1"/>
                    <a:pt x="1069" y="660"/>
                    <a:pt x="293" y="1640"/>
                  </a:cubicBezTo>
                  <a:cubicBezTo>
                    <a:pt x="1" y="2003"/>
                    <a:pt x="73" y="2697"/>
                    <a:pt x="635" y="2697"/>
                  </a:cubicBezTo>
                  <a:cubicBezTo>
                    <a:pt x="649" y="2697"/>
                    <a:pt x="663" y="2697"/>
                    <a:pt x="677" y="2696"/>
                  </a:cubicBezTo>
                  <a:cubicBezTo>
                    <a:pt x="1194" y="2672"/>
                    <a:pt x="1698" y="2312"/>
                    <a:pt x="2094" y="1987"/>
                  </a:cubicBezTo>
                  <a:cubicBezTo>
                    <a:pt x="2262" y="1843"/>
                    <a:pt x="3187" y="1027"/>
                    <a:pt x="2706" y="848"/>
                  </a:cubicBezTo>
                  <a:cubicBezTo>
                    <a:pt x="2694" y="848"/>
                    <a:pt x="2562" y="811"/>
                    <a:pt x="2562" y="811"/>
                  </a:cubicBezTo>
                  <a:cubicBezTo>
                    <a:pt x="2718" y="679"/>
                    <a:pt x="3235" y="355"/>
                    <a:pt x="3283" y="187"/>
                  </a:cubicBezTo>
                  <a:cubicBezTo>
                    <a:pt x="3321" y="60"/>
                    <a:pt x="3237" y="1"/>
                    <a:pt x="3072" y="1"/>
                  </a:cubicBezTo>
                  <a:close/>
                </a:path>
              </a:pathLst>
            </a:custGeom>
            <a:solidFill>
              <a:srgbClr val="F0D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1"/>
            <p:cNvSpPr/>
            <p:nvPr/>
          </p:nvSpPr>
          <p:spPr>
            <a:xfrm>
              <a:off x="2957449" y="2118674"/>
              <a:ext cx="58874" cy="37323"/>
            </a:xfrm>
            <a:custGeom>
              <a:avLst/>
              <a:gdLst/>
              <a:ahLst/>
              <a:cxnLst/>
              <a:rect l="l" t="t" r="r" b="b"/>
              <a:pathLst>
                <a:path w="937" h="594" extrusionOk="0">
                  <a:moveTo>
                    <a:pt x="876" y="1"/>
                  </a:moveTo>
                  <a:cubicBezTo>
                    <a:pt x="576" y="132"/>
                    <a:pt x="288" y="313"/>
                    <a:pt x="24" y="516"/>
                  </a:cubicBezTo>
                  <a:cubicBezTo>
                    <a:pt x="12" y="529"/>
                    <a:pt x="0" y="553"/>
                    <a:pt x="24" y="577"/>
                  </a:cubicBezTo>
                  <a:cubicBezTo>
                    <a:pt x="32" y="585"/>
                    <a:pt x="47" y="593"/>
                    <a:pt x="63" y="593"/>
                  </a:cubicBezTo>
                  <a:cubicBezTo>
                    <a:pt x="69" y="593"/>
                    <a:pt x="77" y="592"/>
                    <a:pt x="84" y="588"/>
                  </a:cubicBezTo>
                  <a:cubicBezTo>
                    <a:pt x="348" y="396"/>
                    <a:pt x="612" y="204"/>
                    <a:pt x="912" y="60"/>
                  </a:cubicBezTo>
                  <a:cubicBezTo>
                    <a:pt x="924" y="60"/>
                    <a:pt x="936" y="36"/>
                    <a:pt x="924" y="25"/>
                  </a:cubicBezTo>
                  <a:cubicBezTo>
                    <a:pt x="912" y="1"/>
                    <a:pt x="900" y="1"/>
                    <a:pt x="8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1"/>
            <p:cNvSpPr/>
            <p:nvPr/>
          </p:nvSpPr>
          <p:spPr>
            <a:xfrm>
              <a:off x="2750792" y="2166365"/>
              <a:ext cx="561911" cy="371529"/>
            </a:xfrm>
            <a:custGeom>
              <a:avLst/>
              <a:gdLst/>
              <a:ahLst/>
              <a:cxnLst/>
              <a:rect l="l" t="t" r="r" b="b"/>
              <a:pathLst>
                <a:path w="8943" h="5913" extrusionOk="0">
                  <a:moveTo>
                    <a:pt x="575" y="0"/>
                  </a:moveTo>
                  <a:cubicBezTo>
                    <a:pt x="537" y="0"/>
                    <a:pt x="550" y="25"/>
                    <a:pt x="420" y="34"/>
                  </a:cubicBezTo>
                  <a:cubicBezTo>
                    <a:pt x="120" y="69"/>
                    <a:pt x="0" y="117"/>
                    <a:pt x="36" y="261"/>
                  </a:cubicBezTo>
                  <a:cubicBezTo>
                    <a:pt x="132" y="669"/>
                    <a:pt x="96" y="1198"/>
                    <a:pt x="2593" y="3166"/>
                  </a:cubicBezTo>
                  <a:cubicBezTo>
                    <a:pt x="3385" y="3790"/>
                    <a:pt x="4201" y="4379"/>
                    <a:pt x="5066" y="4907"/>
                  </a:cubicBezTo>
                  <a:cubicBezTo>
                    <a:pt x="5661" y="5273"/>
                    <a:pt x="6485" y="5912"/>
                    <a:pt x="7243" y="5912"/>
                  </a:cubicBezTo>
                  <a:cubicBezTo>
                    <a:pt x="7355" y="5912"/>
                    <a:pt x="7466" y="5898"/>
                    <a:pt x="7574" y="5867"/>
                  </a:cubicBezTo>
                  <a:cubicBezTo>
                    <a:pt x="8787" y="5519"/>
                    <a:pt x="8942" y="3790"/>
                    <a:pt x="7850" y="3203"/>
                  </a:cubicBezTo>
                  <a:cubicBezTo>
                    <a:pt x="4946" y="1618"/>
                    <a:pt x="1128" y="130"/>
                    <a:pt x="684" y="21"/>
                  </a:cubicBezTo>
                  <a:cubicBezTo>
                    <a:pt x="622" y="6"/>
                    <a:pt x="593" y="0"/>
                    <a:pt x="575" y="0"/>
                  </a:cubicBezTo>
                  <a:close/>
                </a:path>
              </a:pathLst>
            </a:custGeom>
            <a:solidFill>
              <a:srgbClr val="F0D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1"/>
            <p:cNvSpPr/>
            <p:nvPr/>
          </p:nvSpPr>
          <p:spPr>
            <a:xfrm>
              <a:off x="3115787" y="2299696"/>
              <a:ext cx="140368" cy="75211"/>
            </a:xfrm>
            <a:custGeom>
              <a:avLst/>
              <a:gdLst/>
              <a:ahLst/>
              <a:cxnLst/>
              <a:rect l="l" t="t" r="r" b="b"/>
              <a:pathLst>
                <a:path w="2234" h="1197" extrusionOk="0">
                  <a:moveTo>
                    <a:pt x="49" y="0"/>
                  </a:moveTo>
                  <a:cubicBezTo>
                    <a:pt x="36" y="0"/>
                    <a:pt x="12" y="0"/>
                    <a:pt x="12" y="24"/>
                  </a:cubicBezTo>
                  <a:cubicBezTo>
                    <a:pt x="1" y="36"/>
                    <a:pt x="1" y="60"/>
                    <a:pt x="25" y="60"/>
                  </a:cubicBezTo>
                  <a:cubicBezTo>
                    <a:pt x="721" y="456"/>
                    <a:pt x="1453" y="804"/>
                    <a:pt x="2161" y="1188"/>
                  </a:cubicBezTo>
                  <a:cubicBezTo>
                    <a:pt x="2166" y="1193"/>
                    <a:pt x="2175" y="1196"/>
                    <a:pt x="2185" y="1196"/>
                  </a:cubicBezTo>
                  <a:cubicBezTo>
                    <a:pt x="2199" y="1196"/>
                    <a:pt x="2214" y="1191"/>
                    <a:pt x="2221" y="1177"/>
                  </a:cubicBezTo>
                  <a:cubicBezTo>
                    <a:pt x="2233" y="1153"/>
                    <a:pt x="2221" y="1129"/>
                    <a:pt x="2197" y="1116"/>
                  </a:cubicBezTo>
                  <a:cubicBezTo>
                    <a:pt x="1501" y="721"/>
                    <a:pt x="769" y="384"/>
                    <a:pt x="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1"/>
            <p:cNvSpPr/>
            <p:nvPr/>
          </p:nvSpPr>
          <p:spPr>
            <a:xfrm>
              <a:off x="2627641" y="2069979"/>
              <a:ext cx="208730" cy="169522"/>
            </a:xfrm>
            <a:custGeom>
              <a:avLst/>
              <a:gdLst/>
              <a:ahLst/>
              <a:cxnLst/>
              <a:rect l="l" t="t" r="r" b="b"/>
              <a:pathLst>
                <a:path w="3322" h="2698" extrusionOk="0">
                  <a:moveTo>
                    <a:pt x="248" y="1"/>
                  </a:moveTo>
                  <a:cubicBezTo>
                    <a:pt x="84" y="1"/>
                    <a:pt x="1" y="60"/>
                    <a:pt x="40" y="187"/>
                  </a:cubicBezTo>
                  <a:cubicBezTo>
                    <a:pt x="88" y="355"/>
                    <a:pt x="592" y="679"/>
                    <a:pt x="747" y="811"/>
                  </a:cubicBezTo>
                  <a:cubicBezTo>
                    <a:pt x="760" y="811"/>
                    <a:pt x="627" y="848"/>
                    <a:pt x="616" y="848"/>
                  </a:cubicBezTo>
                  <a:cubicBezTo>
                    <a:pt x="123" y="1027"/>
                    <a:pt x="1059" y="1843"/>
                    <a:pt x="1227" y="1987"/>
                  </a:cubicBezTo>
                  <a:cubicBezTo>
                    <a:pt x="1612" y="2312"/>
                    <a:pt x="2116" y="2672"/>
                    <a:pt x="2644" y="2696"/>
                  </a:cubicBezTo>
                  <a:cubicBezTo>
                    <a:pt x="2658" y="2697"/>
                    <a:pt x="2672" y="2697"/>
                    <a:pt x="2685" y="2697"/>
                  </a:cubicBezTo>
                  <a:cubicBezTo>
                    <a:pt x="3237" y="2697"/>
                    <a:pt x="3321" y="2003"/>
                    <a:pt x="3028" y="1640"/>
                  </a:cubicBezTo>
                  <a:cubicBezTo>
                    <a:pt x="2243" y="660"/>
                    <a:pt x="796" y="1"/>
                    <a:pt x="248" y="1"/>
                  </a:cubicBezTo>
                  <a:close/>
                </a:path>
              </a:pathLst>
            </a:custGeom>
            <a:solidFill>
              <a:srgbClr val="F0D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1"/>
            <p:cNvSpPr/>
            <p:nvPr/>
          </p:nvSpPr>
          <p:spPr>
            <a:xfrm>
              <a:off x="2672315" y="2118674"/>
              <a:ext cx="58120" cy="37511"/>
            </a:xfrm>
            <a:custGeom>
              <a:avLst/>
              <a:gdLst/>
              <a:ahLst/>
              <a:cxnLst/>
              <a:rect l="l" t="t" r="r" b="b"/>
              <a:pathLst>
                <a:path w="925" h="597" extrusionOk="0">
                  <a:moveTo>
                    <a:pt x="49" y="1"/>
                  </a:moveTo>
                  <a:cubicBezTo>
                    <a:pt x="36" y="1"/>
                    <a:pt x="12" y="1"/>
                    <a:pt x="12" y="25"/>
                  </a:cubicBezTo>
                  <a:cubicBezTo>
                    <a:pt x="1" y="36"/>
                    <a:pt x="12" y="60"/>
                    <a:pt x="25" y="60"/>
                  </a:cubicBezTo>
                  <a:cubicBezTo>
                    <a:pt x="313" y="204"/>
                    <a:pt x="588" y="396"/>
                    <a:pt x="853" y="588"/>
                  </a:cubicBezTo>
                  <a:cubicBezTo>
                    <a:pt x="863" y="593"/>
                    <a:pt x="873" y="596"/>
                    <a:pt x="882" y="596"/>
                  </a:cubicBezTo>
                  <a:cubicBezTo>
                    <a:pt x="895" y="596"/>
                    <a:pt x="906" y="591"/>
                    <a:pt x="913" y="577"/>
                  </a:cubicBezTo>
                  <a:cubicBezTo>
                    <a:pt x="925" y="553"/>
                    <a:pt x="925" y="529"/>
                    <a:pt x="901" y="516"/>
                  </a:cubicBezTo>
                  <a:cubicBezTo>
                    <a:pt x="636" y="313"/>
                    <a:pt x="361" y="132"/>
                    <a:pt x="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1"/>
            <p:cNvSpPr/>
            <p:nvPr/>
          </p:nvSpPr>
          <p:spPr>
            <a:xfrm>
              <a:off x="2792199" y="2196336"/>
              <a:ext cx="40087" cy="47124"/>
            </a:xfrm>
            <a:custGeom>
              <a:avLst/>
              <a:gdLst/>
              <a:ahLst/>
              <a:cxnLst/>
              <a:rect l="l" t="t" r="r" b="b"/>
              <a:pathLst>
                <a:path w="638" h="750" extrusionOk="0">
                  <a:moveTo>
                    <a:pt x="589" y="0"/>
                  </a:moveTo>
                  <a:cubicBezTo>
                    <a:pt x="565" y="0"/>
                    <a:pt x="541" y="24"/>
                    <a:pt x="541" y="48"/>
                  </a:cubicBezTo>
                  <a:cubicBezTo>
                    <a:pt x="529" y="120"/>
                    <a:pt x="517" y="181"/>
                    <a:pt x="493" y="253"/>
                  </a:cubicBezTo>
                  <a:cubicBezTo>
                    <a:pt x="469" y="312"/>
                    <a:pt x="433" y="385"/>
                    <a:pt x="385" y="433"/>
                  </a:cubicBezTo>
                  <a:cubicBezTo>
                    <a:pt x="289" y="541"/>
                    <a:pt x="169" y="625"/>
                    <a:pt x="25" y="685"/>
                  </a:cubicBezTo>
                  <a:cubicBezTo>
                    <a:pt x="13" y="697"/>
                    <a:pt x="1" y="709"/>
                    <a:pt x="13" y="733"/>
                  </a:cubicBezTo>
                  <a:cubicBezTo>
                    <a:pt x="21" y="741"/>
                    <a:pt x="30" y="750"/>
                    <a:pt x="43" y="750"/>
                  </a:cubicBezTo>
                  <a:cubicBezTo>
                    <a:pt x="48" y="750"/>
                    <a:pt x="54" y="748"/>
                    <a:pt x="61" y="745"/>
                  </a:cubicBezTo>
                  <a:cubicBezTo>
                    <a:pt x="205" y="697"/>
                    <a:pt x="337" y="613"/>
                    <a:pt x="445" y="493"/>
                  </a:cubicBezTo>
                  <a:cubicBezTo>
                    <a:pt x="553" y="373"/>
                    <a:pt x="614" y="205"/>
                    <a:pt x="625" y="48"/>
                  </a:cubicBezTo>
                  <a:cubicBezTo>
                    <a:pt x="638" y="24"/>
                    <a:pt x="614" y="13"/>
                    <a:pt x="5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1"/>
            <p:cNvSpPr/>
            <p:nvPr/>
          </p:nvSpPr>
          <p:spPr>
            <a:xfrm>
              <a:off x="2845795" y="2183518"/>
              <a:ext cx="95820" cy="44862"/>
            </a:xfrm>
            <a:custGeom>
              <a:avLst/>
              <a:gdLst/>
              <a:ahLst/>
              <a:cxnLst/>
              <a:rect l="l" t="t" r="r" b="b"/>
              <a:pathLst>
                <a:path w="1525" h="714" extrusionOk="0">
                  <a:moveTo>
                    <a:pt x="49" y="1"/>
                  </a:moveTo>
                  <a:cubicBezTo>
                    <a:pt x="36" y="1"/>
                    <a:pt x="12" y="1"/>
                    <a:pt x="1" y="25"/>
                  </a:cubicBezTo>
                  <a:cubicBezTo>
                    <a:pt x="1" y="36"/>
                    <a:pt x="1" y="60"/>
                    <a:pt x="25" y="73"/>
                  </a:cubicBezTo>
                  <a:cubicBezTo>
                    <a:pt x="492" y="289"/>
                    <a:pt x="972" y="505"/>
                    <a:pt x="1453" y="709"/>
                  </a:cubicBezTo>
                  <a:cubicBezTo>
                    <a:pt x="1459" y="712"/>
                    <a:pt x="1465" y="713"/>
                    <a:pt x="1472" y="713"/>
                  </a:cubicBezTo>
                  <a:cubicBezTo>
                    <a:pt x="1489" y="713"/>
                    <a:pt x="1504" y="702"/>
                    <a:pt x="1513" y="685"/>
                  </a:cubicBezTo>
                  <a:cubicBezTo>
                    <a:pt x="1525" y="661"/>
                    <a:pt x="1513" y="637"/>
                    <a:pt x="1489" y="625"/>
                  </a:cubicBezTo>
                  <a:cubicBezTo>
                    <a:pt x="1009" y="409"/>
                    <a:pt x="529" y="204"/>
                    <a:pt x="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1"/>
            <p:cNvSpPr/>
            <p:nvPr/>
          </p:nvSpPr>
          <p:spPr>
            <a:xfrm>
              <a:off x="2762039" y="2230454"/>
              <a:ext cx="84573" cy="78101"/>
            </a:xfrm>
            <a:custGeom>
              <a:avLst/>
              <a:gdLst/>
              <a:ahLst/>
              <a:cxnLst/>
              <a:rect l="l" t="t" r="r" b="b"/>
              <a:pathLst>
                <a:path w="1346" h="1243" extrusionOk="0">
                  <a:moveTo>
                    <a:pt x="37" y="1"/>
                  </a:moveTo>
                  <a:cubicBezTo>
                    <a:pt x="28" y="1"/>
                    <a:pt x="19" y="4"/>
                    <a:pt x="13" y="10"/>
                  </a:cubicBezTo>
                  <a:cubicBezTo>
                    <a:pt x="1" y="22"/>
                    <a:pt x="1" y="46"/>
                    <a:pt x="13" y="58"/>
                  </a:cubicBezTo>
                  <a:cubicBezTo>
                    <a:pt x="217" y="262"/>
                    <a:pt x="409" y="466"/>
                    <a:pt x="625" y="670"/>
                  </a:cubicBezTo>
                  <a:cubicBezTo>
                    <a:pt x="721" y="766"/>
                    <a:pt x="829" y="862"/>
                    <a:pt x="937" y="958"/>
                  </a:cubicBezTo>
                  <a:cubicBezTo>
                    <a:pt x="1045" y="1054"/>
                    <a:pt x="1153" y="1150"/>
                    <a:pt x="1273" y="1234"/>
                  </a:cubicBezTo>
                  <a:cubicBezTo>
                    <a:pt x="1283" y="1239"/>
                    <a:pt x="1293" y="1242"/>
                    <a:pt x="1302" y="1242"/>
                  </a:cubicBezTo>
                  <a:cubicBezTo>
                    <a:pt x="1315" y="1242"/>
                    <a:pt x="1326" y="1236"/>
                    <a:pt x="1334" y="1222"/>
                  </a:cubicBezTo>
                  <a:cubicBezTo>
                    <a:pt x="1345" y="1210"/>
                    <a:pt x="1345" y="1186"/>
                    <a:pt x="1321" y="1162"/>
                  </a:cubicBezTo>
                  <a:cubicBezTo>
                    <a:pt x="1214" y="1078"/>
                    <a:pt x="1105" y="994"/>
                    <a:pt x="997" y="898"/>
                  </a:cubicBezTo>
                  <a:cubicBezTo>
                    <a:pt x="889" y="802"/>
                    <a:pt x="781" y="706"/>
                    <a:pt x="685" y="610"/>
                  </a:cubicBezTo>
                  <a:cubicBezTo>
                    <a:pt x="469" y="406"/>
                    <a:pt x="265" y="214"/>
                    <a:pt x="61" y="10"/>
                  </a:cubicBezTo>
                  <a:cubicBezTo>
                    <a:pt x="55" y="4"/>
                    <a:pt x="46" y="1"/>
                    <a:pt x="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1"/>
            <p:cNvSpPr/>
            <p:nvPr/>
          </p:nvSpPr>
          <p:spPr>
            <a:xfrm>
              <a:off x="2959648" y="1564299"/>
              <a:ext cx="67231" cy="73954"/>
            </a:xfrm>
            <a:custGeom>
              <a:avLst/>
              <a:gdLst/>
              <a:ahLst/>
              <a:cxnLst/>
              <a:rect l="l" t="t" r="r" b="b"/>
              <a:pathLst>
                <a:path w="1070" h="1177" extrusionOk="0">
                  <a:moveTo>
                    <a:pt x="625" y="0"/>
                  </a:moveTo>
                  <a:cubicBezTo>
                    <a:pt x="325" y="0"/>
                    <a:pt x="85" y="253"/>
                    <a:pt x="85" y="553"/>
                  </a:cubicBezTo>
                  <a:cubicBezTo>
                    <a:pt x="85" y="853"/>
                    <a:pt x="1" y="1177"/>
                    <a:pt x="301" y="1177"/>
                  </a:cubicBezTo>
                  <a:cubicBezTo>
                    <a:pt x="769" y="1177"/>
                    <a:pt x="1069" y="805"/>
                    <a:pt x="1069" y="505"/>
                  </a:cubicBezTo>
                  <a:cubicBezTo>
                    <a:pt x="1069" y="205"/>
                    <a:pt x="925" y="0"/>
                    <a:pt x="625" y="0"/>
                  </a:cubicBezTo>
                  <a:close/>
                </a:path>
              </a:pathLst>
            </a:custGeom>
            <a:solidFill>
              <a:srgbClr val="F0D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1"/>
            <p:cNvSpPr/>
            <p:nvPr/>
          </p:nvSpPr>
          <p:spPr>
            <a:xfrm>
              <a:off x="3002688" y="1588427"/>
              <a:ext cx="11310" cy="22243"/>
            </a:xfrm>
            <a:custGeom>
              <a:avLst/>
              <a:gdLst/>
              <a:ahLst/>
              <a:cxnLst/>
              <a:rect l="l" t="t" r="r" b="b"/>
              <a:pathLst>
                <a:path w="180" h="354" extrusionOk="0">
                  <a:moveTo>
                    <a:pt x="156" y="1"/>
                  </a:moveTo>
                  <a:cubicBezTo>
                    <a:pt x="144" y="1"/>
                    <a:pt x="120" y="13"/>
                    <a:pt x="120" y="25"/>
                  </a:cubicBezTo>
                  <a:cubicBezTo>
                    <a:pt x="84" y="109"/>
                    <a:pt x="36" y="205"/>
                    <a:pt x="12" y="289"/>
                  </a:cubicBezTo>
                  <a:lnTo>
                    <a:pt x="12" y="301"/>
                  </a:lnTo>
                  <a:cubicBezTo>
                    <a:pt x="0" y="313"/>
                    <a:pt x="12" y="337"/>
                    <a:pt x="24" y="349"/>
                  </a:cubicBezTo>
                  <a:cubicBezTo>
                    <a:pt x="31" y="353"/>
                    <a:pt x="38" y="354"/>
                    <a:pt x="45" y="354"/>
                  </a:cubicBezTo>
                  <a:cubicBezTo>
                    <a:pt x="61" y="354"/>
                    <a:pt x="76" y="346"/>
                    <a:pt x="84" y="337"/>
                  </a:cubicBezTo>
                  <a:cubicBezTo>
                    <a:pt x="108" y="289"/>
                    <a:pt x="132" y="241"/>
                    <a:pt x="144" y="193"/>
                  </a:cubicBezTo>
                  <a:cubicBezTo>
                    <a:pt x="156" y="145"/>
                    <a:pt x="180" y="97"/>
                    <a:pt x="180" y="37"/>
                  </a:cubicBezTo>
                  <a:cubicBezTo>
                    <a:pt x="180" y="25"/>
                    <a:pt x="168" y="13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1"/>
            <p:cNvSpPr/>
            <p:nvPr/>
          </p:nvSpPr>
          <p:spPr>
            <a:xfrm>
              <a:off x="2667037" y="1564299"/>
              <a:ext cx="67922" cy="73954"/>
            </a:xfrm>
            <a:custGeom>
              <a:avLst/>
              <a:gdLst/>
              <a:ahLst/>
              <a:cxnLst/>
              <a:rect l="l" t="t" r="r" b="b"/>
              <a:pathLst>
                <a:path w="1081" h="1177" extrusionOk="0">
                  <a:moveTo>
                    <a:pt x="456" y="0"/>
                  </a:moveTo>
                  <a:cubicBezTo>
                    <a:pt x="157" y="0"/>
                    <a:pt x="0" y="205"/>
                    <a:pt x="0" y="505"/>
                  </a:cubicBezTo>
                  <a:cubicBezTo>
                    <a:pt x="0" y="805"/>
                    <a:pt x="312" y="1177"/>
                    <a:pt x="781" y="1177"/>
                  </a:cubicBezTo>
                  <a:cubicBezTo>
                    <a:pt x="1081" y="1177"/>
                    <a:pt x="997" y="853"/>
                    <a:pt x="997" y="553"/>
                  </a:cubicBezTo>
                  <a:cubicBezTo>
                    <a:pt x="997" y="253"/>
                    <a:pt x="757" y="0"/>
                    <a:pt x="456" y="0"/>
                  </a:cubicBezTo>
                  <a:close/>
                </a:path>
              </a:pathLst>
            </a:custGeom>
            <a:solidFill>
              <a:srgbClr val="F0D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1"/>
            <p:cNvSpPr/>
            <p:nvPr/>
          </p:nvSpPr>
          <p:spPr>
            <a:xfrm>
              <a:off x="2679854" y="1588427"/>
              <a:ext cx="12127" cy="22243"/>
            </a:xfrm>
            <a:custGeom>
              <a:avLst/>
              <a:gdLst/>
              <a:ahLst/>
              <a:cxnLst/>
              <a:rect l="l" t="t" r="r" b="b"/>
              <a:pathLst>
                <a:path w="193" h="354" extrusionOk="0">
                  <a:moveTo>
                    <a:pt x="36" y="1"/>
                  </a:moveTo>
                  <a:cubicBezTo>
                    <a:pt x="25" y="1"/>
                    <a:pt x="1" y="25"/>
                    <a:pt x="12" y="37"/>
                  </a:cubicBezTo>
                  <a:cubicBezTo>
                    <a:pt x="12" y="97"/>
                    <a:pt x="25" y="145"/>
                    <a:pt x="49" y="193"/>
                  </a:cubicBezTo>
                  <a:cubicBezTo>
                    <a:pt x="60" y="241"/>
                    <a:pt x="73" y="289"/>
                    <a:pt x="108" y="337"/>
                  </a:cubicBezTo>
                  <a:cubicBezTo>
                    <a:pt x="108" y="346"/>
                    <a:pt x="120" y="354"/>
                    <a:pt x="136" y="354"/>
                  </a:cubicBezTo>
                  <a:cubicBezTo>
                    <a:pt x="142" y="354"/>
                    <a:pt x="149" y="353"/>
                    <a:pt x="156" y="349"/>
                  </a:cubicBezTo>
                  <a:cubicBezTo>
                    <a:pt x="180" y="349"/>
                    <a:pt x="193" y="313"/>
                    <a:pt x="180" y="301"/>
                  </a:cubicBezTo>
                  <a:lnTo>
                    <a:pt x="180" y="289"/>
                  </a:lnTo>
                  <a:cubicBezTo>
                    <a:pt x="145" y="205"/>
                    <a:pt x="97" y="109"/>
                    <a:pt x="73" y="25"/>
                  </a:cubicBezTo>
                  <a:cubicBezTo>
                    <a:pt x="73" y="13"/>
                    <a:pt x="60" y="1"/>
                    <a:pt x="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1"/>
            <p:cNvSpPr/>
            <p:nvPr/>
          </p:nvSpPr>
          <p:spPr>
            <a:xfrm>
              <a:off x="2735713" y="1637499"/>
              <a:ext cx="223307" cy="325095"/>
            </a:xfrm>
            <a:custGeom>
              <a:avLst/>
              <a:gdLst/>
              <a:ahLst/>
              <a:cxnLst/>
              <a:rect l="l" t="t" r="r" b="b"/>
              <a:pathLst>
                <a:path w="3554" h="5174" extrusionOk="0">
                  <a:moveTo>
                    <a:pt x="1777" y="0"/>
                  </a:moveTo>
                  <a:cubicBezTo>
                    <a:pt x="1068" y="0"/>
                    <a:pt x="492" y="564"/>
                    <a:pt x="492" y="1284"/>
                  </a:cubicBezTo>
                  <a:cubicBezTo>
                    <a:pt x="468" y="1452"/>
                    <a:pt x="456" y="1585"/>
                    <a:pt x="432" y="1753"/>
                  </a:cubicBezTo>
                  <a:cubicBezTo>
                    <a:pt x="384" y="1993"/>
                    <a:pt x="288" y="2281"/>
                    <a:pt x="144" y="2701"/>
                  </a:cubicBezTo>
                  <a:cubicBezTo>
                    <a:pt x="132" y="2713"/>
                    <a:pt x="132" y="2713"/>
                    <a:pt x="132" y="2725"/>
                  </a:cubicBezTo>
                  <a:cubicBezTo>
                    <a:pt x="48" y="2929"/>
                    <a:pt x="0" y="3157"/>
                    <a:pt x="0" y="3397"/>
                  </a:cubicBezTo>
                  <a:cubicBezTo>
                    <a:pt x="0" y="4370"/>
                    <a:pt x="792" y="5173"/>
                    <a:pt x="1777" y="5173"/>
                  </a:cubicBezTo>
                  <a:cubicBezTo>
                    <a:pt x="2748" y="5173"/>
                    <a:pt x="3553" y="4370"/>
                    <a:pt x="3553" y="3397"/>
                  </a:cubicBezTo>
                  <a:cubicBezTo>
                    <a:pt x="3553" y="3157"/>
                    <a:pt x="3505" y="2929"/>
                    <a:pt x="3421" y="2725"/>
                  </a:cubicBezTo>
                  <a:cubicBezTo>
                    <a:pt x="3265" y="2292"/>
                    <a:pt x="3169" y="1993"/>
                    <a:pt x="3121" y="1753"/>
                  </a:cubicBezTo>
                  <a:cubicBezTo>
                    <a:pt x="3084" y="1585"/>
                    <a:pt x="3073" y="1441"/>
                    <a:pt x="3060" y="1284"/>
                  </a:cubicBezTo>
                  <a:cubicBezTo>
                    <a:pt x="3060" y="564"/>
                    <a:pt x="2484" y="0"/>
                    <a:pt x="1777" y="0"/>
                  </a:cubicBezTo>
                  <a:close/>
                </a:path>
              </a:pathLst>
            </a:custGeom>
            <a:solidFill>
              <a:srgbClr val="F0D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1"/>
            <p:cNvSpPr/>
            <p:nvPr/>
          </p:nvSpPr>
          <p:spPr>
            <a:xfrm>
              <a:off x="2735713" y="1739289"/>
              <a:ext cx="223307" cy="223307"/>
            </a:xfrm>
            <a:custGeom>
              <a:avLst/>
              <a:gdLst/>
              <a:ahLst/>
              <a:cxnLst/>
              <a:rect l="l" t="t" r="r" b="b"/>
              <a:pathLst>
                <a:path w="3554" h="3554" extrusionOk="0">
                  <a:moveTo>
                    <a:pt x="1777" y="0"/>
                  </a:moveTo>
                  <a:cubicBezTo>
                    <a:pt x="792" y="0"/>
                    <a:pt x="0" y="793"/>
                    <a:pt x="0" y="1777"/>
                  </a:cubicBezTo>
                  <a:cubicBezTo>
                    <a:pt x="0" y="2750"/>
                    <a:pt x="792" y="3553"/>
                    <a:pt x="1777" y="3553"/>
                  </a:cubicBezTo>
                  <a:cubicBezTo>
                    <a:pt x="2748" y="3553"/>
                    <a:pt x="3553" y="2750"/>
                    <a:pt x="3553" y="1777"/>
                  </a:cubicBezTo>
                  <a:cubicBezTo>
                    <a:pt x="3553" y="793"/>
                    <a:pt x="2748" y="0"/>
                    <a:pt x="1777" y="0"/>
                  </a:cubicBezTo>
                  <a:close/>
                </a:path>
              </a:pathLst>
            </a:custGeom>
            <a:solidFill>
              <a:srgbClr val="F0D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1"/>
            <p:cNvSpPr/>
            <p:nvPr/>
          </p:nvSpPr>
          <p:spPr>
            <a:xfrm>
              <a:off x="2740237" y="1637499"/>
              <a:ext cx="190068" cy="186298"/>
            </a:xfrm>
            <a:custGeom>
              <a:avLst/>
              <a:gdLst/>
              <a:ahLst/>
              <a:cxnLst/>
              <a:rect l="l" t="t" r="r" b="b"/>
              <a:pathLst>
                <a:path w="3025" h="2965" extrusionOk="0">
                  <a:moveTo>
                    <a:pt x="1705" y="0"/>
                  </a:moveTo>
                  <a:cubicBezTo>
                    <a:pt x="996" y="0"/>
                    <a:pt x="420" y="564"/>
                    <a:pt x="420" y="1284"/>
                  </a:cubicBezTo>
                  <a:cubicBezTo>
                    <a:pt x="396" y="1452"/>
                    <a:pt x="384" y="1585"/>
                    <a:pt x="360" y="1753"/>
                  </a:cubicBezTo>
                  <a:cubicBezTo>
                    <a:pt x="312" y="1993"/>
                    <a:pt x="216" y="2281"/>
                    <a:pt x="72" y="2701"/>
                  </a:cubicBezTo>
                  <a:cubicBezTo>
                    <a:pt x="60" y="2713"/>
                    <a:pt x="60" y="2713"/>
                    <a:pt x="60" y="2725"/>
                  </a:cubicBezTo>
                  <a:cubicBezTo>
                    <a:pt x="48" y="2749"/>
                    <a:pt x="36" y="2773"/>
                    <a:pt x="24" y="2809"/>
                  </a:cubicBezTo>
                  <a:cubicBezTo>
                    <a:pt x="24" y="2833"/>
                    <a:pt x="12" y="2857"/>
                    <a:pt x="0" y="2881"/>
                  </a:cubicBezTo>
                  <a:lnTo>
                    <a:pt x="0" y="2893"/>
                  </a:lnTo>
                  <a:cubicBezTo>
                    <a:pt x="132" y="2953"/>
                    <a:pt x="384" y="2965"/>
                    <a:pt x="612" y="2965"/>
                  </a:cubicBezTo>
                  <a:cubicBezTo>
                    <a:pt x="1188" y="2965"/>
                    <a:pt x="1716" y="2797"/>
                    <a:pt x="2185" y="2461"/>
                  </a:cubicBezTo>
                  <a:cubicBezTo>
                    <a:pt x="2497" y="2244"/>
                    <a:pt x="2857" y="1921"/>
                    <a:pt x="3025" y="1572"/>
                  </a:cubicBezTo>
                  <a:cubicBezTo>
                    <a:pt x="3001" y="1476"/>
                    <a:pt x="3001" y="1380"/>
                    <a:pt x="2988" y="1284"/>
                  </a:cubicBezTo>
                  <a:cubicBezTo>
                    <a:pt x="2988" y="564"/>
                    <a:pt x="2412" y="0"/>
                    <a:pt x="1705" y="0"/>
                  </a:cubicBezTo>
                  <a:close/>
                </a:path>
              </a:pathLst>
            </a:custGeom>
            <a:solidFill>
              <a:srgbClr val="D999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1"/>
            <p:cNvSpPr/>
            <p:nvPr/>
          </p:nvSpPr>
          <p:spPr>
            <a:xfrm>
              <a:off x="2688148" y="1382586"/>
              <a:ext cx="318309" cy="385415"/>
            </a:xfrm>
            <a:custGeom>
              <a:avLst/>
              <a:gdLst/>
              <a:ahLst/>
              <a:cxnLst/>
              <a:rect l="l" t="t" r="r" b="b"/>
              <a:pathLst>
                <a:path w="5066" h="6134" extrusionOk="0">
                  <a:moveTo>
                    <a:pt x="2521" y="0"/>
                  </a:moveTo>
                  <a:cubicBezTo>
                    <a:pt x="1657" y="24"/>
                    <a:pt x="937" y="468"/>
                    <a:pt x="541" y="1308"/>
                  </a:cubicBezTo>
                  <a:cubicBezTo>
                    <a:pt x="120" y="2172"/>
                    <a:pt x="0" y="3997"/>
                    <a:pt x="565" y="4909"/>
                  </a:cubicBezTo>
                  <a:cubicBezTo>
                    <a:pt x="865" y="5402"/>
                    <a:pt x="1597" y="6122"/>
                    <a:pt x="2521" y="6133"/>
                  </a:cubicBezTo>
                  <a:lnTo>
                    <a:pt x="2545" y="6133"/>
                  </a:lnTo>
                  <a:cubicBezTo>
                    <a:pt x="3470" y="6122"/>
                    <a:pt x="4190" y="5402"/>
                    <a:pt x="4502" y="4909"/>
                  </a:cubicBezTo>
                  <a:cubicBezTo>
                    <a:pt x="5066" y="3997"/>
                    <a:pt x="4934" y="2172"/>
                    <a:pt x="4526" y="1308"/>
                  </a:cubicBezTo>
                  <a:cubicBezTo>
                    <a:pt x="4118" y="468"/>
                    <a:pt x="3398" y="24"/>
                    <a:pt x="2545" y="0"/>
                  </a:cubicBezTo>
                  <a:close/>
                </a:path>
              </a:pathLst>
            </a:custGeom>
            <a:solidFill>
              <a:srgbClr val="F0D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1"/>
            <p:cNvSpPr/>
            <p:nvPr/>
          </p:nvSpPr>
          <p:spPr>
            <a:xfrm>
              <a:off x="2890281" y="1517866"/>
              <a:ext cx="42098" cy="24128"/>
            </a:xfrm>
            <a:custGeom>
              <a:avLst/>
              <a:gdLst/>
              <a:ahLst/>
              <a:cxnLst/>
              <a:rect l="l" t="t" r="r" b="b"/>
              <a:pathLst>
                <a:path w="670" h="384" extrusionOk="0">
                  <a:moveTo>
                    <a:pt x="274" y="1"/>
                  </a:moveTo>
                  <a:cubicBezTo>
                    <a:pt x="130" y="1"/>
                    <a:pt x="0" y="55"/>
                    <a:pt x="0" y="176"/>
                  </a:cubicBezTo>
                  <a:cubicBezTo>
                    <a:pt x="0" y="302"/>
                    <a:pt x="210" y="383"/>
                    <a:pt x="391" y="383"/>
                  </a:cubicBezTo>
                  <a:cubicBezTo>
                    <a:pt x="519" y="383"/>
                    <a:pt x="634" y="342"/>
                    <a:pt x="648" y="248"/>
                  </a:cubicBezTo>
                  <a:cubicBezTo>
                    <a:pt x="669" y="92"/>
                    <a:pt x="460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1"/>
            <p:cNvSpPr/>
            <p:nvPr/>
          </p:nvSpPr>
          <p:spPr>
            <a:xfrm>
              <a:off x="2761411" y="1518117"/>
              <a:ext cx="43794" cy="23751"/>
            </a:xfrm>
            <a:custGeom>
              <a:avLst/>
              <a:gdLst/>
              <a:ahLst/>
              <a:cxnLst/>
              <a:rect l="l" t="t" r="r" b="b"/>
              <a:pathLst>
                <a:path w="697" h="378" extrusionOk="0">
                  <a:moveTo>
                    <a:pt x="393" y="1"/>
                  </a:moveTo>
                  <a:cubicBezTo>
                    <a:pt x="205" y="1"/>
                    <a:pt x="1" y="93"/>
                    <a:pt x="35" y="244"/>
                  </a:cubicBezTo>
                  <a:cubicBezTo>
                    <a:pt x="55" y="336"/>
                    <a:pt x="181" y="378"/>
                    <a:pt x="316" y="378"/>
                  </a:cubicBezTo>
                  <a:cubicBezTo>
                    <a:pt x="497" y="378"/>
                    <a:pt x="697" y="302"/>
                    <a:pt x="683" y="172"/>
                  </a:cubicBezTo>
                  <a:cubicBezTo>
                    <a:pt x="668" y="53"/>
                    <a:pt x="535" y="1"/>
                    <a:pt x="3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1"/>
            <p:cNvSpPr/>
            <p:nvPr/>
          </p:nvSpPr>
          <p:spPr>
            <a:xfrm>
              <a:off x="2832223" y="1548151"/>
              <a:ext cx="33992" cy="77347"/>
            </a:xfrm>
            <a:custGeom>
              <a:avLst/>
              <a:gdLst/>
              <a:ahLst/>
              <a:cxnLst/>
              <a:rect l="l" t="t" r="r" b="b"/>
              <a:pathLst>
                <a:path w="541" h="1231" extrusionOk="0">
                  <a:moveTo>
                    <a:pt x="379" y="1"/>
                  </a:moveTo>
                  <a:cubicBezTo>
                    <a:pt x="374" y="1"/>
                    <a:pt x="368" y="2"/>
                    <a:pt x="361" y="6"/>
                  </a:cubicBezTo>
                  <a:cubicBezTo>
                    <a:pt x="348" y="6"/>
                    <a:pt x="337" y="17"/>
                    <a:pt x="337" y="30"/>
                  </a:cubicBezTo>
                  <a:cubicBezTo>
                    <a:pt x="361" y="150"/>
                    <a:pt x="385" y="281"/>
                    <a:pt x="396" y="402"/>
                  </a:cubicBezTo>
                  <a:cubicBezTo>
                    <a:pt x="409" y="522"/>
                    <a:pt x="433" y="642"/>
                    <a:pt x="444" y="762"/>
                  </a:cubicBezTo>
                  <a:cubicBezTo>
                    <a:pt x="457" y="882"/>
                    <a:pt x="457" y="1014"/>
                    <a:pt x="372" y="1074"/>
                  </a:cubicBezTo>
                  <a:cubicBezTo>
                    <a:pt x="324" y="1098"/>
                    <a:pt x="276" y="1122"/>
                    <a:pt x="217" y="1134"/>
                  </a:cubicBezTo>
                  <a:lnTo>
                    <a:pt x="132" y="1146"/>
                  </a:lnTo>
                  <a:cubicBezTo>
                    <a:pt x="97" y="1158"/>
                    <a:pt x="73" y="1158"/>
                    <a:pt x="36" y="1158"/>
                  </a:cubicBezTo>
                  <a:cubicBezTo>
                    <a:pt x="25" y="1158"/>
                    <a:pt x="12" y="1170"/>
                    <a:pt x="1" y="1194"/>
                  </a:cubicBezTo>
                  <a:cubicBezTo>
                    <a:pt x="1" y="1218"/>
                    <a:pt x="25" y="1230"/>
                    <a:pt x="36" y="1230"/>
                  </a:cubicBezTo>
                  <a:lnTo>
                    <a:pt x="145" y="1230"/>
                  </a:lnTo>
                  <a:lnTo>
                    <a:pt x="228" y="1218"/>
                  </a:lnTo>
                  <a:cubicBezTo>
                    <a:pt x="300" y="1206"/>
                    <a:pt x="361" y="1182"/>
                    <a:pt x="420" y="1146"/>
                  </a:cubicBezTo>
                  <a:cubicBezTo>
                    <a:pt x="481" y="1098"/>
                    <a:pt x="516" y="1026"/>
                    <a:pt x="529" y="954"/>
                  </a:cubicBezTo>
                  <a:cubicBezTo>
                    <a:pt x="540" y="882"/>
                    <a:pt x="540" y="822"/>
                    <a:pt x="529" y="762"/>
                  </a:cubicBezTo>
                  <a:cubicBezTo>
                    <a:pt x="516" y="630"/>
                    <a:pt x="492" y="510"/>
                    <a:pt x="468" y="390"/>
                  </a:cubicBezTo>
                  <a:cubicBezTo>
                    <a:pt x="457" y="270"/>
                    <a:pt x="433" y="137"/>
                    <a:pt x="396" y="17"/>
                  </a:cubicBezTo>
                  <a:cubicBezTo>
                    <a:pt x="396" y="9"/>
                    <a:pt x="390" y="1"/>
                    <a:pt x="3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1"/>
            <p:cNvSpPr/>
            <p:nvPr/>
          </p:nvSpPr>
          <p:spPr>
            <a:xfrm>
              <a:off x="2768888" y="1563545"/>
              <a:ext cx="33930" cy="15520"/>
            </a:xfrm>
            <a:custGeom>
              <a:avLst/>
              <a:gdLst/>
              <a:ahLst/>
              <a:cxnLst/>
              <a:rect l="l" t="t" r="r" b="b"/>
              <a:pathLst>
                <a:path w="540" h="247" extrusionOk="0">
                  <a:moveTo>
                    <a:pt x="240" y="1"/>
                  </a:moveTo>
                  <a:cubicBezTo>
                    <a:pt x="192" y="12"/>
                    <a:pt x="144" y="25"/>
                    <a:pt x="108" y="60"/>
                  </a:cubicBezTo>
                  <a:cubicBezTo>
                    <a:pt x="60" y="85"/>
                    <a:pt x="36" y="121"/>
                    <a:pt x="12" y="169"/>
                  </a:cubicBezTo>
                  <a:cubicBezTo>
                    <a:pt x="0" y="193"/>
                    <a:pt x="0" y="217"/>
                    <a:pt x="24" y="229"/>
                  </a:cubicBezTo>
                  <a:cubicBezTo>
                    <a:pt x="30" y="241"/>
                    <a:pt x="42" y="247"/>
                    <a:pt x="56" y="247"/>
                  </a:cubicBezTo>
                  <a:cubicBezTo>
                    <a:pt x="69" y="247"/>
                    <a:pt x="84" y="241"/>
                    <a:pt x="96" y="229"/>
                  </a:cubicBezTo>
                  <a:lnTo>
                    <a:pt x="96" y="217"/>
                  </a:lnTo>
                  <a:cubicBezTo>
                    <a:pt x="120" y="193"/>
                    <a:pt x="144" y="169"/>
                    <a:pt x="168" y="157"/>
                  </a:cubicBezTo>
                  <a:cubicBezTo>
                    <a:pt x="192" y="145"/>
                    <a:pt x="228" y="133"/>
                    <a:pt x="252" y="133"/>
                  </a:cubicBezTo>
                  <a:cubicBezTo>
                    <a:pt x="276" y="133"/>
                    <a:pt x="312" y="145"/>
                    <a:pt x="336" y="157"/>
                  </a:cubicBezTo>
                  <a:cubicBezTo>
                    <a:pt x="372" y="169"/>
                    <a:pt x="396" y="193"/>
                    <a:pt x="432" y="205"/>
                  </a:cubicBezTo>
                  <a:lnTo>
                    <a:pt x="432" y="217"/>
                  </a:lnTo>
                  <a:cubicBezTo>
                    <a:pt x="445" y="221"/>
                    <a:pt x="458" y="224"/>
                    <a:pt x="470" y="224"/>
                  </a:cubicBezTo>
                  <a:cubicBezTo>
                    <a:pt x="491" y="224"/>
                    <a:pt x="509" y="216"/>
                    <a:pt x="516" y="193"/>
                  </a:cubicBezTo>
                  <a:cubicBezTo>
                    <a:pt x="540" y="169"/>
                    <a:pt x="540" y="133"/>
                    <a:pt x="516" y="109"/>
                  </a:cubicBezTo>
                  <a:lnTo>
                    <a:pt x="456" y="60"/>
                  </a:lnTo>
                  <a:cubicBezTo>
                    <a:pt x="432" y="49"/>
                    <a:pt x="420" y="36"/>
                    <a:pt x="396" y="25"/>
                  </a:cubicBezTo>
                  <a:cubicBezTo>
                    <a:pt x="348" y="12"/>
                    <a:pt x="300" y="1"/>
                    <a:pt x="2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1"/>
            <p:cNvSpPr/>
            <p:nvPr/>
          </p:nvSpPr>
          <p:spPr>
            <a:xfrm>
              <a:off x="2894805" y="1563545"/>
              <a:ext cx="33992" cy="15520"/>
            </a:xfrm>
            <a:custGeom>
              <a:avLst/>
              <a:gdLst/>
              <a:ahLst/>
              <a:cxnLst/>
              <a:rect l="l" t="t" r="r" b="b"/>
              <a:pathLst>
                <a:path w="541" h="247" extrusionOk="0">
                  <a:moveTo>
                    <a:pt x="240" y="1"/>
                  </a:moveTo>
                  <a:cubicBezTo>
                    <a:pt x="192" y="12"/>
                    <a:pt x="144" y="36"/>
                    <a:pt x="96" y="60"/>
                  </a:cubicBezTo>
                  <a:cubicBezTo>
                    <a:pt x="61" y="85"/>
                    <a:pt x="37" y="121"/>
                    <a:pt x="13" y="169"/>
                  </a:cubicBezTo>
                  <a:cubicBezTo>
                    <a:pt x="0" y="193"/>
                    <a:pt x="0" y="217"/>
                    <a:pt x="24" y="229"/>
                  </a:cubicBezTo>
                  <a:cubicBezTo>
                    <a:pt x="31" y="241"/>
                    <a:pt x="43" y="247"/>
                    <a:pt x="55" y="247"/>
                  </a:cubicBezTo>
                  <a:cubicBezTo>
                    <a:pt x="67" y="247"/>
                    <a:pt x="79" y="241"/>
                    <a:pt x="85" y="229"/>
                  </a:cubicBezTo>
                  <a:lnTo>
                    <a:pt x="96" y="217"/>
                  </a:lnTo>
                  <a:cubicBezTo>
                    <a:pt x="120" y="205"/>
                    <a:pt x="144" y="181"/>
                    <a:pt x="168" y="157"/>
                  </a:cubicBezTo>
                  <a:cubicBezTo>
                    <a:pt x="192" y="145"/>
                    <a:pt x="229" y="133"/>
                    <a:pt x="253" y="133"/>
                  </a:cubicBezTo>
                  <a:cubicBezTo>
                    <a:pt x="277" y="133"/>
                    <a:pt x="312" y="145"/>
                    <a:pt x="336" y="157"/>
                  </a:cubicBezTo>
                  <a:cubicBezTo>
                    <a:pt x="373" y="169"/>
                    <a:pt x="397" y="193"/>
                    <a:pt x="432" y="205"/>
                  </a:cubicBezTo>
                  <a:lnTo>
                    <a:pt x="432" y="217"/>
                  </a:lnTo>
                  <a:cubicBezTo>
                    <a:pt x="442" y="222"/>
                    <a:pt x="456" y="225"/>
                    <a:pt x="470" y="225"/>
                  </a:cubicBezTo>
                  <a:cubicBezTo>
                    <a:pt x="490" y="225"/>
                    <a:pt x="510" y="219"/>
                    <a:pt x="517" y="205"/>
                  </a:cubicBezTo>
                  <a:cubicBezTo>
                    <a:pt x="541" y="169"/>
                    <a:pt x="541" y="133"/>
                    <a:pt x="504" y="109"/>
                  </a:cubicBezTo>
                  <a:lnTo>
                    <a:pt x="456" y="60"/>
                  </a:lnTo>
                  <a:cubicBezTo>
                    <a:pt x="432" y="49"/>
                    <a:pt x="421" y="36"/>
                    <a:pt x="397" y="36"/>
                  </a:cubicBezTo>
                  <a:cubicBezTo>
                    <a:pt x="349" y="12"/>
                    <a:pt x="301" y="1"/>
                    <a:pt x="2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1"/>
            <p:cNvSpPr/>
            <p:nvPr/>
          </p:nvSpPr>
          <p:spPr>
            <a:xfrm>
              <a:off x="2719062" y="1607340"/>
              <a:ext cx="76216" cy="49009"/>
            </a:xfrm>
            <a:custGeom>
              <a:avLst/>
              <a:gdLst/>
              <a:ahLst/>
              <a:cxnLst/>
              <a:rect l="l" t="t" r="r" b="b"/>
              <a:pathLst>
                <a:path w="1213" h="780" extrusionOk="0">
                  <a:moveTo>
                    <a:pt x="673" y="0"/>
                  </a:moveTo>
                  <a:cubicBezTo>
                    <a:pt x="1" y="36"/>
                    <a:pt x="1" y="780"/>
                    <a:pt x="685" y="780"/>
                  </a:cubicBezTo>
                  <a:lnTo>
                    <a:pt x="733" y="780"/>
                  </a:lnTo>
                  <a:cubicBezTo>
                    <a:pt x="985" y="768"/>
                    <a:pt x="1213" y="564"/>
                    <a:pt x="1201" y="372"/>
                  </a:cubicBezTo>
                  <a:cubicBezTo>
                    <a:pt x="1177" y="132"/>
                    <a:pt x="961" y="0"/>
                    <a:pt x="7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1"/>
            <p:cNvSpPr/>
            <p:nvPr/>
          </p:nvSpPr>
          <p:spPr>
            <a:xfrm>
              <a:off x="2899329" y="1607340"/>
              <a:ext cx="76279" cy="48318"/>
            </a:xfrm>
            <a:custGeom>
              <a:avLst/>
              <a:gdLst/>
              <a:ahLst/>
              <a:cxnLst/>
              <a:rect l="l" t="t" r="r" b="b"/>
              <a:pathLst>
                <a:path w="1214" h="769" extrusionOk="0">
                  <a:moveTo>
                    <a:pt x="504" y="0"/>
                  </a:moveTo>
                  <a:cubicBezTo>
                    <a:pt x="253" y="0"/>
                    <a:pt x="37" y="120"/>
                    <a:pt x="13" y="360"/>
                  </a:cubicBezTo>
                  <a:cubicBezTo>
                    <a:pt x="0" y="552"/>
                    <a:pt x="229" y="756"/>
                    <a:pt x="480" y="768"/>
                  </a:cubicBezTo>
                  <a:lnTo>
                    <a:pt x="517" y="768"/>
                  </a:lnTo>
                  <a:cubicBezTo>
                    <a:pt x="1201" y="768"/>
                    <a:pt x="1213" y="24"/>
                    <a:pt x="5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1"/>
            <p:cNvSpPr/>
            <p:nvPr/>
          </p:nvSpPr>
          <p:spPr>
            <a:xfrm>
              <a:off x="2645925" y="1322078"/>
              <a:ext cx="187869" cy="240271"/>
            </a:xfrm>
            <a:custGeom>
              <a:avLst/>
              <a:gdLst/>
              <a:ahLst/>
              <a:cxnLst/>
              <a:rect l="l" t="t" r="r" b="b"/>
              <a:pathLst>
                <a:path w="2990" h="3824" extrusionOk="0">
                  <a:moveTo>
                    <a:pt x="1953" y="1"/>
                  </a:moveTo>
                  <a:cubicBezTo>
                    <a:pt x="1866" y="1"/>
                    <a:pt x="1775" y="9"/>
                    <a:pt x="1681" y="27"/>
                  </a:cubicBezTo>
                  <a:cubicBezTo>
                    <a:pt x="1369" y="86"/>
                    <a:pt x="1104" y="230"/>
                    <a:pt x="877" y="446"/>
                  </a:cubicBezTo>
                  <a:cubicBezTo>
                    <a:pt x="565" y="735"/>
                    <a:pt x="325" y="1083"/>
                    <a:pt x="168" y="1491"/>
                  </a:cubicBezTo>
                  <a:cubicBezTo>
                    <a:pt x="72" y="1719"/>
                    <a:pt x="13" y="1959"/>
                    <a:pt x="13" y="2211"/>
                  </a:cubicBezTo>
                  <a:cubicBezTo>
                    <a:pt x="0" y="2607"/>
                    <a:pt x="109" y="2967"/>
                    <a:pt x="312" y="3303"/>
                  </a:cubicBezTo>
                  <a:cubicBezTo>
                    <a:pt x="408" y="3471"/>
                    <a:pt x="528" y="3615"/>
                    <a:pt x="672" y="3724"/>
                  </a:cubicBezTo>
                  <a:cubicBezTo>
                    <a:pt x="759" y="3790"/>
                    <a:pt x="820" y="3824"/>
                    <a:pt x="886" y="3824"/>
                  </a:cubicBezTo>
                  <a:cubicBezTo>
                    <a:pt x="938" y="3824"/>
                    <a:pt x="994" y="3802"/>
                    <a:pt x="1069" y="3759"/>
                  </a:cubicBezTo>
                  <a:cubicBezTo>
                    <a:pt x="1093" y="3735"/>
                    <a:pt x="1117" y="3724"/>
                    <a:pt x="1141" y="3711"/>
                  </a:cubicBezTo>
                  <a:cubicBezTo>
                    <a:pt x="1453" y="3519"/>
                    <a:pt x="1717" y="3279"/>
                    <a:pt x="1957" y="3015"/>
                  </a:cubicBezTo>
                  <a:cubicBezTo>
                    <a:pt x="2173" y="2775"/>
                    <a:pt x="2341" y="2524"/>
                    <a:pt x="2509" y="2247"/>
                  </a:cubicBezTo>
                  <a:cubicBezTo>
                    <a:pt x="2689" y="1923"/>
                    <a:pt x="2833" y="1575"/>
                    <a:pt x="2942" y="1215"/>
                  </a:cubicBezTo>
                  <a:cubicBezTo>
                    <a:pt x="2977" y="1095"/>
                    <a:pt x="2990" y="963"/>
                    <a:pt x="2990" y="807"/>
                  </a:cubicBezTo>
                  <a:cubicBezTo>
                    <a:pt x="2990" y="783"/>
                    <a:pt x="2990" y="735"/>
                    <a:pt x="2977" y="687"/>
                  </a:cubicBezTo>
                  <a:cubicBezTo>
                    <a:pt x="2977" y="663"/>
                    <a:pt x="2977" y="627"/>
                    <a:pt x="2966" y="603"/>
                  </a:cubicBezTo>
                  <a:cubicBezTo>
                    <a:pt x="2953" y="567"/>
                    <a:pt x="2942" y="543"/>
                    <a:pt x="2929" y="507"/>
                  </a:cubicBezTo>
                  <a:cubicBezTo>
                    <a:pt x="2655" y="174"/>
                    <a:pt x="2340" y="1"/>
                    <a:pt x="1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1"/>
            <p:cNvSpPr/>
            <p:nvPr/>
          </p:nvSpPr>
          <p:spPr>
            <a:xfrm>
              <a:off x="2749347" y="1316800"/>
              <a:ext cx="290286" cy="245738"/>
            </a:xfrm>
            <a:custGeom>
              <a:avLst/>
              <a:gdLst/>
              <a:ahLst/>
              <a:cxnLst/>
              <a:rect l="l" t="t" r="r" b="b"/>
              <a:pathLst>
                <a:path w="4620" h="3911" extrusionOk="0">
                  <a:moveTo>
                    <a:pt x="2233" y="1"/>
                  </a:moveTo>
                  <a:cubicBezTo>
                    <a:pt x="683" y="1"/>
                    <a:pt x="0" y="1815"/>
                    <a:pt x="1175" y="2715"/>
                  </a:cubicBezTo>
                  <a:cubicBezTo>
                    <a:pt x="1367" y="2863"/>
                    <a:pt x="1571" y="2921"/>
                    <a:pt x="1735" y="2921"/>
                  </a:cubicBezTo>
                  <a:cubicBezTo>
                    <a:pt x="1971" y="2921"/>
                    <a:pt x="2125" y="2799"/>
                    <a:pt x="2040" y="2643"/>
                  </a:cubicBezTo>
                  <a:cubicBezTo>
                    <a:pt x="1955" y="2499"/>
                    <a:pt x="1944" y="2547"/>
                    <a:pt x="1715" y="2091"/>
                  </a:cubicBezTo>
                  <a:cubicBezTo>
                    <a:pt x="1715" y="2079"/>
                    <a:pt x="1704" y="2055"/>
                    <a:pt x="1715" y="2043"/>
                  </a:cubicBezTo>
                  <a:cubicBezTo>
                    <a:pt x="1717" y="2042"/>
                    <a:pt x="1718" y="2042"/>
                    <a:pt x="1720" y="2042"/>
                  </a:cubicBezTo>
                  <a:cubicBezTo>
                    <a:pt x="1744" y="2042"/>
                    <a:pt x="1780" y="2119"/>
                    <a:pt x="1848" y="2175"/>
                  </a:cubicBezTo>
                  <a:cubicBezTo>
                    <a:pt x="2448" y="2691"/>
                    <a:pt x="2928" y="2536"/>
                    <a:pt x="3276" y="3016"/>
                  </a:cubicBezTo>
                  <a:cubicBezTo>
                    <a:pt x="3420" y="3232"/>
                    <a:pt x="3612" y="3832"/>
                    <a:pt x="3876" y="3904"/>
                  </a:cubicBezTo>
                  <a:cubicBezTo>
                    <a:pt x="3895" y="3908"/>
                    <a:pt x="3913" y="3911"/>
                    <a:pt x="3932" y="3911"/>
                  </a:cubicBezTo>
                  <a:cubicBezTo>
                    <a:pt x="4355" y="3911"/>
                    <a:pt x="4619" y="2763"/>
                    <a:pt x="4608" y="2464"/>
                  </a:cubicBezTo>
                  <a:cubicBezTo>
                    <a:pt x="4596" y="1875"/>
                    <a:pt x="4524" y="1431"/>
                    <a:pt x="4272" y="1047"/>
                  </a:cubicBezTo>
                  <a:cubicBezTo>
                    <a:pt x="3972" y="591"/>
                    <a:pt x="3528" y="231"/>
                    <a:pt x="2688" y="50"/>
                  </a:cubicBezTo>
                  <a:cubicBezTo>
                    <a:pt x="2529" y="17"/>
                    <a:pt x="2377" y="1"/>
                    <a:pt x="22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1"/>
            <p:cNvSpPr/>
            <p:nvPr/>
          </p:nvSpPr>
          <p:spPr>
            <a:xfrm>
              <a:off x="2775611" y="1347274"/>
              <a:ext cx="32547" cy="110334"/>
            </a:xfrm>
            <a:custGeom>
              <a:avLst/>
              <a:gdLst/>
              <a:ahLst/>
              <a:cxnLst/>
              <a:rect l="l" t="t" r="r" b="b"/>
              <a:pathLst>
                <a:path w="518" h="1756" extrusionOk="0">
                  <a:moveTo>
                    <a:pt x="481" y="1"/>
                  </a:moveTo>
                  <a:cubicBezTo>
                    <a:pt x="472" y="1"/>
                    <a:pt x="463" y="4"/>
                    <a:pt x="457" y="10"/>
                  </a:cubicBezTo>
                  <a:cubicBezTo>
                    <a:pt x="349" y="130"/>
                    <a:pt x="265" y="262"/>
                    <a:pt x="193" y="394"/>
                  </a:cubicBezTo>
                  <a:cubicBezTo>
                    <a:pt x="121" y="538"/>
                    <a:pt x="61" y="682"/>
                    <a:pt x="37" y="838"/>
                  </a:cubicBezTo>
                  <a:cubicBezTo>
                    <a:pt x="1" y="994"/>
                    <a:pt x="13" y="1162"/>
                    <a:pt x="61" y="1306"/>
                  </a:cubicBezTo>
                  <a:cubicBezTo>
                    <a:pt x="85" y="1462"/>
                    <a:pt x="169" y="1606"/>
                    <a:pt x="265" y="1738"/>
                  </a:cubicBezTo>
                  <a:cubicBezTo>
                    <a:pt x="274" y="1747"/>
                    <a:pt x="288" y="1755"/>
                    <a:pt x="304" y="1755"/>
                  </a:cubicBezTo>
                  <a:cubicBezTo>
                    <a:pt x="311" y="1755"/>
                    <a:pt x="318" y="1754"/>
                    <a:pt x="325" y="1750"/>
                  </a:cubicBezTo>
                  <a:cubicBezTo>
                    <a:pt x="337" y="1738"/>
                    <a:pt x="349" y="1702"/>
                    <a:pt x="337" y="1690"/>
                  </a:cubicBezTo>
                  <a:lnTo>
                    <a:pt x="337" y="1678"/>
                  </a:lnTo>
                  <a:cubicBezTo>
                    <a:pt x="253" y="1558"/>
                    <a:pt x="181" y="1438"/>
                    <a:pt x="145" y="1294"/>
                  </a:cubicBezTo>
                  <a:cubicBezTo>
                    <a:pt x="109" y="1150"/>
                    <a:pt x="97" y="994"/>
                    <a:pt x="121" y="850"/>
                  </a:cubicBezTo>
                  <a:cubicBezTo>
                    <a:pt x="145" y="706"/>
                    <a:pt x="193" y="562"/>
                    <a:pt x="253" y="430"/>
                  </a:cubicBezTo>
                  <a:cubicBezTo>
                    <a:pt x="325" y="298"/>
                    <a:pt x="409" y="166"/>
                    <a:pt x="505" y="58"/>
                  </a:cubicBezTo>
                  <a:cubicBezTo>
                    <a:pt x="517" y="45"/>
                    <a:pt x="517" y="21"/>
                    <a:pt x="505" y="10"/>
                  </a:cubicBezTo>
                  <a:cubicBezTo>
                    <a:pt x="499" y="4"/>
                    <a:pt x="490" y="1"/>
                    <a:pt x="4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1"/>
            <p:cNvSpPr/>
            <p:nvPr/>
          </p:nvSpPr>
          <p:spPr>
            <a:xfrm>
              <a:off x="2651957" y="1343316"/>
              <a:ext cx="110145" cy="201441"/>
            </a:xfrm>
            <a:custGeom>
              <a:avLst/>
              <a:gdLst/>
              <a:ahLst/>
              <a:cxnLst/>
              <a:rect l="l" t="t" r="r" b="b"/>
              <a:pathLst>
                <a:path w="1753" h="3206" extrusionOk="0">
                  <a:moveTo>
                    <a:pt x="1693" y="1"/>
                  </a:moveTo>
                  <a:cubicBezTo>
                    <a:pt x="1429" y="181"/>
                    <a:pt x="1189" y="385"/>
                    <a:pt x="973" y="601"/>
                  </a:cubicBezTo>
                  <a:cubicBezTo>
                    <a:pt x="757" y="829"/>
                    <a:pt x="565" y="1081"/>
                    <a:pt x="421" y="1357"/>
                  </a:cubicBezTo>
                  <a:cubicBezTo>
                    <a:pt x="336" y="1489"/>
                    <a:pt x="277" y="1633"/>
                    <a:pt x="216" y="1777"/>
                  </a:cubicBezTo>
                  <a:cubicBezTo>
                    <a:pt x="181" y="1849"/>
                    <a:pt x="168" y="1933"/>
                    <a:pt x="144" y="2005"/>
                  </a:cubicBezTo>
                  <a:cubicBezTo>
                    <a:pt x="133" y="2042"/>
                    <a:pt x="109" y="2077"/>
                    <a:pt x="109" y="2114"/>
                  </a:cubicBezTo>
                  <a:lnTo>
                    <a:pt x="85" y="2234"/>
                  </a:lnTo>
                  <a:cubicBezTo>
                    <a:pt x="0" y="2533"/>
                    <a:pt x="0" y="2858"/>
                    <a:pt x="13" y="3170"/>
                  </a:cubicBezTo>
                  <a:cubicBezTo>
                    <a:pt x="13" y="3194"/>
                    <a:pt x="24" y="3205"/>
                    <a:pt x="48" y="3205"/>
                  </a:cubicBezTo>
                  <a:cubicBezTo>
                    <a:pt x="72" y="3205"/>
                    <a:pt x="96" y="3194"/>
                    <a:pt x="96" y="3170"/>
                  </a:cubicBezTo>
                  <a:lnTo>
                    <a:pt x="96" y="3157"/>
                  </a:lnTo>
                  <a:cubicBezTo>
                    <a:pt x="85" y="2858"/>
                    <a:pt x="85" y="2546"/>
                    <a:pt x="168" y="2258"/>
                  </a:cubicBezTo>
                  <a:lnTo>
                    <a:pt x="192" y="2138"/>
                  </a:lnTo>
                  <a:lnTo>
                    <a:pt x="229" y="2029"/>
                  </a:lnTo>
                  <a:cubicBezTo>
                    <a:pt x="253" y="1957"/>
                    <a:pt x="264" y="1885"/>
                    <a:pt x="301" y="1813"/>
                  </a:cubicBezTo>
                  <a:cubicBezTo>
                    <a:pt x="360" y="1669"/>
                    <a:pt x="421" y="1537"/>
                    <a:pt x="493" y="1405"/>
                  </a:cubicBezTo>
                  <a:cubicBezTo>
                    <a:pt x="637" y="1129"/>
                    <a:pt x="816" y="889"/>
                    <a:pt x="1033" y="661"/>
                  </a:cubicBezTo>
                  <a:cubicBezTo>
                    <a:pt x="1237" y="433"/>
                    <a:pt x="1477" y="229"/>
                    <a:pt x="1729" y="60"/>
                  </a:cubicBezTo>
                  <a:cubicBezTo>
                    <a:pt x="1741" y="49"/>
                    <a:pt x="1753" y="36"/>
                    <a:pt x="1741" y="12"/>
                  </a:cubicBezTo>
                  <a:cubicBezTo>
                    <a:pt x="1729" y="1"/>
                    <a:pt x="1705" y="1"/>
                    <a:pt x="16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1"/>
            <p:cNvSpPr/>
            <p:nvPr/>
          </p:nvSpPr>
          <p:spPr>
            <a:xfrm>
              <a:off x="2866153" y="1342562"/>
              <a:ext cx="163741" cy="202949"/>
            </a:xfrm>
            <a:custGeom>
              <a:avLst/>
              <a:gdLst/>
              <a:ahLst/>
              <a:cxnLst/>
              <a:rect l="l" t="t" r="r" b="b"/>
              <a:pathLst>
                <a:path w="2606" h="3230" extrusionOk="0">
                  <a:moveTo>
                    <a:pt x="37" y="0"/>
                  </a:moveTo>
                  <a:cubicBezTo>
                    <a:pt x="13" y="0"/>
                    <a:pt x="0" y="13"/>
                    <a:pt x="0" y="37"/>
                  </a:cubicBezTo>
                  <a:cubicBezTo>
                    <a:pt x="0" y="48"/>
                    <a:pt x="13" y="72"/>
                    <a:pt x="37" y="72"/>
                  </a:cubicBezTo>
                  <a:cubicBezTo>
                    <a:pt x="408" y="72"/>
                    <a:pt x="781" y="157"/>
                    <a:pt x="1117" y="325"/>
                  </a:cubicBezTo>
                  <a:cubicBezTo>
                    <a:pt x="1453" y="493"/>
                    <a:pt x="1753" y="733"/>
                    <a:pt x="1969" y="1045"/>
                  </a:cubicBezTo>
                  <a:cubicBezTo>
                    <a:pt x="2077" y="1189"/>
                    <a:pt x="2161" y="1357"/>
                    <a:pt x="2233" y="1525"/>
                  </a:cubicBezTo>
                  <a:cubicBezTo>
                    <a:pt x="2305" y="1705"/>
                    <a:pt x="2365" y="1885"/>
                    <a:pt x="2401" y="2065"/>
                  </a:cubicBezTo>
                  <a:cubicBezTo>
                    <a:pt x="2485" y="2425"/>
                    <a:pt x="2509" y="2809"/>
                    <a:pt x="2509" y="3182"/>
                  </a:cubicBezTo>
                  <a:cubicBezTo>
                    <a:pt x="2509" y="3206"/>
                    <a:pt x="2521" y="3230"/>
                    <a:pt x="2545" y="3230"/>
                  </a:cubicBezTo>
                  <a:cubicBezTo>
                    <a:pt x="2569" y="3230"/>
                    <a:pt x="2593" y="3217"/>
                    <a:pt x="2593" y="3193"/>
                  </a:cubicBezTo>
                  <a:cubicBezTo>
                    <a:pt x="2605" y="2809"/>
                    <a:pt x="2581" y="2425"/>
                    <a:pt x="2497" y="2041"/>
                  </a:cubicBezTo>
                  <a:cubicBezTo>
                    <a:pt x="2449" y="1861"/>
                    <a:pt x="2389" y="1669"/>
                    <a:pt x="2317" y="1489"/>
                  </a:cubicBezTo>
                  <a:cubicBezTo>
                    <a:pt x="2245" y="1321"/>
                    <a:pt x="2149" y="1141"/>
                    <a:pt x="2041" y="985"/>
                  </a:cubicBezTo>
                  <a:cubicBezTo>
                    <a:pt x="1813" y="673"/>
                    <a:pt x="1501" y="421"/>
                    <a:pt x="1153" y="253"/>
                  </a:cubicBezTo>
                  <a:cubicBezTo>
                    <a:pt x="805" y="85"/>
                    <a:pt x="421" y="0"/>
                    <a:pt x="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1"/>
            <p:cNvSpPr/>
            <p:nvPr/>
          </p:nvSpPr>
          <p:spPr>
            <a:xfrm>
              <a:off x="2815636" y="1652517"/>
              <a:ext cx="73954" cy="38391"/>
            </a:xfrm>
            <a:custGeom>
              <a:avLst/>
              <a:gdLst/>
              <a:ahLst/>
              <a:cxnLst/>
              <a:rect l="l" t="t" r="r" b="b"/>
              <a:pathLst>
                <a:path w="1177" h="611" extrusionOk="0">
                  <a:moveTo>
                    <a:pt x="571" y="0"/>
                  </a:moveTo>
                  <a:cubicBezTo>
                    <a:pt x="443" y="0"/>
                    <a:pt x="317" y="37"/>
                    <a:pt x="216" y="109"/>
                  </a:cubicBezTo>
                  <a:lnTo>
                    <a:pt x="192" y="133"/>
                  </a:lnTo>
                  <a:cubicBezTo>
                    <a:pt x="144" y="169"/>
                    <a:pt x="96" y="229"/>
                    <a:pt x="60" y="301"/>
                  </a:cubicBezTo>
                  <a:cubicBezTo>
                    <a:pt x="24" y="361"/>
                    <a:pt x="0" y="469"/>
                    <a:pt x="36" y="530"/>
                  </a:cubicBezTo>
                  <a:cubicBezTo>
                    <a:pt x="60" y="565"/>
                    <a:pt x="84" y="578"/>
                    <a:pt x="108" y="602"/>
                  </a:cubicBezTo>
                  <a:cubicBezTo>
                    <a:pt x="126" y="607"/>
                    <a:pt x="147" y="610"/>
                    <a:pt x="168" y="610"/>
                  </a:cubicBezTo>
                  <a:cubicBezTo>
                    <a:pt x="189" y="610"/>
                    <a:pt x="210" y="607"/>
                    <a:pt x="228" y="602"/>
                  </a:cubicBezTo>
                  <a:lnTo>
                    <a:pt x="337" y="565"/>
                  </a:lnTo>
                  <a:cubicBezTo>
                    <a:pt x="412" y="534"/>
                    <a:pt x="488" y="519"/>
                    <a:pt x="566" y="519"/>
                  </a:cubicBezTo>
                  <a:cubicBezTo>
                    <a:pt x="636" y="519"/>
                    <a:pt x="707" y="531"/>
                    <a:pt x="780" y="554"/>
                  </a:cubicBezTo>
                  <a:cubicBezTo>
                    <a:pt x="828" y="578"/>
                    <a:pt x="889" y="589"/>
                    <a:pt x="937" y="602"/>
                  </a:cubicBezTo>
                  <a:cubicBezTo>
                    <a:pt x="985" y="602"/>
                    <a:pt x="1020" y="602"/>
                    <a:pt x="1057" y="578"/>
                  </a:cubicBezTo>
                  <a:cubicBezTo>
                    <a:pt x="1140" y="541"/>
                    <a:pt x="1177" y="445"/>
                    <a:pt x="1129" y="337"/>
                  </a:cubicBezTo>
                  <a:cubicBezTo>
                    <a:pt x="1092" y="265"/>
                    <a:pt x="1044" y="205"/>
                    <a:pt x="985" y="145"/>
                  </a:cubicBezTo>
                  <a:cubicBezTo>
                    <a:pt x="869" y="49"/>
                    <a:pt x="719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1"/>
            <p:cNvSpPr/>
            <p:nvPr/>
          </p:nvSpPr>
          <p:spPr>
            <a:xfrm>
              <a:off x="2822359" y="1669984"/>
              <a:ext cx="59691" cy="20923"/>
            </a:xfrm>
            <a:custGeom>
              <a:avLst/>
              <a:gdLst/>
              <a:ahLst/>
              <a:cxnLst/>
              <a:rect l="l" t="t" r="r" b="b"/>
              <a:pathLst>
                <a:path w="950" h="333" extrusionOk="0">
                  <a:moveTo>
                    <a:pt x="492" y="0"/>
                  </a:moveTo>
                  <a:cubicBezTo>
                    <a:pt x="363" y="0"/>
                    <a:pt x="237" y="59"/>
                    <a:pt x="134" y="155"/>
                  </a:cubicBezTo>
                  <a:cubicBezTo>
                    <a:pt x="121" y="167"/>
                    <a:pt x="37" y="263"/>
                    <a:pt x="1" y="324"/>
                  </a:cubicBezTo>
                  <a:cubicBezTo>
                    <a:pt x="19" y="329"/>
                    <a:pt x="40" y="332"/>
                    <a:pt x="61" y="332"/>
                  </a:cubicBezTo>
                  <a:cubicBezTo>
                    <a:pt x="82" y="332"/>
                    <a:pt x="103" y="329"/>
                    <a:pt x="121" y="324"/>
                  </a:cubicBezTo>
                  <a:lnTo>
                    <a:pt x="230" y="287"/>
                  </a:lnTo>
                  <a:cubicBezTo>
                    <a:pt x="305" y="256"/>
                    <a:pt x="381" y="241"/>
                    <a:pt x="459" y="241"/>
                  </a:cubicBezTo>
                  <a:cubicBezTo>
                    <a:pt x="529" y="241"/>
                    <a:pt x="600" y="253"/>
                    <a:pt x="673" y="276"/>
                  </a:cubicBezTo>
                  <a:cubicBezTo>
                    <a:pt x="721" y="300"/>
                    <a:pt x="782" y="311"/>
                    <a:pt x="830" y="324"/>
                  </a:cubicBezTo>
                  <a:cubicBezTo>
                    <a:pt x="878" y="324"/>
                    <a:pt x="913" y="324"/>
                    <a:pt x="950" y="300"/>
                  </a:cubicBezTo>
                  <a:cubicBezTo>
                    <a:pt x="889" y="191"/>
                    <a:pt x="745" y="83"/>
                    <a:pt x="686" y="47"/>
                  </a:cubicBezTo>
                  <a:cubicBezTo>
                    <a:pt x="622" y="15"/>
                    <a:pt x="557" y="0"/>
                    <a:pt x="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1"/>
            <p:cNvSpPr/>
            <p:nvPr/>
          </p:nvSpPr>
          <p:spPr>
            <a:xfrm>
              <a:off x="1541014" y="4078121"/>
              <a:ext cx="341683" cy="413689"/>
            </a:xfrm>
            <a:custGeom>
              <a:avLst/>
              <a:gdLst/>
              <a:ahLst/>
              <a:cxnLst/>
              <a:rect l="l" t="t" r="r" b="b"/>
              <a:pathLst>
                <a:path w="5438" h="6584" extrusionOk="0">
                  <a:moveTo>
                    <a:pt x="3025" y="1"/>
                  </a:moveTo>
                  <a:lnTo>
                    <a:pt x="3025" y="1"/>
                  </a:lnTo>
                  <a:cubicBezTo>
                    <a:pt x="3037" y="409"/>
                    <a:pt x="3061" y="804"/>
                    <a:pt x="3074" y="1212"/>
                  </a:cubicBezTo>
                  <a:cubicBezTo>
                    <a:pt x="3122" y="2557"/>
                    <a:pt x="3362" y="4045"/>
                    <a:pt x="2089" y="4910"/>
                  </a:cubicBezTo>
                  <a:cubicBezTo>
                    <a:pt x="1561" y="5258"/>
                    <a:pt x="1020" y="5642"/>
                    <a:pt x="396" y="5834"/>
                  </a:cubicBezTo>
                  <a:cubicBezTo>
                    <a:pt x="276" y="5870"/>
                    <a:pt x="1" y="5930"/>
                    <a:pt x="73" y="6122"/>
                  </a:cubicBezTo>
                  <a:cubicBezTo>
                    <a:pt x="230" y="6508"/>
                    <a:pt x="687" y="6584"/>
                    <a:pt x="1128" y="6584"/>
                  </a:cubicBezTo>
                  <a:cubicBezTo>
                    <a:pt x="1359" y="6584"/>
                    <a:pt x="1587" y="6563"/>
                    <a:pt x="1765" y="6554"/>
                  </a:cubicBezTo>
                  <a:cubicBezTo>
                    <a:pt x="2339" y="6534"/>
                    <a:pt x="2948" y="6303"/>
                    <a:pt x="3495" y="6303"/>
                  </a:cubicBezTo>
                  <a:cubicBezTo>
                    <a:pt x="3588" y="6303"/>
                    <a:pt x="3680" y="6310"/>
                    <a:pt x="3770" y="6326"/>
                  </a:cubicBezTo>
                  <a:cubicBezTo>
                    <a:pt x="3998" y="6359"/>
                    <a:pt x="4256" y="6403"/>
                    <a:pt x="4493" y="6403"/>
                  </a:cubicBezTo>
                  <a:cubicBezTo>
                    <a:pt x="4767" y="6403"/>
                    <a:pt x="5014" y="6345"/>
                    <a:pt x="5162" y="6146"/>
                  </a:cubicBezTo>
                  <a:cubicBezTo>
                    <a:pt x="5402" y="5846"/>
                    <a:pt x="5234" y="5282"/>
                    <a:pt x="5138" y="4958"/>
                  </a:cubicBezTo>
                  <a:cubicBezTo>
                    <a:pt x="5030" y="4634"/>
                    <a:pt x="4958" y="3986"/>
                    <a:pt x="4970" y="3842"/>
                  </a:cubicBezTo>
                  <a:cubicBezTo>
                    <a:pt x="5042" y="2785"/>
                    <a:pt x="5006" y="2773"/>
                    <a:pt x="5438" y="372"/>
                  </a:cubicBezTo>
                  <a:cubicBezTo>
                    <a:pt x="4754" y="289"/>
                    <a:pt x="4274" y="193"/>
                    <a:pt x="3025" y="1"/>
                  </a:cubicBezTo>
                  <a:close/>
                </a:path>
              </a:pathLst>
            </a:custGeom>
            <a:solidFill>
              <a:srgbClr val="F8A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1"/>
            <p:cNvSpPr/>
            <p:nvPr/>
          </p:nvSpPr>
          <p:spPr>
            <a:xfrm>
              <a:off x="1527442" y="4322541"/>
              <a:ext cx="347715" cy="183282"/>
            </a:xfrm>
            <a:custGeom>
              <a:avLst/>
              <a:gdLst/>
              <a:ahLst/>
              <a:cxnLst/>
              <a:rect l="l" t="t" r="r" b="b"/>
              <a:pathLst>
                <a:path w="5534" h="2917" extrusionOk="0">
                  <a:moveTo>
                    <a:pt x="5052" y="0"/>
                  </a:moveTo>
                  <a:cubicBezTo>
                    <a:pt x="4987" y="0"/>
                    <a:pt x="4921" y="22"/>
                    <a:pt x="4850" y="72"/>
                  </a:cubicBezTo>
                  <a:cubicBezTo>
                    <a:pt x="4826" y="96"/>
                    <a:pt x="4802" y="107"/>
                    <a:pt x="4778" y="131"/>
                  </a:cubicBezTo>
                  <a:cubicBezTo>
                    <a:pt x="4477" y="384"/>
                    <a:pt x="4165" y="707"/>
                    <a:pt x="3781" y="816"/>
                  </a:cubicBezTo>
                  <a:cubicBezTo>
                    <a:pt x="3687" y="838"/>
                    <a:pt x="3592" y="847"/>
                    <a:pt x="3498" y="847"/>
                  </a:cubicBezTo>
                  <a:cubicBezTo>
                    <a:pt x="3388" y="847"/>
                    <a:pt x="3279" y="835"/>
                    <a:pt x="3169" y="816"/>
                  </a:cubicBezTo>
                  <a:cubicBezTo>
                    <a:pt x="2996" y="777"/>
                    <a:pt x="2775" y="645"/>
                    <a:pt x="2583" y="645"/>
                  </a:cubicBezTo>
                  <a:cubicBezTo>
                    <a:pt x="2536" y="645"/>
                    <a:pt x="2491" y="653"/>
                    <a:pt x="2449" y="672"/>
                  </a:cubicBezTo>
                  <a:cubicBezTo>
                    <a:pt x="2149" y="792"/>
                    <a:pt x="1885" y="1008"/>
                    <a:pt x="1621" y="1188"/>
                  </a:cubicBezTo>
                  <a:cubicBezTo>
                    <a:pt x="1369" y="1368"/>
                    <a:pt x="1092" y="1524"/>
                    <a:pt x="828" y="1692"/>
                  </a:cubicBezTo>
                  <a:cubicBezTo>
                    <a:pt x="612" y="1848"/>
                    <a:pt x="348" y="1956"/>
                    <a:pt x="169" y="2160"/>
                  </a:cubicBezTo>
                  <a:cubicBezTo>
                    <a:pt x="121" y="2220"/>
                    <a:pt x="84" y="2280"/>
                    <a:pt x="60" y="2340"/>
                  </a:cubicBezTo>
                  <a:cubicBezTo>
                    <a:pt x="1" y="2532"/>
                    <a:pt x="73" y="2736"/>
                    <a:pt x="300" y="2808"/>
                  </a:cubicBezTo>
                  <a:cubicBezTo>
                    <a:pt x="577" y="2905"/>
                    <a:pt x="876" y="2916"/>
                    <a:pt x="1164" y="2916"/>
                  </a:cubicBezTo>
                  <a:cubicBezTo>
                    <a:pt x="1236" y="2916"/>
                    <a:pt x="4165" y="2844"/>
                    <a:pt x="4958" y="2748"/>
                  </a:cubicBezTo>
                  <a:cubicBezTo>
                    <a:pt x="5294" y="2712"/>
                    <a:pt x="5426" y="2448"/>
                    <a:pt x="5474" y="2136"/>
                  </a:cubicBezTo>
                  <a:cubicBezTo>
                    <a:pt x="5486" y="2088"/>
                    <a:pt x="5486" y="2040"/>
                    <a:pt x="5498" y="1992"/>
                  </a:cubicBezTo>
                  <a:cubicBezTo>
                    <a:pt x="5534" y="1464"/>
                    <a:pt x="5522" y="947"/>
                    <a:pt x="5486" y="432"/>
                  </a:cubicBezTo>
                  <a:cubicBezTo>
                    <a:pt x="5474" y="275"/>
                    <a:pt x="5402" y="155"/>
                    <a:pt x="5282" y="83"/>
                  </a:cubicBezTo>
                  <a:cubicBezTo>
                    <a:pt x="5204" y="31"/>
                    <a:pt x="5129" y="0"/>
                    <a:pt x="5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1"/>
            <p:cNvSpPr/>
            <p:nvPr/>
          </p:nvSpPr>
          <p:spPr>
            <a:xfrm>
              <a:off x="1527442" y="4456752"/>
              <a:ext cx="344008" cy="49072"/>
            </a:xfrm>
            <a:custGeom>
              <a:avLst/>
              <a:gdLst/>
              <a:ahLst/>
              <a:cxnLst/>
              <a:rect l="l" t="t" r="r" b="b"/>
              <a:pathLst>
                <a:path w="5475" h="781" extrusionOk="0">
                  <a:moveTo>
                    <a:pt x="5402" y="0"/>
                  </a:moveTo>
                  <a:lnTo>
                    <a:pt x="2773" y="108"/>
                  </a:lnTo>
                  <a:cubicBezTo>
                    <a:pt x="2041" y="132"/>
                    <a:pt x="1308" y="156"/>
                    <a:pt x="577" y="192"/>
                  </a:cubicBezTo>
                  <a:cubicBezTo>
                    <a:pt x="409" y="192"/>
                    <a:pt x="241" y="204"/>
                    <a:pt x="60" y="204"/>
                  </a:cubicBezTo>
                  <a:cubicBezTo>
                    <a:pt x="1" y="396"/>
                    <a:pt x="73" y="600"/>
                    <a:pt x="300" y="672"/>
                  </a:cubicBezTo>
                  <a:cubicBezTo>
                    <a:pt x="577" y="769"/>
                    <a:pt x="876" y="780"/>
                    <a:pt x="1164" y="780"/>
                  </a:cubicBezTo>
                  <a:cubicBezTo>
                    <a:pt x="1236" y="780"/>
                    <a:pt x="4165" y="708"/>
                    <a:pt x="4958" y="612"/>
                  </a:cubicBezTo>
                  <a:cubicBezTo>
                    <a:pt x="5294" y="576"/>
                    <a:pt x="5426" y="312"/>
                    <a:pt x="54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1"/>
            <p:cNvSpPr/>
            <p:nvPr/>
          </p:nvSpPr>
          <p:spPr>
            <a:xfrm>
              <a:off x="1656375" y="4300612"/>
              <a:ext cx="37762" cy="79232"/>
            </a:xfrm>
            <a:custGeom>
              <a:avLst/>
              <a:gdLst/>
              <a:ahLst/>
              <a:cxnLst/>
              <a:rect l="l" t="t" r="r" b="b"/>
              <a:pathLst>
                <a:path w="601" h="1261" extrusionOk="0">
                  <a:moveTo>
                    <a:pt x="270" y="87"/>
                  </a:moveTo>
                  <a:cubicBezTo>
                    <a:pt x="283" y="87"/>
                    <a:pt x="298" y="90"/>
                    <a:pt x="313" y="96"/>
                  </a:cubicBezTo>
                  <a:cubicBezTo>
                    <a:pt x="397" y="133"/>
                    <a:pt x="469" y="229"/>
                    <a:pt x="493" y="336"/>
                  </a:cubicBezTo>
                  <a:cubicBezTo>
                    <a:pt x="517" y="432"/>
                    <a:pt x="505" y="552"/>
                    <a:pt x="493" y="661"/>
                  </a:cubicBezTo>
                  <a:cubicBezTo>
                    <a:pt x="469" y="768"/>
                    <a:pt x="433" y="864"/>
                    <a:pt x="373" y="960"/>
                  </a:cubicBezTo>
                  <a:cubicBezTo>
                    <a:pt x="349" y="1008"/>
                    <a:pt x="313" y="1056"/>
                    <a:pt x="277" y="1093"/>
                  </a:cubicBezTo>
                  <a:cubicBezTo>
                    <a:pt x="253" y="1104"/>
                    <a:pt x="241" y="1128"/>
                    <a:pt x="217" y="1152"/>
                  </a:cubicBezTo>
                  <a:cubicBezTo>
                    <a:pt x="213" y="1152"/>
                    <a:pt x="209" y="1154"/>
                    <a:pt x="205" y="1156"/>
                  </a:cubicBezTo>
                  <a:lnTo>
                    <a:pt x="205" y="1156"/>
                  </a:lnTo>
                  <a:cubicBezTo>
                    <a:pt x="205" y="1150"/>
                    <a:pt x="205" y="1141"/>
                    <a:pt x="205" y="1128"/>
                  </a:cubicBezTo>
                  <a:lnTo>
                    <a:pt x="181" y="1045"/>
                  </a:lnTo>
                  <a:lnTo>
                    <a:pt x="145" y="888"/>
                  </a:lnTo>
                  <a:cubicBezTo>
                    <a:pt x="121" y="768"/>
                    <a:pt x="109" y="661"/>
                    <a:pt x="97" y="552"/>
                  </a:cubicBezTo>
                  <a:cubicBezTo>
                    <a:pt x="85" y="445"/>
                    <a:pt x="97" y="336"/>
                    <a:pt x="121" y="229"/>
                  </a:cubicBezTo>
                  <a:cubicBezTo>
                    <a:pt x="151" y="150"/>
                    <a:pt x="205" y="87"/>
                    <a:pt x="270" y="87"/>
                  </a:cubicBezTo>
                  <a:close/>
                  <a:moveTo>
                    <a:pt x="253" y="0"/>
                  </a:moveTo>
                  <a:cubicBezTo>
                    <a:pt x="205" y="0"/>
                    <a:pt x="181" y="24"/>
                    <a:pt x="145" y="37"/>
                  </a:cubicBezTo>
                  <a:cubicBezTo>
                    <a:pt x="85" y="85"/>
                    <a:pt x="61" y="144"/>
                    <a:pt x="37" y="205"/>
                  </a:cubicBezTo>
                  <a:cubicBezTo>
                    <a:pt x="1" y="325"/>
                    <a:pt x="1" y="445"/>
                    <a:pt x="13" y="552"/>
                  </a:cubicBezTo>
                  <a:cubicBezTo>
                    <a:pt x="13" y="672"/>
                    <a:pt x="37" y="792"/>
                    <a:pt x="61" y="901"/>
                  </a:cubicBezTo>
                  <a:lnTo>
                    <a:pt x="97" y="1069"/>
                  </a:lnTo>
                  <a:lnTo>
                    <a:pt x="121" y="1152"/>
                  </a:lnTo>
                  <a:cubicBezTo>
                    <a:pt x="121" y="1165"/>
                    <a:pt x="133" y="1224"/>
                    <a:pt x="157" y="1261"/>
                  </a:cubicBezTo>
                  <a:cubicBezTo>
                    <a:pt x="181" y="1261"/>
                    <a:pt x="217" y="1237"/>
                    <a:pt x="229" y="1224"/>
                  </a:cubicBezTo>
                  <a:cubicBezTo>
                    <a:pt x="241" y="1213"/>
                    <a:pt x="253" y="1213"/>
                    <a:pt x="265" y="1200"/>
                  </a:cubicBezTo>
                  <a:lnTo>
                    <a:pt x="325" y="1141"/>
                  </a:lnTo>
                  <a:cubicBezTo>
                    <a:pt x="373" y="1093"/>
                    <a:pt x="409" y="1045"/>
                    <a:pt x="433" y="997"/>
                  </a:cubicBezTo>
                  <a:cubicBezTo>
                    <a:pt x="505" y="901"/>
                    <a:pt x="541" y="781"/>
                    <a:pt x="565" y="672"/>
                  </a:cubicBezTo>
                  <a:cubicBezTo>
                    <a:pt x="589" y="552"/>
                    <a:pt x="601" y="432"/>
                    <a:pt x="565" y="312"/>
                  </a:cubicBezTo>
                  <a:cubicBezTo>
                    <a:pt x="541" y="192"/>
                    <a:pt x="481" y="72"/>
                    <a:pt x="349" y="13"/>
                  </a:cubicBezTo>
                  <a:cubicBezTo>
                    <a:pt x="325" y="0"/>
                    <a:pt x="289" y="0"/>
                    <a:pt x="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1"/>
            <p:cNvSpPr/>
            <p:nvPr/>
          </p:nvSpPr>
          <p:spPr>
            <a:xfrm>
              <a:off x="1603595" y="4326059"/>
              <a:ext cx="66414" cy="54539"/>
            </a:xfrm>
            <a:custGeom>
              <a:avLst/>
              <a:gdLst/>
              <a:ahLst/>
              <a:cxnLst/>
              <a:rect l="l" t="t" r="r" b="b"/>
              <a:pathLst>
                <a:path w="1057" h="868" extrusionOk="0">
                  <a:moveTo>
                    <a:pt x="205" y="88"/>
                  </a:moveTo>
                  <a:cubicBezTo>
                    <a:pt x="241" y="88"/>
                    <a:pt x="289" y="99"/>
                    <a:pt x="337" y="123"/>
                  </a:cubicBezTo>
                  <a:cubicBezTo>
                    <a:pt x="433" y="171"/>
                    <a:pt x="517" y="232"/>
                    <a:pt x="589" y="315"/>
                  </a:cubicBezTo>
                  <a:cubicBezTo>
                    <a:pt x="661" y="400"/>
                    <a:pt x="733" y="483"/>
                    <a:pt x="793" y="568"/>
                  </a:cubicBezTo>
                  <a:lnTo>
                    <a:pt x="889" y="712"/>
                  </a:lnTo>
                  <a:lnTo>
                    <a:pt x="937" y="771"/>
                  </a:lnTo>
                  <a:lnTo>
                    <a:pt x="952" y="795"/>
                  </a:lnTo>
                  <a:lnTo>
                    <a:pt x="853" y="795"/>
                  </a:lnTo>
                  <a:cubicBezTo>
                    <a:pt x="805" y="795"/>
                    <a:pt x="745" y="784"/>
                    <a:pt x="697" y="771"/>
                  </a:cubicBezTo>
                  <a:cubicBezTo>
                    <a:pt x="589" y="747"/>
                    <a:pt x="493" y="699"/>
                    <a:pt x="409" y="640"/>
                  </a:cubicBezTo>
                  <a:cubicBezTo>
                    <a:pt x="313" y="579"/>
                    <a:pt x="229" y="507"/>
                    <a:pt x="168" y="424"/>
                  </a:cubicBezTo>
                  <a:cubicBezTo>
                    <a:pt x="109" y="339"/>
                    <a:pt x="72" y="243"/>
                    <a:pt x="109" y="160"/>
                  </a:cubicBezTo>
                  <a:cubicBezTo>
                    <a:pt x="133" y="112"/>
                    <a:pt x="157" y="99"/>
                    <a:pt x="205" y="88"/>
                  </a:cubicBezTo>
                  <a:close/>
                  <a:moveTo>
                    <a:pt x="230" y="0"/>
                  </a:moveTo>
                  <a:cubicBezTo>
                    <a:pt x="218" y="0"/>
                    <a:pt x="205" y="1"/>
                    <a:pt x="192" y="3"/>
                  </a:cubicBezTo>
                  <a:cubicBezTo>
                    <a:pt x="120" y="3"/>
                    <a:pt x="48" y="51"/>
                    <a:pt x="24" y="123"/>
                  </a:cubicBezTo>
                  <a:cubicBezTo>
                    <a:pt x="0" y="184"/>
                    <a:pt x="0" y="256"/>
                    <a:pt x="13" y="315"/>
                  </a:cubicBezTo>
                  <a:cubicBezTo>
                    <a:pt x="37" y="376"/>
                    <a:pt x="61" y="424"/>
                    <a:pt x="96" y="472"/>
                  </a:cubicBezTo>
                  <a:cubicBezTo>
                    <a:pt x="181" y="568"/>
                    <a:pt x="265" y="640"/>
                    <a:pt x="361" y="699"/>
                  </a:cubicBezTo>
                  <a:cubicBezTo>
                    <a:pt x="457" y="771"/>
                    <a:pt x="565" y="819"/>
                    <a:pt x="685" y="843"/>
                  </a:cubicBezTo>
                  <a:cubicBezTo>
                    <a:pt x="733" y="856"/>
                    <a:pt x="793" y="867"/>
                    <a:pt x="853" y="867"/>
                  </a:cubicBezTo>
                  <a:lnTo>
                    <a:pt x="937" y="867"/>
                  </a:lnTo>
                  <a:cubicBezTo>
                    <a:pt x="949" y="867"/>
                    <a:pt x="973" y="856"/>
                    <a:pt x="985" y="856"/>
                  </a:cubicBezTo>
                  <a:cubicBezTo>
                    <a:pt x="997" y="856"/>
                    <a:pt x="1033" y="843"/>
                    <a:pt x="1057" y="832"/>
                  </a:cubicBezTo>
                  <a:cubicBezTo>
                    <a:pt x="1057" y="808"/>
                    <a:pt x="1045" y="784"/>
                    <a:pt x="1033" y="760"/>
                  </a:cubicBezTo>
                  <a:lnTo>
                    <a:pt x="1009" y="723"/>
                  </a:lnTo>
                  <a:lnTo>
                    <a:pt x="961" y="664"/>
                  </a:lnTo>
                  <a:lnTo>
                    <a:pt x="865" y="520"/>
                  </a:lnTo>
                  <a:cubicBezTo>
                    <a:pt x="805" y="424"/>
                    <a:pt x="733" y="339"/>
                    <a:pt x="649" y="256"/>
                  </a:cubicBezTo>
                  <a:cubicBezTo>
                    <a:pt x="577" y="171"/>
                    <a:pt x="481" y="88"/>
                    <a:pt x="373" y="40"/>
                  </a:cubicBezTo>
                  <a:cubicBezTo>
                    <a:pt x="334" y="20"/>
                    <a:pt x="286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1"/>
            <p:cNvSpPr/>
            <p:nvPr/>
          </p:nvSpPr>
          <p:spPr>
            <a:xfrm>
              <a:off x="1686534" y="4343590"/>
              <a:ext cx="168328" cy="62644"/>
            </a:xfrm>
            <a:custGeom>
              <a:avLst/>
              <a:gdLst/>
              <a:ahLst/>
              <a:cxnLst/>
              <a:rect l="l" t="t" r="r" b="b"/>
              <a:pathLst>
                <a:path w="2679" h="997" extrusionOk="0">
                  <a:moveTo>
                    <a:pt x="2654" y="1"/>
                  </a:moveTo>
                  <a:cubicBezTo>
                    <a:pt x="2642" y="1"/>
                    <a:pt x="2618" y="1"/>
                    <a:pt x="2606" y="25"/>
                  </a:cubicBezTo>
                  <a:cubicBezTo>
                    <a:pt x="2522" y="241"/>
                    <a:pt x="2353" y="444"/>
                    <a:pt x="2161" y="588"/>
                  </a:cubicBezTo>
                  <a:cubicBezTo>
                    <a:pt x="1969" y="733"/>
                    <a:pt x="1742" y="829"/>
                    <a:pt x="1502" y="877"/>
                  </a:cubicBezTo>
                  <a:lnTo>
                    <a:pt x="1321" y="901"/>
                  </a:lnTo>
                  <a:lnTo>
                    <a:pt x="1142" y="901"/>
                  </a:lnTo>
                  <a:cubicBezTo>
                    <a:pt x="1121" y="905"/>
                    <a:pt x="1101" y="906"/>
                    <a:pt x="1081" y="906"/>
                  </a:cubicBezTo>
                  <a:cubicBezTo>
                    <a:pt x="1041" y="906"/>
                    <a:pt x="1001" y="901"/>
                    <a:pt x="961" y="901"/>
                  </a:cubicBezTo>
                  <a:lnTo>
                    <a:pt x="782" y="877"/>
                  </a:lnTo>
                  <a:cubicBezTo>
                    <a:pt x="661" y="853"/>
                    <a:pt x="529" y="829"/>
                    <a:pt x="421" y="805"/>
                  </a:cubicBezTo>
                  <a:lnTo>
                    <a:pt x="61" y="685"/>
                  </a:lnTo>
                  <a:cubicBezTo>
                    <a:pt x="37" y="685"/>
                    <a:pt x="13" y="697"/>
                    <a:pt x="1" y="721"/>
                  </a:cubicBezTo>
                  <a:cubicBezTo>
                    <a:pt x="1" y="733"/>
                    <a:pt x="13" y="769"/>
                    <a:pt x="37" y="769"/>
                  </a:cubicBezTo>
                  <a:lnTo>
                    <a:pt x="397" y="889"/>
                  </a:lnTo>
                  <a:lnTo>
                    <a:pt x="758" y="961"/>
                  </a:lnTo>
                  <a:lnTo>
                    <a:pt x="950" y="985"/>
                  </a:lnTo>
                  <a:cubicBezTo>
                    <a:pt x="1009" y="997"/>
                    <a:pt x="1081" y="997"/>
                    <a:pt x="1142" y="997"/>
                  </a:cubicBezTo>
                  <a:lnTo>
                    <a:pt x="1334" y="985"/>
                  </a:lnTo>
                  <a:lnTo>
                    <a:pt x="1526" y="961"/>
                  </a:lnTo>
                  <a:cubicBezTo>
                    <a:pt x="1766" y="913"/>
                    <a:pt x="2017" y="805"/>
                    <a:pt x="2209" y="649"/>
                  </a:cubicBezTo>
                  <a:cubicBezTo>
                    <a:pt x="2414" y="492"/>
                    <a:pt x="2570" y="289"/>
                    <a:pt x="2678" y="49"/>
                  </a:cubicBezTo>
                  <a:cubicBezTo>
                    <a:pt x="2678" y="25"/>
                    <a:pt x="2666" y="12"/>
                    <a:pt x="26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1"/>
            <p:cNvSpPr/>
            <p:nvPr/>
          </p:nvSpPr>
          <p:spPr>
            <a:xfrm>
              <a:off x="1074922" y="4097724"/>
              <a:ext cx="341683" cy="413689"/>
            </a:xfrm>
            <a:custGeom>
              <a:avLst/>
              <a:gdLst/>
              <a:ahLst/>
              <a:cxnLst/>
              <a:rect l="l" t="t" r="r" b="b"/>
              <a:pathLst>
                <a:path w="5438" h="6584" extrusionOk="0">
                  <a:moveTo>
                    <a:pt x="3025" y="1"/>
                  </a:moveTo>
                  <a:cubicBezTo>
                    <a:pt x="3037" y="409"/>
                    <a:pt x="3049" y="804"/>
                    <a:pt x="3073" y="1213"/>
                  </a:cubicBezTo>
                  <a:cubicBezTo>
                    <a:pt x="3121" y="2557"/>
                    <a:pt x="3361" y="4045"/>
                    <a:pt x="2089" y="4898"/>
                  </a:cubicBezTo>
                  <a:cubicBezTo>
                    <a:pt x="1548" y="5258"/>
                    <a:pt x="1009" y="5642"/>
                    <a:pt x="396" y="5834"/>
                  </a:cubicBezTo>
                  <a:cubicBezTo>
                    <a:pt x="276" y="5870"/>
                    <a:pt x="1" y="5930"/>
                    <a:pt x="73" y="6122"/>
                  </a:cubicBezTo>
                  <a:cubicBezTo>
                    <a:pt x="230" y="6508"/>
                    <a:pt x="686" y="6584"/>
                    <a:pt x="1128" y="6584"/>
                  </a:cubicBezTo>
                  <a:cubicBezTo>
                    <a:pt x="1359" y="6584"/>
                    <a:pt x="1587" y="6563"/>
                    <a:pt x="1765" y="6555"/>
                  </a:cubicBezTo>
                  <a:cubicBezTo>
                    <a:pt x="2348" y="6534"/>
                    <a:pt x="2967" y="6296"/>
                    <a:pt x="3520" y="6296"/>
                  </a:cubicBezTo>
                  <a:cubicBezTo>
                    <a:pt x="3605" y="6296"/>
                    <a:pt x="3688" y="6302"/>
                    <a:pt x="3770" y="6314"/>
                  </a:cubicBezTo>
                  <a:cubicBezTo>
                    <a:pt x="3997" y="6354"/>
                    <a:pt x="4256" y="6402"/>
                    <a:pt x="4496" y="6402"/>
                  </a:cubicBezTo>
                  <a:cubicBezTo>
                    <a:pt x="4765" y="6402"/>
                    <a:pt x="5010" y="6342"/>
                    <a:pt x="5162" y="6146"/>
                  </a:cubicBezTo>
                  <a:cubicBezTo>
                    <a:pt x="5390" y="5846"/>
                    <a:pt x="5234" y="5282"/>
                    <a:pt x="5138" y="4958"/>
                  </a:cubicBezTo>
                  <a:cubicBezTo>
                    <a:pt x="5029" y="4634"/>
                    <a:pt x="4957" y="3986"/>
                    <a:pt x="4970" y="3829"/>
                  </a:cubicBezTo>
                  <a:cubicBezTo>
                    <a:pt x="5042" y="2785"/>
                    <a:pt x="4994" y="2773"/>
                    <a:pt x="5438" y="361"/>
                  </a:cubicBezTo>
                  <a:cubicBezTo>
                    <a:pt x="4754" y="289"/>
                    <a:pt x="4261" y="193"/>
                    <a:pt x="3025" y="1"/>
                  </a:cubicBezTo>
                  <a:close/>
                </a:path>
              </a:pathLst>
            </a:custGeom>
            <a:solidFill>
              <a:srgbClr val="F8A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1"/>
            <p:cNvSpPr/>
            <p:nvPr/>
          </p:nvSpPr>
          <p:spPr>
            <a:xfrm>
              <a:off x="1061350" y="4342145"/>
              <a:ext cx="347715" cy="182780"/>
            </a:xfrm>
            <a:custGeom>
              <a:avLst/>
              <a:gdLst/>
              <a:ahLst/>
              <a:cxnLst/>
              <a:rect l="l" t="t" r="r" b="b"/>
              <a:pathLst>
                <a:path w="5534" h="2909" extrusionOk="0">
                  <a:moveTo>
                    <a:pt x="5047" y="0"/>
                  </a:moveTo>
                  <a:cubicBezTo>
                    <a:pt x="4982" y="0"/>
                    <a:pt x="4916" y="22"/>
                    <a:pt x="4850" y="72"/>
                  </a:cubicBezTo>
                  <a:cubicBezTo>
                    <a:pt x="4826" y="83"/>
                    <a:pt x="4802" y="107"/>
                    <a:pt x="4778" y="120"/>
                  </a:cubicBezTo>
                  <a:cubicBezTo>
                    <a:pt x="4466" y="384"/>
                    <a:pt x="4165" y="708"/>
                    <a:pt x="3781" y="816"/>
                  </a:cubicBezTo>
                  <a:cubicBezTo>
                    <a:pt x="3687" y="838"/>
                    <a:pt x="3592" y="848"/>
                    <a:pt x="3498" y="848"/>
                  </a:cubicBezTo>
                  <a:cubicBezTo>
                    <a:pt x="3388" y="848"/>
                    <a:pt x="3279" y="835"/>
                    <a:pt x="3169" y="816"/>
                  </a:cubicBezTo>
                  <a:cubicBezTo>
                    <a:pt x="2985" y="777"/>
                    <a:pt x="2771" y="645"/>
                    <a:pt x="2575" y="645"/>
                  </a:cubicBezTo>
                  <a:cubicBezTo>
                    <a:pt x="2528" y="645"/>
                    <a:pt x="2481" y="653"/>
                    <a:pt x="2437" y="672"/>
                  </a:cubicBezTo>
                  <a:cubicBezTo>
                    <a:pt x="2137" y="792"/>
                    <a:pt x="1885" y="996"/>
                    <a:pt x="1620" y="1188"/>
                  </a:cubicBezTo>
                  <a:cubicBezTo>
                    <a:pt x="1356" y="1368"/>
                    <a:pt x="1092" y="1524"/>
                    <a:pt x="828" y="1692"/>
                  </a:cubicBezTo>
                  <a:cubicBezTo>
                    <a:pt x="601" y="1836"/>
                    <a:pt x="348" y="1956"/>
                    <a:pt x="168" y="2160"/>
                  </a:cubicBezTo>
                  <a:cubicBezTo>
                    <a:pt x="120" y="2208"/>
                    <a:pt x="84" y="2280"/>
                    <a:pt x="60" y="2340"/>
                  </a:cubicBezTo>
                  <a:cubicBezTo>
                    <a:pt x="0" y="2532"/>
                    <a:pt x="72" y="2737"/>
                    <a:pt x="289" y="2809"/>
                  </a:cubicBezTo>
                  <a:cubicBezTo>
                    <a:pt x="520" y="2886"/>
                    <a:pt x="758" y="2908"/>
                    <a:pt x="992" y="2908"/>
                  </a:cubicBezTo>
                  <a:cubicBezTo>
                    <a:pt x="1050" y="2908"/>
                    <a:pt x="1107" y="2907"/>
                    <a:pt x="1164" y="2905"/>
                  </a:cubicBezTo>
                  <a:cubicBezTo>
                    <a:pt x="1236" y="2905"/>
                    <a:pt x="4165" y="2844"/>
                    <a:pt x="4957" y="2748"/>
                  </a:cubicBezTo>
                  <a:cubicBezTo>
                    <a:pt x="5293" y="2713"/>
                    <a:pt x="5426" y="2448"/>
                    <a:pt x="5474" y="2136"/>
                  </a:cubicBezTo>
                  <a:cubicBezTo>
                    <a:pt x="5486" y="2088"/>
                    <a:pt x="5486" y="2040"/>
                    <a:pt x="5486" y="1980"/>
                  </a:cubicBezTo>
                  <a:cubicBezTo>
                    <a:pt x="5534" y="1464"/>
                    <a:pt x="5510" y="948"/>
                    <a:pt x="5474" y="432"/>
                  </a:cubicBezTo>
                  <a:cubicBezTo>
                    <a:pt x="5462" y="275"/>
                    <a:pt x="5402" y="155"/>
                    <a:pt x="5282" y="83"/>
                  </a:cubicBezTo>
                  <a:cubicBezTo>
                    <a:pt x="5204" y="31"/>
                    <a:pt x="5126" y="0"/>
                    <a:pt x="50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1"/>
            <p:cNvSpPr/>
            <p:nvPr/>
          </p:nvSpPr>
          <p:spPr>
            <a:xfrm>
              <a:off x="1061350" y="4476356"/>
              <a:ext cx="344008" cy="48570"/>
            </a:xfrm>
            <a:custGeom>
              <a:avLst/>
              <a:gdLst/>
              <a:ahLst/>
              <a:cxnLst/>
              <a:rect l="l" t="t" r="r" b="b"/>
              <a:pathLst>
                <a:path w="5475" h="773" extrusionOk="0">
                  <a:moveTo>
                    <a:pt x="5390" y="0"/>
                  </a:moveTo>
                  <a:cubicBezTo>
                    <a:pt x="4525" y="36"/>
                    <a:pt x="3649" y="72"/>
                    <a:pt x="2773" y="108"/>
                  </a:cubicBezTo>
                  <a:cubicBezTo>
                    <a:pt x="2041" y="132"/>
                    <a:pt x="1308" y="156"/>
                    <a:pt x="564" y="192"/>
                  </a:cubicBezTo>
                  <a:cubicBezTo>
                    <a:pt x="396" y="192"/>
                    <a:pt x="228" y="204"/>
                    <a:pt x="60" y="204"/>
                  </a:cubicBezTo>
                  <a:cubicBezTo>
                    <a:pt x="0" y="396"/>
                    <a:pt x="72" y="601"/>
                    <a:pt x="289" y="673"/>
                  </a:cubicBezTo>
                  <a:cubicBezTo>
                    <a:pt x="520" y="750"/>
                    <a:pt x="758" y="772"/>
                    <a:pt x="992" y="772"/>
                  </a:cubicBezTo>
                  <a:cubicBezTo>
                    <a:pt x="1050" y="772"/>
                    <a:pt x="1107" y="771"/>
                    <a:pt x="1164" y="769"/>
                  </a:cubicBezTo>
                  <a:cubicBezTo>
                    <a:pt x="1236" y="769"/>
                    <a:pt x="4165" y="708"/>
                    <a:pt x="4957" y="612"/>
                  </a:cubicBezTo>
                  <a:cubicBezTo>
                    <a:pt x="5293" y="577"/>
                    <a:pt x="5426" y="312"/>
                    <a:pt x="54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1"/>
            <p:cNvSpPr/>
            <p:nvPr/>
          </p:nvSpPr>
          <p:spPr>
            <a:xfrm>
              <a:off x="1190282" y="4319902"/>
              <a:ext cx="37071" cy="79609"/>
            </a:xfrm>
            <a:custGeom>
              <a:avLst/>
              <a:gdLst/>
              <a:ahLst/>
              <a:cxnLst/>
              <a:rect l="l" t="t" r="r" b="b"/>
              <a:pathLst>
                <a:path w="590" h="1267" extrusionOk="0">
                  <a:moveTo>
                    <a:pt x="268" y="92"/>
                  </a:moveTo>
                  <a:cubicBezTo>
                    <a:pt x="283" y="92"/>
                    <a:pt x="298" y="95"/>
                    <a:pt x="313" y="101"/>
                  </a:cubicBezTo>
                  <a:cubicBezTo>
                    <a:pt x="397" y="138"/>
                    <a:pt x="457" y="234"/>
                    <a:pt x="481" y="341"/>
                  </a:cubicBezTo>
                  <a:cubicBezTo>
                    <a:pt x="505" y="437"/>
                    <a:pt x="505" y="546"/>
                    <a:pt x="481" y="653"/>
                  </a:cubicBezTo>
                  <a:cubicBezTo>
                    <a:pt x="469" y="762"/>
                    <a:pt x="433" y="869"/>
                    <a:pt x="373" y="965"/>
                  </a:cubicBezTo>
                  <a:cubicBezTo>
                    <a:pt x="349" y="1013"/>
                    <a:pt x="313" y="1050"/>
                    <a:pt x="277" y="1098"/>
                  </a:cubicBezTo>
                  <a:cubicBezTo>
                    <a:pt x="253" y="1110"/>
                    <a:pt x="229" y="1134"/>
                    <a:pt x="217" y="1146"/>
                  </a:cubicBezTo>
                  <a:lnTo>
                    <a:pt x="201" y="1162"/>
                  </a:lnTo>
                  <a:lnTo>
                    <a:pt x="201" y="1162"/>
                  </a:lnTo>
                  <a:cubicBezTo>
                    <a:pt x="200" y="1155"/>
                    <a:pt x="197" y="1147"/>
                    <a:pt x="193" y="1134"/>
                  </a:cubicBezTo>
                  <a:lnTo>
                    <a:pt x="181" y="1050"/>
                  </a:lnTo>
                  <a:lnTo>
                    <a:pt x="145" y="882"/>
                  </a:lnTo>
                  <a:cubicBezTo>
                    <a:pt x="121" y="773"/>
                    <a:pt x="97" y="666"/>
                    <a:pt x="97" y="557"/>
                  </a:cubicBezTo>
                  <a:cubicBezTo>
                    <a:pt x="85" y="450"/>
                    <a:pt x="85" y="330"/>
                    <a:pt x="121" y="234"/>
                  </a:cubicBezTo>
                  <a:cubicBezTo>
                    <a:pt x="140" y="155"/>
                    <a:pt x="201" y="92"/>
                    <a:pt x="268" y="92"/>
                  </a:cubicBezTo>
                  <a:close/>
                  <a:moveTo>
                    <a:pt x="272" y="0"/>
                  </a:moveTo>
                  <a:cubicBezTo>
                    <a:pt x="262" y="0"/>
                    <a:pt x="251" y="2"/>
                    <a:pt x="241" y="5"/>
                  </a:cubicBezTo>
                  <a:cubicBezTo>
                    <a:pt x="205" y="5"/>
                    <a:pt x="169" y="18"/>
                    <a:pt x="145" y="42"/>
                  </a:cubicBezTo>
                  <a:cubicBezTo>
                    <a:pt x="85" y="90"/>
                    <a:pt x="61" y="149"/>
                    <a:pt x="37" y="210"/>
                  </a:cubicBezTo>
                  <a:cubicBezTo>
                    <a:pt x="1" y="317"/>
                    <a:pt x="1" y="450"/>
                    <a:pt x="1" y="557"/>
                  </a:cubicBezTo>
                  <a:cubicBezTo>
                    <a:pt x="13" y="677"/>
                    <a:pt x="37" y="797"/>
                    <a:pt x="61" y="906"/>
                  </a:cubicBezTo>
                  <a:lnTo>
                    <a:pt x="97" y="1074"/>
                  </a:lnTo>
                  <a:lnTo>
                    <a:pt x="109" y="1158"/>
                  </a:lnTo>
                  <a:cubicBezTo>
                    <a:pt x="109" y="1170"/>
                    <a:pt x="121" y="1230"/>
                    <a:pt x="145" y="1266"/>
                  </a:cubicBezTo>
                  <a:lnTo>
                    <a:pt x="157" y="1266"/>
                  </a:lnTo>
                  <a:cubicBezTo>
                    <a:pt x="181" y="1254"/>
                    <a:pt x="217" y="1242"/>
                    <a:pt x="229" y="1230"/>
                  </a:cubicBezTo>
                  <a:cubicBezTo>
                    <a:pt x="241" y="1218"/>
                    <a:pt x="253" y="1218"/>
                    <a:pt x="265" y="1206"/>
                  </a:cubicBezTo>
                  <a:cubicBezTo>
                    <a:pt x="277" y="1182"/>
                    <a:pt x="301" y="1158"/>
                    <a:pt x="325" y="1146"/>
                  </a:cubicBezTo>
                  <a:lnTo>
                    <a:pt x="433" y="1002"/>
                  </a:lnTo>
                  <a:cubicBezTo>
                    <a:pt x="493" y="906"/>
                    <a:pt x="541" y="786"/>
                    <a:pt x="565" y="677"/>
                  </a:cubicBezTo>
                  <a:cubicBezTo>
                    <a:pt x="589" y="557"/>
                    <a:pt x="589" y="437"/>
                    <a:pt x="565" y="317"/>
                  </a:cubicBezTo>
                  <a:cubicBezTo>
                    <a:pt x="541" y="197"/>
                    <a:pt x="469" y="77"/>
                    <a:pt x="349" y="18"/>
                  </a:cubicBezTo>
                  <a:cubicBezTo>
                    <a:pt x="323" y="9"/>
                    <a:pt x="298" y="0"/>
                    <a:pt x="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1"/>
            <p:cNvSpPr/>
            <p:nvPr/>
          </p:nvSpPr>
          <p:spPr>
            <a:xfrm>
              <a:off x="1136749" y="4345098"/>
              <a:ext cx="67168" cy="55104"/>
            </a:xfrm>
            <a:custGeom>
              <a:avLst/>
              <a:gdLst/>
              <a:ahLst/>
              <a:cxnLst/>
              <a:rect l="l" t="t" r="r" b="b"/>
              <a:pathLst>
                <a:path w="1069" h="877" extrusionOk="0">
                  <a:moveTo>
                    <a:pt x="204" y="97"/>
                  </a:moveTo>
                  <a:cubicBezTo>
                    <a:pt x="252" y="97"/>
                    <a:pt x="300" y="108"/>
                    <a:pt x="348" y="132"/>
                  </a:cubicBezTo>
                  <a:cubicBezTo>
                    <a:pt x="444" y="169"/>
                    <a:pt x="529" y="241"/>
                    <a:pt x="601" y="324"/>
                  </a:cubicBezTo>
                  <a:cubicBezTo>
                    <a:pt x="673" y="396"/>
                    <a:pt x="733" y="492"/>
                    <a:pt x="805" y="577"/>
                  </a:cubicBezTo>
                  <a:lnTo>
                    <a:pt x="901" y="709"/>
                  </a:lnTo>
                  <a:lnTo>
                    <a:pt x="949" y="781"/>
                  </a:lnTo>
                  <a:lnTo>
                    <a:pt x="964" y="804"/>
                  </a:lnTo>
                  <a:lnTo>
                    <a:pt x="964" y="804"/>
                  </a:lnTo>
                  <a:cubicBezTo>
                    <a:pt x="959" y="805"/>
                    <a:pt x="954" y="805"/>
                    <a:pt x="949" y="805"/>
                  </a:cubicBezTo>
                  <a:lnTo>
                    <a:pt x="865" y="805"/>
                  </a:lnTo>
                  <a:cubicBezTo>
                    <a:pt x="805" y="805"/>
                    <a:pt x="757" y="793"/>
                    <a:pt x="709" y="781"/>
                  </a:cubicBezTo>
                  <a:cubicBezTo>
                    <a:pt x="601" y="757"/>
                    <a:pt x="505" y="709"/>
                    <a:pt x="420" y="649"/>
                  </a:cubicBezTo>
                  <a:cubicBezTo>
                    <a:pt x="324" y="588"/>
                    <a:pt x="241" y="516"/>
                    <a:pt x="180" y="433"/>
                  </a:cubicBezTo>
                  <a:cubicBezTo>
                    <a:pt x="108" y="348"/>
                    <a:pt x="73" y="241"/>
                    <a:pt x="121" y="169"/>
                  </a:cubicBezTo>
                  <a:cubicBezTo>
                    <a:pt x="132" y="121"/>
                    <a:pt x="169" y="97"/>
                    <a:pt x="204" y="97"/>
                  </a:cubicBezTo>
                  <a:close/>
                  <a:moveTo>
                    <a:pt x="204" y="1"/>
                  </a:moveTo>
                  <a:cubicBezTo>
                    <a:pt x="132" y="12"/>
                    <a:pt x="60" y="60"/>
                    <a:pt x="36" y="121"/>
                  </a:cubicBezTo>
                  <a:cubicBezTo>
                    <a:pt x="12" y="193"/>
                    <a:pt x="1" y="265"/>
                    <a:pt x="25" y="324"/>
                  </a:cubicBezTo>
                  <a:cubicBezTo>
                    <a:pt x="36" y="385"/>
                    <a:pt x="73" y="433"/>
                    <a:pt x="108" y="481"/>
                  </a:cubicBezTo>
                  <a:cubicBezTo>
                    <a:pt x="180" y="577"/>
                    <a:pt x="276" y="649"/>
                    <a:pt x="372" y="709"/>
                  </a:cubicBezTo>
                  <a:cubicBezTo>
                    <a:pt x="468" y="769"/>
                    <a:pt x="577" y="829"/>
                    <a:pt x="685" y="853"/>
                  </a:cubicBezTo>
                  <a:cubicBezTo>
                    <a:pt x="745" y="865"/>
                    <a:pt x="805" y="865"/>
                    <a:pt x="865" y="877"/>
                  </a:cubicBezTo>
                  <a:cubicBezTo>
                    <a:pt x="889" y="877"/>
                    <a:pt x="925" y="877"/>
                    <a:pt x="949" y="865"/>
                  </a:cubicBezTo>
                  <a:lnTo>
                    <a:pt x="997" y="865"/>
                  </a:lnTo>
                  <a:cubicBezTo>
                    <a:pt x="1009" y="865"/>
                    <a:pt x="1045" y="853"/>
                    <a:pt x="1057" y="841"/>
                  </a:cubicBezTo>
                  <a:lnTo>
                    <a:pt x="1069" y="829"/>
                  </a:lnTo>
                  <a:cubicBezTo>
                    <a:pt x="1069" y="817"/>
                    <a:pt x="1057" y="793"/>
                    <a:pt x="1045" y="769"/>
                  </a:cubicBezTo>
                  <a:lnTo>
                    <a:pt x="1021" y="733"/>
                  </a:lnTo>
                  <a:lnTo>
                    <a:pt x="973" y="661"/>
                  </a:lnTo>
                  <a:lnTo>
                    <a:pt x="877" y="529"/>
                  </a:lnTo>
                  <a:cubicBezTo>
                    <a:pt x="805" y="433"/>
                    <a:pt x="733" y="348"/>
                    <a:pt x="660" y="265"/>
                  </a:cubicBezTo>
                  <a:cubicBezTo>
                    <a:pt x="588" y="169"/>
                    <a:pt x="492" y="97"/>
                    <a:pt x="385" y="49"/>
                  </a:cubicBezTo>
                  <a:cubicBezTo>
                    <a:pt x="324" y="25"/>
                    <a:pt x="265" y="1"/>
                    <a:pt x="2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1"/>
            <p:cNvSpPr/>
            <p:nvPr/>
          </p:nvSpPr>
          <p:spPr>
            <a:xfrm>
              <a:off x="1219751" y="4362880"/>
              <a:ext cx="168957" cy="62581"/>
            </a:xfrm>
            <a:custGeom>
              <a:avLst/>
              <a:gdLst/>
              <a:ahLst/>
              <a:cxnLst/>
              <a:rect l="l" t="t" r="r" b="b"/>
              <a:pathLst>
                <a:path w="2689" h="996" extrusionOk="0">
                  <a:moveTo>
                    <a:pt x="2646" y="1"/>
                  </a:moveTo>
                  <a:cubicBezTo>
                    <a:pt x="2634" y="1"/>
                    <a:pt x="2625" y="9"/>
                    <a:pt x="2617" y="17"/>
                  </a:cubicBezTo>
                  <a:lnTo>
                    <a:pt x="2617" y="30"/>
                  </a:lnTo>
                  <a:cubicBezTo>
                    <a:pt x="2521" y="246"/>
                    <a:pt x="2364" y="450"/>
                    <a:pt x="2172" y="594"/>
                  </a:cubicBezTo>
                  <a:cubicBezTo>
                    <a:pt x="1980" y="738"/>
                    <a:pt x="1753" y="834"/>
                    <a:pt x="1513" y="870"/>
                  </a:cubicBezTo>
                  <a:lnTo>
                    <a:pt x="1332" y="906"/>
                  </a:lnTo>
                  <a:lnTo>
                    <a:pt x="1152" y="906"/>
                  </a:lnTo>
                  <a:cubicBezTo>
                    <a:pt x="1092" y="906"/>
                    <a:pt x="1032" y="906"/>
                    <a:pt x="960" y="894"/>
                  </a:cubicBezTo>
                  <a:lnTo>
                    <a:pt x="780" y="882"/>
                  </a:lnTo>
                  <a:cubicBezTo>
                    <a:pt x="660" y="858"/>
                    <a:pt x="540" y="834"/>
                    <a:pt x="420" y="798"/>
                  </a:cubicBezTo>
                  <a:lnTo>
                    <a:pt x="72" y="690"/>
                  </a:lnTo>
                  <a:cubicBezTo>
                    <a:pt x="66" y="687"/>
                    <a:pt x="59" y="685"/>
                    <a:pt x="53" y="685"/>
                  </a:cubicBezTo>
                  <a:cubicBezTo>
                    <a:pt x="36" y="685"/>
                    <a:pt x="21" y="696"/>
                    <a:pt x="12" y="714"/>
                  </a:cubicBezTo>
                  <a:cubicBezTo>
                    <a:pt x="0" y="738"/>
                    <a:pt x="12" y="762"/>
                    <a:pt x="36" y="774"/>
                  </a:cubicBezTo>
                  <a:lnTo>
                    <a:pt x="396" y="882"/>
                  </a:lnTo>
                  <a:cubicBezTo>
                    <a:pt x="528" y="918"/>
                    <a:pt x="648" y="942"/>
                    <a:pt x="768" y="966"/>
                  </a:cubicBezTo>
                  <a:lnTo>
                    <a:pt x="960" y="990"/>
                  </a:lnTo>
                  <a:cubicBezTo>
                    <a:pt x="1000" y="990"/>
                    <a:pt x="1040" y="995"/>
                    <a:pt x="1084" y="995"/>
                  </a:cubicBezTo>
                  <a:cubicBezTo>
                    <a:pt x="1106" y="995"/>
                    <a:pt x="1128" y="994"/>
                    <a:pt x="1152" y="990"/>
                  </a:cubicBezTo>
                  <a:lnTo>
                    <a:pt x="1345" y="990"/>
                  </a:lnTo>
                  <a:lnTo>
                    <a:pt x="1524" y="966"/>
                  </a:lnTo>
                  <a:cubicBezTo>
                    <a:pt x="1777" y="918"/>
                    <a:pt x="2017" y="810"/>
                    <a:pt x="2220" y="654"/>
                  </a:cubicBezTo>
                  <a:cubicBezTo>
                    <a:pt x="2425" y="498"/>
                    <a:pt x="2580" y="294"/>
                    <a:pt x="2676" y="54"/>
                  </a:cubicBezTo>
                  <a:cubicBezTo>
                    <a:pt x="2689" y="30"/>
                    <a:pt x="2676" y="17"/>
                    <a:pt x="2665" y="6"/>
                  </a:cubicBezTo>
                  <a:cubicBezTo>
                    <a:pt x="2658" y="2"/>
                    <a:pt x="2652" y="1"/>
                    <a:pt x="2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1"/>
            <p:cNvSpPr/>
            <p:nvPr/>
          </p:nvSpPr>
          <p:spPr>
            <a:xfrm>
              <a:off x="1218934" y="2613107"/>
              <a:ext cx="706803" cy="1654505"/>
            </a:xfrm>
            <a:custGeom>
              <a:avLst/>
              <a:gdLst/>
              <a:ahLst/>
              <a:cxnLst/>
              <a:rect l="l" t="t" r="r" b="b"/>
              <a:pathLst>
                <a:path w="11249" h="26332" extrusionOk="0">
                  <a:moveTo>
                    <a:pt x="6913" y="0"/>
                  </a:moveTo>
                  <a:cubicBezTo>
                    <a:pt x="6413" y="0"/>
                    <a:pt x="5875" y="83"/>
                    <a:pt x="5306" y="257"/>
                  </a:cubicBezTo>
                  <a:cubicBezTo>
                    <a:pt x="2222" y="1218"/>
                    <a:pt x="1489" y="3354"/>
                    <a:pt x="937" y="6595"/>
                  </a:cubicBezTo>
                  <a:cubicBezTo>
                    <a:pt x="49" y="11805"/>
                    <a:pt x="1" y="18515"/>
                    <a:pt x="397" y="24216"/>
                  </a:cubicBezTo>
                  <a:cubicBezTo>
                    <a:pt x="433" y="24720"/>
                    <a:pt x="481" y="25225"/>
                    <a:pt x="517" y="25717"/>
                  </a:cubicBezTo>
                  <a:cubicBezTo>
                    <a:pt x="553" y="26149"/>
                    <a:pt x="637" y="26173"/>
                    <a:pt x="865" y="26221"/>
                  </a:cubicBezTo>
                  <a:cubicBezTo>
                    <a:pt x="1217" y="26295"/>
                    <a:pt x="1528" y="26332"/>
                    <a:pt x="1817" y="26332"/>
                  </a:cubicBezTo>
                  <a:cubicBezTo>
                    <a:pt x="2189" y="26332"/>
                    <a:pt x="2525" y="26271"/>
                    <a:pt x="2870" y="26149"/>
                  </a:cubicBezTo>
                  <a:cubicBezTo>
                    <a:pt x="3098" y="26077"/>
                    <a:pt x="3110" y="25957"/>
                    <a:pt x="3158" y="25705"/>
                  </a:cubicBezTo>
                  <a:cubicBezTo>
                    <a:pt x="3242" y="25177"/>
                    <a:pt x="3326" y="24672"/>
                    <a:pt x="3386" y="24181"/>
                  </a:cubicBezTo>
                  <a:cubicBezTo>
                    <a:pt x="3746" y="21672"/>
                    <a:pt x="3866" y="19655"/>
                    <a:pt x="3914" y="17123"/>
                  </a:cubicBezTo>
                  <a:cubicBezTo>
                    <a:pt x="3962" y="13965"/>
                    <a:pt x="3638" y="15370"/>
                    <a:pt x="4274" y="13797"/>
                  </a:cubicBezTo>
                  <a:cubicBezTo>
                    <a:pt x="5991" y="9572"/>
                    <a:pt x="6255" y="8192"/>
                    <a:pt x="6327" y="8168"/>
                  </a:cubicBezTo>
                  <a:cubicBezTo>
                    <a:pt x="6332" y="8167"/>
                    <a:pt x="6335" y="8159"/>
                    <a:pt x="6338" y="8159"/>
                  </a:cubicBezTo>
                  <a:cubicBezTo>
                    <a:pt x="6373" y="8159"/>
                    <a:pt x="6427" y="8915"/>
                    <a:pt x="7731" y="23845"/>
                  </a:cubicBezTo>
                  <a:lnTo>
                    <a:pt x="7851" y="25153"/>
                  </a:lnTo>
                  <a:cubicBezTo>
                    <a:pt x="7875" y="25489"/>
                    <a:pt x="7887" y="25513"/>
                    <a:pt x="8235" y="25561"/>
                  </a:cubicBezTo>
                  <a:cubicBezTo>
                    <a:pt x="8465" y="25595"/>
                    <a:pt x="8694" y="25611"/>
                    <a:pt x="8923" y="25611"/>
                  </a:cubicBezTo>
                  <a:cubicBezTo>
                    <a:pt x="9172" y="25611"/>
                    <a:pt x="9419" y="25592"/>
                    <a:pt x="9664" y="25561"/>
                  </a:cubicBezTo>
                  <a:cubicBezTo>
                    <a:pt x="9904" y="25525"/>
                    <a:pt x="10420" y="25501"/>
                    <a:pt x="10456" y="25189"/>
                  </a:cubicBezTo>
                  <a:cubicBezTo>
                    <a:pt x="10516" y="24757"/>
                    <a:pt x="10576" y="24277"/>
                    <a:pt x="10636" y="23712"/>
                  </a:cubicBezTo>
                  <a:cubicBezTo>
                    <a:pt x="10684" y="23173"/>
                    <a:pt x="10732" y="22560"/>
                    <a:pt x="10768" y="21840"/>
                  </a:cubicBezTo>
                  <a:cubicBezTo>
                    <a:pt x="10984" y="17771"/>
                    <a:pt x="10588" y="14506"/>
                    <a:pt x="10504" y="14085"/>
                  </a:cubicBezTo>
                  <a:cubicBezTo>
                    <a:pt x="10396" y="13581"/>
                    <a:pt x="10468" y="13522"/>
                    <a:pt x="10648" y="12297"/>
                  </a:cubicBezTo>
                  <a:cubicBezTo>
                    <a:pt x="11008" y="9681"/>
                    <a:pt x="11248" y="5347"/>
                    <a:pt x="10552" y="2815"/>
                  </a:cubicBezTo>
                  <a:cubicBezTo>
                    <a:pt x="10081" y="1107"/>
                    <a:pt x="8749" y="0"/>
                    <a:pt x="69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1"/>
            <p:cNvSpPr/>
            <p:nvPr/>
          </p:nvSpPr>
          <p:spPr>
            <a:xfrm>
              <a:off x="1704630" y="4103002"/>
              <a:ext cx="182591" cy="119319"/>
            </a:xfrm>
            <a:custGeom>
              <a:avLst/>
              <a:gdLst/>
              <a:ahLst/>
              <a:cxnLst/>
              <a:rect l="l" t="t" r="r" b="b"/>
              <a:pathLst>
                <a:path w="2906" h="1899" extrusionOk="0">
                  <a:moveTo>
                    <a:pt x="2906" y="0"/>
                  </a:moveTo>
                  <a:lnTo>
                    <a:pt x="2906" y="0"/>
                  </a:lnTo>
                  <a:cubicBezTo>
                    <a:pt x="2003" y="135"/>
                    <a:pt x="1355" y="170"/>
                    <a:pt x="891" y="170"/>
                  </a:cubicBezTo>
                  <a:cubicBezTo>
                    <a:pt x="447" y="170"/>
                    <a:pt x="171" y="138"/>
                    <a:pt x="1" y="133"/>
                  </a:cubicBezTo>
                  <a:lnTo>
                    <a:pt x="1" y="133"/>
                  </a:lnTo>
                  <a:lnTo>
                    <a:pt x="121" y="1441"/>
                  </a:lnTo>
                  <a:cubicBezTo>
                    <a:pt x="145" y="1777"/>
                    <a:pt x="157" y="1801"/>
                    <a:pt x="505" y="1849"/>
                  </a:cubicBezTo>
                  <a:cubicBezTo>
                    <a:pt x="735" y="1883"/>
                    <a:pt x="964" y="1899"/>
                    <a:pt x="1193" y="1899"/>
                  </a:cubicBezTo>
                  <a:cubicBezTo>
                    <a:pt x="1442" y="1899"/>
                    <a:pt x="1689" y="1880"/>
                    <a:pt x="1934" y="1849"/>
                  </a:cubicBezTo>
                  <a:cubicBezTo>
                    <a:pt x="2174" y="1813"/>
                    <a:pt x="2690" y="1789"/>
                    <a:pt x="2726" y="1477"/>
                  </a:cubicBezTo>
                  <a:cubicBezTo>
                    <a:pt x="2786" y="1045"/>
                    <a:pt x="2846" y="565"/>
                    <a:pt x="29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1"/>
            <p:cNvSpPr/>
            <p:nvPr/>
          </p:nvSpPr>
          <p:spPr>
            <a:xfrm>
              <a:off x="1243879" y="4132408"/>
              <a:ext cx="187806" cy="135216"/>
            </a:xfrm>
            <a:custGeom>
              <a:avLst/>
              <a:gdLst/>
              <a:ahLst/>
              <a:cxnLst/>
              <a:rect l="l" t="t" r="r" b="b"/>
              <a:pathLst>
                <a:path w="2989" h="2152" extrusionOk="0">
                  <a:moveTo>
                    <a:pt x="2989" y="1"/>
                  </a:moveTo>
                  <a:lnTo>
                    <a:pt x="2989" y="1"/>
                  </a:lnTo>
                  <a:cubicBezTo>
                    <a:pt x="2525" y="94"/>
                    <a:pt x="1859" y="146"/>
                    <a:pt x="1247" y="146"/>
                  </a:cubicBezTo>
                  <a:cubicBezTo>
                    <a:pt x="751" y="146"/>
                    <a:pt x="290" y="112"/>
                    <a:pt x="0" y="36"/>
                  </a:cubicBezTo>
                  <a:lnTo>
                    <a:pt x="0" y="36"/>
                  </a:lnTo>
                  <a:cubicBezTo>
                    <a:pt x="36" y="540"/>
                    <a:pt x="84" y="1045"/>
                    <a:pt x="120" y="1537"/>
                  </a:cubicBezTo>
                  <a:cubicBezTo>
                    <a:pt x="156" y="1969"/>
                    <a:pt x="240" y="1993"/>
                    <a:pt x="468" y="2041"/>
                  </a:cubicBezTo>
                  <a:cubicBezTo>
                    <a:pt x="820" y="2115"/>
                    <a:pt x="1131" y="2152"/>
                    <a:pt x="1420" y="2152"/>
                  </a:cubicBezTo>
                  <a:cubicBezTo>
                    <a:pt x="1792" y="2152"/>
                    <a:pt x="2128" y="2091"/>
                    <a:pt x="2473" y="1969"/>
                  </a:cubicBezTo>
                  <a:cubicBezTo>
                    <a:pt x="2701" y="1897"/>
                    <a:pt x="2713" y="1777"/>
                    <a:pt x="2761" y="1525"/>
                  </a:cubicBezTo>
                  <a:cubicBezTo>
                    <a:pt x="2845" y="997"/>
                    <a:pt x="2929" y="492"/>
                    <a:pt x="2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1"/>
            <p:cNvSpPr/>
            <p:nvPr/>
          </p:nvSpPr>
          <p:spPr>
            <a:xfrm>
              <a:off x="1521410" y="2780934"/>
              <a:ext cx="91107" cy="220982"/>
            </a:xfrm>
            <a:custGeom>
              <a:avLst/>
              <a:gdLst/>
              <a:ahLst/>
              <a:cxnLst/>
              <a:rect l="l" t="t" r="r" b="b"/>
              <a:pathLst>
                <a:path w="1450" h="3517" extrusionOk="0">
                  <a:moveTo>
                    <a:pt x="587" y="1"/>
                  </a:moveTo>
                  <a:cubicBezTo>
                    <a:pt x="434" y="1"/>
                    <a:pt x="264" y="27"/>
                    <a:pt x="169" y="59"/>
                  </a:cubicBezTo>
                  <a:cubicBezTo>
                    <a:pt x="36" y="96"/>
                    <a:pt x="1" y="155"/>
                    <a:pt x="12" y="299"/>
                  </a:cubicBezTo>
                  <a:cubicBezTo>
                    <a:pt x="84" y="1320"/>
                    <a:pt x="121" y="1200"/>
                    <a:pt x="169" y="1644"/>
                  </a:cubicBezTo>
                  <a:cubicBezTo>
                    <a:pt x="319" y="3122"/>
                    <a:pt x="839" y="3516"/>
                    <a:pt x="1166" y="3516"/>
                  </a:cubicBezTo>
                  <a:cubicBezTo>
                    <a:pt x="1332" y="3516"/>
                    <a:pt x="1449" y="3414"/>
                    <a:pt x="1441" y="3300"/>
                  </a:cubicBezTo>
                  <a:cubicBezTo>
                    <a:pt x="1428" y="2916"/>
                    <a:pt x="1332" y="2712"/>
                    <a:pt x="961" y="240"/>
                  </a:cubicBezTo>
                  <a:cubicBezTo>
                    <a:pt x="948" y="131"/>
                    <a:pt x="913" y="59"/>
                    <a:pt x="793" y="24"/>
                  </a:cubicBezTo>
                  <a:cubicBezTo>
                    <a:pt x="736" y="7"/>
                    <a:pt x="664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1"/>
            <p:cNvSpPr/>
            <p:nvPr/>
          </p:nvSpPr>
          <p:spPr>
            <a:xfrm>
              <a:off x="1606611" y="3007887"/>
              <a:ext cx="13635" cy="115486"/>
            </a:xfrm>
            <a:custGeom>
              <a:avLst/>
              <a:gdLst/>
              <a:ahLst/>
              <a:cxnLst/>
              <a:rect l="l" t="t" r="r" b="b"/>
              <a:pathLst>
                <a:path w="217" h="1838" extrusionOk="0">
                  <a:moveTo>
                    <a:pt x="37" y="0"/>
                  </a:moveTo>
                  <a:cubicBezTo>
                    <a:pt x="13" y="0"/>
                    <a:pt x="0" y="24"/>
                    <a:pt x="0" y="37"/>
                  </a:cubicBezTo>
                  <a:cubicBezTo>
                    <a:pt x="85" y="624"/>
                    <a:pt x="109" y="1200"/>
                    <a:pt x="120" y="1789"/>
                  </a:cubicBezTo>
                  <a:cubicBezTo>
                    <a:pt x="120" y="1813"/>
                    <a:pt x="144" y="1837"/>
                    <a:pt x="168" y="1837"/>
                  </a:cubicBezTo>
                  <a:cubicBezTo>
                    <a:pt x="193" y="1837"/>
                    <a:pt x="217" y="1813"/>
                    <a:pt x="217" y="1789"/>
                  </a:cubicBezTo>
                  <a:cubicBezTo>
                    <a:pt x="205" y="1200"/>
                    <a:pt x="168" y="613"/>
                    <a:pt x="72" y="24"/>
                  </a:cubicBezTo>
                  <a:cubicBezTo>
                    <a:pt x="61" y="13"/>
                    <a:pt x="48" y="0"/>
                    <a:pt x="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1"/>
            <p:cNvSpPr/>
            <p:nvPr/>
          </p:nvSpPr>
          <p:spPr>
            <a:xfrm>
              <a:off x="1264990" y="3521483"/>
              <a:ext cx="82248" cy="12881"/>
            </a:xfrm>
            <a:custGeom>
              <a:avLst/>
              <a:gdLst/>
              <a:ahLst/>
              <a:cxnLst/>
              <a:rect l="l" t="t" r="r" b="b"/>
              <a:pathLst>
                <a:path w="1309" h="205" extrusionOk="0">
                  <a:moveTo>
                    <a:pt x="48" y="1"/>
                  </a:moveTo>
                  <a:cubicBezTo>
                    <a:pt x="36" y="1"/>
                    <a:pt x="12" y="1"/>
                    <a:pt x="12" y="25"/>
                  </a:cubicBezTo>
                  <a:cubicBezTo>
                    <a:pt x="0" y="37"/>
                    <a:pt x="12" y="61"/>
                    <a:pt x="24" y="73"/>
                  </a:cubicBezTo>
                  <a:cubicBezTo>
                    <a:pt x="228" y="145"/>
                    <a:pt x="432" y="193"/>
                    <a:pt x="649" y="205"/>
                  </a:cubicBezTo>
                  <a:cubicBezTo>
                    <a:pt x="865" y="205"/>
                    <a:pt x="1081" y="169"/>
                    <a:pt x="1273" y="97"/>
                  </a:cubicBezTo>
                  <a:cubicBezTo>
                    <a:pt x="1297" y="97"/>
                    <a:pt x="1308" y="73"/>
                    <a:pt x="1308" y="49"/>
                  </a:cubicBezTo>
                  <a:cubicBezTo>
                    <a:pt x="1297" y="25"/>
                    <a:pt x="1273" y="13"/>
                    <a:pt x="1249" y="13"/>
                  </a:cubicBezTo>
                  <a:cubicBezTo>
                    <a:pt x="1077" y="66"/>
                    <a:pt x="896" y="111"/>
                    <a:pt x="714" y="111"/>
                  </a:cubicBezTo>
                  <a:cubicBezTo>
                    <a:pt x="692" y="111"/>
                    <a:pt x="670" y="110"/>
                    <a:pt x="649" y="109"/>
                  </a:cubicBezTo>
                  <a:cubicBezTo>
                    <a:pt x="444" y="109"/>
                    <a:pt x="240" y="61"/>
                    <a:pt x="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1"/>
            <p:cNvSpPr/>
            <p:nvPr/>
          </p:nvSpPr>
          <p:spPr>
            <a:xfrm>
              <a:off x="1677486" y="3495533"/>
              <a:ext cx="82311" cy="12567"/>
            </a:xfrm>
            <a:custGeom>
              <a:avLst/>
              <a:gdLst/>
              <a:ahLst/>
              <a:cxnLst/>
              <a:rect l="l" t="t" r="r" b="b"/>
              <a:pathLst>
                <a:path w="1310" h="200" extrusionOk="0">
                  <a:moveTo>
                    <a:pt x="30" y="1"/>
                  </a:moveTo>
                  <a:cubicBezTo>
                    <a:pt x="18" y="1"/>
                    <a:pt x="10" y="9"/>
                    <a:pt x="1" y="17"/>
                  </a:cubicBezTo>
                  <a:cubicBezTo>
                    <a:pt x="1" y="41"/>
                    <a:pt x="1" y="54"/>
                    <a:pt x="25" y="65"/>
                  </a:cubicBezTo>
                  <a:cubicBezTo>
                    <a:pt x="217" y="137"/>
                    <a:pt x="433" y="185"/>
                    <a:pt x="649" y="198"/>
                  </a:cubicBezTo>
                  <a:cubicBezTo>
                    <a:pt x="670" y="199"/>
                    <a:pt x="690" y="200"/>
                    <a:pt x="711" y="200"/>
                  </a:cubicBezTo>
                  <a:cubicBezTo>
                    <a:pt x="897" y="200"/>
                    <a:pt x="1090" y="155"/>
                    <a:pt x="1273" y="102"/>
                  </a:cubicBezTo>
                  <a:cubicBezTo>
                    <a:pt x="1297" y="89"/>
                    <a:pt x="1310" y="65"/>
                    <a:pt x="1297" y="41"/>
                  </a:cubicBezTo>
                  <a:cubicBezTo>
                    <a:pt x="1297" y="24"/>
                    <a:pt x="1284" y="13"/>
                    <a:pt x="1268" y="13"/>
                  </a:cubicBezTo>
                  <a:cubicBezTo>
                    <a:pt x="1262" y="13"/>
                    <a:pt x="1256" y="14"/>
                    <a:pt x="1249" y="17"/>
                  </a:cubicBezTo>
                  <a:cubicBezTo>
                    <a:pt x="1046" y="78"/>
                    <a:pt x="853" y="113"/>
                    <a:pt x="649" y="113"/>
                  </a:cubicBezTo>
                  <a:cubicBezTo>
                    <a:pt x="445" y="113"/>
                    <a:pt x="241" y="65"/>
                    <a:pt x="49" y="6"/>
                  </a:cubicBezTo>
                  <a:cubicBezTo>
                    <a:pt x="42" y="2"/>
                    <a:pt x="36" y="1"/>
                    <a:pt x="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1"/>
            <p:cNvSpPr/>
            <p:nvPr/>
          </p:nvSpPr>
          <p:spPr>
            <a:xfrm>
              <a:off x="1659391" y="1405332"/>
              <a:ext cx="440770" cy="907301"/>
            </a:xfrm>
            <a:custGeom>
              <a:avLst/>
              <a:gdLst/>
              <a:ahLst/>
              <a:cxnLst/>
              <a:rect l="l" t="t" r="r" b="b"/>
              <a:pathLst>
                <a:path w="7015" h="14440" extrusionOk="0">
                  <a:moveTo>
                    <a:pt x="899" y="0"/>
                  </a:moveTo>
                  <a:cubicBezTo>
                    <a:pt x="807" y="0"/>
                    <a:pt x="716" y="11"/>
                    <a:pt x="625" y="34"/>
                  </a:cubicBezTo>
                  <a:cubicBezTo>
                    <a:pt x="349" y="106"/>
                    <a:pt x="109" y="346"/>
                    <a:pt x="73" y="658"/>
                  </a:cubicBezTo>
                  <a:cubicBezTo>
                    <a:pt x="1" y="1199"/>
                    <a:pt x="301" y="2002"/>
                    <a:pt x="1057" y="2543"/>
                  </a:cubicBezTo>
                  <a:cubicBezTo>
                    <a:pt x="2102" y="3275"/>
                    <a:pt x="2017" y="5027"/>
                    <a:pt x="1286" y="6084"/>
                  </a:cubicBezTo>
                  <a:cubicBezTo>
                    <a:pt x="445" y="7308"/>
                    <a:pt x="757" y="9324"/>
                    <a:pt x="1886" y="10369"/>
                  </a:cubicBezTo>
                  <a:cubicBezTo>
                    <a:pt x="2425" y="10873"/>
                    <a:pt x="2966" y="10993"/>
                    <a:pt x="3338" y="11389"/>
                  </a:cubicBezTo>
                  <a:cubicBezTo>
                    <a:pt x="3830" y="11906"/>
                    <a:pt x="3938" y="12445"/>
                    <a:pt x="4022" y="12722"/>
                  </a:cubicBezTo>
                  <a:cubicBezTo>
                    <a:pt x="4238" y="13406"/>
                    <a:pt x="4502" y="13994"/>
                    <a:pt x="5199" y="14306"/>
                  </a:cubicBezTo>
                  <a:cubicBezTo>
                    <a:pt x="5327" y="14362"/>
                    <a:pt x="5782" y="14440"/>
                    <a:pt x="6180" y="14440"/>
                  </a:cubicBezTo>
                  <a:cubicBezTo>
                    <a:pt x="6634" y="14440"/>
                    <a:pt x="7015" y="14339"/>
                    <a:pt x="6759" y="13994"/>
                  </a:cubicBezTo>
                  <a:cubicBezTo>
                    <a:pt x="6447" y="13574"/>
                    <a:pt x="6122" y="12950"/>
                    <a:pt x="6098" y="12421"/>
                  </a:cubicBezTo>
                  <a:cubicBezTo>
                    <a:pt x="6039" y="11437"/>
                    <a:pt x="5511" y="10561"/>
                    <a:pt x="4767" y="9913"/>
                  </a:cubicBezTo>
                  <a:cubicBezTo>
                    <a:pt x="4226" y="9433"/>
                    <a:pt x="3818" y="8473"/>
                    <a:pt x="3638" y="7716"/>
                  </a:cubicBezTo>
                  <a:cubicBezTo>
                    <a:pt x="3618" y="7665"/>
                    <a:pt x="3615" y="7577"/>
                    <a:pt x="3645" y="7577"/>
                  </a:cubicBezTo>
                  <a:cubicBezTo>
                    <a:pt x="3650" y="7577"/>
                    <a:pt x="3656" y="7579"/>
                    <a:pt x="3662" y="7584"/>
                  </a:cubicBezTo>
                  <a:cubicBezTo>
                    <a:pt x="3794" y="7644"/>
                    <a:pt x="4406" y="8412"/>
                    <a:pt x="4695" y="8881"/>
                  </a:cubicBezTo>
                  <a:cubicBezTo>
                    <a:pt x="4767" y="9012"/>
                    <a:pt x="4791" y="9097"/>
                    <a:pt x="4887" y="9097"/>
                  </a:cubicBezTo>
                  <a:cubicBezTo>
                    <a:pt x="5175" y="9073"/>
                    <a:pt x="4959" y="7728"/>
                    <a:pt x="4454" y="6828"/>
                  </a:cubicBezTo>
                  <a:cubicBezTo>
                    <a:pt x="4022" y="6036"/>
                    <a:pt x="3662" y="5363"/>
                    <a:pt x="3578" y="4451"/>
                  </a:cubicBezTo>
                  <a:cubicBezTo>
                    <a:pt x="3494" y="3419"/>
                    <a:pt x="3794" y="2194"/>
                    <a:pt x="2545" y="910"/>
                  </a:cubicBezTo>
                  <a:cubicBezTo>
                    <a:pt x="2148" y="492"/>
                    <a:pt x="1522" y="0"/>
                    <a:pt x="8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1"/>
            <p:cNvSpPr/>
            <p:nvPr/>
          </p:nvSpPr>
          <p:spPr>
            <a:xfrm>
              <a:off x="1829101" y="1551481"/>
              <a:ext cx="88280" cy="308885"/>
            </a:xfrm>
            <a:custGeom>
              <a:avLst/>
              <a:gdLst/>
              <a:ahLst/>
              <a:cxnLst/>
              <a:rect l="l" t="t" r="r" b="b"/>
              <a:pathLst>
                <a:path w="1405" h="4916" extrusionOk="0">
                  <a:moveTo>
                    <a:pt x="25" y="1"/>
                  </a:moveTo>
                  <a:cubicBezTo>
                    <a:pt x="1" y="12"/>
                    <a:pt x="1" y="36"/>
                    <a:pt x="1" y="49"/>
                  </a:cubicBezTo>
                  <a:cubicBezTo>
                    <a:pt x="205" y="421"/>
                    <a:pt x="277" y="853"/>
                    <a:pt x="301" y="1273"/>
                  </a:cubicBezTo>
                  <a:cubicBezTo>
                    <a:pt x="325" y="1693"/>
                    <a:pt x="313" y="2125"/>
                    <a:pt x="337" y="2557"/>
                  </a:cubicBezTo>
                  <a:cubicBezTo>
                    <a:pt x="361" y="2978"/>
                    <a:pt x="445" y="3421"/>
                    <a:pt x="625" y="3806"/>
                  </a:cubicBezTo>
                  <a:cubicBezTo>
                    <a:pt x="817" y="4202"/>
                    <a:pt x="1069" y="4550"/>
                    <a:pt x="1321" y="4898"/>
                  </a:cubicBezTo>
                  <a:cubicBezTo>
                    <a:pt x="1329" y="4906"/>
                    <a:pt x="1350" y="4915"/>
                    <a:pt x="1365" y="4915"/>
                  </a:cubicBezTo>
                  <a:cubicBezTo>
                    <a:pt x="1372" y="4915"/>
                    <a:pt x="1377" y="4914"/>
                    <a:pt x="1381" y="4910"/>
                  </a:cubicBezTo>
                  <a:cubicBezTo>
                    <a:pt x="1405" y="4886"/>
                    <a:pt x="1405" y="4862"/>
                    <a:pt x="1393" y="4850"/>
                  </a:cubicBezTo>
                  <a:cubicBezTo>
                    <a:pt x="1141" y="4502"/>
                    <a:pt x="889" y="4154"/>
                    <a:pt x="709" y="3770"/>
                  </a:cubicBezTo>
                  <a:cubicBezTo>
                    <a:pt x="529" y="3386"/>
                    <a:pt x="457" y="2965"/>
                    <a:pt x="421" y="2546"/>
                  </a:cubicBezTo>
                  <a:cubicBezTo>
                    <a:pt x="397" y="2125"/>
                    <a:pt x="409" y="1693"/>
                    <a:pt x="385" y="1261"/>
                  </a:cubicBezTo>
                  <a:cubicBezTo>
                    <a:pt x="349" y="841"/>
                    <a:pt x="265" y="409"/>
                    <a:pt x="60" y="12"/>
                  </a:cubicBezTo>
                  <a:cubicBezTo>
                    <a:pt x="60" y="1"/>
                    <a:pt x="36" y="1"/>
                    <a:pt x="25" y="1"/>
                  </a:cubicBezTo>
                  <a:close/>
                </a:path>
              </a:pathLst>
            </a:custGeom>
            <a:solidFill>
              <a:srgbClr val="2025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1"/>
            <p:cNvSpPr/>
            <p:nvPr/>
          </p:nvSpPr>
          <p:spPr>
            <a:xfrm>
              <a:off x="770624" y="1876453"/>
              <a:ext cx="207033" cy="245298"/>
            </a:xfrm>
            <a:custGeom>
              <a:avLst/>
              <a:gdLst/>
              <a:ahLst/>
              <a:cxnLst/>
              <a:rect l="l" t="t" r="r" b="b"/>
              <a:pathLst>
                <a:path w="3295" h="3904" extrusionOk="0">
                  <a:moveTo>
                    <a:pt x="442" y="1"/>
                  </a:moveTo>
                  <a:cubicBezTo>
                    <a:pt x="185" y="1"/>
                    <a:pt x="0" y="176"/>
                    <a:pt x="150" y="639"/>
                  </a:cubicBezTo>
                  <a:cubicBezTo>
                    <a:pt x="426" y="1551"/>
                    <a:pt x="1146" y="2619"/>
                    <a:pt x="1771" y="3904"/>
                  </a:cubicBezTo>
                  <a:cubicBezTo>
                    <a:pt x="2406" y="3495"/>
                    <a:pt x="2646" y="3231"/>
                    <a:pt x="3295" y="2823"/>
                  </a:cubicBezTo>
                  <a:cubicBezTo>
                    <a:pt x="2203" y="1538"/>
                    <a:pt x="1651" y="687"/>
                    <a:pt x="930" y="170"/>
                  </a:cubicBezTo>
                  <a:cubicBezTo>
                    <a:pt x="780" y="66"/>
                    <a:pt x="598" y="1"/>
                    <a:pt x="442" y="1"/>
                  </a:cubicBezTo>
                  <a:close/>
                </a:path>
              </a:pathLst>
            </a:custGeom>
            <a:solidFill>
              <a:srgbClr val="F8A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1"/>
            <p:cNvSpPr/>
            <p:nvPr/>
          </p:nvSpPr>
          <p:spPr>
            <a:xfrm>
              <a:off x="728275" y="1699453"/>
              <a:ext cx="119507" cy="239140"/>
            </a:xfrm>
            <a:custGeom>
              <a:avLst/>
              <a:gdLst/>
              <a:ahLst/>
              <a:cxnLst/>
              <a:rect l="l" t="t" r="r" b="b"/>
              <a:pathLst>
                <a:path w="1902" h="3806" extrusionOk="0">
                  <a:moveTo>
                    <a:pt x="529" y="0"/>
                  </a:moveTo>
                  <a:cubicBezTo>
                    <a:pt x="479" y="0"/>
                    <a:pt x="440" y="30"/>
                    <a:pt x="416" y="95"/>
                  </a:cubicBezTo>
                  <a:cubicBezTo>
                    <a:pt x="356" y="250"/>
                    <a:pt x="560" y="826"/>
                    <a:pt x="596" y="1018"/>
                  </a:cubicBezTo>
                  <a:cubicBezTo>
                    <a:pt x="596" y="1020"/>
                    <a:pt x="595" y="1020"/>
                    <a:pt x="593" y="1020"/>
                  </a:cubicBezTo>
                  <a:cubicBezTo>
                    <a:pt x="575" y="1020"/>
                    <a:pt x="475" y="970"/>
                    <a:pt x="464" y="970"/>
                  </a:cubicBezTo>
                  <a:cubicBezTo>
                    <a:pt x="434" y="961"/>
                    <a:pt x="407" y="957"/>
                    <a:pt x="383" y="957"/>
                  </a:cubicBezTo>
                  <a:cubicBezTo>
                    <a:pt x="0" y="957"/>
                    <a:pt x="215" y="2040"/>
                    <a:pt x="260" y="2243"/>
                  </a:cubicBezTo>
                  <a:cubicBezTo>
                    <a:pt x="368" y="2747"/>
                    <a:pt x="548" y="3336"/>
                    <a:pt x="944" y="3672"/>
                  </a:cubicBezTo>
                  <a:cubicBezTo>
                    <a:pt x="1055" y="3766"/>
                    <a:pt x="1170" y="3806"/>
                    <a:pt x="1279" y="3806"/>
                  </a:cubicBezTo>
                  <a:cubicBezTo>
                    <a:pt x="1616" y="3806"/>
                    <a:pt x="1901" y="3425"/>
                    <a:pt x="1892" y="3071"/>
                  </a:cubicBezTo>
                  <a:cubicBezTo>
                    <a:pt x="1871" y="1634"/>
                    <a:pt x="901" y="0"/>
                    <a:pt x="529" y="0"/>
                  </a:cubicBezTo>
                  <a:close/>
                </a:path>
              </a:pathLst>
            </a:custGeom>
            <a:solidFill>
              <a:srgbClr val="F8A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1"/>
            <p:cNvSpPr/>
            <p:nvPr/>
          </p:nvSpPr>
          <p:spPr>
            <a:xfrm>
              <a:off x="796574" y="1911703"/>
              <a:ext cx="52842" cy="31291"/>
            </a:xfrm>
            <a:custGeom>
              <a:avLst/>
              <a:gdLst/>
              <a:ahLst/>
              <a:cxnLst/>
              <a:rect l="l" t="t" r="r" b="b"/>
              <a:pathLst>
                <a:path w="841" h="498" extrusionOk="0">
                  <a:moveTo>
                    <a:pt x="790" y="0"/>
                  </a:moveTo>
                  <a:cubicBezTo>
                    <a:pt x="774" y="0"/>
                    <a:pt x="754" y="9"/>
                    <a:pt x="745" y="17"/>
                  </a:cubicBezTo>
                  <a:cubicBezTo>
                    <a:pt x="709" y="89"/>
                    <a:pt x="673" y="150"/>
                    <a:pt x="625" y="198"/>
                  </a:cubicBezTo>
                  <a:cubicBezTo>
                    <a:pt x="577" y="246"/>
                    <a:pt x="517" y="294"/>
                    <a:pt x="457" y="329"/>
                  </a:cubicBezTo>
                  <a:cubicBezTo>
                    <a:pt x="325" y="390"/>
                    <a:pt x="181" y="414"/>
                    <a:pt x="37" y="425"/>
                  </a:cubicBezTo>
                  <a:cubicBezTo>
                    <a:pt x="13" y="425"/>
                    <a:pt x="1" y="438"/>
                    <a:pt x="1" y="462"/>
                  </a:cubicBezTo>
                  <a:cubicBezTo>
                    <a:pt x="1" y="473"/>
                    <a:pt x="13" y="497"/>
                    <a:pt x="37" y="497"/>
                  </a:cubicBezTo>
                  <a:cubicBezTo>
                    <a:pt x="193" y="497"/>
                    <a:pt x="349" y="473"/>
                    <a:pt x="493" y="401"/>
                  </a:cubicBezTo>
                  <a:cubicBezTo>
                    <a:pt x="637" y="329"/>
                    <a:pt x="757" y="209"/>
                    <a:pt x="829" y="65"/>
                  </a:cubicBezTo>
                  <a:cubicBezTo>
                    <a:pt x="841" y="41"/>
                    <a:pt x="829" y="17"/>
                    <a:pt x="805" y="6"/>
                  </a:cubicBezTo>
                  <a:cubicBezTo>
                    <a:pt x="802" y="2"/>
                    <a:pt x="796" y="0"/>
                    <a:pt x="7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1"/>
            <p:cNvSpPr/>
            <p:nvPr/>
          </p:nvSpPr>
          <p:spPr>
            <a:xfrm>
              <a:off x="813978" y="1951790"/>
              <a:ext cx="750471" cy="451829"/>
            </a:xfrm>
            <a:custGeom>
              <a:avLst/>
              <a:gdLst/>
              <a:ahLst/>
              <a:cxnLst/>
              <a:rect l="l" t="t" r="r" b="b"/>
              <a:pathLst>
                <a:path w="11944" h="7191" extrusionOk="0">
                  <a:moveTo>
                    <a:pt x="11305" y="0"/>
                  </a:moveTo>
                  <a:cubicBezTo>
                    <a:pt x="11278" y="0"/>
                    <a:pt x="11247" y="6"/>
                    <a:pt x="11212" y="16"/>
                  </a:cubicBezTo>
                  <a:cubicBezTo>
                    <a:pt x="9615" y="459"/>
                    <a:pt x="6530" y="2452"/>
                    <a:pt x="5114" y="3748"/>
                  </a:cubicBezTo>
                  <a:cubicBezTo>
                    <a:pt x="5039" y="3818"/>
                    <a:pt x="4997" y="3854"/>
                    <a:pt x="4959" y="3854"/>
                  </a:cubicBezTo>
                  <a:cubicBezTo>
                    <a:pt x="4918" y="3854"/>
                    <a:pt x="4882" y="3812"/>
                    <a:pt x="4813" y="3724"/>
                  </a:cubicBezTo>
                  <a:cubicBezTo>
                    <a:pt x="4370" y="3185"/>
                    <a:pt x="3901" y="2668"/>
                    <a:pt x="3469" y="2116"/>
                  </a:cubicBezTo>
                  <a:cubicBezTo>
                    <a:pt x="3325" y="1924"/>
                    <a:pt x="3133" y="1684"/>
                    <a:pt x="2917" y="1432"/>
                  </a:cubicBezTo>
                  <a:cubicBezTo>
                    <a:pt x="2497" y="916"/>
                    <a:pt x="2004" y="376"/>
                    <a:pt x="1740" y="136"/>
                  </a:cubicBezTo>
                  <a:cubicBezTo>
                    <a:pt x="1684" y="92"/>
                    <a:pt x="1648" y="71"/>
                    <a:pt x="1610" y="71"/>
                  </a:cubicBezTo>
                  <a:cubicBezTo>
                    <a:pt x="1576" y="71"/>
                    <a:pt x="1540" y="89"/>
                    <a:pt x="1489" y="123"/>
                  </a:cubicBezTo>
                  <a:cubicBezTo>
                    <a:pt x="348" y="964"/>
                    <a:pt x="120" y="1144"/>
                    <a:pt x="96" y="1168"/>
                  </a:cubicBezTo>
                  <a:lnTo>
                    <a:pt x="84" y="1168"/>
                  </a:lnTo>
                  <a:cubicBezTo>
                    <a:pt x="12" y="1228"/>
                    <a:pt x="0" y="1288"/>
                    <a:pt x="24" y="1372"/>
                  </a:cubicBezTo>
                  <a:cubicBezTo>
                    <a:pt x="168" y="1780"/>
                    <a:pt x="420" y="2344"/>
                    <a:pt x="732" y="2945"/>
                  </a:cubicBezTo>
                  <a:cubicBezTo>
                    <a:pt x="1356" y="4169"/>
                    <a:pt x="2233" y="5597"/>
                    <a:pt x="3061" y="6498"/>
                  </a:cubicBezTo>
                  <a:cubicBezTo>
                    <a:pt x="3390" y="6849"/>
                    <a:pt x="3780" y="7190"/>
                    <a:pt x="4249" y="7190"/>
                  </a:cubicBezTo>
                  <a:cubicBezTo>
                    <a:pt x="4292" y="7190"/>
                    <a:pt x="4336" y="7187"/>
                    <a:pt x="4381" y="7181"/>
                  </a:cubicBezTo>
                  <a:cubicBezTo>
                    <a:pt x="6254" y="6930"/>
                    <a:pt x="9663" y="4949"/>
                    <a:pt x="11115" y="3593"/>
                  </a:cubicBezTo>
                  <a:cubicBezTo>
                    <a:pt x="11655" y="3089"/>
                    <a:pt x="11943" y="2368"/>
                    <a:pt x="11871" y="1552"/>
                  </a:cubicBezTo>
                  <a:cubicBezTo>
                    <a:pt x="11884" y="1360"/>
                    <a:pt x="11860" y="1156"/>
                    <a:pt x="11799" y="952"/>
                  </a:cubicBezTo>
                  <a:cubicBezTo>
                    <a:pt x="11727" y="664"/>
                    <a:pt x="11644" y="387"/>
                    <a:pt x="11476" y="136"/>
                  </a:cubicBezTo>
                  <a:cubicBezTo>
                    <a:pt x="11423" y="39"/>
                    <a:pt x="11377" y="0"/>
                    <a:pt x="113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1"/>
            <p:cNvSpPr/>
            <p:nvPr/>
          </p:nvSpPr>
          <p:spPr>
            <a:xfrm>
              <a:off x="2464904" y="2565605"/>
              <a:ext cx="36254" cy="23122"/>
            </a:xfrm>
            <a:custGeom>
              <a:avLst/>
              <a:gdLst/>
              <a:ahLst/>
              <a:cxnLst/>
              <a:rect l="l" t="t" r="r" b="b"/>
              <a:pathLst>
                <a:path w="577" h="368" extrusionOk="0">
                  <a:moveTo>
                    <a:pt x="262" y="1"/>
                  </a:moveTo>
                  <a:cubicBezTo>
                    <a:pt x="239" y="1"/>
                    <a:pt x="216" y="2"/>
                    <a:pt x="192" y="5"/>
                  </a:cubicBezTo>
                  <a:cubicBezTo>
                    <a:pt x="133" y="18"/>
                    <a:pt x="120" y="29"/>
                    <a:pt x="85" y="53"/>
                  </a:cubicBezTo>
                  <a:cubicBezTo>
                    <a:pt x="13" y="114"/>
                    <a:pt x="0" y="197"/>
                    <a:pt x="72" y="258"/>
                  </a:cubicBezTo>
                  <a:cubicBezTo>
                    <a:pt x="137" y="322"/>
                    <a:pt x="211" y="367"/>
                    <a:pt x="303" y="367"/>
                  </a:cubicBezTo>
                  <a:cubicBezTo>
                    <a:pt x="314" y="367"/>
                    <a:pt x="325" y="367"/>
                    <a:pt x="336" y="365"/>
                  </a:cubicBezTo>
                  <a:cubicBezTo>
                    <a:pt x="408" y="365"/>
                    <a:pt x="480" y="330"/>
                    <a:pt x="541" y="269"/>
                  </a:cubicBezTo>
                  <a:cubicBezTo>
                    <a:pt x="577" y="221"/>
                    <a:pt x="577" y="162"/>
                    <a:pt x="541" y="114"/>
                  </a:cubicBezTo>
                  <a:cubicBezTo>
                    <a:pt x="517" y="90"/>
                    <a:pt x="493" y="66"/>
                    <a:pt x="456" y="42"/>
                  </a:cubicBezTo>
                  <a:cubicBezTo>
                    <a:pt x="394" y="14"/>
                    <a:pt x="330" y="1"/>
                    <a:pt x="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1"/>
            <p:cNvSpPr/>
            <p:nvPr/>
          </p:nvSpPr>
          <p:spPr>
            <a:xfrm>
              <a:off x="1504006" y="1625875"/>
              <a:ext cx="132828" cy="127361"/>
            </a:xfrm>
            <a:custGeom>
              <a:avLst/>
              <a:gdLst/>
              <a:ahLst/>
              <a:cxnLst/>
              <a:rect l="l" t="t" r="r" b="b"/>
              <a:pathLst>
                <a:path w="2114" h="2027" extrusionOk="0">
                  <a:moveTo>
                    <a:pt x="1069" y="0"/>
                  </a:moveTo>
                  <a:cubicBezTo>
                    <a:pt x="1043" y="0"/>
                    <a:pt x="1017" y="12"/>
                    <a:pt x="998" y="41"/>
                  </a:cubicBezTo>
                  <a:cubicBezTo>
                    <a:pt x="961" y="89"/>
                    <a:pt x="950" y="125"/>
                    <a:pt x="937" y="173"/>
                  </a:cubicBezTo>
                  <a:cubicBezTo>
                    <a:pt x="902" y="281"/>
                    <a:pt x="889" y="377"/>
                    <a:pt x="889" y="485"/>
                  </a:cubicBezTo>
                  <a:cubicBezTo>
                    <a:pt x="889" y="509"/>
                    <a:pt x="889" y="533"/>
                    <a:pt x="878" y="533"/>
                  </a:cubicBezTo>
                  <a:cubicBezTo>
                    <a:pt x="873" y="535"/>
                    <a:pt x="869" y="536"/>
                    <a:pt x="866" y="536"/>
                  </a:cubicBezTo>
                  <a:cubicBezTo>
                    <a:pt x="853" y="536"/>
                    <a:pt x="851" y="519"/>
                    <a:pt x="841" y="509"/>
                  </a:cubicBezTo>
                  <a:cubicBezTo>
                    <a:pt x="758" y="437"/>
                    <a:pt x="686" y="377"/>
                    <a:pt x="601" y="329"/>
                  </a:cubicBezTo>
                  <a:cubicBezTo>
                    <a:pt x="542" y="305"/>
                    <a:pt x="494" y="281"/>
                    <a:pt x="433" y="269"/>
                  </a:cubicBezTo>
                  <a:cubicBezTo>
                    <a:pt x="426" y="268"/>
                    <a:pt x="419" y="267"/>
                    <a:pt x="412" y="267"/>
                  </a:cubicBezTo>
                  <a:cubicBezTo>
                    <a:pt x="352" y="267"/>
                    <a:pt x="314" y="313"/>
                    <a:pt x="326" y="377"/>
                  </a:cubicBezTo>
                  <a:cubicBezTo>
                    <a:pt x="326" y="401"/>
                    <a:pt x="326" y="437"/>
                    <a:pt x="337" y="461"/>
                  </a:cubicBezTo>
                  <a:cubicBezTo>
                    <a:pt x="361" y="497"/>
                    <a:pt x="385" y="545"/>
                    <a:pt x="409" y="581"/>
                  </a:cubicBezTo>
                  <a:cubicBezTo>
                    <a:pt x="470" y="641"/>
                    <a:pt x="505" y="713"/>
                    <a:pt x="566" y="761"/>
                  </a:cubicBezTo>
                  <a:cubicBezTo>
                    <a:pt x="566" y="773"/>
                    <a:pt x="577" y="773"/>
                    <a:pt x="577" y="773"/>
                  </a:cubicBezTo>
                  <a:lnTo>
                    <a:pt x="577" y="797"/>
                  </a:lnTo>
                  <a:cubicBezTo>
                    <a:pt x="566" y="797"/>
                    <a:pt x="553" y="809"/>
                    <a:pt x="542" y="809"/>
                  </a:cubicBezTo>
                  <a:cubicBezTo>
                    <a:pt x="457" y="821"/>
                    <a:pt x="385" y="845"/>
                    <a:pt x="302" y="882"/>
                  </a:cubicBezTo>
                  <a:cubicBezTo>
                    <a:pt x="230" y="906"/>
                    <a:pt x="158" y="930"/>
                    <a:pt x="97" y="978"/>
                  </a:cubicBezTo>
                  <a:lnTo>
                    <a:pt x="37" y="1037"/>
                  </a:lnTo>
                  <a:cubicBezTo>
                    <a:pt x="1" y="1098"/>
                    <a:pt x="13" y="1157"/>
                    <a:pt x="85" y="1181"/>
                  </a:cubicBezTo>
                  <a:cubicBezTo>
                    <a:pt x="133" y="1205"/>
                    <a:pt x="193" y="1229"/>
                    <a:pt x="265" y="1229"/>
                  </a:cubicBezTo>
                  <a:cubicBezTo>
                    <a:pt x="326" y="1229"/>
                    <a:pt x="398" y="1229"/>
                    <a:pt x="457" y="1218"/>
                  </a:cubicBezTo>
                  <a:cubicBezTo>
                    <a:pt x="481" y="1205"/>
                    <a:pt x="505" y="1205"/>
                    <a:pt x="529" y="1205"/>
                  </a:cubicBezTo>
                  <a:cubicBezTo>
                    <a:pt x="553" y="1205"/>
                    <a:pt x="553" y="1218"/>
                    <a:pt x="553" y="1229"/>
                  </a:cubicBezTo>
                  <a:cubicBezTo>
                    <a:pt x="542" y="1253"/>
                    <a:pt x="518" y="1277"/>
                    <a:pt x="505" y="1301"/>
                  </a:cubicBezTo>
                  <a:cubicBezTo>
                    <a:pt x="470" y="1397"/>
                    <a:pt x="422" y="1493"/>
                    <a:pt x="385" y="1589"/>
                  </a:cubicBezTo>
                  <a:cubicBezTo>
                    <a:pt x="361" y="1626"/>
                    <a:pt x="350" y="1661"/>
                    <a:pt x="361" y="1709"/>
                  </a:cubicBezTo>
                  <a:cubicBezTo>
                    <a:pt x="361" y="1757"/>
                    <a:pt x="398" y="1805"/>
                    <a:pt x="446" y="1805"/>
                  </a:cubicBezTo>
                  <a:cubicBezTo>
                    <a:pt x="470" y="1805"/>
                    <a:pt x="494" y="1794"/>
                    <a:pt x="518" y="1781"/>
                  </a:cubicBezTo>
                  <a:cubicBezTo>
                    <a:pt x="542" y="1770"/>
                    <a:pt x="577" y="1746"/>
                    <a:pt x="601" y="1733"/>
                  </a:cubicBezTo>
                  <a:cubicBezTo>
                    <a:pt x="649" y="1685"/>
                    <a:pt x="697" y="1637"/>
                    <a:pt x="721" y="1578"/>
                  </a:cubicBezTo>
                  <a:cubicBezTo>
                    <a:pt x="745" y="1554"/>
                    <a:pt x="769" y="1530"/>
                    <a:pt x="782" y="1506"/>
                  </a:cubicBezTo>
                  <a:cubicBezTo>
                    <a:pt x="782" y="1499"/>
                    <a:pt x="785" y="1496"/>
                    <a:pt x="787" y="1496"/>
                  </a:cubicBezTo>
                  <a:cubicBezTo>
                    <a:pt x="790" y="1496"/>
                    <a:pt x="793" y="1499"/>
                    <a:pt x="793" y="1506"/>
                  </a:cubicBezTo>
                  <a:cubicBezTo>
                    <a:pt x="806" y="1517"/>
                    <a:pt x="806" y="1541"/>
                    <a:pt x="806" y="1554"/>
                  </a:cubicBezTo>
                  <a:cubicBezTo>
                    <a:pt x="806" y="1613"/>
                    <a:pt x="817" y="1674"/>
                    <a:pt x="830" y="1722"/>
                  </a:cubicBezTo>
                  <a:cubicBezTo>
                    <a:pt x="841" y="1770"/>
                    <a:pt x="841" y="1794"/>
                    <a:pt x="841" y="1818"/>
                  </a:cubicBezTo>
                  <a:cubicBezTo>
                    <a:pt x="854" y="1866"/>
                    <a:pt x="878" y="1914"/>
                    <a:pt x="902" y="1962"/>
                  </a:cubicBezTo>
                  <a:cubicBezTo>
                    <a:pt x="913" y="1986"/>
                    <a:pt x="926" y="1997"/>
                    <a:pt x="950" y="2010"/>
                  </a:cubicBezTo>
                  <a:cubicBezTo>
                    <a:pt x="966" y="2021"/>
                    <a:pt x="984" y="2027"/>
                    <a:pt x="1003" y="2027"/>
                  </a:cubicBezTo>
                  <a:cubicBezTo>
                    <a:pt x="1026" y="2027"/>
                    <a:pt x="1050" y="2017"/>
                    <a:pt x="1070" y="1997"/>
                  </a:cubicBezTo>
                  <a:cubicBezTo>
                    <a:pt x="1094" y="1986"/>
                    <a:pt x="1105" y="1962"/>
                    <a:pt x="1118" y="1938"/>
                  </a:cubicBezTo>
                  <a:cubicBezTo>
                    <a:pt x="1142" y="1901"/>
                    <a:pt x="1153" y="1853"/>
                    <a:pt x="1166" y="1818"/>
                  </a:cubicBezTo>
                  <a:cubicBezTo>
                    <a:pt x="1177" y="1722"/>
                    <a:pt x="1190" y="1626"/>
                    <a:pt x="1190" y="1530"/>
                  </a:cubicBezTo>
                  <a:lnTo>
                    <a:pt x="1190" y="1506"/>
                  </a:lnTo>
                  <a:lnTo>
                    <a:pt x="1190" y="1493"/>
                  </a:lnTo>
                  <a:lnTo>
                    <a:pt x="1201" y="1493"/>
                  </a:lnTo>
                  <a:cubicBezTo>
                    <a:pt x="1225" y="1530"/>
                    <a:pt x="1249" y="1554"/>
                    <a:pt x="1273" y="1578"/>
                  </a:cubicBezTo>
                  <a:cubicBezTo>
                    <a:pt x="1358" y="1674"/>
                    <a:pt x="1441" y="1770"/>
                    <a:pt x="1550" y="1829"/>
                  </a:cubicBezTo>
                  <a:cubicBezTo>
                    <a:pt x="1598" y="1853"/>
                    <a:pt x="1646" y="1877"/>
                    <a:pt x="1694" y="1877"/>
                  </a:cubicBezTo>
                  <a:cubicBezTo>
                    <a:pt x="1742" y="1877"/>
                    <a:pt x="1777" y="1853"/>
                    <a:pt x="1777" y="1805"/>
                  </a:cubicBezTo>
                  <a:cubicBezTo>
                    <a:pt x="1790" y="1781"/>
                    <a:pt x="1777" y="1757"/>
                    <a:pt x="1777" y="1733"/>
                  </a:cubicBezTo>
                  <a:cubicBezTo>
                    <a:pt x="1753" y="1637"/>
                    <a:pt x="1718" y="1541"/>
                    <a:pt x="1670" y="1458"/>
                  </a:cubicBezTo>
                  <a:cubicBezTo>
                    <a:pt x="1633" y="1410"/>
                    <a:pt x="1609" y="1362"/>
                    <a:pt x="1574" y="1314"/>
                  </a:cubicBezTo>
                  <a:cubicBezTo>
                    <a:pt x="1561" y="1301"/>
                    <a:pt x="1574" y="1301"/>
                    <a:pt x="1585" y="1301"/>
                  </a:cubicBezTo>
                  <a:cubicBezTo>
                    <a:pt x="1633" y="1290"/>
                    <a:pt x="1694" y="1290"/>
                    <a:pt x="1742" y="1290"/>
                  </a:cubicBezTo>
                  <a:cubicBezTo>
                    <a:pt x="1814" y="1290"/>
                    <a:pt x="1874" y="1277"/>
                    <a:pt x="1934" y="1253"/>
                  </a:cubicBezTo>
                  <a:cubicBezTo>
                    <a:pt x="1970" y="1242"/>
                    <a:pt x="2006" y="1229"/>
                    <a:pt x="2042" y="1205"/>
                  </a:cubicBezTo>
                  <a:cubicBezTo>
                    <a:pt x="2102" y="1157"/>
                    <a:pt x="2114" y="1098"/>
                    <a:pt x="2054" y="1037"/>
                  </a:cubicBezTo>
                  <a:cubicBezTo>
                    <a:pt x="2030" y="1013"/>
                    <a:pt x="1994" y="1002"/>
                    <a:pt x="1970" y="989"/>
                  </a:cubicBezTo>
                  <a:cubicBezTo>
                    <a:pt x="1922" y="965"/>
                    <a:pt x="1874" y="954"/>
                    <a:pt x="1814" y="941"/>
                  </a:cubicBezTo>
                  <a:cubicBezTo>
                    <a:pt x="1777" y="941"/>
                    <a:pt x="1729" y="930"/>
                    <a:pt x="1694" y="930"/>
                  </a:cubicBezTo>
                  <a:lnTo>
                    <a:pt x="1681" y="930"/>
                  </a:lnTo>
                  <a:lnTo>
                    <a:pt x="1681" y="906"/>
                  </a:lnTo>
                  <a:cubicBezTo>
                    <a:pt x="1753" y="845"/>
                    <a:pt x="1826" y="773"/>
                    <a:pt x="1874" y="701"/>
                  </a:cubicBezTo>
                  <a:cubicBezTo>
                    <a:pt x="1922" y="641"/>
                    <a:pt x="1946" y="593"/>
                    <a:pt x="1958" y="533"/>
                  </a:cubicBezTo>
                  <a:cubicBezTo>
                    <a:pt x="1958" y="509"/>
                    <a:pt x="1946" y="485"/>
                    <a:pt x="1922" y="473"/>
                  </a:cubicBezTo>
                  <a:cubicBezTo>
                    <a:pt x="1910" y="461"/>
                    <a:pt x="1898" y="449"/>
                    <a:pt x="1874" y="449"/>
                  </a:cubicBezTo>
                  <a:cubicBezTo>
                    <a:pt x="1826" y="449"/>
                    <a:pt x="1790" y="449"/>
                    <a:pt x="1753" y="473"/>
                  </a:cubicBezTo>
                  <a:cubicBezTo>
                    <a:pt x="1670" y="497"/>
                    <a:pt x="1598" y="533"/>
                    <a:pt x="1537" y="581"/>
                  </a:cubicBezTo>
                  <a:cubicBezTo>
                    <a:pt x="1537" y="593"/>
                    <a:pt x="1526" y="593"/>
                    <a:pt x="1526" y="593"/>
                  </a:cubicBezTo>
                  <a:cubicBezTo>
                    <a:pt x="1513" y="593"/>
                    <a:pt x="1526" y="581"/>
                    <a:pt x="1526" y="581"/>
                  </a:cubicBezTo>
                  <a:cubicBezTo>
                    <a:pt x="1550" y="509"/>
                    <a:pt x="1574" y="449"/>
                    <a:pt x="1585" y="389"/>
                  </a:cubicBezTo>
                  <a:cubicBezTo>
                    <a:pt x="1598" y="341"/>
                    <a:pt x="1598" y="305"/>
                    <a:pt x="1598" y="269"/>
                  </a:cubicBezTo>
                  <a:cubicBezTo>
                    <a:pt x="1589" y="210"/>
                    <a:pt x="1545" y="181"/>
                    <a:pt x="1504" y="181"/>
                  </a:cubicBezTo>
                  <a:cubicBezTo>
                    <a:pt x="1486" y="181"/>
                    <a:pt x="1468" y="186"/>
                    <a:pt x="1454" y="197"/>
                  </a:cubicBezTo>
                  <a:cubicBezTo>
                    <a:pt x="1417" y="209"/>
                    <a:pt x="1393" y="221"/>
                    <a:pt x="1369" y="245"/>
                  </a:cubicBezTo>
                  <a:cubicBezTo>
                    <a:pt x="1321" y="293"/>
                    <a:pt x="1273" y="341"/>
                    <a:pt x="1238" y="401"/>
                  </a:cubicBezTo>
                  <a:lnTo>
                    <a:pt x="1225" y="401"/>
                  </a:lnTo>
                  <a:lnTo>
                    <a:pt x="1225" y="389"/>
                  </a:lnTo>
                  <a:cubicBezTo>
                    <a:pt x="1225" y="305"/>
                    <a:pt x="1214" y="233"/>
                    <a:pt x="1201" y="149"/>
                  </a:cubicBezTo>
                  <a:cubicBezTo>
                    <a:pt x="1190" y="113"/>
                    <a:pt x="1177" y="89"/>
                    <a:pt x="1166" y="53"/>
                  </a:cubicBezTo>
                  <a:cubicBezTo>
                    <a:pt x="1144" y="24"/>
                    <a:pt x="1106" y="0"/>
                    <a:pt x="1069" y="0"/>
                  </a:cubicBezTo>
                  <a:close/>
                </a:path>
              </a:pathLst>
            </a:custGeom>
            <a:solidFill>
              <a:srgbClr val="FF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1"/>
            <p:cNvSpPr/>
            <p:nvPr/>
          </p:nvSpPr>
          <p:spPr>
            <a:xfrm>
              <a:off x="1504006" y="1625875"/>
              <a:ext cx="132828" cy="127361"/>
            </a:xfrm>
            <a:custGeom>
              <a:avLst/>
              <a:gdLst/>
              <a:ahLst/>
              <a:cxnLst/>
              <a:rect l="l" t="t" r="r" b="b"/>
              <a:pathLst>
                <a:path w="2114" h="2027" extrusionOk="0">
                  <a:moveTo>
                    <a:pt x="1069" y="0"/>
                  </a:moveTo>
                  <a:cubicBezTo>
                    <a:pt x="1043" y="0"/>
                    <a:pt x="1017" y="12"/>
                    <a:pt x="998" y="41"/>
                  </a:cubicBezTo>
                  <a:cubicBezTo>
                    <a:pt x="974" y="89"/>
                    <a:pt x="950" y="125"/>
                    <a:pt x="937" y="173"/>
                  </a:cubicBezTo>
                  <a:cubicBezTo>
                    <a:pt x="902" y="281"/>
                    <a:pt x="889" y="377"/>
                    <a:pt x="889" y="485"/>
                  </a:cubicBezTo>
                  <a:cubicBezTo>
                    <a:pt x="889" y="509"/>
                    <a:pt x="889" y="533"/>
                    <a:pt x="878" y="533"/>
                  </a:cubicBezTo>
                  <a:cubicBezTo>
                    <a:pt x="873" y="535"/>
                    <a:pt x="869" y="536"/>
                    <a:pt x="866" y="536"/>
                  </a:cubicBezTo>
                  <a:cubicBezTo>
                    <a:pt x="853" y="536"/>
                    <a:pt x="851" y="519"/>
                    <a:pt x="841" y="509"/>
                  </a:cubicBezTo>
                  <a:cubicBezTo>
                    <a:pt x="758" y="437"/>
                    <a:pt x="686" y="377"/>
                    <a:pt x="601" y="329"/>
                  </a:cubicBezTo>
                  <a:cubicBezTo>
                    <a:pt x="542" y="305"/>
                    <a:pt x="494" y="281"/>
                    <a:pt x="433" y="269"/>
                  </a:cubicBezTo>
                  <a:cubicBezTo>
                    <a:pt x="426" y="268"/>
                    <a:pt x="419" y="267"/>
                    <a:pt x="412" y="267"/>
                  </a:cubicBezTo>
                  <a:cubicBezTo>
                    <a:pt x="352" y="267"/>
                    <a:pt x="314" y="313"/>
                    <a:pt x="326" y="377"/>
                  </a:cubicBezTo>
                  <a:cubicBezTo>
                    <a:pt x="326" y="401"/>
                    <a:pt x="326" y="437"/>
                    <a:pt x="337" y="461"/>
                  </a:cubicBezTo>
                  <a:cubicBezTo>
                    <a:pt x="361" y="497"/>
                    <a:pt x="385" y="545"/>
                    <a:pt x="409" y="581"/>
                  </a:cubicBezTo>
                  <a:cubicBezTo>
                    <a:pt x="470" y="641"/>
                    <a:pt x="505" y="713"/>
                    <a:pt x="566" y="761"/>
                  </a:cubicBezTo>
                  <a:cubicBezTo>
                    <a:pt x="566" y="773"/>
                    <a:pt x="577" y="773"/>
                    <a:pt x="577" y="773"/>
                  </a:cubicBezTo>
                  <a:lnTo>
                    <a:pt x="577" y="797"/>
                  </a:lnTo>
                  <a:cubicBezTo>
                    <a:pt x="566" y="797"/>
                    <a:pt x="553" y="809"/>
                    <a:pt x="542" y="809"/>
                  </a:cubicBezTo>
                  <a:cubicBezTo>
                    <a:pt x="457" y="821"/>
                    <a:pt x="385" y="845"/>
                    <a:pt x="302" y="882"/>
                  </a:cubicBezTo>
                  <a:cubicBezTo>
                    <a:pt x="230" y="906"/>
                    <a:pt x="158" y="930"/>
                    <a:pt x="97" y="978"/>
                  </a:cubicBezTo>
                  <a:lnTo>
                    <a:pt x="37" y="1037"/>
                  </a:lnTo>
                  <a:cubicBezTo>
                    <a:pt x="1" y="1098"/>
                    <a:pt x="13" y="1157"/>
                    <a:pt x="85" y="1181"/>
                  </a:cubicBezTo>
                  <a:cubicBezTo>
                    <a:pt x="133" y="1205"/>
                    <a:pt x="193" y="1229"/>
                    <a:pt x="265" y="1229"/>
                  </a:cubicBezTo>
                  <a:cubicBezTo>
                    <a:pt x="326" y="1229"/>
                    <a:pt x="398" y="1229"/>
                    <a:pt x="457" y="1218"/>
                  </a:cubicBezTo>
                  <a:cubicBezTo>
                    <a:pt x="481" y="1205"/>
                    <a:pt x="505" y="1205"/>
                    <a:pt x="529" y="1205"/>
                  </a:cubicBezTo>
                  <a:cubicBezTo>
                    <a:pt x="553" y="1205"/>
                    <a:pt x="553" y="1218"/>
                    <a:pt x="553" y="1229"/>
                  </a:cubicBezTo>
                  <a:cubicBezTo>
                    <a:pt x="542" y="1253"/>
                    <a:pt x="518" y="1277"/>
                    <a:pt x="505" y="1301"/>
                  </a:cubicBezTo>
                  <a:cubicBezTo>
                    <a:pt x="470" y="1397"/>
                    <a:pt x="422" y="1493"/>
                    <a:pt x="385" y="1589"/>
                  </a:cubicBezTo>
                  <a:cubicBezTo>
                    <a:pt x="361" y="1626"/>
                    <a:pt x="350" y="1661"/>
                    <a:pt x="361" y="1709"/>
                  </a:cubicBezTo>
                  <a:cubicBezTo>
                    <a:pt x="361" y="1757"/>
                    <a:pt x="398" y="1805"/>
                    <a:pt x="446" y="1805"/>
                  </a:cubicBezTo>
                  <a:cubicBezTo>
                    <a:pt x="470" y="1805"/>
                    <a:pt x="494" y="1794"/>
                    <a:pt x="518" y="1781"/>
                  </a:cubicBezTo>
                  <a:cubicBezTo>
                    <a:pt x="542" y="1770"/>
                    <a:pt x="577" y="1746"/>
                    <a:pt x="601" y="1733"/>
                  </a:cubicBezTo>
                  <a:cubicBezTo>
                    <a:pt x="649" y="1685"/>
                    <a:pt x="697" y="1637"/>
                    <a:pt x="721" y="1578"/>
                  </a:cubicBezTo>
                  <a:cubicBezTo>
                    <a:pt x="745" y="1554"/>
                    <a:pt x="769" y="1530"/>
                    <a:pt x="782" y="1506"/>
                  </a:cubicBezTo>
                  <a:cubicBezTo>
                    <a:pt x="782" y="1499"/>
                    <a:pt x="785" y="1496"/>
                    <a:pt x="787" y="1496"/>
                  </a:cubicBezTo>
                  <a:cubicBezTo>
                    <a:pt x="790" y="1496"/>
                    <a:pt x="793" y="1499"/>
                    <a:pt x="793" y="1506"/>
                  </a:cubicBezTo>
                  <a:cubicBezTo>
                    <a:pt x="806" y="1517"/>
                    <a:pt x="806" y="1541"/>
                    <a:pt x="806" y="1554"/>
                  </a:cubicBezTo>
                  <a:cubicBezTo>
                    <a:pt x="806" y="1613"/>
                    <a:pt x="817" y="1674"/>
                    <a:pt x="830" y="1722"/>
                  </a:cubicBezTo>
                  <a:cubicBezTo>
                    <a:pt x="841" y="1770"/>
                    <a:pt x="841" y="1794"/>
                    <a:pt x="841" y="1818"/>
                  </a:cubicBezTo>
                  <a:cubicBezTo>
                    <a:pt x="854" y="1866"/>
                    <a:pt x="878" y="1914"/>
                    <a:pt x="902" y="1962"/>
                  </a:cubicBezTo>
                  <a:cubicBezTo>
                    <a:pt x="913" y="1986"/>
                    <a:pt x="926" y="1997"/>
                    <a:pt x="950" y="2010"/>
                  </a:cubicBezTo>
                  <a:cubicBezTo>
                    <a:pt x="966" y="2021"/>
                    <a:pt x="984" y="2027"/>
                    <a:pt x="1003" y="2027"/>
                  </a:cubicBezTo>
                  <a:cubicBezTo>
                    <a:pt x="1026" y="2027"/>
                    <a:pt x="1050" y="2017"/>
                    <a:pt x="1070" y="1997"/>
                  </a:cubicBezTo>
                  <a:cubicBezTo>
                    <a:pt x="1094" y="1986"/>
                    <a:pt x="1105" y="1962"/>
                    <a:pt x="1118" y="1938"/>
                  </a:cubicBezTo>
                  <a:cubicBezTo>
                    <a:pt x="1142" y="1901"/>
                    <a:pt x="1153" y="1853"/>
                    <a:pt x="1166" y="1818"/>
                  </a:cubicBezTo>
                  <a:cubicBezTo>
                    <a:pt x="1177" y="1722"/>
                    <a:pt x="1190" y="1626"/>
                    <a:pt x="1190" y="1530"/>
                  </a:cubicBezTo>
                  <a:lnTo>
                    <a:pt x="1190" y="1506"/>
                  </a:lnTo>
                  <a:lnTo>
                    <a:pt x="1190" y="1493"/>
                  </a:lnTo>
                  <a:lnTo>
                    <a:pt x="1201" y="1493"/>
                  </a:lnTo>
                  <a:cubicBezTo>
                    <a:pt x="1225" y="1530"/>
                    <a:pt x="1249" y="1554"/>
                    <a:pt x="1273" y="1578"/>
                  </a:cubicBezTo>
                  <a:cubicBezTo>
                    <a:pt x="1358" y="1674"/>
                    <a:pt x="1441" y="1770"/>
                    <a:pt x="1550" y="1829"/>
                  </a:cubicBezTo>
                  <a:cubicBezTo>
                    <a:pt x="1598" y="1853"/>
                    <a:pt x="1646" y="1877"/>
                    <a:pt x="1694" y="1877"/>
                  </a:cubicBezTo>
                  <a:cubicBezTo>
                    <a:pt x="1742" y="1877"/>
                    <a:pt x="1777" y="1853"/>
                    <a:pt x="1777" y="1805"/>
                  </a:cubicBezTo>
                  <a:cubicBezTo>
                    <a:pt x="1790" y="1781"/>
                    <a:pt x="1777" y="1757"/>
                    <a:pt x="1777" y="1733"/>
                  </a:cubicBezTo>
                  <a:cubicBezTo>
                    <a:pt x="1753" y="1637"/>
                    <a:pt x="1718" y="1541"/>
                    <a:pt x="1670" y="1458"/>
                  </a:cubicBezTo>
                  <a:cubicBezTo>
                    <a:pt x="1633" y="1410"/>
                    <a:pt x="1609" y="1362"/>
                    <a:pt x="1574" y="1314"/>
                  </a:cubicBezTo>
                  <a:cubicBezTo>
                    <a:pt x="1561" y="1301"/>
                    <a:pt x="1574" y="1301"/>
                    <a:pt x="1585" y="1301"/>
                  </a:cubicBezTo>
                  <a:cubicBezTo>
                    <a:pt x="1633" y="1290"/>
                    <a:pt x="1694" y="1290"/>
                    <a:pt x="1742" y="1290"/>
                  </a:cubicBezTo>
                  <a:cubicBezTo>
                    <a:pt x="1814" y="1290"/>
                    <a:pt x="1874" y="1277"/>
                    <a:pt x="1934" y="1253"/>
                  </a:cubicBezTo>
                  <a:cubicBezTo>
                    <a:pt x="1970" y="1242"/>
                    <a:pt x="2006" y="1229"/>
                    <a:pt x="2042" y="1205"/>
                  </a:cubicBezTo>
                  <a:cubicBezTo>
                    <a:pt x="2102" y="1157"/>
                    <a:pt x="2114" y="1098"/>
                    <a:pt x="2054" y="1037"/>
                  </a:cubicBezTo>
                  <a:cubicBezTo>
                    <a:pt x="2030" y="1013"/>
                    <a:pt x="1994" y="1002"/>
                    <a:pt x="1970" y="989"/>
                  </a:cubicBezTo>
                  <a:cubicBezTo>
                    <a:pt x="1922" y="965"/>
                    <a:pt x="1874" y="954"/>
                    <a:pt x="1814" y="941"/>
                  </a:cubicBezTo>
                  <a:cubicBezTo>
                    <a:pt x="1777" y="941"/>
                    <a:pt x="1729" y="930"/>
                    <a:pt x="1694" y="930"/>
                  </a:cubicBezTo>
                  <a:lnTo>
                    <a:pt x="1681" y="930"/>
                  </a:lnTo>
                  <a:lnTo>
                    <a:pt x="1681" y="906"/>
                  </a:lnTo>
                  <a:cubicBezTo>
                    <a:pt x="1753" y="845"/>
                    <a:pt x="1826" y="773"/>
                    <a:pt x="1874" y="701"/>
                  </a:cubicBezTo>
                  <a:cubicBezTo>
                    <a:pt x="1922" y="641"/>
                    <a:pt x="1946" y="593"/>
                    <a:pt x="1958" y="533"/>
                  </a:cubicBezTo>
                  <a:cubicBezTo>
                    <a:pt x="1958" y="509"/>
                    <a:pt x="1946" y="485"/>
                    <a:pt x="1922" y="473"/>
                  </a:cubicBezTo>
                  <a:cubicBezTo>
                    <a:pt x="1910" y="461"/>
                    <a:pt x="1898" y="449"/>
                    <a:pt x="1874" y="449"/>
                  </a:cubicBezTo>
                  <a:cubicBezTo>
                    <a:pt x="1826" y="449"/>
                    <a:pt x="1790" y="449"/>
                    <a:pt x="1753" y="473"/>
                  </a:cubicBezTo>
                  <a:cubicBezTo>
                    <a:pt x="1670" y="497"/>
                    <a:pt x="1598" y="533"/>
                    <a:pt x="1537" y="581"/>
                  </a:cubicBezTo>
                  <a:cubicBezTo>
                    <a:pt x="1537" y="593"/>
                    <a:pt x="1526" y="593"/>
                    <a:pt x="1526" y="593"/>
                  </a:cubicBezTo>
                  <a:cubicBezTo>
                    <a:pt x="1513" y="593"/>
                    <a:pt x="1526" y="581"/>
                    <a:pt x="1526" y="581"/>
                  </a:cubicBezTo>
                  <a:cubicBezTo>
                    <a:pt x="1550" y="509"/>
                    <a:pt x="1574" y="449"/>
                    <a:pt x="1585" y="389"/>
                  </a:cubicBezTo>
                  <a:cubicBezTo>
                    <a:pt x="1598" y="341"/>
                    <a:pt x="1598" y="305"/>
                    <a:pt x="1598" y="269"/>
                  </a:cubicBezTo>
                  <a:cubicBezTo>
                    <a:pt x="1589" y="210"/>
                    <a:pt x="1545" y="181"/>
                    <a:pt x="1504" y="181"/>
                  </a:cubicBezTo>
                  <a:cubicBezTo>
                    <a:pt x="1486" y="181"/>
                    <a:pt x="1468" y="186"/>
                    <a:pt x="1454" y="197"/>
                  </a:cubicBezTo>
                  <a:cubicBezTo>
                    <a:pt x="1417" y="209"/>
                    <a:pt x="1393" y="221"/>
                    <a:pt x="1369" y="245"/>
                  </a:cubicBezTo>
                  <a:cubicBezTo>
                    <a:pt x="1321" y="293"/>
                    <a:pt x="1273" y="341"/>
                    <a:pt x="1238" y="401"/>
                  </a:cubicBezTo>
                  <a:lnTo>
                    <a:pt x="1225" y="401"/>
                  </a:lnTo>
                  <a:lnTo>
                    <a:pt x="1225" y="389"/>
                  </a:lnTo>
                  <a:cubicBezTo>
                    <a:pt x="1225" y="305"/>
                    <a:pt x="1214" y="233"/>
                    <a:pt x="1201" y="149"/>
                  </a:cubicBezTo>
                  <a:cubicBezTo>
                    <a:pt x="1190" y="113"/>
                    <a:pt x="1177" y="89"/>
                    <a:pt x="1166" y="53"/>
                  </a:cubicBezTo>
                  <a:cubicBezTo>
                    <a:pt x="1144" y="24"/>
                    <a:pt x="1106" y="0"/>
                    <a:pt x="1069" y="0"/>
                  </a:cubicBezTo>
                  <a:close/>
                </a:path>
              </a:pathLst>
            </a:custGeom>
            <a:solidFill>
              <a:srgbClr val="FF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1"/>
            <p:cNvSpPr/>
            <p:nvPr/>
          </p:nvSpPr>
          <p:spPr>
            <a:xfrm>
              <a:off x="813978" y="1956188"/>
              <a:ext cx="183282" cy="180643"/>
            </a:xfrm>
            <a:custGeom>
              <a:avLst/>
              <a:gdLst/>
              <a:ahLst/>
              <a:cxnLst/>
              <a:rect l="l" t="t" r="r" b="b"/>
              <a:pathLst>
                <a:path w="2917" h="2875" extrusionOk="0">
                  <a:moveTo>
                    <a:pt x="1610" y="1"/>
                  </a:moveTo>
                  <a:cubicBezTo>
                    <a:pt x="1576" y="1"/>
                    <a:pt x="1540" y="19"/>
                    <a:pt x="1489" y="53"/>
                  </a:cubicBezTo>
                  <a:cubicBezTo>
                    <a:pt x="348" y="894"/>
                    <a:pt x="120" y="1074"/>
                    <a:pt x="96" y="1098"/>
                  </a:cubicBezTo>
                  <a:lnTo>
                    <a:pt x="84" y="1098"/>
                  </a:lnTo>
                  <a:cubicBezTo>
                    <a:pt x="12" y="1158"/>
                    <a:pt x="0" y="1218"/>
                    <a:pt x="24" y="1302"/>
                  </a:cubicBezTo>
                  <a:cubicBezTo>
                    <a:pt x="168" y="1710"/>
                    <a:pt x="420" y="2274"/>
                    <a:pt x="732" y="2875"/>
                  </a:cubicBezTo>
                  <a:cubicBezTo>
                    <a:pt x="1465" y="2478"/>
                    <a:pt x="2557" y="1686"/>
                    <a:pt x="2917" y="1362"/>
                  </a:cubicBezTo>
                  <a:cubicBezTo>
                    <a:pt x="2497" y="846"/>
                    <a:pt x="2004" y="306"/>
                    <a:pt x="1740" y="66"/>
                  </a:cubicBezTo>
                  <a:cubicBezTo>
                    <a:pt x="1684" y="22"/>
                    <a:pt x="1648" y="1"/>
                    <a:pt x="1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1"/>
            <p:cNvSpPr/>
            <p:nvPr/>
          </p:nvSpPr>
          <p:spPr>
            <a:xfrm>
              <a:off x="1289118" y="1895994"/>
              <a:ext cx="734638" cy="995455"/>
            </a:xfrm>
            <a:custGeom>
              <a:avLst/>
              <a:gdLst/>
              <a:ahLst/>
              <a:cxnLst/>
              <a:rect l="l" t="t" r="r" b="b"/>
              <a:pathLst>
                <a:path w="11692" h="15843" extrusionOk="0">
                  <a:moveTo>
                    <a:pt x="7752" y="1"/>
                  </a:moveTo>
                  <a:cubicBezTo>
                    <a:pt x="6356" y="1"/>
                    <a:pt x="4833" y="271"/>
                    <a:pt x="3866" y="843"/>
                  </a:cubicBezTo>
                  <a:cubicBezTo>
                    <a:pt x="3481" y="1072"/>
                    <a:pt x="3313" y="1131"/>
                    <a:pt x="2533" y="2284"/>
                  </a:cubicBezTo>
                  <a:cubicBezTo>
                    <a:pt x="2101" y="2932"/>
                    <a:pt x="793" y="4937"/>
                    <a:pt x="876" y="5705"/>
                  </a:cubicBezTo>
                  <a:cubicBezTo>
                    <a:pt x="924" y="6245"/>
                    <a:pt x="1105" y="6737"/>
                    <a:pt x="1404" y="7181"/>
                  </a:cubicBezTo>
                  <a:cubicBezTo>
                    <a:pt x="2173" y="8333"/>
                    <a:pt x="1153" y="10662"/>
                    <a:pt x="420" y="13255"/>
                  </a:cubicBezTo>
                  <a:cubicBezTo>
                    <a:pt x="276" y="13783"/>
                    <a:pt x="145" y="14311"/>
                    <a:pt x="36" y="14839"/>
                  </a:cubicBezTo>
                  <a:cubicBezTo>
                    <a:pt x="0" y="14996"/>
                    <a:pt x="24" y="15127"/>
                    <a:pt x="180" y="15199"/>
                  </a:cubicBezTo>
                  <a:cubicBezTo>
                    <a:pt x="612" y="15404"/>
                    <a:pt x="985" y="15656"/>
                    <a:pt x="1465" y="15716"/>
                  </a:cubicBezTo>
                  <a:cubicBezTo>
                    <a:pt x="1612" y="15738"/>
                    <a:pt x="1759" y="15746"/>
                    <a:pt x="1905" y="15746"/>
                  </a:cubicBezTo>
                  <a:cubicBezTo>
                    <a:pt x="2414" y="15746"/>
                    <a:pt x="2918" y="15639"/>
                    <a:pt x="3421" y="15584"/>
                  </a:cubicBezTo>
                  <a:cubicBezTo>
                    <a:pt x="3685" y="15552"/>
                    <a:pt x="3949" y="15537"/>
                    <a:pt x="4212" y="15537"/>
                  </a:cubicBezTo>
                  <a:cubicBezTo>
                    <a:pt x="4751" y="15537"/>
                    <a:pt x="5289" y="15599"/>
                    <a:pt x="5822" y="15704"/>
                  </a:cubicBezTo>
                  <a:cubicBezTo>
                    <a:pt x="6264" y="15787"/>
                    <a:pt x="6733" y="15842"/>
                    <a:pt x="7201" y="15842"/>
                  </a:cubicBezTo>
                  <a:cubicBezTo>
                    <a:pt x="8143" y="15842"/>
                    <a:pt x="9081" y="15621"/>
                    <a:pt x="9795" y="14972"/>
                  </a:cubicBezTo>
                  <a:cubicBezTo>
                    <a:pt x="10071" y="14708"/>
                    <a:pt x="9723" y="14732"/>
                    <a:pt x="9039" y="11574"/>
                  </a:cubicBezTo>
                  <a:cubicBezTo>
                    <a:pt x="8823" y="10590"/>
                    <a:pt x="8847" y="9450"/>
                    <a:pt x="8859" y="9294"/>
                  </a:cubicBezTo>
                  <a:cubicBezTo>
                    <a:pt x="8919" y="8682"/>
                    <a:pt x="9195" y="7506"/>
                    <a:pt x="9399" y="6930"/>
                  </a:cubicBezTo>
                  <a:cubicBezTo>
                    <a:pt x="9459" y="6761"/>
                    <a:pt x="9867" y="5597"/>
                    <a:pt x="9927" y="5441"/>
                  </a:cubicBezTo>
                  <a:cubicBezTo>
                    <a:pt x="10011" y="5249"/>
                    <a:pt x="10095" y="5081"/>
                    <a:pt x="10167" y="4937"/>
                  </a:cubicBezTo>
                  <a:cubicBezTo>
                    <a:pt x="10551" y="4204"/>
                    <a:pt x="10911" y="3844"/>
                    <a:pt x="11236" y="3064"/>
                  </a:cubicBezTo>
                  <a:cubicBezTo>
                    <a:pt x="11692" y="1936"/>
                    <a:pt x="11500" y="976"/>
                    <a:pt x="10419" y="459"/>
                  </a:cubicBezTo>
                  <a:cubicBezTo>
                    <a:pt x="9807" y="158"/>
                    <a:pt x="8816" y="1"/>
                    <a:pt x="7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1"/>
            <p:cNvSpPr/>
            <p:nvPr/>
          </p:nvSpPr>
          <p:spPr>
            <a:xfrm>
              <a:off x="2464904" y="2565605"/>
              <a:ext cx="36254" cy="23122"/>
            </a:xfrm>
            <a:custGeom>
              <a:avLst/>
              <a:gdLst/>
              <a:ahLst/>
              <a:cxnLst/>
              <a:rect l="l" t="t" r="r" b="b"/>
              <a:pathLst>
                <a:path w="577" h="368" extrusionOk="0">
                  <a:moveTo>
                    <a:pt x="262" y="1"/>
                  </a:moveTo>
                  <a:cubicBezTo>
                    <a:pt x="239" y="1"/>
                    <a:pt x="216" y="2"/>
                    <a:pt x="192" y="5"/>
                  </a:cubicBezTo>
                  <a:cubicBezTo>
                    <a:pt x="133" y="18"/>
                    <a:pt x="120" y="29"/>
                    <a:pt x="85" y="53"/>
                  </a:cubicBezTo>
                  <a:cubicBezTo>
                    <a:pt x="13" y="114"/>
                    <a:pt x="0" y="197"/>
                    <a:pt x="72" y="258"/>
                  </a:cubicBezTo>
                  <a:cubicBezTo>
                    <a:pt x="137" y="322"/>
                    <a:pt x="211" y="367"/>
                    <a:pt x="303" y="367"/>
                  </a:cubicBezTo>
                  <a:cubicBezTo>
                    <a:pt x="314" y="367"/>
                    <a:pt x="325" y="367"/>
                    <a:pt x="336" y="365"/>
                  </a:cubicBezTo>
                  <a:cubicBezTo>
                    <a:pt x="408" y="365"/>
                    <a:pt x="480" y="330"/>
                    <a:pt x="541" y="269"/>
                  </a:cubicBezTo>
                  <a:cubicBezTo>
                    <a:pt x="577" y="221"/>
                    <a:pt x="577" y="162"/>
                    <a:pt x="541" y="114"/>
                  </a:cubicBezTo>
                  <a:cubicBezTo>
                    <a:pt x="517" y="90"/>
                    <a:pt x="493" y="66"/>
                    <a:pt x="456" y="42"/>
                  </a:cubicBezTo>
                  <a:cubicBezTo>
                    <a:pt x="394" y="14"/>
                    <a:pt x="330" y="1"/>
                    <a:pt x="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1"/>
            <p:cNvSpPr/>
            <p:nvPr/>
          </p:nvSpPr>
          <p:spPr>
            <a:xfrm>
              <a:off x="1504006" y="1625875"/>
              <a:ext cx="132828" cy="127361"/>
            </a:xfrm>
            <a:custGeom>
              <a:avLst/>
              <a:gdLst/>
              <a:ahLst/>
              <a:cxnLst/>
              <a:rect l="l" t="t" r="r" b="b"/>
              <a:pathLst>
                <a:path w="2114" h="2027" extrusionOk="0">
                  <a:moveTo>
                    <a:pt x="1069" y="0"/>
                  </a:moveTo>
                  <a:cubicBezTo>
                    <a:pt x="1043" y="0"/>
                    <a:pt x="1017" y="12"/>
                    <a:pt x="998" y="41"/>
                  </a:cubicBezTo>
                  <a:cubicBezTo>
                    <a:pt x="961" y="89"/>
                    <a:pt x="950" y="125"/>
                    <a:pt x="937" y="173"/>
                  </a:cubicBezTo>
                  <a:cubicBezTo>
                    <a:pt x="902" y="281"/>
                    <a:pt x="889" y="377"/>
                    <a:pt x="889" y="485"/>
                  </a:cubicBezTo>
                  <a:cubicBezTo>
                    <a:pt x="889" y="509"/>
                    <a:pt x="889" y="533"/>
                    <a:pt x="878" y="533"/>
                  </a:cubicBezTo>
                  <a:cubicBezTo>
                    <a:pt x="873" y="535"/>
                    <a:pt x="869" y="536"/>
                    <a:pt x="866" y="536"/>
                  </a:cubicBezTo>
                  <a:cubicBezTo>
                    <a:pt x="853" y="536"/>
                    <a:pt x="851" y="519"/>
                    <a:pt x="841" y="509"/>
                  </a:cubicBezTo>
                  <a:cubicBezTo>
                    <a:pt x="758" y="437"/>
                    <a:pt x="686" y="377"/>
                    <a:pt x="601" y="329"/>
                  </a:cubicBezTo>
                  <a:cubicBezTo>
                    <a:pt x="542" y="305"/>
                    <a:pt x="494" y="281"/>
                    <a:pt x="433" y="269"/>
                  </a:cubicBezTo>
                  <a:cubicBezTo>
                    <a:pt x="426" y="268"/>
                    <a:pt x="419" y="267"/>
                    <a:pt x="412" y="267"/>
                  </a:cubicBezTo>
                  <a:cubicBezTo>
                    <a:pt x="352" y="267"/>
                    <a:pt x="314" y="313"/>
                    <a:pt x="326" y="377"/>
                  </a:cubicBezTo>
                  <a:cubicBezTo>
                    <a:pt x="326" y="401"/>
                    <a:pt x="326" y="437"/>
                    <a:pt x="337" y="461"/>
                  </a:cubicBezTo>
                  <a:cubicBezTo>
                    <a:pt x="361" y="497"/>
                    <a:pt x="385" y="545"/>
                    <a:pt x="409" y="581"/>
                  </a:cubicBezTo>
                  <a:cubicBezTo>
                    <a:pt x="470" y="641"/>
                    <a:pt x="505" y="713"/>
                    <a:pt x="566" y="761"/>
                  </a:cubicBezTo>
                  <a:cubicBezTo>
                    <a:pt x="566" y="773"/>
                    <a:pt x="577" y="773"/>
                    <a:pt x="577" y="773"/>
                  </a:cubicBezTo>
                  <a:lnTo>
                    <a:pt x="577" y="797"/>
                  </a:lnTo>
                  <a:cubicBezTo>
                    <a:pt x="566" y="797"/>
                    <a:pt x="553" y="809"/>
                    <a:pt x="542" y="809"/>
                  </a:cubicBezTo>
                  <a:cubicBezTo>
                    <a:pt x="457" y="821"/>
                    <a:pt x="385" y="845"/>
                    <a:pt x="302" y="882"/>
                  </a:cubicBezTo>
                  <a:cubicBezTo>
                    <a:pt x="230" y="906"/>
                    <a:pt x="158" y="930"/>
                    <a:pt x="97" y="978"/>
                  </a:cubicBezTo>
                  <a:lnTo>
                    <a:pt x="37" y="1037"/>
                  </a:lnTo>
                  <a:cubicBezTo>
                    <a:pt x="1" y="1098"/>
                    <a:pt x="13" y="1157"/>
                    <a:pt x="85" y="1181"/>
                  </a:cubicBezTo>
                  <a:cubicBezTo>
                    <a:pt x="133" y="1205"/>
                    <a:pt x="193" y="1229"/>
                    <a:pt x="265" y="1229"/>
                  </a:cubicBezTo>
                  <a:cubicBezTo>
                    <a:pt x="326" y="1229"/>
                    <a:pt x="398" y="1229"/>
                    <a:pt x="457" y="1218"/>
                  </a:cubicBezTo>
                  <a:cubicBezTo>
                    <a:pt x="481" y="1205"/>
                    <a:pt x="505" y="1205"/>
                    <a:pt x="529" y="1205"/>
                  </a:cubicBezTo>
                  <a:cubicBezTo>
                    <a:pt x="553" y="1205"/>
                    <a:pt x="553" y="1218"/>
                    <a:pt x="553" y="1229"/>
                  </a:cubicBezTo>
                  <a:cubicBezTo>
                    <a:pt x="542" y="1253"/>
                    <a:pt x="518" y="1277"/>
                    <a:pt x="505" y="1301"/>
                  </a:cubicBezTo>
                  <a:cubicBezTo>
                    <a:pt x="470" y="1397"/>
                    <a:pt x="422" y="1493"/>
                    <a:pt x="385" y="1589"/>
                  </a:cubicBezTo>
                  <a:cubicBezTo>
                    <a:pt x="361" y="1626"/>
                    <a:pt x="350" y="1661"/>
                    <a:pt x="361" y="1709"/>
                  </a:cubicBezTo>
                  <a:cubicBezTo>
                    <a:pt x="361" y="1757"/>
                    <a:pt x="398" y="1805"/>
                    <a:pt x="446" y="1805"/>
                  </a:cubicBezTo>
                  <a:cubicBezTo>
                    <a:pt x="470" y="1805"/>
                    <a:pt x="494" y="1794"/>
                    <a:pt x="518" y="1781"/>
                  </a:cubicBezTo>
                  <a:cubicBezTo>
                    <a:pt x="542" y="1770"/>
                    <a:pt x="577" y="1746"/>
                    <a:pt x="601" y="1733"/>
                  </a:cubicBezTo>
                  <a:cubicBezTo>
                    <a:pt x="649" y="1685"/>
                    <a:pt x="697" y="1637"/>
                    <a:pt x="721" y="1578"/>
                  </a:cubicBezTo>
                  <a:cubicBezTo>
                    <a:pt x="745" y="1554"/>
                    <a:pt x="769" y="1530"/>
                    <a:pt x="782" y="1506"/>
                  </a:cubicBezTo>
                  <a:cubicBezTo>
                    <a:pt x="782" y="1499"/>
                    <a:pt x="785" y="1496"/>
                    <a:pt x="787" y="1496"/>
                  </a:cubicBezTo>
                  <a:cubicBezTo>
                    <a:pt x="790" y="1496"/>
                    <a:pt x="793" y="1499"/>
                    <a:pt x="793" y="1506"/>
                  </a:cubicBezTo>
                  <a:cubicBezTo>
                    <a:pt x="806" y="1517"/>
                    <a:pt x="806" y="1541"/>
                    <a:pt x="806" y="1554"/>
                  </a:cubicBezTo>
                  <a:cubicBezTo>
                    <a:pt x="806" y="1613"/>
                    <a:pt x="817" y="1674"/>
                    <a:pt x="830" y="1722"/>
                  </a:cubicBezTo>
                  <a:cubicBezTo>
                    <a:pt x="841" y="1770"/>
                    <a:pt x="841" y="1794"/>
                    <a:pt x="841" y="1818"/>
                  </a:cubicBezTo>
                  <a:cubicBezTo>
                    <a:pt x="854" y="1866"/>
                    <a:pt x="878" y="1914"/>
                    <a:pt x="902" y="1962"/>
                  </a:cubicBezTo>
                  <a:cubicBezTo>
                    <a:pt x="913" y="1986"/>
                    <a:pt x="926" y="1997"/>
                    <a:pt x="950" y="2010"/>
                  </a:cubicBezTo>
                  <a:cubicBezTo>
                    <a:pt x="966" y="2021"/>
                    <a:pt x="984" y="2027"/>
                    <a:pt x="1003" y="2027"/>
                  </a:cubicBezTo>
                  <a:cubicBezTo>
                    <a:pt x="1026" y="2027"/>
                    <a:pt x="1050" y="2017"/>
                    <a:pt x="1070" y="1997"/>
                  </a:cubicBezTo>
                  <a:cubicBezTo>
                    <a:pt x="1094" y="1986"/>
                    <a:pt x="1105" y="1962"/>
                    <a:pt x="1118" y="1938"/>
                  </a:cubicBezTo>
                  <a:cubicBezTo>
                    <a:pt x="1142" y="1901"/>
                    <a:pt x="1153" y="1853"/>
                    <a:pt x="1166" y="1818"/>
                  </a:cubicBezTo>
                  <a:cubicBezTo>
                    <a:pt x="1177" y="1722"/>
                    <a:pt x="1190" y="1626"/>
                    <a:pt x="1190" y="1530"/>
                  </a:cubicBezTo>
                  <a:lnTo>
                    <a:pt x="1190" y="1506"/>
                  </a:lnTo>
                  <a:lnTo>
                    <a:pt x="1190" y="1493"/>
                  </a:lnTo>
                  <a:lnTo>
                    <a:pt x="1201" y="1493"/>
                  </a:lnTo>
                  <a:cubicBezTo>
                    <a:pt x="1225" y="1530"/>
                    <a:pt x="1249" y="1554"/>
                    <a:pt x="1273" y="1578"/>
                  </a:cubicBezTo>
                  <a:cubicBezTo>
                    <a:pt x="1358" y="1674"/>
                    <a:pt x="1441" y="1770"/>
                    <a:pt x="1550" y="1829"/>
                  </a:cubicBezTo>
                  <a:cubicBezTo>
                    <a:pt x="1598" y="1853"/>
                    <a:pt x="1646" y="1877"/>
                    <a:pt x="1694" y="1877"/>
                  </a:cubicBezTo>
                  <a:cubicBezTo>
                    <a:pt x="1742" y="1877"/>
                    <a:pt x="1777" y="1853"/>
                    <a:pt x="1777" y="1805"/>
                  </a:cubicBezTo>
                  <a:cubicBezTo>
                    <a:pt x="1790" y="1781"/>
                    <a:pt x="1777" y="1757"/>
                    <a:pt x="1777" y="1733"/>
                  </a:cubicBezTo>
                  <a:cubicBezTo>
                    <a:pt x="1753" y="1637"/>
                    <a:pt x="1718" y="1541"/>
                    <a:pt x="1670" y="1458"/>
                  </a:cubicBezTo>
                  <a:cubicBezTo>
                    <a:pt x="1633" y="1410"/>
                    <a:pt x="1609" y="1362"/>
                    <a:pt x="1574" y="1314"/>
                  </a:cubicBezTo>
                  <a:cubicBezTo>
                    <a:pt x="1561" y="1301"/>
                    <a:pt x="1574" y="1301"/>
                    <a:pt x="1585" y="1301"/>
                  </a:cubicBezTo>
                  <a:cubicBezTo>
                    <a:pt x="1633" y="1290"/>
                    <a:pt x="1694" y="1290"/>
                    <a:pt x="1742" y="1290"/>
                  </a:cubicBezTo>
                  <a:cubicBezTo>
                    <a:pt x="1814" y="1290"/>
                    <a:pt x="1874" y="1277"/>
                    <a:pt x="1934" y="1253"/>
                  </a:cubicBezTo>
                  <a:cubicBezTo>
                    <a:pt x="1970" y="1242"/>
                    <a:pt x="2006" y="1229"/>
                    <a:pt x="2042" y="1205"/>
                  </a:cubicBezTo>
                  <a:cubicBezTo>
                    <a:pt x="2102" y="1157"/>
                    <a:pt x="2114" y="1098"/>
                    <a:pt x="2054" y="1037"/>
                  </a:cubicBezTo>
                  <a:cubicBezTo>
                    <a:pt x="2030" y="1013"/>
                    <a:pt x="1994" y="1002"/>
                    <a:pt x="1970" y="989"/>
                  </a:cubicBezTo>
                  <a:cubicBezTo>
                    <a:pt x="1922" y="965"/>
                    <a:pt x="1874" y="954"/>
                    <a:pt x="1814" y="941"/>
                  </a:cubicBezTo>
                  <a:cubicBezTo>
                    <a:pt x="1777" y="941"/>
                    <a:pt x="1729" y="930"/>
                    <a:pt x="1694" y="930"/>
                  </a:cubicBezTo>
                  <a:lnTo>
                    <a:pt x="1681" y="930"/>
                  </a:lnTo>
                  <a:lnTo>
                    <a:pt x="1681" y="906"/>
                  </a:lnTo>
                  <a:cubicBezTo>
                    <a:pt x="1753" y="845"/>
                    <a:pt x="1826" y="773"/>
                    <a:pt x="1874" y="701"/>
                  </a:cubicBezTo>
                  <a:cubicBezTo>
                    <a:pt x="1922" y="641"/>
                    <a:pt x="1946" y="593"/>
                    <a:pt x="1958" y="533"/>
                  </a:cubicBezTo>
                  <a:cubicBezTo>
                    <a:pt x="1958" y="509"/>
                    <a:pt x="1946" y="485"/>
                    <a:pt x="1922" y="473"/>
                  </a:cubicBezTo>
                  <a:cubicBezTo>
                    <a:pt x="1910" y="461"/>
                    <a:pt x="1898" y="449"/>
                    <a:pt x="1874" y="449"/>
                  </a:cubicBezTo>
                  <a:cubicBezTo>
                    <a:pt x="1826" y="449"/>
                    <a:pt x="1790" y="449"/>
                    <a:pt x="1753" y="473"/>
                  </a:cubicBezTo>
                  <a:cubicBezTo>
                    <a:pt x="1670" y="497"/>
                    <a:pt x="1598" y="533"/>
                    <a:pt x="1537" y="581"/>
                  </a:cubicBezTo>
                  <a:cubicBezTo>
                    <a:pt x="1537" y="593"/>
                    <a:pt x="1526" y="593"/>
                    <a:pt x="1526" y="593"/>
                  </a:cubicBezTo>
                  <a:cubicBezTo>
                    <a:pt x="1513" y="593"/>
                    <a:pt x="1526" y="581"/>
                    <a:pt x="1526" y="581"/>
                  </a:cubicBezTo>
                  <a:cubicBezTo>
                    <a:pt x="1550" y="509"/>
                    <a:pt x="1574" y="449"/>
                    <a:pt x="1585" y="389"/>
                  </a:cubicBezTo>
                  <a:cubicBezTo>
                    <a:pt x="1598" y="341"/>
                    <a:pt x="1598" y="305"/>
                    <a:pt x="1598" y="269"/>
                  </a:cubicBezTo>
                  <a:cubicBezTo>
                    <a:pt x="1589" y="210"/>
                    <a:pt x="1545" y="181"/>
                    <a:pt x="1504" y="181"/>
                  </a:cubicBezTo>
                  <a:cubicBezTo>
                    <a:pt x="1486" y="181"/>
                    <a:pt x="1468" y="186"/>
                    <a:pt x="1454" y="197"/>
                  </a:cubicBezTo>
                  <a:cubicBezTo>
                    <a:pt x="1417" y="209"/>
                    <a:pt x="1393" y="221"/>
                    <a:pt x="1369" y="245"/>
                  </a:cubicBezTo>
                  <a:cubicBezTo>
                    <a:pt x="1321" y="293"/>
                    <a:pt x="1273" y="341"/>
                    <a:pt x="1238" y="401"/>
                  </a:cubicBezTo>
                  <a:lnTo>
                    <a:pt x="1225" y="401"/>
                  </a:lnTo>
                  <a:lnTo>
                    <a:pt x="1225" y="389"/>
                  </a:lnTo>
                  <a:cubicBezTo>
                    <a:pt x="1225" y="305"/>
                    <a:pt x="1214" y="233"/>
                    <a:pt x="1201" y="149"/>
                  </a:cubicBezTo>
                  <a:cubicBezTo>
                    <a:pt x="1190" y="113"/>
                    <a:pt x="1177" y="89"/>
                    <a:pt x="1166" y="53"/>
                  </a:cubicBezTo>
                  <a:cubicBezTo>
                    <a:pt x="1144" y="24"/>
                    <a:pt x="1106" y="0"/>
                    <a:pt x="1069" y="0"/>
                  </a:cubicBezTo>
                  <a:close/>
                </a:path>
              </a:pathLst>
            </a:custGeom>
            <a:solidFill>
              <a:srgbClr val="FF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1"/>
            <p:cNvSpPr/>
            <p:nvPr/>
          </p:nvSpPr>
          <p:spPr>
            <a:xfrm>
              <a:off x="1504006" y="1625875"/>
              <a:ext cx="132828" cy="127361"/>
            </a:xfrm>
            <a:custGeom>
              <a:avLst/>
              <a:gdLst/>
              <a:ahLst/>
              <a:cxnLst/>
              <a:rect l="l" t="t" r="r" b="b"/>
              <a:pathLst>
                <a:path w="2114" h="2027" extrusionOk="0">
                  <a:moveTo>
                    <a:pt x="1069" y="0"/>
                  </a:moveTo>
                  <a:cubicBezTo>
                    <a:pt x="1043" y="0"/>
                    <a:pt x="1017" y="12"/>
                    <a:pt x="998" y="41"/>
                  </a:cubicBezTo>
                  <a:cubicBezTo>
                    <a:pt x="974" y="89"/>
                    <a:pt x="950" y="125"/>
                    <a:pt x="937" y="173"/>
                  </a:cubicBezTo>
                  <a:cubicBezTo>
                    <a:pt x="902" y="281"/>
                    <a:pt x="889" y="377"/>
                    <a:pt x="889" y="485"/>
                  </a:cubicBezTo>
                  <a:cubicBezTo>
                    <a:pt x="889" y="509"/>
                    <a:pt x="889" y="533"/>
                    <a:pt x="878" y="533"/>
                  </a:cubicBezTo>
                  <a:cubicBezTo>
                    <a:pt x="873" y="535"/>
                    <a:pt x="869" y="536"/>
                    <a:pt x="866" y="536"/>
                  </a:cubicBezTo>
                  <a:cubicBezTo>
                    <a:pt x="853" y="536"/>
                    <a:pt x="851" y="519"/>
                    <a:pt x="841" y="509"/>
                  </a:cubicBezTo>
                  <a:cubicBezTo>
                    <a:pt x="758" y="437"/>
                    <a:pt x="686" y="377"/>
                    <a:pt x="601" y="329"/>
                  </a:cubicBezTo>
                  <a:cubicBezTo>
                    <a:pt x="542" y="305"/>
                    <a:pt x="494" y="281"/>
                    <a:pt x="433" y="269"/>
                  </a:cubicBezTo>
                  <a:cubicBezTo>
                    <a:pt x="426" y="268"/>
                    <a:pt x="419" y="267"/>
                    <a:pt x="412" y="267"/>
                  </a:cubicBezTo>
                  <a:cubicBezTo>
                    <a:pt x="352" y="267"/>
                    <a:pt x="314" y="313"/>
                    <a:pt x="326" y="377"/>
                  </a:cubicBezTo>
                  <a:cubicBezTo>
                    <a:pt x="326" y="401"/>
                    <a:pt x="326" y="437"/>
                    <a:pt x="337" y="461"/>
                  </a:cubicBezTo>
                  <a:cubicBezTo>
                    <a:pt x="361" y="497"/>
                    <a:pt x="385" y="545"/>
                    <a:pt x="409" y="581"/>
                  </a:cubicBezTo>
                  <a:cubicBezTo>
                    <a:pt x="470" y="641"/>
                    <a:pt x="505" y="713"/>
                    <a:pt x="566" y="761"/>
                  </a:cubicBezTo>
                  <a:cubicBezTo>
                    <a:pt x="566" y="773"/>
                    <a:pt x="577" y="773"/>
                    <a:pt x="577" y="773"/>
                  </a:cubicBezTo>
                  <a:lnTo>
                    <a:pt x="577" y="797"/>
                  </a:lnTo>
                  <a:cubicBezTo>
                    <a:pt x="566" y="797"/>
                    <a:pt x="553" y="809"/>
                    <a:pt x="542" y="809"/>
                  </a:cubicBezTo>
                  <a:cubicBezTo>
                    <a:pt x="457" y="821"/>
                    <a:pt x="385" y="845"/>
                    <a:pt x="302" y="882"/>
                  </a:cubicBezTo>
                  <a:cubicBezTo>
                    <a:pt x="230" y="906"/>
                    <a:pt x="158" y="930"/>
                    <a:pt x="97" y="978"/>
                  </a:cubicBezTo>
                  <a:lnTo>
                    <a:pt x="37" y="1037"/>
                  </a:lnTo>
                  <a:cubicBezTo>
                    <a:pt x="1" y="1098"/>
                    <a:pt x="13" y="1157"/>
                    <a:pt x="85" y="1181"/>
                  </a:cubicBezTo>
                  <a:cubicBezTo>
                    <a:pt x="133" y="1205"/>
                    <a:pt x="193" y="1229"/>
                    <a:pt x="265" y="1229"/>
                  </a:cubicBezTo>
                  <a:cubicBezTo>
                    <a:pt x="326" y="1229"/>
                    <a:pt x="398" y="1229"/>
                    <a:pt x="457" y="1218"/>
                  </a:cubicBezTo>
                  <a:cubicBezTo>
                    <a:pt x="481" y="1205"/>
                    <a:pt x="505" y="1205"/>
                    <a:pt x="529" y="1205"/>
                  </a:cubicBezTo>
                  <a:cubicBezTo>
                    <a:pt x="553" y="1205"/>
                    <a:pt x="553" y="1218"/>
                    <a:pt x="553" y="1229"/>
                  </a:cubicBezTo>
                  <a:cubicBezTo>
                    <a:pt x="542" y="1253"/>
                    <a:pt x="518" y="1277"/>
                    <a:pt x="505" y="1301"/>
                  </a:cubicBezTo>
                  <a:cubicBezTo>
                    <a:pt x="470" y="1397"/>
                    <a:pt x="422" y="1493"/>
                    <a:pt x="385" y="1589"/>
                  </a:cubicBezTo>
                  <a:cubicBezTo>
                    <a:pt x="361" y="1626"/>
                    <a:pt x="350" y="1661"/>
                    <a:pt x="361" y="1709"/>
                  </a:cubicBezTo>
                  <a:cubicBezTo>
                    <a:pt x="361" y="1757"/>
                    <a:pt x="398" y="1805"/>
                    <a:pt x="446" y="1805"/>
                  </a:cubicBezTo>
                  <a:cubicBezTo>
                    <a:pt x="470" y="1805"/>
                    <a:pt x="494" y="1794"/>
                    <a:pt x="518" y="1781"/>
                  </a:cubicBezTo>
                  <a:cubicBezTo>
                    <a:pt x="542" y="1770"/>
                    <a:pt x="577" y="1746"/>
                    <a:pt x="601" y="1733"/>
                  </a:cubicBezTo>
                  <a:cubicBezTo>
                    <a:pt x="649" y="1685"/>
                    <a:pt x="697" y="1637"/>
                    <a:pt x="721" y="1578"/>
                  </a:cubicBezTo>
                  <a:cubicBezTo>
                    <a:pt x="745" y="1554"/>
                    <a:pt x="769" y="1530"/>
                    <a:pt x="782" y="1506"/>
                  </a:cubicBezTo>
                  <a:cubicBezTo>
                    <a:pt x="782" y="1499"/>
                    <a:pt x="785" y="1496"/>
                    <a:pt x="787" y="1496"/>
                  </a:cubicBezTo>
                  <a:cubicBezTo>
                    <a:pt x="790" y="1496"/>
                    <a:pt x="793" y="1499"/>
                    <a:pt x="793" y="1506"/>
                  </a:cubicBezTo>
                  <a:cubicBezTo>
                    <a:pt x="806" y="1517"/>
                    <a:pt x="806" y="1541"/>
                    <a:pt x="806" y="1554"/>
                  </a:cubicBezTo>
                  <a:cubicBezTo>
                    <a:pt x="806" y="1613"/>
                    <a:pt x="817" y="1674"/>
                    <a:pt x="830" y="1722"/>
                  </a:cubicBezTo>
                  <a:cubicBezTo>
                    <a:pt x="841" y="1770"/>
                    <a:pt x="841" y="1794"/>
                    <a:pt x="841" y="1818"/>
                  </a:cubicBezTo>
                  <a:cubicBezTo>
                    <a:pt x="854" y="1866"/>
                    <a:pt x="878" y="1914"/>
                    <a:pt x="902" y="1962"/>
                  </a:cubicBezTo>
                  <a:cubicBezTo>
                    <a:pt x="913" y="1986"/>
                    <a:pt x="926" y="1997"/>
                    <a:pt x="950" y="2010"/>
                  </a:cubicBezTo>
                  <a:cubicBezTo>
                    <a:pt x="966" y="2021"/>
                    <a:pt x="984" y="2027"/>
                    <a:pt x="1003" y="2027"/>
                  </a:cubicBezTo>
                  <a:cubicBezTo>
                    <a:pt x="1026" y="2027"/>
                    <a:pt x="1050" y="2017"/>
                    <a:pt x="1070" y="1997"/>
                  </a:cubicBezTo>
                  <a:cubicBezTo>
                    <a:pt x="1094" y="1986"/>
                    <a:pt x="1105" y="1962"/>
                    <a:pt x="1118" y="1938"/>
                  </a:cubicBezTo>
                  <a:cubicBezTo>
                    <a:pt x="1142" y="1901"/>
                    <a:pt x="1153" y="1853"/>
                    <a:pt x="1166" y="1818"/>
                  </a:cubicBezTo>
                  <a:cubicBezTo>
                    <a:pt x="1177" y="1722"/>
                    <a:pt x="1190" y="1626"/>
                    <a:pt x="1190" y="1530"/>
                  </a:cubicBezTo>
                  <a:lnTo>
                    <a:pt x="1190" y="1506"/>
                  </a:lnTo>
                  <a:lnTo>
                    <a:pt x="1190" y="1493"/>
                  </a:lnTo>
                  <a:lnTo>
                    <a:pt x="1201" y="1493"/>
                  </a:lnTo>
                  <a:cubicBezTo>
                    <a:pt x="1225" y="1530"/>
                    <a:pt x="1249" y="1554"/>
                    <a:pt x="1273" y="1578"/>
                  </a:cubicBezTo>
                  <a:cubicBezTo>
                    <a:pt x="1358" y="1674"/>
                    <a:pt x="1441" y="1770"/>
                    <a:pt x="1550" y="1829"/>
                  </a:cubicBezTo>
                  <a:cubicBezTo>
                    <a:pt x="1598" y="1853"/>
                    <a:pt x="1646" y="1877"/>
                    <a:pt x="1694" y="1877"/>
                  </a:cubicBezTo>
                  <a:cubicBezTo>
                    <a:pt x="1742" y="1877"/>
                    <a:pt x="1777" y="1853"/>
                    <a:pt x="1777" y="1805"/>
                  </a:cubicBezTo>
                  <a:cubicBezTo>
                    <a:pt x="1790" y="1781"/>
                    <a:pt x="1777" y="1757"/>
                    <a:pt x="1777" y="1733"/>
                  </a:cubicBezTo>
                  <a:cubicBezTo>
                    <a:pt x="1753" y="1637"/>
                    <a:pt x="1718" y="1541"/>
                    <a:pt x="1670" y="1458"/>
                  </a:cubicBezTo>
                  <a:cubicBezTo>
                    <a:pt x="1633" y="1410"/>
                    <a:pt x="1609" y="1362"/>
                    <a:pt x="1574" y="1314"/>
                  </a:cubicBezTo>
                  <a:cubicBezTo>
                    <a:pt x="1561" y="1301"/>
                    <a:pt x="1574" y="1301"/>
                    <a:pt x="1585" y="1301"/>
                  </a:cubicBezTo>
                  <a:cubicBezTo>
                    <a:pt x="1633" y="1290"/>
                    <a:pt x="1694" y="1290"/>
                    <a:pt x="1742" y="1290"/>
                  </a:cubicBezTo>
                  <a:cubicBezTo>
                    <a:pt x="1814" y="1290"/>
                    <a:pt x="1874" y="1277"/>
                    <a:pt x="1934" y="1253"/>
                  </a:cubicBezTo>
                  <a:cubicBezTo>
                    <a:pt x="1970" y="1242"/>
                    <a:pt x="2006" y="1229"/>
                    <a:pt x="2042" y="1205"/>
                  </a:cubicBezTo>
                  <a:cubicBezTo>
                    <a:pt x="2102" y="1157"/>
                    <a:pt x="2114" y="1098"/>
                    <a:pt x="2054" y="1037"/>
                  </a:cubicBezTo>
                  <a:cubicBezTo>
                    <a:pt x="2030" y="1013"/>
                    <a:pt x="1994" y="1002"/>
                    <a:pt x="1970" y="989"/>
                  </a:cubicBezTo>
                  <a:cubicBezTo>
                    <a:pt x="1922" y="965"/>
                    <a:pt x="1874" y="954"/>
                    <a:pt x="1814" y="941"/>
                  </a:cubicBezTo>
                  <a:cubicBezTo>
                    <a:pt x="1777" y="941"/>
                    <a:pt x="1729" y="930"/>
                    <a:pt x="1694" y="930"/>
                  </a:cubicBezTo>
                  <a:lnTo>
                    <a:pt x="1681" y="930"/>
                  </a:lnTo>
                  <a:lnTo>
                    <a:pt x="1681" y="906"/>
                  </a:lnTo>
                  <a:cubicBezTo>
                    <a:pt x="1753" y="845"/>
                    <a:pt x="1826" y="773"/>
                    <a:pt x="1874" y="701"/>
                  </a:cubicBezTo>
                  <a:cubicBezTo>
                    <a:pt x="1922" y="641"/>
                    <a:pt x="1946" y="593"/>
                    <a:pt x="1958" y="533"/>
                  </a:cubicBezTo>
                  <a:cubicBezTo>
                    <a:pt x="1958" y="509"/>
                    <a:pt x="1946" y="485"/>
                    <a:pt x="1922" y="473"/>
                  </a:cubicBezTo>
                  <a:cubicBezTo>
                    <a:pt x="1910" y="461"/>
                    <a:pt x="1898" y="449"/>
                    <a:pt x="1874" y="449"/>
                  </a:cubicBezTo>
                  <a:cubicBezTo>
                    <a:pt x="1826" y="449"/>
                    <a:pt x="1790" y="449"/>
                    <a:pt x="1753" y="473"/>
                  </a:cubicBezTo>
                  <a:cubicBezTo>
                    <a:pt x="1670" y="497"/>
                    <a:pt x="1598" y="533"/>
                    <a:pt x="1537" y="581"/>
                  </a:cubicBezTo>
                  <a:cubicBezTo>
                    <a:pt x="1537" y="593"/>
                    <a:pt x="1526" y="593"/>
                    <a:pt x="1526" y="593"/>
                  </a:cubicBezTo>
                  <a:cubicBezTo>
                    <a:pt x="1513" y="593"/>
                    <a:pt x="1526" y="581"/>
                    <a:pt x="1526" y="581"/>
                  </a:cubicBezTo>
                  <a:cubicBezTo>
                    <a:pt x="1550" y="509"/>
                    <a:pt x="1574" y="449"/>
                    <a:pt x="1585" y="389"/>
                  </a:cubicBezTo>
                  <a:cubicBezTo>
                    <a:pt x="1598" y="341"/>
                    <a:pt x="1598" y="305"/>
                    <a:pt x="1598" y="269"/>
                  </a:cubicBezTo>
                  <a:cubicBezTo>
                    <a:pt x="1589" y="210"/>
                    <a:pt x="1545" y="181"/>
                    <a:pt x="1504" y="181"/>
                  </a:cubicBezTo>
                  <a:cubicBezTo>
                    <a:pt x="1486" y="181"/>
                    <a:pt x="1468" y="186"/>
                    <a:pt x="1454" y="197"/>
                  </a:cubicBezTo>
                  <a:cubicBezTo>
                    <a:pt x="1417" y="209"/>
                    <a:pt x="1393" y="221"/>
                    <a:pt x="1369" y="245"/>
                  </a:cubicBezTo>
                  <a:cubicBezTo>
                    <a:pt x="1321" y="293"/>
                    <a:pt x="1273" y="341"/>
                    <a:pt x="1238" y="401"/>
                  </a:cubicBezTo>
                  <a:lnTo>
                    <a:pt x="1225" y="401"/>
                  </a:lnTo>
                  <a:lnTo>
                    <a:pt x="1225" y="389"/>
                  </a:lnTo>
                  <a:cubicBezTo>
                    <a:pt x="1225" y="305"/>
                    <a:pt x="1214" y="233"/>
                    <a:pt x="1201" y="149"/>
                  </a:cubicBezTo>
                  <a:cubicBezTo>
                    <a:pt x="1190" y="113"/>
                    <a:pt x="1177" y="89"/>
                    <a:pt x="1166" y="53"/>
                  </a:cubicBezTo>
                  <a:cubicBezTo>
                    <a:pt x="1144" y="24"/>
                    <a:pt x="1106" y="0"/>
                    <a:pt x="1069" y="0"/>
                  </a:cubicBezTo>
                  <a:close/>
                </a:path>
              </a:pathLst>
            </a:custGeom>
            <a:solidFill>
              <a:srgbClr val="FF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1"/>
            <p:cNvSpPr/>
            <p:nvPr/>
          </p:nvSpPr>
          <p:spPr>
            <a:xfrm>
              <a:off x="1491188" y="1896308"/>
              <a:ext cx="353119" cy="263268"/>
            </a:xfrm>
            <a:custGeom>
              <a:avLst/>
              <a:gdLst/>
              <a:ahLst/>
              <a:cxnLst/>
              <a:rect l="l" t="t" r="r" b="b"/>
              <a:pathLst>
                <a:path w="5620" h="4190" extrusionOk="0">
                  <a:moveTo>
                    <a:pt x="4387" y="1"/>
                  </a:moveTo>
                  <a:cubicBezTo>
                    <a:pt x="3393" y="1"/>
                    <a:pt x="2593" y="131"/>
                    <a:pt x="1706" y="382"/>
                  </a:cubicBezTo>
                  <a:cubicBezTo>
                    <a:pt x="1538" y="430"/>
                    <a:pt x="1429" y="515"/>
                    <a:pt x="1333" y="659"/>
                  </a:cubicBezTo>
                  <a:cubicBezTo>
                    <a:pt x="1034" y="1102"/>
                    <a:pt x="49" y="2627"/>
                    <a:pt x="25" y="3167"/>
                  </a:cubicBezTo>
                  <a:cubicBezTo>
                    <a:pt x="0" y="3870"/>
                    <a:pt x="727" y="4189"/>
                    <a:pt x="1612" y="4189"/>
                  </a:cubicBezTo>
                  <a:cubicBezTo>
                    <a:pt x="2419" y="4189"/>
                    <a:pt x="3356" y="3924"/>
                    <a:pt x="3974" y="3443"/>
                  </a:cubicBezTo>
                  <a:cubicBezTo>
                    <a:pt x="4310" y="3191"/>
                    <a:pt x="4430" y="3047"/>
                    <a:pt x="4851" y="2135"/>
                  </a:cubicBezTo>
                  <a:cubicBezTo>
                    <a:pt x="5067" y="1667"/>
                    <a:pt x="5414" y="766"/>
                    <a:pt x="5583" y="203"/>
                  </a:cubicBezTo>
                  <a:cubicBezTo>
                    <a:pt x="5619" y="94"/>
                    <a:pt x="5583" y="46"/>
                    <a:pt x="5475" y="46"/>
                  </a:cubicBezTo>
                  <a:cubicBezTo>
                    <a:pt x="5083" y="16"/>
                    <a:pt x="4724" y="1"/>
                    <a:pt x="4387" y="1"/>
                  </a:cubicBezTo>
                  <a:close/>
                </a:path>
              </a:pathLst>
            </a:custGeom>
            <a:solidFill>
              <a:srgbClr val="F8A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1"/>
            <p:cNvSpPr/>
            <p:nvPr/>
          </p:nvSpPr>
          <p:spPr>
            <a:xfrm>
              <a:off x="1323048" y="2784892"/>
              <a:ext cx="545386" cy="40653"/>
            </a:xfrm>
            <a:custGeom>
              <a:avLst/>
              <a:gdLst/>
              <a:ahLst/>
              <a:cxnLst/>
              <a:rect l="l" t="t" r="r" b="b"/>
              <a:pathLst>
                <a:path w="8680" h="647" extrusionOk="0">
                  <a:moveTo>
                    <a:pt x="8636" y="0"/>
                  </a:moveTo>
                  <a:cubicBezTo>
                    <a:pt x="8627" y="0"/>
                    <a:pt x="8617" y="3"/>
                    <a:pt x="8607" y="9"/>
                  </a:cubicBezTo>
                  <a:cubicBezTo>
                    <a:pt x="8283" y="177"/>
                    <a:pt x="7946" y="321"/>
                    <a:pt x="7599" y="404"/>
                  </a:cubicBezTo>
                  <a:cubicBezTo>
                    <a:pt x="7250" y="500"/>
                    <a:pt x="6879" y="548"/>
                    <a:pt x="6519" y="548"/>
                  </a:cubicBezTo>
                  <a:cubicBezTo>
                    <a:pt x="5786" y="548"/>
                    <a:pt x="5066" y="404"/>
                    <a:pt x="4334" y="345"/>
                  </a:cubicBezTo>
                  <a:cubicBezTo>
                    <a:pt x="4244" y="336"/>
                    <a:pt x="4154" y="332"/>
                    <a:pt x="4063" y="332"/>
                  </a:cubicBezTo>
                  <a:cubicBezTo>
                    <a:pt x="3778" y="332"/>
                    <a:pt x="3491" y="371"/>
                    <a:pt x="3217" y="417"/>
                  </a:cubicBezTo>
                  <a:cubicBezTo>
                    <a:pt x="2857" y="489"/>
                    <a:pt x="2497" y="561"/>
                    <a:pt x="2137" y="572"/>
                  </a:cubicBezTo>
                  <a:cubicBezTo>
                    <a:pt x="2094" y="574"/>
                    <a:pt x="2052" y="574"/>
                    <a:pt x="2009" y="574"/>
                  </a:cubicBezTo>
                  <a:cubicBezTo>
                    <a:pt x="1329" y="574"/>
                    <a:pt x="635" y="395"/>
                    <a:pt x="48" y="44"/>
                  </a:cubicBezTo>
                  <a:cubicBezTo>
                    <a:pt x="43" y="39"/>
                    <a:pt x="37" y="37"/>
                    <a:pt x="29" y="37"/>
                  </a:cubicBezTo>
                  <a:cubicBezTo>
                    <a:pt x="19" y="37"/>
                    <a:pt x="8" y="42"/>
                    <a:pt x="0" y="57"/>
                  </a:cubicBezTo>
                  <a:cubicBezTo>
                    <a:pt x="0" y="68"/>
                    <a:pt x="0" y="92"/>
                    <a:pt x="13" y="105"/>
                  </a:cubicBezTo>
                  <a:cubicBezTo>
                    <a:pt x="613" y="456"/>
                    <a:pt x="1321" y="646"/>
                    <a:pt x="2014" y="646"/>
                  </a:cubicBezTo>
                  <a:cubicBezTo>
                    <a:pt x="2055" y="646"/>
                    <a:pt x="2096" y="646"/>
                    <a:pt x="2137" y="644"/>
                  </a:cubicBezTo>
                  <a:cubicBezTo>
                    <a:pt x="2787" y="634"/>
                    <a:pt x="3410" y="413"/>
                    <a:pt x="4045" y="413"/>
                  </a:cubicBezTo>
                  <a:cubicBezTo>
                    <a:pt x="4137" y="413"/>
                    <a:pt x="4229" y="418"/>
                    <a:pt x="4321" y="428"/>
                  </a:cubicBezTo>
                  <a:cubicBezTo>
                    <a:pt x="5026" y="498"/>
                    <a:pt x="5719" y="633"/>
                    <a:pt x="6434" y="633"/>
                  </a:cubicBezTo>
                  <a:cubicBezTo>
                    <a:pt x="6462" y="633"/>
                    <a:pt x="6490" y="633"/>
                    <a:pt x="6519" y="633"/>
                  </a:cubicBezTo>
                  <a:cubicBezTo>
                    <a:pt x="6890" y="633"/>
                    <a:pt x="7263" y="585"/>
                    <a:pt x="7623" y="500"/>
                  </a:cubicBezTo>
                  <a:cubicBezTo>
                    <a:pt x="7983" y="404"/>
                    <a:pt x="8319" y="260"/>
                    <a:pt x="8643" y="81"/>
                  </a:cubicBezTo>
                  <a:cubicBezTo>
                    <a:pt x="8667" y="68"/>
                    <a:pt x="8679" y="44"/>
                    <a:pt x="8667" y="20"/>
                  </a:cubicBezTo>
                  <a:cubicBezTo>
                    <a:pt x="8660" y="6"/>
                    <a:pt x="8649" y="0"/>
                    <a:pt x="8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1"/>
            <p:cNvSpPr/>
            <p:nvPr/>
          </p:nvSpPr>
          <p:spPr>
            <a:xfrm>
              <a:off x="1342651" y="2068282"/>
              <a:ext cx="88342" cy="224626"/>
            </a:xfrm>
            <a:custGeom>
              <a:avLst/>
              <a:gdLst/>
              <a:ahLst/>
              <a:cxnLst/>
              <a:rect l="l" t="t" r="r" b="b"/>
              <a:pathLst>
                <a:path w="1406" h="3575" extrusionOk="0">
                  <a:moveTo>
                    <a:pt x="1369" y="1"/>
                  </a:moveTo>
                  <a:cubicBezTo>
                    <a:pt x="1360" y="1"/>
                    <a:pt x="1351" y="4"/>
                    <a:pt x="1345" y="10"/>
                  </a:cubicBezTo>
                  <a:cubicBezTo>
                    <a:pt x="949" y="514"/>
                    <a:pt x="600" y="1067"/>
                    <a:pt x="360" y="1654"/>
                  </a:cubicBezTo>
                  <a:cubicBezTo>
                    <a:pt x="133" y="2243"/>
                    <a:pt x="0" y="2891"/>
                    <a:pt x="72" y="3539"/>
                  </a:cubicBezTo>
                  <a:cubicBezTo>
                    <a:pt x="72" y="3563"/>
                    <a:pt x="96" y="3575"/>
                    <a:pt x="120" y="3575"/>
                  </a:cubicBezTo>
                  <a:cubicBezTo>
                    <a:pt x="144" y="3575"/>
                    <a:pt x="157" y="3551"/>
                    <a:pt x="157" y="3527"/>
                  </a:cubicBezTo>
                  <a:cubicBezTo>
                    <a:pt x="120" y="3215"/>
                    <a:pt x="144" y="2903"/>
                    <a:pt x="192" y="2591"/>
                  </a:cubicBezTo>
                  <a:cubicBezTo>
                    <a:pt x="240" y="2278"/>
                    <a:pt x="336" y="1979"/>
                    <a:pt x="445" y="1691"/>
                  </a:cubicBezTo>
                  <a:cubicBezTo>
                    <a:pt x="672" y="1102"/>
                    <a:pt x="1009" y="562"/>
                    <a:pt x="1393" y="58"/>
                  </a:cubicBezTo>
                  <a:cubicBezTo>
                    <a:pt x="1405" y="46"/>
                    <a:pt x="1405" y="22"/>
                    <a:pt x="1393" y="10"/>
                  </a:cubicBezTo>
                  <a:cubicBezTo>
                    <a:pt x="1387" y="4"/>
                    <a:pt x="1378" y="1"/>
                    <a:pt x="1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1"/>
            <p:cNvSpPr/>
            <p:nvPr/>
          </p:nvSpPr>
          <p:spPr>
            <a:xfrm>
              <a:off x="1862026" y="2617945"/>
              <a:ext cx="225820" cy="243539"/>
            </a:xfrm>
            <a:custGeom>
              <a:avLst/>
              <a:gdLst/>
              <a:ahLst/>
              <a:cxnLst/>
              <a:rect l="l" t="t" r="r" b="b"/>
              <a:pathLst>
                <a:path w="3594" h="3876" extrusionOk="0">
                  <a:moveTo>
                    <a:pt x="1985" y="1"/>
                  </a:moveTo>
                  <a:cubicBezTo>
                    <a:pt x="1073" y="1417"/>
                    <a:pt x="413" y="2149"/>
                    <a:pt x="137" y="2978"/>
                  </a:cubicBezTo>
                  <a:cubicBezTo>
                    <a:pt x="0" y="3348"/>
                    <a:pt x="148" y="3876"/>
                    <a:pt x="581" y="3876"/>
                  </a:cubicBezTo>
                  <a:cubicBezTo>
                    <a:pt x="681" y="3876"/>
                    <a:pt x="797" y="3847"/>
                    <a:pt x="929" y="3781"/>
                  </a:cubicBezTo>
                  <a:cubicBezTo>
                    <a:pt x="1841" y="3338"/>
                    <a:pt x="2550" y="2402"/>
                    <a:pt x="3594" y="1441"/>
                  </a:cubicBezTo>
                  <a:cubicBezTo>
                    <a:pt x="3030" y="949"/>
                    <a:pt x="2561" y="505"/>
                    <a:pt x="1985" y="1"/>
                  </a:cubicBezTo>
                  <a:close/>
                </a:path>
              </a:pathLst>
            </a:custGeom>
            <a:solidFill>
              <a:srgbClr val="F8A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1"/>
            <p:cNvSpPr/>
            <p:nvPr/>
          </p:nvSpPr>
          <p:spPr>
            <a:xfrm>
              <a:off x="1734852" y="2760387"/>
              <a:ext cx="218783" cy="205965"/>
            </a:xfrm>
            <a:custGeom>
              <a:avLst/>
              <a:gdLst/>
              <a:ahLst/>
              <a:cxnLst/>
              <a:rect l="l" t="t" r="r" b="b"/>
              <a:pathLst>
                <a:path w="3482" h="3278" extrusionOk="0">
                  <a:moveTo>
                    <a:pt x="2431" y="0"/>
                  </a:moveTo>
                  <a:cubicBezTo>
                    <a:pt x="2018" y="0"/>
                    <a:pt x="1612" y="79"/>
                    <a:pt x="1237" y="242"/>
                  </a:cubicBezTo>
                  <a:cubicBezTo>
                    <a:pt x="1069" y="327"/>
                    <a:pt x="120" y="722"/>
                    <a:pt x="360" y="1047"/>
                  </a:cubicBezTo>
                  <a:cubicBezTo>
                    <a:pt x="399" y="1095"/>
                    <a:pt x="482" y="1109"/>
                    <a:pt x="584" y="1109"/>
                  </a:cubicBezTo>
                  <a:cubicBezTo>
                    <a:pt x="733" y="1109"/>
                    <a:pt x="921" y="1078"/>
                    <a:pt x="1068" y="1078"/>
                  </a:cubicBezTo>
                  <a:cubicBezTo>
                    <a:pt x="1221" y="1078"/>
                    <a:pt x="1329" y="1112"/>
                    <a:pt x="1296" y="1250"/>
                  </a:cubicBezTo>
                  <a:cubicBezTo>
                    <a:pt x="1285" y="1335"/>
                    <a:pt x="1200" y="1431"/>
                    <a:pt x="1141" y="1490"/>
                  </a:cubicBezTo>
                  <a:cubicBezTo>
                    <a:pt x="685" y="2067"/>
                    <a:pt x="192" y="2331"/>
                    <a:pt x="96" y="2451"/>
                  </a:cubicBezTo>
                  <a:cubicBezTo>
                    <a:pt x="0" y="2571"/>
                    <a:pt x="37" y="2763"/>
                    <a:pt x="229" y="2763"/>
                  </a:cubicBezTo>
                  <a:cubicBezTo>
                    <a:pt x="236" y="2763"/>
                    <a:pt x="243" y="2763"/>
                    <a:pt x="250" y="2763"/>
                  </a:cubicBezTo>
                  <a:cubicBezTo>
                    <a:pt x="497" y="2763"/>
                    <a:pt x="785" y="2597"/>
                    <a:pt x="831" y="2597"/>
                  </a:cubicBezTo>
                  <a:cubicBezTo>
                    <a:pt x="840" y="2597"/>
                    <a:pt x="840" y="2603"/>
                    <a:pt x="829" y="2619"/>
                  </a:cubicBezTo>
                  <a:cubicBezTo>
                    <a:pt x="589" y="2931"/>
                    <a:pt x="469" y="2991"/>
                    <a:pt x="469" y="3135"/>
                  </a:cubicBezTo>
                  <a:cubicBezTo>
                    <a:pt x="469" y="3239"/>
                    <a:pt x="525" y="3278"/>
                    <a:pt x="602" y="3278"/>
                  </a:cubicBezTo>
                  <a:cubicBezTo>
                    <a:pt x="676" y="3278"/>
                    <a:pt x="770" y="3242"/>
                    <a:pt x="853" y="3195"/>
                  </a:cubicBezTo>
                  <a:cubicBezTo>
                    <a:pt x="1045" y="3087"/>
                    <a:pt x="1237" y="2943"/>
                    <a:pt x="1416" y="2811"/>
                  </a:cubicBezTo>
                  <a:cubicBezTo>
                    <a:pt x="1440" y="2787"/>
                    <a:pt x="1536" y="2727"/>
                    <a:pt x="1549" y="2703"/>
                  </a:cubicBezTo>
                  <a:lnTo>
                    <a:pt x="1549" y="2703"/>
                  </a:lnTo>
                  <a:cubicBezTo>
                    <a:pt x="1549" y="2715"/>
                    <a:pt x="1549" y="2727"/>
                    <a:pt x="1536" y="2739"/>
                  </a:cubicBezTo>
                  <a:cubicBezTo>
                    <a:pt x="1488" y="2799"/>
                    <a:pt x="1429" y="2871"/>
                    <a:pt x="1381" y="2931"/>
                  </a:cubicBezTo>
                  <a:cubicBezTo>
                    <a:pt x="1213" y="3099"/>
                    <a:pt x="1261" y="3219"/>
                    <a:pt x="1405" y="3243"/>
                  </a:cubicBezTo>
                  <a:cubicBezTo>
                    <a:pt x="1414" y="3244"/>
                    <a:pt x="1424" y="3244"/>
                    <a:pt x="1434" y="3244"/>
                  </a:cubicBezTo>
                  <a:cubicBezTo>
                    <a:pt x="1706" y="3244"/>
                    <a:pt x="2224" y="2926"/>
                    <a:pt x="2653" y="2451"/>
                  </a:cubicBezTo>
                  <a:cubicBezTo>
                    <a:pt x="3109" y="1947"/>
                    <a:pt x="3481" y="1274"/>
                    <a:pt x="3433" y="650"/>
                  </a:cubicBezTo>
                  <a:cubicBezTo>
                    <a:pt x="3409" y="351"/>
                    <a:pt x="3073" y="38"/>
                    <a:pt x="2737" y="14"/>
                  </a:cubicBezTo>
                  <a:cubicBezTo>
                    <a:pt x="2635" y="5"/>
                    <a:pt x="2532" y="0"/>
                    <a:pt x="2431" y="0"/>
                  </a:cubicBezTo>
                  <a:close/>
                </a:path>
              </a:pathLst>
            </a:custGeom>
            <a:solidFill>
              <a:srgbClr val="F8A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1"/>
            <p:cNvSpPr/>
            <p:nvPr/>
          </p:nvSpPr>
          <p:spPr>
            <a:xfrm>
              <a:off x="1783108" y="2894159"/>
              <a:ext cx="29468" cy="29845"/>
            </a:xfrm>
            <a:custGeom>
              <a:avLst/>
              <a:gdLst/>
              <a:ahLst/>
              <a:cxnLst/>
              <a:rect l="l" t="t" r="r" b="b"/>
              <a:pathLst>
                <a:path w="469" h="475" extrusionOk="0">
                  <a:moveTo>
                    <a:pt x="433" y="1"/>
                  </a:moveTo>
                  <a:cubicBezTo>
                    <a:pt x="424" y="1"/>
                    <a:pt x="415" y="4"/>
                    <a:pt x="408" y="10"/>
                  </a:cubicBezTo>
                  <a:cubicBezTo>
                    <a:pt x="288" y="142"/>
                    <a:pt x="157" y="274"/>
                    <a:pt x="24" y="394"/>
                  </a:cubicBezTo>
                  <a:cubicBezTo>
                    <a:pt x="0" y="406"/>
                    <a:pt x="0" y="442"/>
                    <a:pt x="13" y="454"/>
                  </a:cubicBezTo>
                  <a:cubicBezTo>
                    <a:pt x="27" y="468"/>
                    <a:pt x="41" y="474"/>
                    <a:pt x="52" y="474"/>
                  </a:cubicBezTo>
                  <a:cubicBezTo>
                    <a:pt x="60" y="474"/>
                    <a:pt x="67" y="471"/>
                    <a:pt x="72" y="466"/>
                  </a:cubicBezTo>
                  <a:cubicBezTo>
                    <a:pt x="157" y="406"/>
                    <a:pt x="216" y="334"/>
                    <a:pt x="288" y="274"/>
                  </a:cubicBezTo>
                  <a:cubicBezTo>
                    <a:pt x="349" y="202"/>
                    <a:pt x="408" y="130"/>
                    <a:pt x="469" y="46"/>
                  </a:cubicBezTo>
                  <a:cubicBezTo>
                    <a:pt x="469" y="34"/>
                    <a:pt x="469" y="22"/>
                    <a:pt x="456" y="10"/>
                  </a:cubicBezTo>
                  <a:cubicBezTo>
                    <a:pt x="451" y="4"/>
                    <a:pt x="442" y="1"/>
                    <a:pt x="4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1"/>
            <p:cNvSpPr/>
            <p:nvPr/>
          </p:nvSpPr>
          <p:spPr>
            <a:xfrm>
              <a:off x="1824577" y="2905469"/>
              <a:ext cx="30285" cy="30411"/>
            </a:xfrm>
            <a:custGeom>
              <a:avLst/>
              <a:gdLst/>
              <a:ahLst/>
              <a:cxnLst/>
              <a:rect l="l" t="t" r="r" b="b"/>
              <a:pathLst>
                <a:path w="482" h="484" extrusionOk="0">
                  <a:moveTo>
                    <a:pt x="445" y="1"/>
                  </a:moveTo>
                  <a:cubicBezTo>
                    <a:pt x="436" y="1"/>
                    <a:pt x="427" y="4"/>
                    <a:pt x="421" y="10"/>
                  </a:cubicBezTo>
                  <a:cubicBezTo>
                    <a:pt x="289" y="142"/>
                    <a:pt x="156" y="286"/>
                    <a:pt x="12" y="406"/>
                  </a:cubicBezTo>
                  <a:cubicBezTo>
                    <a:pt x="1" y="418"/>
                    <a:pt x="1" y="442"/>
                    <a:pt x="12" y="466"/>
                  </a:cubicBezTo>
                  <a:cubicBezTo>
                    <a:pt x="21" y="474"/>
                    <a:pt x="36" y="483"/>
                    <a:pt x="52" y="483"/>
                  </a:cubicBezTo>
                  <a:cubicBezTo>
                    <a:pt x="59" y="483"/>
                    <a:pt x="66" y="481"/>
                    <a:pt x="73" y="478"/>
                  </a:cubicBezTo>
                  <a:cubicBezTo>
                    <a:pt x="145" y="418"/>
                    <a:pt x="217" y="346"/>
                    <a:pt x="289" y="274"/>
                  </a:cubicBezTo>
                  <a:cubicBezTo>
                    <a:pt x="349" y="202"/>
                    <a:pt x="421" y="130"/>
                    <a:pt x="481" y="58"/>
                  </a:cubicBezTo>
                  <a:cubicBezTo>
                    <a:pt x="481" y="46"/>
                    <a:pt x="481" y="22"/>
                    <a:pt x="469" y="10"/>
                  </a:cubicBezTo>
                  <a:cubicBezTo>
                    <a:pt x="463" y="4"/>
                    <a:pt x="454" y="1"/>
                    <a:pt x="4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1"/>
            <p:cNvSpPr/>
            <p:nvPr/>
          </p:nvSpPr>
          <p:spPr>
            <a:xfrm>
              <a:off x="1909778" y="2763969"/>
              <a:ext cx="43857" cy="44108"/>
            </a:xfrm>
            <a:custGeom>
              <a:avLst/>
              <a:gdLst/>
              <a:ahLst/>
              <a:cxnLst/>
              <a:rect l="l" t="t" r="r" b="b"/>
              <a:pathLst>
                <a:path w="698" h="702" extrusionOk="0">
                  <a:moveTo>
                    <a:pt x="38" y="1"/>
                  </a:moveTo>
                  <a:cubicBezTo>
                    <a:pt x="26" y="1"/>
                    <a:pt x="13" y="12"/>
                    <a:pt x="13" y="30"/>
                  </a:cubicBezTo>
                  <a:cubicBezTo>
                    <a:pt x="1" y="41"/>
                    <a:pt x="13" y="65"/>
                    <a:pt x="37" y="65"/>
                  </a:cubicBezTo>
                  <a:cubicBezTo>
                    <a:pt x="169" y="113"/>
                    <a:pt x="301" y="185"/>
                    <a:pt x="409" y="294"/>
                  </a:cubicBezTo>
                  <a:cubicBezTo>
                    <a:pt x="457" y="342"/>
                    <a:pt x="505" y="401"/>
                    <a:pt x="529" y="462"/>
                  </a:cubicBezTo>
                  <a:cubicBezTo>
                    <a:pt x="565" y="521"/>
                    <a:pt x="589" y="593"/>
                    <a:pt x="601" y="665"/>
                  </a:cubicBezTo>
                  <a:cubicBezTo>
                    <a:pt x="613" y="689"/>
                    <a:pt x="625" y="702"/>
                    <a:pt x="649" y="702"/>
                  </a:cubicBezTo>
                  <a:cubicBezTo>
                    <a:pt x="673" y="689"/>
                    <a:pt x="697" y="665"/>
                    <a:pt x="686" y="641"/>
                  </a:cubicBezTo>
                  <a:cubicBezTo>
                    <a:pt x="661" y="486"/>
                    <a:pt x="589" y="342"/>
                    <a:pt x="469" y="222"/>
                  </a:cubicBezTo>
                  <a:cubicBezTo>
                    <a:pt x="349" y="113"/>
                    <a:pt x="205" y="41"/>
                    <a:pt x="49" y="5"/>
                  </a:cubicBezTo>
                  <a:cubicBezTo>
                    <a:pt x="46" y="2"/>
                    <a:pt x="42" y="1"/>
                    <a:pt x="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1"/>
            <p:cNvSpPr/>
            <p:nvPr/>
          </p:nvSpPr>
          <p:spPr>
            <a:xfrm>
              <a:off x="1838903" y="1911828"/>
              <a:ext cx="463955" cy="852197"/>
            </a:xfrm>
            <a:custGeom>
              <a:avLst/>
              <a:gdLst/>
              <a:ahLst/>
              <a:cxnLst/>
              <a:rect l="l" t="t" r="r" b="b"/>
              <a:pathLst>
                <a:path w="7384" h="13563" extrusionOk="0">
                  <a:moveTo>
                    <a:pt x="1052" y="0"/>
                  </a:moveTo>
                  <a:cubicBezTo>
                    <a:pt x="1039" y="0"/>
                    <a:pt x="1029" y="1"/>
                    <a:pt x="1021" y="4"/>
                  </a:cubicBezTo>
                  <a:cubicBezTo>
                    <a:pt x="505" y="148"/>
                    <a:pt x="457" y="879"/>
                    <a:pt x="289" y="1672"/>
                  </a:cubicBezTo>
                  <a:cubicBezTo>
                    <a:pt x="1" y="3016"/>
                    <a:pt x="469" y="3365"/>
                    <a:pt x="709" y="3629"/>
                  </a:cubicBezTo>
                  <a:cubicBezTo>
                    <a:pt x="1934" y="4961"/>
                    <a:pt x="1838" y="5009"/>
                    <a:pt x="3902" y="7025"/>
                  </a:cubicBezTo>
                  <a:cubicBezTo>
                    <a:pt x="3974" y="7110"/>
                    <a:pt x="4058" y="7193"/>
                    <a:pt x="4130" y="7278"/>
                  </a:cubicBezTo>
                  <a:cubicBezTo>
                    <a:pt x="4166" y="7313"/>
                    <a:pt x="4190" y="7361"/>
                    <a:pt x="4166" y="7409"/>
                  </a:cubicBezTo>
                  <a:cubicBezTo>
                    <a:pt x="4046" y="7710"/>
                    <a:pt x="3770" y="8466"/>
                    <a:pt x="3110" y="9678"/>
                  </a:cubicBezTo>
                  <a:cubicBezTo>
                    <a:pt x="2942" y="10002"/>
                    <a:pt x="2785" y="10279"/>
                    <a:pt x="2654" y="10519"/>
                  </a:cubicBezTo>
                  <a:cubicBezTo>
                    <a:pt x="1705" y="12151"/>
                    <a:pt x="1585" y="11947"/>
                    <a:pt x="1825" y="12223"/>
                  </a:cubicBezTo>
                  <a:cubicBezTo>
                    <a:pt x="3001" y="13555"/>
                    <a:pt x="2905" y="13459"/>
                    <a:pt x="2990" y="13519"/>
                  </a:cubicBezTo>
                  <a:cubicBezTo>
                    <a:pt x="3024" y="13549"/>
                    <a:pt x="3062" y="13562"/>
                    <a:pt x="3100" y="13562"/>
                  </a:cubicBezTo>
                  <a:cubicBezTo>
                    <a:pt x="3169" y="13562"/>
                    <a:pt x="3240" y="13521"/>
                    <a:pt x="3302" y="13459"/>
                  </a:cubicBezTo>
                  <a:cubicBezTo>
                    <a:pt x="3638" y="13147"/>
                    <a:pt x="4058" y="12727"/>
                    <a:pt x="4478" y="12235"/>
                  </a:cubicBezTo>
                  <a:cubicBezTo>
                    <a:pt x="5858" y="10674"/>
                    <a:pt x="7383" y="8454"/>
                    <a:pt x="7203" y="6953"/>
                  </a:cubicBezTo>
                  <a:cubicBezTo>
                    <a:pt x="7167" y="6713"/>
                    <a:pt x="7047" y="6509"/>
                    <a:pt x="6914" y="6329"/>
                  </a:cubicBezTo>
                  <a:cubicBezTo>
                    <a:pt x="5799" y="4661"/>
                    <a:pt x="4010" y="2188"/>
                    <a:pt x="2582" y="772"/>
                  </a:cubicBezTo>
                  <a:cubicBezTo>
                    <a:pt x="2073" y="275"/>
                    <a:pt x="1256" y="0"/>
                    <a:pt x="10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1"/>
            <p:cNvSpPr/>
            <p:nvPr/>
          </p:nvSpPr>
          <p:spPr>
            <a:xfrm>
              <a:off x="2464904" y="2565605"/>
              <a:ext cx="36254" cy="23122"/>
            </a:xfrm>
            <a:custGeom>
              <a:avLst/>
              <a:gdLst/>
              <a:ahLst/>
              <a:cxnLst/>
              <a:rect l="l" t="t" r="r" b="b"/>
              <a:pathLst>
                <a:path w="577" h="368" extrusionOk="0">
                  <a:moveTo>
                    <a:pt x="262" y="1"/>
                  </a:moveTo>
                  <a:cubicBezTo>
                    <a:pt x="239" y="1"/>
                    <a:pt x="216" y="2"/>
                    <a:pt x="192" y="5"/>
                  </a:cubicBezTo>
                  <a:cubicBezTo>
                    <a:pt x="133" y="18"/>
                    <a:pt x="120" y="29"/>
                    <a:pt x="85" y="53"/>
                  </a:cubicBezTo>
                  <a:cubicBezTo>
                    <a:pt x="13" y="114"/>
                    <a:pt x="0" y="197"/>
                    <a:pt x="72" y="258"/>
                  </a:cubicBezTo>
                  <a:cubicBezTo>
                    <a:pt x="137" y="322"/>
                    <a:pt x="211" y="367"/>
                    <a:pt x="303" y="367"/>
                  </a:cubicBezTo>
                  <a:cubicBezTo>
                    <a:pt x="314" y="367"/>
                    <a:pt x="325" y="367"/>
                    <a:pt x="336" y="365"/>
                  </a:cubicBezTo>
                  <a:cubicBezTo>
                    <a:pt x="408" y="365"/>
                    <a:pt x="480" y="330"/>
                    <a:pt x="541" y="269"/>
                  </a:cubicBezTo>
                  <a:cubicBezTo>
                    <a:pt x="577" y="221"/>
                    <a:pt x="577" y="162"/>
                    <a:pt x="541" y="114"/>
                  </a:cubicBezTo>
                  <a:cubicBezTo>
                    <a:pt x="517" y="90"/>
                    <a:pt x="493" y="66"/>
                    <a:pt x="456" y="42"/>
                  </a:cubicBezTo>
                  <a:cubicBezTo>
                    <a:pt x="394" y="14"/>
                    <a:pt x="330" y="1"/>
                    <a:pt x="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1"/>
            <p:cNvSpPr/>
            <p:nvPr/>
          </p:nvSpPr>
          <p:spPr>
            <a:xfrm>
              <a:off x="1504006" y="1625875"/>
              <a:ext cx="132828" cy="127361"/>
            </a:xfrm>
            <a:custGeom>
              <a:avLst/>
              <a:gdLst/>
              <a:ahLst/>
              <a:cxnLst/>
              <a:rect l="l" t="t" r="r" b="b"/>
              <a:pathLst>
                <a:path w="2114" h="2027" extrusionOk="0">
                  <a:moveTo>
                    <a:pt x="1069" y="0"/>
                  </a:moveTo>
                  <a:cubicBezTo>
                    <a:pt x="1043" y="0"/>
                    <a:pt x="1017" y="12"/>
                    <a:pt x="998" y="41"/>
                  </a:cubicBezTo>
                  <a:cubicBezTo>
                    <a:pt x="961" y="89"/>
                    <a:pt x="950" y="125"/>
                    <a:pt x="937" y="173"/>
                  </a:cubicBezTo>
                  <a:cubicBezTo>
                    <a:pt x="902" y="281"/>
                    <a:pt x="889" y="377"/>
                    <a:pt x="889" y="485"/>
                  </a:cubicBezTo>
                  <a:cubicBezTo>
                    <a:pt x="889" y="509"/>
                    <a:pt x="889" y="533"/>
                    <a:pt x="878" y="533"/>
                  </a:cubicBezTo>
                  <a:cubicBezTo>
                    <a:pt x="873" y="535"/>
                    <a:pt x="869" y="536"/>
                    <a:pt x="866" y="536"/>
                  </a:cubicBezTo>
                  <a:cubicBezTo>
                    <a:pt x="853" y="536"/>
                    <a:pt x="851" y="519"/>
                    <a:pt x="841" y="509"/>
                  </a:cubicBezTo>
                  <a:cubicBezTo>
                    <a:pt x="758" y="437"/>
                    <a:pt x="686" y="377"/>
                    <a:pt x="601" y="329"/>
                  </a:cubicBezTo>
                  <a:cubicBezTo>
                    <a:pt x="542" y="305"/>
                    <a:pt x="494" y="281"/>
                    <a:pt x="433" y="269"/>
                  </a:cubicBezTo>
                  <a:cubicBezTo>
                    <a:pt x="426" y="268"/>
                    <a:pt x="419" y="267"/>
                    <a:pt x="412" y="267"/>
                  </a:cubicBezTo>
                  <a:cubicBezTo>
                    <a:pt x="352" y="267"/>
                    <a:pt x="314" y="313"/>
                    <a:pt x="326" y="377"/>
                  </a:cubicBezTo>
                  <a:cubicBezTo>
                    <a:pt x="326" y="401"/>
                    <a:pt x="326" y="437"/>
                    <a:pt x="337" y="461"/>
                  </a:cubicBezTo>
                  <a:cubicBezTo>
                    <a:pt x="361" y="497"/>
                    <a:pt x="385" y="545"/>
                    <a:pt x="409" y="581"/>
                  </a:cubicBezTo>
                  <a:cubicBezTo>
                    <a:pt x="470" y="641"/>
                    <a:pt x="505" y="713"/>
                    <a:pt x="566" y="761"/>
                  </a:cubicBezTo>
                  <a:cubicBezTo>
                    <a:pt x="566" y="773"/>
                    <a:pt x="577" y="773"/>
                    <a:pt x="577" y="773"/>
                  </a:cubicBezTo>
                  <a:lnTo>
                    <a:pt x="577" y="797"/>
                  </a:lnTo>
                  <a:cubicBezTo>
                    <a:pt x="566" y="797"/>
                    <a:pt x="553" y="809"/>
                    <a:pt x="542" y="809"/>
                  </a:cubicBezTo>
                  <a:cubicBezTo>
                    <a:pt x="457" y="821"/>
                    <a:pt x="385" y="845"/>
                    <a:pt x="302" y="882"/>
                  </a:cubicBezTo>
                  <a:cubicBezTo>
                    <a:pt x="230" y="906"/>
                    <a:pt x="158" y="930"/>
                    <a:pt x="97" y="978"/>
                  </a:cubicBezTo>
                  <a:lnTo>
                    <a:pt x="37" y="1037"/>
                  </a:lnTo>
                  <a:cubicBezTo>
                    <a:pt x="1" y="1098"/>
                    <a:pt x="13" y="1157"/>
                    <a:pt x="85" y="1181"/>
                  </a:cubicBezTo>
                  <a:cubicBezTo>
                    <a:pt x="133" y="1205"/>
                    <a:pt x="193" y="1229"/>
                    <a:pt x="265" y="1229"/>
                  </a:cubicBezTo>
                  <a:cubicBezTo>
                    <a:pt x="326" y="1229"/>
                    <a:pt x="398" y="1229"/>
                    <a:pt x="457" y="1218"/>
                  </a:cubicBezTo>
                  <a:cubicBezTo>
                    <a:pt x="481" y="1205"/>
                    <a:pt x="505" y="1205"/>
                    <a:pt x="529" y="1205"/>
                  </a:cubicBezTo>
                  <a:cubicBezTo>
                    <a:pt x="553" y="1205"/>
                    <a:pt x="553" y="1218"/>
                    <a:pt x="553" y="1229"/>
                  </a:cubicBezTo>
                  <a:cubicBezTo>
                    <a:pt x="542" y="1253"/>
                    <a:pt x="518" y="1277"/>
                    <a:pt x="505" y="1301"/>
                  </a:cubicBezTo>
                  <a:cubicBezTo>
                    <a:pt x="470" y="1397"/>
                    <a:pt x="422" y="1493"/>
                    <a:pt x="385" y="1589"/>
                  </a:cubicBezTo>
                  <a:cubicBezTo>
                    <a:pt x="361" y="1626"/>
                    <a:pt x="350" y="1661"/>
                    <a:pt x="361" y="1709"/>
                  </a:cubicBezTo>
                  <a:cubicBezTo>
                    <a:pt x="361" y="1757"/>
                    <a:pt x="398" y="1805"/>
                    <a:pt x="446" y="1805"/>
                  </a:cubicBezTo>
                  <a:cubicBezTo>
                    <a:pt x="470" y="1805"/>
                    <a:pt x="494" y="1794"/>
                    <a:pt x="518" y="1781"/>
                  </a:cubicBezTo>
                  <a:cubicBezTo>
                    <a:pt x="542" y="1770"/>
                    <a:pt x="577" y="1746"/>
                    <a:pt x="601" y="1733"/>
                  </a:cubicBezTo>
                  <a:cubicBezTo>
                    <a:pt x="649" y="1685"/>
                    <a:pt x="697" y="1637"/>
                    <a:pt x="721" y="1578"/>
                  </a:cubicBezTo>
                  <a:cubicBezTo>
                    <a:pt x="745" y="1554"/>
                    <a:pt x="769" y="1530"/>
                    <a:pt x="782" y="1506"/>
                  </a:cubicBezTo>
                  <a:cubicBezTo>
                    <a:pt x="782" y="1499"/>
                    <a:pt x="785" y="1496"/>
                    <a:pt x="787" y="1496"/>
                  </a:cubicBezTo>
                  <a:cubicBezTo>
                    <a:pt x="790" y="1496"/>
                    <a:pt x="793" y="1499"/>
                    <a:pt x="793" y="1506"/>
                  </a:cubicBezTo>
                  <a:cubicBezTo>
                    <a:pt x="806" y="1517"/>
                    <a:pt x="806" y="1541"/>
                    <a:pt x="806" y="1554"/>
                  </a:cubicBezTo>
                  <a:cubicBezTo>
                    <a:pt x="806" y="1613"/>
                    <a:pt x="817" y="1674"/>
                    <a:pt x="830" y="1722"/>
                  </a:cubicBezTo>
                  <a:cubicBezTo>
                    <a:pt x="841" y="1770"/>
                    <a:pt x="841" y="1794"/>
                    <a:pt x="841" y="1818"/>
                  </a:cubicBezTo>
                  <a:cubicBezTo>
                    <a:pt x="854" y="1866"/>
                    <a:pt x="878" y="1914"/>
                    <a:pt x="902" y="1962"/>
                  </a:cubicBezTo>
                  <a:cubicBezTo>
                    <a:pt x="913" y="1986"/>
                    <a:pt x="926" y="1997"/>
                    <a:pt x="950" y="2010"/>
                  </a:cubicBezTo>
                  <a:cubicBezTo>
                    <a:pt x="966" y="2021"/>
                    <a:pt x="984" y="2027"/>
                    <a:pt x="1003" y="2027"/>
                  </a:cubicBezTo>
                  <a:cubicBezTo>
                    <a:pt x="1026" y="2027"/>
                    <a:pt x="1050" y="2017"/>
                    <a:pt x="1070" y="1997"/>
                  </a:cubicBezTo>
                  <a:cubicBezTo>
                    <a:pt x="1094" y="1986"/>
                    <a:pt x="1105" y="1962"/>
                    <a:pt x="1118" y="1938"/>
                  </a:cubicBezTo>
                  <a:cubicBezTo>
                    <a:pt x="1142" y="1901"/>
                    <a:pt x="1153" y="1853"/>
                    <a:pt x="1166" y="1818"/>
                  </a:cubicBezTo>
                  <a:cubicBezTo>
                    <a:pt x="1177" y="1722"/>
                    <a:pt x="1190" y="1626"/>
                    <a:pt x="1190" y="1530"/>
                  </a:cubicBezTo>
                  <a:lnTo>
                    <a:pt x="1190" y="1506"/>
                  </a:lnTo>
                  <a:lnTo>
                    <a:pt x="1190" y="1493"/>
                  </a:lnTo>
                  <a:lnTo>
                    <a:pt x="1201" y="1493"/>
                  </a:lnTo>
                  <a:cubicBezTo>
                    <a:pt x="1225" y="1530"/>
                    <a:pt x="1249" y="1554"/>
                    <a:pt x="1273" y="1578"/>
                  </a:cubicBezTo>
                  <a:cubicBezTo>
                    <a:pt x="1358" y="1674"/>
                    <a:pt x="1441" y="1770"/>
                    <a:pt x="1550" y="1829"/>
                  </a:cubicBezTo>
                  <a:cubicBezTo>
                    <a:pt x="1598" y="1853"/>
                    <a:pt x="1646" y="1877"/>
                    <a:pt x="1694" y="1877"/>
                  </a:cubicBezTo>
                  <a:cubicBezTo>
                    <a:pt x="1742" y="1877"/>
                    <a:pt x="1777" y="1853"/>
                    <a:pt x="1777" y="1805"/>
                  </a:cubicBezTo>
                  <a:cubicBezTo>
                    <a:pt x="1790" y="1781"/>
                    <a:pt x="1777" y="1757"/>
                    <a:pt x="1777" y="1733"/>
                  </a:cubicBezTo>
                  <a:cubicBezTo>
                    <a:pt x="1753" y="1637"/>
                    <a:pt x="1718" y="1541"/>
                    <a:pt x="1670" y="1458"/>
                  </a:cubicBezTo>
                  <a:cubicBezTo>
                    <a:pt x="1633" y="1410"/>
                    <a:pt x="1609" y="1362"/>
                    <a:pt x="1574" y="1314"/>
                  </a:cubicBezTo>
                  <a:cubicBezTo>
                    <a:pt x="1561" y="1301"/>
                    <a:pt x="1574" y="1301"/>
                    <a:pt x="1585" y="1301"/>
                  </a:cubicBezTo>
                  <a:cubicBezTo>
                    <a:pt x="1633" y="1290"/>
                    <a:pt x="1694" y="1290"/>
                    <a:pt x="1742" y="1290"/>
                  </a:cubicBezTo>
                  <a:cubicBezTo>
                    <a:pt x="1814" y="1290"/>
                    <a:pt x="1874" y="1277"/>
                    <a:pt x="1934" y="1253"/>
                  </a:cubicBezTo>
                  <a:cubicBezTo>
                    <a:pt x="1970" y="1242"/>
                    <a:pt x="2006" y="1229"/>
                    <a:pt x="2042" y="1205"/>
                  </a:cubicBezTo>
                  <a:cubicBezTo>
                    <a:pt x="2102" y="1157"/>
                    <a:pt x="2114" y="1098"/>
                    <a:pt x="2054" y="1037"/>
                  </a:cubicBezTo>
                  <a:cubicBezTo>
                    <a:pt x="2030" y="1013"/>
                    <a:pt x="1994" y="1002"/>
                    <a:pt x="1970" y="989"/>
                  </a:cubicBezTo>
                  <a:cubicBezTo>
                    <a:pt x="1922" y="965"/>
                    <a:pt x="1874" y="954"/>
                    <a:pt x="1814" y="941"/>
                  </a:cubicBezTo>
                  <a:cubicBezTo>
                    <a:pt x="1777" y="941"/>
                    <a:pt x="1729" y="930"/>
                    <a:pt x="1694" y="930"/>
                  </a:cubicBezTo>
                  <a:lnTo>
                    <a:pt x="1681" y="930"/>
                  </a:lnTo>
                  <a:lnTo>
                    <a:pt x="1681" y="906"/>
                  </a:lnTo>
                  <a:cubicBezTo>
                    <a:pt x="1753" y="845"/>
                    <a:pt x="1826" y="773"/>
                    <a:pt x="1874" y="701"/>
                  </a:cubicBezTo>
                  <a:cubicBezTo>
                    <a:pt x="1922" y="641"/>
                    <a:pt x="1946" y="593"/>
                    <a:pt x="1958" y="533"/>
                  </a:cubicBezTo>
                  <a:cubicBezTo>
                    <a:pt x="1958" y="509"/>
                    <a:pt x="1946" y="485"/>
                    <a:pt x="1922" y="473"/>
                  </a:cubicBezTo>
                  <a:cubicBezTo>
                    <a:pt x="1910" y="461"/>
                    <a:pt x="1898" y="449"/>
                    <a:pt x="1874" y="449"/>
                  </a:cubicBezTo>
                  <a:cubicBezTo>
                    <a:pt x="1826" y="449"/>
                    <a:pt x="1790" y="449"/>
                    <a:pt x="1753" y="473"/>
                  </a:cubicBezTo>
                  <a:cubicBezTo>
                    <a:pt x="1670" y="497"/>
                    <a:pt x="1598" y="533"/>
                    <a:pt x="1537" y="581"/>
                  </a:cubicBezTo>
                  <a:cubicBezTo>
                    <a:pt x="1537" y="593"/>
                    <a:pt x="1526" y="593"/>
                    <a:pt x="1526" y="593"/>
                  </a:cubicBezTo>
                  <a:cubicBezTo>
                    <a:pt x="1513" y="593"/>
                    <a:pt x="1526" y="581"/>
                    <a:pt x="1526" y="581"/>
                  </a:cubicBezTo>
                  <a:cubicBezTo>
                    <a:pt x="1550" y="509"/>
                    <a:pt x="1574" y="449"/>
                    <a:pt x="1585" y="389"/>
                  </a:cubicBezTo>
                  <a:cubicBezTo>
                    <a:pt x="1598" y="341"/>
                    <a:pt x="1598" y="305"/>
                    <a:pt x="1598" y="269"/>
                  </a:cubicBezTo>
                  <a:cubicBezTo>
                    <a:pt x="1589" y="210"/>
                    <a:pt x="1545" y="181"/>
                    <a:pt x="1504" y="181"/>
                  </a:cubicBezTo>
                  <a:cubicBezTo>
                    <a:pt x="1486" y="181"/>
                    <a:pt x="1468" y="186"/>
                    <a:pt x="1454" y="197"/>
                  </a:cubicBezTo>
                  <a:cubicBezTo>
                    <a:pt x="1417" y="209"/>
                    <a:pt x="1393" y="221"/>
                    <a:pt x="1369" y="245"/>
                  </a:cubicBezTo>
                  <a:cubicBezTo>
                    <a:pt x="1321" y="293"/>
                    <a:pt x="1273" y="341"/>
                    <a:pt x="1238" y="401"/>
                  </a:cubicBezTo>
                  <a:lnTo>
                    <a:pt x="1225" y="401"/>
                  </a:lnTo>
                  <a:lnTo>
                    <a:pt x="1225" y="389"/>
                  </a:lnTo>
                  <a:cubicBezTo>
                    <a:pt x="1225" y="305"/>
                    <a:pt x="1214" y="233"/>
                    <a:pt x="1201" y="149"/>
                  </a:cubicBezTo>
                  <a:cubicBezTo>
                    <a:pt x="1190" y="113"/>
                    <a:pt x="1177" y="89"/>
                    <a:pt x="1166" y="53"/>
                  </a:cubicBezTo>
                  <a:cubicBezTo>
                    <a:pt x="1144" y="24"/>
                    <a:pt x="1106" y="0"/>
                    <a:pt x="1069" y="0"/>
                  </a:cubicBezTo>
                  <a:close/>
                </a:path>
              </a:pathLst>
            </a:custGeom>
            <a:solidFill>
              <a:srgbClr val="FF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1"/>
            <p:cNvSpPr/>
            <p:nvPr/>
          </p:nvSpPr>
          <p:spPr>
            <a:xfrm>
              <a:off x="1504006" y="1625875"/>
              <a:ext cx="132828" cy="127361"/>
            </a:xfrm>
            <a:custGeom>
              <a:avLst/>
              <a:gdLst/>
              <a:ahLst/>
              <a:cxnLst/>
              <a:rect l="l" t="t" r="r" b="b"/>
              <a:pathLst>
                <a:path w="2114" h="2027" extrusionOk="0">
                  <a:moveTo>
                    <a:pt x="1069" y="0"/>
                  </a:moveTo>
                  <a:cubicBezTo>
                    <a:pt x="1043" y="0"/>
                    <a:pt x="1017" y="12"/>
                    <a:pt x="998" y="41"/>
                  </a:cubicBezTo>
                  <a:cubicBezTo>
                    <a:pt x="974" y="89"/>
                    <a:pt x="950" y="125"/>
                    <a:pt x="937" y="173"/>
                  </a:cubicBezTo>
                  <a:cubicBezTo>
                    <a:pt x="902" y="281"/>
                    <a:pt x="889" y="377"/>
                    <a:pt x="889" y="485"/>
                  </a:cubicBezTo>
                  <a:cubicBezTo>
                    <a:pt x="889" y="509"/>
                    <a:pt x="889" y="533"/>
                    <a:pt x="878" y="533"/>
                  </a:cubicBezTo>
                  <a:cubicBezTo>
                    <a:pt x="873" y="535"/>
                    <a:pt x="869" y="536"/>
                    <a:pt x="866" y="536"/>
                  </a:cubicBezTo>
                  <a:cubicBezTo>
                    <a:pt x="853" y="536"/>
                    <a:pt x="851" y="519"/>
                    <a:pt x="841" y="509"/>
                  </a:cubicBezTo>
                  <a:cubicBezTo>
                    <a:pt x="758" y="437"/>
                    <a:pt x="686" y="377"/>
                    <a:pt x="601" y="329"/>
                  </a:cubicBezTo>
                  <a:cubicBezTo>
                    <a:pt x="542" y="305"/>
                    <a:pt x="494" y="281"/>
                    <a:pt x="433" y="269"/>
                  </a:cubicBezTo>
                  <a:cubicBezTo>
                    <a:pt x="426" y="268"/>
                    <a:pt x="419" y="267"/>
                    <a:pt x="412" y="267"/>
                  </a:cubicBezTo>
                  <a:cubicBezTo>
                    <a:pt x="352" y="267"/>
                    <a:pt x="314" y="313"/>
                    <a:pt x="326" y="377"/>
                  </a:cubicBezTo>
                  <a:cubicBezTo>
                    <a:pt x="326" y="401"/>
                    <a:pt x="326" y="437"/>
                    <a:pt x="337" y="461"/>
                  </a:cubicBezTo>
                  <a:cubicBezTo>
                    <a:pt x="361" y="497"/>
                    <a:pt x="385" y="545"/>
                    <a:pt x="409" y="581"/>
                  </a:cubicBezTo>
                  <a:cubicBezTo>
                    <a:pt x="470" y="641"/>
                    <a:pt x="505" y="713"/>
                    <a:pt x="566" y="761"/>
                  </a:cubicBezTo>
                  <a:cubicBezTo>
                    <a:pt x="566" y="773"/>
                    <a:pt x="577" y="773"/>
                    <a:pt x="577" y="773"/>
                  </a:cubicBezTo>
                  <a:lnTo>
                    <a:pt x="577" y="797"/>
                  </a:lnTo>
                  <a:cubicBezTo>
                    <a:pt x="566" y="797"/>
                    <a:pt x="553" y="809"/>
                    <a:pt x="542" y="809"/>
                  </a:cubicBezTo>
                  <a:cubicBezTo>
                    <a:pt x="457" y="821"/>
                    <a:pt x="385" y="845"/>
                    <a:pt x="302" y="882"/>
                  </a:cubicBezTo>
                  <a:cubicBezTo>
                    <a:pt x="230" y="906"/>
                    <a:pt x="158" y="930"/>
                    <a:pt x="97" y="978"/>
                  </a:cubicBezTo>
                  <a:lnTo>
                    <a:pt x="37" y="1037"/>
                  </a:lnTo>
                  <a:cubicBezTo>
                    <a:pt x="1" y="1098"/>
                    <a:pt x="13" y="1157"/>
                    <a:pt x="85" y="1181"/>
                  </a:cubicBezTo>
                  <a:cubicBezTo>
                    <a:pt x="133" y="1205"/>
                    <a:pt x="193" y="1229"/>
                    <a:pt x="265" y="1229"/>
                  </a:cubicBezTo>
                  <a:cubicBezTo>
                    <a:pt x="326" y="1229"/>
                    <a:pt x="398" y="1229"/>
                    <a:pt x="457" y="1218"/>
                  </a:cubicBezTo>
                  <a:cubicBezTo>
                    <a:pt x="481" y="1205"/>
                    <a:pt x="505" y="1205"/>
                    <a:pt x="529" y="1205"/>
                  </a:cubicBezTo>
                  <a:cubicBezTo>
                    <a:pt x="553" y="1205"/>
                    <a:pt x="553" y="1218"/>
                    <a:pt x="553" y="1229"/>
                  </a:cubicBezTo>
                  <a:cubicBezTo>
                    <a:pt x="542" y="1253"/>
                    <a:pt x="518" y="1277"/>
                    <a:pt x="505" y="1301"/>
                  </a:cubicBezTo>
                  <a:cubicBezTo>
                    <a:pt x="470" y="1397"/>
                    <a:pt x="422" y="1493"/>
                    <a:pt x="385" y="1589"/>
                  </a:cubicBezTo>
                  <a:cubicBezTo>
                    <a:pt x="361" y="1626"/>
                    <a:pt x="350" y="1661"/>
                    <a:pt x="361" y="1709"/>
                  </a:cubicBezTo>
                  <a:cubicBezTo>
                    <a:pt x="361" y="1757"/>
                    <a:pt x="398" y="1805"/>
                    <a:pt x="446" y="1805"/>
                  </a:cubicBezTo>
                  <a:cubicBezTo>
                    <a:pt x="470" y="1805"/>
                    <a:pt x="494" y="1794"/>
                    <a:pt x="518" y="1781"/>
                  </a:cubicBezTo>
                  <a:cubicBezTo>
                    <a:pt x="542" y="1770"/>
                    <a:pt x="577" y="1746"/>
                    <a:pt x="601" y="1733"/>
                  </a:cubicBezTo>
                  <a:cubicBezTo>
                    <a:pt x="649" y="1685"/>
                    <a:pt x="697" y="1637"/>
                    <a:pt x="721" y="1578"/>
                  </a:cubicBezTo>
                  <a:cubicBezTo>
                    <a:pt x="745" y="1554"/>
                    <a:pt x="769" y="1530"/>
                    <a:pt x="782" y="1506"/>
                  </a:cubicBezTo>
                  <a:cubicBezTo>
                    <a:pt x="782" y="1499"/>
                    <a:pt x="785" y="1496"/>
                    <a:pt x="787" y="1496"/>
                  </a:cubicBezTo>
                  <a:cubicBezTo>
                    <a:pt x="790" y="1496"/>
                    <a:pt x="793" y="1499"/>
                    <a:pt x="793" y="1506"/>
                  </a:cubicBezTo>
                  <a:cubicBezTo>
                    <a:pt x="806" y="1517"/>
                    <a:pt x="806" y="1541"/>
                    <a:pt x="806" y="1554"/>
                  </a:cubicBezTo>
                  <a:cubicBezTo>
                    <a:pt x="806" y="1613"/>
                    <a:pt x="817" y="1674"/>
                    <a:pt x="830" y="1722"/>
                  </a:cubicBezTo>
                  <a:cubicBezTo>
                    <a:pt x="841" y="1770"/>
                    <a:pt x="841" y="1794"/>
                    <a:pt x="841" y="1818"/>
                  </a:cubicBezTo>
                  <a:cubicBezTo>
                    <a:pt x="854" y="1866"/>
                    <a:pt x="878" y="1914"/>
                    <a:pt x="902" y="1962"/>
                  </a:cubicBezTo>
                  <a:cubicBezTo>
                    <a:pt x="913" y="1986"/>
                    <a:pt x="926" y="1997"/>
                    <a:pt x="950" y="2010"/>
                  </a:cubicBezTo>
                  <a:cubicBezTo>
                    <a:pt x="966" y="2021"/>
                    <a:pt x="984" y="2027"/>
                    <a:pt x="1003" y="2027"/>
                  </a:cubicBezTo>
                  <a:cubicBezTo>
                    <a:pt x="1026" y="2027"/>
                    <a:pt x="1050" y="2017"/>
                    <a:pt x="1070" y="1997"/>
                  </a:cubicBezTo>
                  <a:cubicBezTo>
                    <a:pt x="1094" y="1986"/>
                    <a:pt x="1105" y="1962"/>
                    <a:pt x="1118" y="1938"/>
                  </a:cubicBezTo>
                  <a:cubicBezTo>
                    <a:pt x="1142" y="1901"/>
                    <a:pt x="1153" y="1853"/>
                    <a:pt x="1166" y="1818"/>
                  </a:cubicBezTo>
                  <a:cubicBezTo>
                    <a:pt x="1177" y="1722"/>
                    <a:pt x="1190" y="1626"/>
                    <a:pt x="1190" y="1530"/>
                  </a:cubicBezTo>
                  <a:lnTo>
                    <a:pt x="1190" y="1506"/>
                  </a:lnTo>
                  <a:lnTo>
                    <a:pt x="1190" y="1493"/>
                  </a:lnTo>
                  <a:lnTo>
                    <a:pt x="1201" y="1493"/>
                  </a:lnTo>
                  <a:cubicBezTo>
                    <a:pt x="1225" y="1530"/>
                    <a:pt x="1249" y="1554"/>
                    <a:pt x="1273" y="1578"/>
                  </a:cubicBezTo>
                  <a:cubicBezTo>
                    <a:pt x="1358" y="1674"/>
                    <a:pt x="1441" y="1770"/>
                    <a:pt x="1550" y="1829"/>
                  </a:cubicBezTo>
                  <a:cubicBezTo>
                    <a:pt x="1598" y="1853"/>
                    <a:pt x="1646" y="1877"/>
                    <a:pt x="1694" y="1877"/>
                  </a:cubicBezTo>
                  <a:cubicBezTo>
                    <a:pt x="1742" y="1877"/>
                    <a:pt x="1777" y="1853"/>
                    <a:pt x="1777" y="1805"/>
                  </a:cubicBezTo>
                  <a:cubicBezTo>
                    <a:pt x="1790" y="1781"/>
                    <a:pt x="1777" y="1757"/>
                    <a:pt x="1777" y="1733"/>
                  </a:cubicBezTo>
                  <a:cubicBezTo>
                    <a:pt x="1753" y="1637"/>
                    <a:pt x="1718" y="1541"/>
                    <a:pt x="1670" y="1458"/>
                  </a:cubicBezTo>
                  <a:cubicBezTo>
                    <a:pt x="1633" y="1410"/>
                    <a:pt x="1609" y="1362"/>
                    <a:pt x="1574" y="1314"/>
                  </a:cubicBezTo>
                  <a:cubicBezTo>
                    <a:pt x="1561" y="1301"/>
                    <a:pt x="1574" y="1301"/>
                    <a:pt x="1585" y="1301"/>
                  </a:cubicBezTo>
                  <a:cubicBezTo>
                    <a:pt x="1633" y="1290"/>
                    <a:pt x="1694" y="1290"/>
                    <a:pt x="1742" y="1290"/>
                  </a:cubicBezTo>
                  <a:cubicBezTo>
                    <a:pt x="1814" y="1290"/>
                    <a:pt x="1874" y="1277"/>
                    <a:pt x="1934" y="1253"/>
                  </a:cubicBezTo>
                  <a:cubicBezTo>
                    <a:pt x="1970" y="1242"/>
                    <a:pt x="2006" y="1229"/>
                    <a:pt x="2042" y="1205"/>
                  </a:cubicBezTo>
                  <a:cubicBezTo>
                    <a:pt x="2102" y="1157"/>
                    <a:pt x="2114" y="1098"/>
                    <a:pt x="2054" y="1037"/>
                  </a:cubicBezTo>
                  <a:cubicBezTo>
                    <a:pt x="2030" y="1013"/>
                    <a:pt x="1994" y="1002"/>
                    <a:pt x="1970" y="989"/>
                  </a:cubicBezTo>
                  <a:cubicBezTo>
                    <a:pt x="1922" y="965"/>
                    <a:pt x="1874" y="954"/>
                    <a:pt x="1814" y="941"/>
                  </a:cubicBezTo>
                  <a:cubicBezTo>
                    <a:pt x="1777" y="941"/>
                    <a:pt x="1729" y="930"/>
                    <a:pt x="1694" y="930"/>
                  </a:cubicBezTo>
                  <a:lnTo>
                    <a:pt x="1681" y="930"/>
                  </a:lnTo>
                  <a:lnTo>
                    <a:pt x="1681" y="906"/>
                  </a:lnTo>
                  <a:cubicBezTo>
                    <a:pt x="1753" y="845"/>
                    <a:pt x="1826" y="773"/>
                    <a:pt x="1874" y="701"/>
                  </a:cubicBezTo>
                  <a:cubicBezTo>
                    <a:pt x="1922" y="641"/>
                    <a:pt x="1946" y="593"/>
                    <a:pt x="1958" y="533"/>
                  </a:cubicBezTo>
                  <a:cubicBezTo>
                    <a:pt x="1958" y="509"/>
                    <a:pt x="1946" y="485"/>
                    <a:pt x="1922" y="473"/>
                  </a:cubicBezTo>
                  <a:cubicBezTo>
                    <a:pt x="1910" y="461"/>
                    <a:pt x="1898" y="449"/>
                    <a:pt x="1874" y="449"/>
                  </a:cubicBezTo>
                  <a:cubicBezTo>
                    <a:pt x="1826" y="449"/>
                    <a:pt x="1790" y="449"/>
                    <a:pt x="1753" y="473"/>
                  </a:cubicBezTo>
                  <a:cubicBezTo>
                    <a:pt x="1670" y="497"/>
                    <a:pt x="1598" y="533"/>
                    <a:pt x="1537" y="581"/>
                  </a:cubicBezTo>
                  <a:cubicBezTo>
                    <a:pt x="1537" y="593"/>
                    <a:pt x="1526" y="593"/>
                    <a:pt x="1526" y="593"/>
                  </a:cubicBezTo>
                  <a:cubicBezTo>
                    <a:pt x="1513" y="593"/>
                    <a:pt x="1526" y="581"/>
                    <a:pt x="1526" y="581"/>
                  </a:cubicBezTo>
                  <a:cubicBezTo>
                    <a:pt x="1550" y="509"/>
                    <a:pt x="1574" y="449"/>
                    <a:pt x="1585" y="389"/>
                  </a:cubicBezTo>
                  <a:cubicBezTo>
                    <a:pt x="1598" y="341"/>
                    <a:pt x="1598" y="305"/>
                    <a:pt x="1598" y="269"/>
                  </a:cubicBezTo>
                  <a:cubicBezTo>
                    <a:pt x="1589" y="210"/>
                    <a:pt x="1545" y="181"/>
                    <a:pt x="1504" y="181"/>
                  </a:cubicBezTo>
                  <a:cubicBezTo>
                    <a:pt x="1486" y="181"/>
                    <a:pt x="1468" y="186"/>
                    <a:pt x="1454" y="197"/>
                  </a:cubicBezTo>
                  <a:cubicBezTo>
                    <a:pt x="1417" y="209"/>
                    <a:pt x="1393" y="221"/>
                    <a:pt x="1369" y="245"/>
                  </a:cubicBezTo>
                  <a:cubicBezTo>
                    <a:pt x="1321" y="293"/>
                    <a:pt x="1273" y="341"/>
                    <a:pt x="1238" y="401"/>
                  </a:cubicBezTo>
                  <a:lnTo>
                    <a:pt x="1225" y="401"/>
                  </a:lnTo>
                  <a:lnTo>
                    <a:pt x="1225" y="389"/>
                  </a:lnTo>
                  <a:cubicBezTo>
                    <a:pt x="1225" y="305"/>
                    <a:pt x="1214" y="233"/>
                    <a:pt x="1201" y="149"/>
                  </a:cubicBezTo>
                  <a:cubicBezTo>
                    <a:pt x="1190" y="113"/>
                    <a:pt x="1177" y="89"/>
                    <a:pt x="1166" y="53"/>
                  </a:cubicBezTo>
                  <a:cubicBezTo>
                    <a:pt x="1144" y="24"/>
                    <a:pt x="1106" y="0"/>
                    <a:pt x="1069" y="0"/>
                  </a:cubicBezTo>
                  <a:close/>
                </a:path>
              </a:pathLst>
            </a:custGeom>
            <a:solidFill>
              <a:srgbClr val="FF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1"/>
            <p:cNvSpPr/>
            <p:nvPr/>
          </p:nvSpPr>
          <p:spPr>
            <a:xfrm>
              <a:off x="1938430" y="2572705"/>
              <a:ext cx="181900" cy="191325"/>
            </a:xfrm>
            <a:custGeom>
              <a:avLst/>
              <a:gdLst/>
              <a:ahLst/>
              <a:cxnLst/>
              <a:rect l="l" t="t" r="r" b="b"/>
              <a:pathLst>
                <a:path w="2895" h="3045" extrusionOk="0">
                  <a:moveTo>
                    <a:pt x="1070" y="1"/>
                  </a:moveTo>
                  <a:cubicBezTo>
                    <a:pt x="121" y="1633"/>
                    <a:pt x="1" y="1429"/>
                    <a:pt x="241" y="1705"/>
                  </a:cubicBezTo>
                  <a:cubicBezTo>
                    <a:pt x="1417" y="3037"/>
                    <a:pt x="1321" y="2941"/>
                    <a:pt x="1406" y="3001"/>
                  </a:cubicBezTo>
                  <a:cubicBezTo>
                    <a:pt x="1440" y="3031"/>
                    <a:pt x="1478" y="3044"/>
                    <a:pt x="1516" y="3044"/>
                  </a:cubicBezTo>
                  <a:cubicBezTo>
                    <a:pt x="1585" y="3044"/>
                    <a:pt x="1656" y="3003"/>
                    <a:pt x="1718" y="2941"/>
                  </a:cubicBezTo>
                  <a:cubicBezTo>
                    <a:pt x="2054" y="2629"/>
                    <a:pt x="2474" y="2209"/>
                    <a:pt x="2894" y="1717"/>
                  </a:cubicBezTo>
                  <a:cubicBezTo>
                    <a:pt x="2270" y="1057"/>
                    <a:pt x="1873" y="625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1"/>
            <p:cNvSpPr/>
            <p:nvPr/>
          </p:nvSpPr>
          <p:spPr>
            <a:xfrm>
              <a:off x="2101355" y="2312200"/>
              <a:ext cx="40087" cy="68550"/>
            </a:xfrm>
            <a:custGeom>
              <a:avLst/>
              <a:gdLst/>
              <a:ahLst/>
              <a:cxnLst/>
              <a:rect l="l" t="t" r="r" b="b"/>
              <a:pathLst>
                <a:path w="638" h="1091" extrusionOk="0">
                  <a:moveTo>
                    <a:pt x="600" y="0"/>
                  </a:moveTo>
                  <a:cubicBezTo>
                    <a:pt x="588" y="0"/>
                    <a:pt x="574" y="9"/>
                    <a:pt x="565" y="17"/>
                  </a:cubicBezTo>
                  <a:cubicBezTo>
                    <a:pt x="457" y="185"/>
                    <a:pt x="373" y="354"/>
                    <a:pt x="277" y="522"/>
                  </a:cubicBezTo>
                  <a:lnTo>
                    <a:pt x="1" y="1026"/>
                  </a:lnTo>
                  <a:cubicBezTo>
                    <a:pt x="1" y="1050"/>
                    <a:pt x="1" y="1074"/>
                    <a:pt x="25" y="1085"/>
                  </a:cubicBezTo>
                  <a:cubicBezTo>
                    <a:pt x="32" y="1089"/>
                    <a:pt x="39" y="1090"/>
                    <a:pt x="46" y="1090"/>
                  </a:cubicBezTo>
                  <a:cubicBezTo>
                    <a:pt x="62" y="1090"/>
                    <a:pt x="76" y="1082"/>
                    <a:pt x="85" y="1074"/>
                  </a:cubicBezTo>
                  <a:cubicBezTo>
                    <a:pt x="277" y="738"/>
                    <a:pt x="433" y="389"/>
                    <a:pt x="625" y="53"/>
                  </a:cubicBezTo>
                  <a:cubicBezTo>
                    <a:pt x="637" y="41"/>
                    <a:pt x="625" y="17"/>
                    <a:pt x="613" y="5"/>
                  </a:cubicBezTo>
                  <a:cubicBezTo>
                    <a:pt x="610" y="2"/>
                    <a:pt x="605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1"/>
            <p:cNvSpPr/>
            <p:nvPr/>
          </p:nvSpPr>
          <p:spPr>
            <a:xfrm>
              <a:off x="1929382" y="2090462"/>
              <a:ext cx="25007" cy="107632"/>
            </a:xfrm>
            <a:custGeom>
              <a:avLst/>
              <a:gdLst/>
              <a:ahLst/>
              <a:cxnLst/>
              <a:rect l="l" t="t" r="r" b="b"/>
              <a:pathLst>
                <a:path w="398" h="1713" extrusionOk="0">
                  <a:moveTo>
                    <a:pt x="350" y="0"/>
                  </a:moveTo>
                  <a:cubicBezTo>
                    <a:pt x="338" y="0"/>
                    <a:pt x="325" y="11"/>
                    <a:pt x="325" y="29"/>
                  </a:cubicBezTo>
                  <a:cubicBezTo>
                    <a:pt x="241" y="581"/>
                    <a:pt x="133" y="1122"/>
                    <a:pt x="1" y="1661"/>
                  </a:cubicBezTo>
                  <a:cubicBezTo>
                    <a:pt x="1" y="1685"/>
                    <a:pt x="13" y="1709"/>
                    <a:pt x="37" y="1709"/>
                  </a:cubicBezTo>
                  <a:cubicBezTo>
                    <a:pt x="42" y="1712"/>
                    <a:pt x="47" y="1713"/>
                    <a:pt x="51" y="1713"/>
                  </a:cubicBezTo>
                  <a:cubicBezTo>
                    <a:pt x="70" y="1713"/>
                    <a:pt x="85" y="1695"/>
                    <a:pt x="85" y="1685"/>
                  </a:cubicBezTo>
                  <a:cubicBezTo>
                    <a:pt x="157" y="1410"/>
                    <a:pt x="217" y="1133"/>
                    <a:pt x="265" y="869"/>
                  </a:cubicBezTo>
                  <a:cubicBezTo>
                    <a:pt x="313" y="594"/>
                    <a:pt x="361" y="317"/>
                    <a:pt x="398" y="41"/>
                  </a:cubicBezTo>
                  <a:cubicBezTo>
                    <a:pt x="398" y="17"/>
                    <a:pt x="385" y="5"/>
                    <a:pt x="361" y="5"/>
                  </a:cubicBezTo>
                  <a:cubicBezTo>
                    <a:pt x="358" y="2"/>
                    <a:pt x="354" y="0"/>
                    <a:pt x="3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1"/>
            <p:cNvSpPr/>
            <p:nvPr/>
          </p:nvSpPr>
          <p:spPr>
            <a:xfrm>
              <a:off x="1549308" y="1763103"/>
              <a:ext cx="247434" cy="230595"/>
            </a:xfrm>
            <a:custGeom>
              <a:avLst/>
              <a:gdLst/>
              <a:ahLst/>
              <a:cxnLst/>
              <a:rect l="l" t="t" r="r" b="b"/>
              <a:pathLst>
                <a:path w="3938" h="3670" extrusionOk="0">
                  <a:moveTo>
                    <a:pt x="1946" y="1"/>
                  </a:moveTo>
                  <a:cubicBezTo>
                    <a:pt x="1424" y="1"/>
                    <a:pt x="860" y="260"/>
                    <a:pt x="504" y="774"/>
                  </a:cubicBezTo>
                  <a:cubicBezTo>
                    <a:pt x="205" y="1218"/>
                    <a:pt x="517" y="1482"/>
                    <a:pt x="157" y="2251"/>
                  </a:cubicBezTo>
                  <a:cubicBezTo>
                    <a:pt x="0" y="2598"/>
                    <a:pt x="733" y="3102"/>
                    <a:pt x="1069" y="3294"/>
                  </a:cubicBezTo>
                  <a:cubicBezTo>
                    <a:pt x="1472" y="3518"/>
                    <a:pt x="1947" y="3669"/>
                    <a:pt x="2418" y="3669"/>
                  </a:cubicBezTo>
                  <a:cubicBezTo>
                    <a:pt x="2453" y="3669"/>
                    <a:pt x="2487" y="3669"/>
                    <a:pt x="2521" y="3667"/>
                  </a:cubicBezTo>
                  <a:cubicBezTo>
                    <a:pt x="2918" y="3667"/>
                    <a:pt x="3937" y="3438"/>
                    <a:pt x="3721" y="2827"/>
                  </a:cubicBezTo>
                  <a:cubicBezTo>
                    <a:pt x="3686" y="2707"/>
                    <a:pt x="3217" y="1770"/>
                    <a:pt x="3217" y="1314"/>
                  </a:cubicBezTo>
                  <a:cubicBezTo>
                    <a:pt x="3224" y="434"/>
                    <a:pt x="2620" y="1"/>
                    <a:pt x="1946" y="1"/>
                  </a:cubicBezTo>
                  <a:close/>
                </a:path>
              </a:pathLst>
            </a:custGeom>
            <a:solidFill>
              <a:srgbClr val="F8A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1"/>
            <p:cNvSpPr/>
            <p:nvPr/>
          </p:nvSpPr>
          <p:spPr>
            <a:xfrm>
              <a:off x="1607365" y="1763103"/>
              <a:ext cx="157710" cy="142818"/>
            </a:xfrm>
            <a:custGeom>
              <a:avLst/>
              <a:gdLst/>
              <a:ahLst/>
              <a:cxnLst/>
              <a:rect l="l" t="t" r="r" b="b"/>
              <a:pathLst>
                <a:path w="2510" h="2273" extrusionOk="0">
                  <a:moveTo>
                    <a:pt x="1030" y="0"/>
                  </a:moveTo>
                  <a:cubicBezTo>
                    <a:pt x="767" y="0"/>
                    <a:pt x="494" y="66"/>
                    <a:pt x="241" y="197"/>
                  </a:cubicBezTo>
                  <a:cubicBezTo>
                    <a:pt x="169" y="234"/>
                    <a:pt x="97" y="282"/>
                    <a:pt x="36" y="317"/>
                  </a:cubicBezTo>
                  <a:lnTo>
                    <a:pt x="1" y="1182"/>
                  </a:lnTo>
                  <a:cubicBezTo>
                    <a:pt x="1" y="1182"/>
                    <a:pt x="437" y="2273"/>
                    <a:pt x="1682" y="2273"/>
                  </a:cubicBezTo>
                  <a:cubicBezTo>
                    <a:pt x="1925" y="2273"/>
                    <a:pt x="2200" y="2231"/>
                    <a:pt x="2509" y="2130"/>
                  </a:cubicBezTo>
                  <a:cubicBezTo>
                    <a:pt x="2485" y="2082"/>
                    <a:pt x="2474" y="2046"/>
                    <a:pt x="2461" y="2010"/>
                  </a:cubicBezTo>
                  <a:cubicBezTo>
                    <a:pt x="2389" y="1806"/>
                    <a:pt x="2330" y="1602"/>
                    <a:pt x="2306" y="1434"/>
                  </a:cubicBezTo>
                  <a:cubicBezTo>
                    <a:pt x="2306" y="1386"/>
                    <a:pt x="2293" y="1350"/>
                    <a:pt x="2293" y="1314"/>
                  </a:cubicBezTo>
                  <a:cubicBezTo>
                    <a:pt x="2302" y="434"/>
                    <a:pt x="1702" y="0"/>
                    <a:pt x="1030" y="0"/>
                  </a:cubicBezTo>
                  <a:close/>
                </a:path>
              </a:pathLst>
            </a:custGeom>
            <a:solidFill>
              <a:srgbClr val="D17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1"/>
            <p:cNvSpPr/>
            <p:nvPr/>
          </p:nvSpPr>
          <p:spPr>
            <a:xfrm>
              <a:off x="1471647" y="1470552"/>
              <a:ext cx="372660" cy="390127"/>
            </a:xfrm>
            <a:custGeom>
              <a:avLst/>
              <a:gdLst/>
              <a:ahLst/>
              <a:cxnLst/>
              <a:rect l="l" t="t" r="r" b="b"/>
              <a:pathLst>
                <a:path w="5931" h="6209" extrusionOk="0">
                  <a:moveTo>
                    <a:pt x="2729" y="1"/>
                  </a:moveTo>
                  <a:cubicBezTo>
                    <a:pt x="2521" y="1"/>
                    <a:pt x="2310" y="33"/>
                    <a:pt x="2100" y="100"/>
                  </a:cubicBezTo>
                  <a:cubicBezTo>
                    <a:pt x="732" y="545"/>
                    <a:pt x="0" y="2177"/>
                    <a:pt x="480" y="3845"/>
                  </a:cubicBezTo>
                  <a:cubicBezTo>
                    <a:pt x="899" y="5302"/>
                    <a:pt x="2241" y="6209"/>
                    <a:pt x="3510" y="6209"/>
                  </a:cubicBezTo>
                  <a:cubicBezTo>
                    <a:pt x="3695" y="6209"/>
                    <a:pt x="3879" y="6190"/>
                    <a:pt x="4057" y="6150"/>
                  </a:cubicBezTo>
                  <a:cubicBezTo>
                    <a:pt x="5618" y="5814"/>
                    <a:pt x="5930" y="4074"/>
                    <a:pt x="5450" y="2405"/>
                  </a:cubicBezTo>
                  <a:cubicBezTo>
                    <a:pt x="5061" y="1055"/>
                    <a:pt x="3931" y="1"/>
                    <a:pt x="2729" y="1"/>
                  </a:cubicBezTo>
                  <a:close/>
                </a:path>
              </a:pathLst>
            </a:custGeom>
            <a:solidFill>
              <a:srgbClr val="F8A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1"/>
            <p:cNvSpPr/>
            <p:nvPr/>
          </p:nvSpPr>
          <p:spPr>
            <a:xfrm>
              <a:off x="1740319" y="1591129"/>
              <a:ext cx="49512" cy="28840"/>
            </a:xfrm>
            <a:custGeom>
              <a:avLst/>
              <a:gdLst/>
              <a:ahLst/>
              <a:cxnLst/>
              <a:rect l="l" t="t" r="r" b="b"/>
              <a:pathLst>
                <a:path w="788" h="459" extrusionOk="0">
                  <a:moveTo>
                    <a:pt x="524" y="0"/>
                  </a:moveTo>
                  <a:cubicBezTo>
                    <a:pt x="307" y="0"/>
                    <a:pt x="1" y="231"/>
                    <a:pt x="118" y="402"/>
                  </a:cubicBezTo>
                  <a:cubicBezTo>
                    <a:pt x="147" y="442"/>
                    <a:pt x="197" y="459"/>
                    <a:pt x="256" y="459"/>
                  </a:cubicBezTo>
                  <a:cubicBezTo>
                    <a:pt x="465" y="459"/>
                    <a:pt x="787" y="249"/>
                    <a:pt x="694" y="90"/>
                  </a:cubicBezTo>
                  <a:cubicBezTo>
                    <a:pt x="660" y="26"/>
                    <a:pt x="597" y="0"/>
                    <a:pt x="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1"/>
            <p:cNvSpPr/>
            <p:nvPr/>
          </p:nvSpPr>
          <p:spPr>
            <a:xfrm>
              <a:off x="1629985" y="1618524"/>
              <a:ext cx="42349" cy="23876"/>
            </a:xfrm>
            <a:custGeom>
              <a:avLst/>
              <a:gdLst/>
              <a:ahLst/>
              <a:cxnLst/>
              <a:rect l="l" t="t" r="r" b="b"/>
              <a:pathLst>
                <a:path w="674" h="380" extrusionOk="0">
                  <a:moveTo>
                    <a:pt x="329" y="0"/>
                  </a:moveTo>
                  <a:cubicBezTo>
                    <a:pt x="162" y="0"/>
                    <a:pt x="1" y="69"/>
                    <a:pt x="13" y="206"/>
                  </a:cubicBezTo>
                  <a:cubicBezTo>
                    <a:pt x="25" y="319"/>
                    <a:pt x="200" y="379"/>
                    <a:pt x="366" y="379"/>
                  </a:cubicBezTo>
                  <a:cubicBezTo>
                    <a:pt x="520" y="379"/>
                    <a:pt x="667" y="328"/>
                    <a:pt x="673" y="218"/>
                  </a:cubicBezTo>
                  <a:cubicBezTo>
                    <a:pt x="673" y="72"/>
                    <a:pt x="499" y="0"/>
                    <a:pt x="3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1"/>
            <p:cNvSpPr/>
            <p:nvPr/>
          </p:nvSpPr>
          <p:spPr>
            <a:xfrm>
              <a:off x="1762939" y="1636243"/>
              <a:ext cx="24002" cy="26264"/>
            </a:xfrm>
            <a:custGeom>
              <a:avLst/>
              <a:gdLst/>
              <a:ahLst/>
              <a:cxnLst/>
              <a:rect l="l" t="t" r="r" b="b"/>
              <a:pathLst>
                <a:path w="382" h="418" extrusionOk="0">
                  <a:moveTo>
                    <a:pt x="190" y="1"/>
                  </a:moveTo>
                  <a:cubicBezTo>
                    <a:pt x="130" y="1"/>
                    <a:pt x="70" y="31"/>
                    <a:pt x="46" y="92"/>
                  </a:cubicBezTo>
                  <a:cubicBezTo>
                    <a:pt x="0" y="217"/>
                    <a:pt x="84" y="418"/>
                    <a:pt x="226" y="418"/>
                  </a:cubicBezTo>
                  <a:cubicBezTo>
                    <a:pt x="233" y="418"/>
                    <a:pt x="241" y="417"/>
                    <a:pt x="249" y="416"/>
                  </a:cubicBezTo>
                  <a:cubicBezTo>
                    <a:pt x="321" y="404"/>
                    <a:pt x="369" y="332"/>
                    <a:pt x="382" y="248"/>
                  </a:cubicBezTo>
                  <a:cubicBezTo>
                    <a:pt x="382" y="188"/>
                    <a:pt x="358" y="128"/>
                    <a:pt x="334" y="80"/>
                  </a:cubicBezTo>
                  <a:cubicBezTo>
                    <a:pt x="304" y="28"/>
                    <a:pt x="247" y="1"/>
                    <a:pt x="1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1"/>
            <p:cNvSpPr/>
            <p:nvPr/>
          </p:nvSpPr>
          <p:spPr>
            <a:xfrm>
              <a:off x="1650531" y="1656224"/>
              <a:ext cx="23311" cy="25887"/>
            </a:xfrm>
            <a:custGeom>
              <a:avLst/>
              <a:gdLst/>
              <a:ahLst/>
              <a:cxnLst/>
              <a:rect l="l" t="t" r="r" b="b"/>
              <a:pathLst>
                <a:path w="371" h="412" extrusionOk="0">
                  <a:moveTo>
                    <a:pt x="186" y="1"/>
                  </a:moveTo>
                  <a:cubicBezTo>
                    <a:pt x="130" y="1"/>
                    <a:pt x="75" y="28"/>
                    <a:pt x="46" y="86"/>
                  </a:cubicBezTo>
                  <a:cubicBezTo>
                    <a:pt x="0" y="211"/>
                    <a:pt x="74" y="412"/>
                    <a:pt x="214" y="412"/>
                  </a:cubicBezTo>
                  <a:cubicBezTo>
                    <a:pt x="222" y="412"/>
                    <a:pt x="230" y="411"/>
                    <a:pt x="238" y="410"/>
                  </a:cubicBezTo>
                  <a:cubicBezTo>
                    <a:pt x="310" y="410"/>
                    <a:pt x="358" y="350"/>
                    <a:pt x="370" y="254"/>
                  </a:cubicBezTo>
                  <a:cubicBezTo>
                    <a:pt x="370" y="194"/>
                    <a:pt x="358" y="134"/>
                    <a:pt x="334" y="86"/>
                  </a:cubicBezTo>
                  <a:cubicBezTo>
                    <a:pt x="303" y="31"/>
                    <a:pt x="244" y="1"/>
                    <a:pt x="1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1"/>
            <p:cNvSpPr/>
            <p:nvPr/>
          </p:nvSpPr>
          <p:spPr>
            <a:xfrm>
              <a:off x="1701614" y="1748023"/>
              <a:ext cx="54413" cy="13760"/>
            </a:xfrm>
            <a:custGeom>
              <a:avLst/>
              <a:gdLst/>
              <a:ahLst/>
              <a:cxnLst/>
              <a:rect l="l" t="t" r="r" b="b"/>
              <a:pathLst>
                <a:path w="866" h="219" extrusionOk="0">
                  <a:moveTo>
                    <a:pt x="383" y="1"/>
                  </a:moveTo>
                  <a:cubicBezTo>
                    <a:pt x="332" y="1"/>
                    <a:pt x="281" y="9"/>
                    <a:pt x="229" y="18"/>
                  </a:cubicBezTo>
                  <a:cubicBezTo>
                    <a:pt x="169" y="29"/>
                    <a:pt x="97" y="66"/>
                    <a:pt x="37" y="90"/>
                  </a:cubicBezTo>
                  <a:cubicBezTo>
                    <a:pt x="13" y="101"/>
                    <a:pt x="1" y="125"/>
                    <a:pt x="13" y="149"/>
                  </a:cubicBezTo>
                  <a:cubicBezTo>
                    <a:pt x="22" y="167"/>
                    <a:pt x="37" y="178"/>
                    <a:pt x="54" y="178"/>
                  </a:cubicBezTo>
                  <a:cubicBezTo>
                    <a:pt x="60" y="178"/>
                    <a:pt x="66" y="177"/>
                    <a:pt x="73" y="173"/>
                  </a:cubicBezTo>
                  <a:cubicBezTo>
                    <a:pt x="133" y="149"/>
                    <a:pt x="193" y="114"/>
                    <a:pt x="253" y="101"/>
                  </a:cubicBezTo>
                  <a:cubicBezTo>
                    <a:pt x="313" y="90"/>
                    <a:pt x="385" y="90"/>
                    <a:pt x="445" y="90"/>
                  </a:cubicBezTo>
                  <a:cubicBezTo>
                    <a:pt x="505" y="101"/>
                    <a:pt x="577" y="101"/>
                    <a:pt x="638" y="125"/>
                  </a:cubicBezTo>
                  <a:cubicBezTo>
                    <a:pt x="697" y="149"/>
                    <a:pt x="758" y="173"/>
                    <a:pt x="806" y="210"/>
                  </a:cubicBezTo>
                  <a:cubicBezTo>
                    <a:pt x="818" y="216"/>
                    <a:pt x="826" y="219"/>
                    <a:pt x="834" y="219"/>
                  </a:cubicBezTo>
                  <a:cubicBezTo>
                    <a:pt x="841" y="219"/>
                    <a:pt x="847" y="216"/>
                    <a:pt x="854" y="210"/>
                  </a:cubicBezTo>
                  <a:cubicBezTo>
                    <a:pt x="865" y="186"/>
                    <a:pt x="865" y="173"/>
                    <a:pt x="854" y="162"/>
                  </a:cubicBezTo>
                  <a:cubicBezTo>
                    <a:pt x="793" y="114"/>
                    <a:pt x="734" y="77"/>
                    <a:pt x="662" y="53"/>
                  </a:cubicBezTo>
                  <a:cubicBezTo>
                    <a:pt x="590" y="29"/>
                    <a:pt x="518" y="5"/>
                    <a:pt x="445" y="5"/>
                  </a:cubicBezTo>
                  <a:cubicBezTo>
                    <a:pt x="425" y="2"/>
                    <a:pt x="404" y="1"/>
                    <a:pt x="3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1"/>
            <p:cNvSpPr/>
            <p:nvPr/>
          </p:nvSpPr>
          <p:spPr>
            <a:xfrm>
              <a:off x="1605103" y="1710637"/>
              <a:ext cx="69430" cy="49826"/>
            </a:xfrm>
            <a:custGeom>
              <a:avLst/>
              <a:gdLst/>
              <a:ahLst/>
              <a:cxnLst/>
              <a:rect l="l" t="t" r="r" b="b"/>
              <a:pathLst>
                <a:path w="1105" h="793" extrusionOk="0">
                  <a:moveTo>
                    <a:pt x="625" y="0"/>
                  </a:moveTo>
                  <a:cubicBezTo>
                    <a:pt x="577" y="0"/>
                    <a:pt x="517" y="0"/>
                    <a:pt x="457" y="24"/>
                  </a:cubicBezTo>
                  <a:cubicBezTo>
                    <a:pt x="168" y="96"/>
                    <a:pt x="0" y="325"/>
                    <a:pt x="48" y="504"/>
                  </a:cubicBezTo>
                  <a:cubicBezTo>
                    <a:pt x="96" y="696"/>
                    <a:pt x="265" y="792"/>
                    <a:pt x="481" y="792"/>
                  </a:cubicBezTo>
                  <a:cubicBezTo>
                    <a:pt x="541" y="792"/>
                    <a:pt x="601" y="781"/>
                    <a:pt x="673" y="768"/>
                  </a:cubicBezTo>
                  <a:cubicBezTo>
                    <a:pt x="913" y="709"/>
                    <a:pt x="1105" y="456"/>
                    <a:pt x="1045" y="277"/>
                  </a:cubicBezTo>
                  <a:cubicBezTo>
                    <a:pt x="997" y="85"/>
                    <a:pt x="829" y="0"/>
                    <a:pt x="6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1"/>
            <p:cNvSpPr/>
            <p:nvPr/>
          </p:nvSpPr>
          <p:spPr>
            <a:xfrm>
              <a:off x="1772552" y="1677461"/>
              <a:ext cx="54350" cy="49072"/>
            </a:xfrm>
            <a:custGeom>
              <a:avLst/>
              <a:gdLst/>
              <a:ahLst/>
              <a:cxnLst/>
              <a:rect l="l" t="t" r="r" b="b"/>
              <a:pathLst>
                <a:path w="865" h="781" extrusionOk="0">
                  <a:moveTo>
                    <a:pt x="480" y="0"/>
                  </a:moveTo>
                  <a:cubicBezTo>
                    <a:pt x="205" y="48"/>
                    <a:pt x="0" y="216"/>
                    <a:pt x="37" y="456"/>
                  </a:cubicBezTo>
                  <a:cubicBezTo>
                    <a:pt x="48" y="637"/>
                    <a:pt x="264" y="781"/>
                    <a:pt x="493" y="781"/>
                  </a:cubicBezTo>
                  <a:cubicBezTo>
                    <a:pt x="517" y="781"/>
                    <a:pt x="541" y="768"/>
                    <a:pt x="565" y="768"/>
                  </a:cubicBezTo>
                  <a:cubicBezTo>
                    <a:pt x="685" y="757"/>
                    <a:pt x="781" y="709"/>
                    <a:pt x="864" y="661"/>
                  </a:cubicBezTo>
                  <a:lnTo>
                    <a:pt x="864" y="504"/>
                  </a:lnTo>
                  <a:cubicBezTo>
                    <a:pt x="864" y="349"/>
                    <a:pt x="864" y="205"/>
                    <a:pt x="853" y="61"/>
                  </a:cubicBezTo>
                  <a:cubicBezTo>
                    <a:pt x="768" y="12"/>
                    <a:pt x="685" y="0"/>
                    <a:pt x="5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1"/>
            <p:cNvSpPr/>
            <p:nvPr/>
          </p:nvSpPr>
          <p:spPr>
            <a:xfrm>
              <a:off x="1713678" y="1635489"/>
              <a:ext cx="31039" cy="80488"/>
            </a:xfrm>
            <a:custGeom>
              <a:avLst/>
              <a:gdLst/>
              <a:ahLst/>
              <a:cxnLst/>
              <a:rect l="l" t="t" r="r" b="b"/>
              <a:pathLst>
                <a:path w="494" h="1281" extrusionOk="0">
                  <a:moveTo>
                    <a:pt x="33" y="0"/>
                  </a:moveTo>
                  <a:cubicBezTo>
                    <a:pt x="25" y="0"/>
                    <a:pt x="18" y="3"/>
                    <a:pt x="13" y="8"/>
                  </a:cubicBezTo>
                  <a:cubicBezTo>
                    <a:pt x="1" y="8"/>
                    <a:pt x="1" y="32"/>
                    <a:pt x="1" y="44"/>
                  </a:cubicBezTo>
                  <a:lnTo>
                    <a:pt x="13" y="44"/>
                  </a:lnTo>
                  <a:cubicBezTo>
                    <a:pt x="61" y="152"/>
                    <a:pt x="121" y="260"/>
                    <a:pt x="181" y="368"/>
                  </a:cubicBezTo>
                  <a:cubicBezTo>
                    <a:pt x="229" y="488"/>
                    <a:pt x="289" y="596"/>
                    <a:pt x="337" y="704"/>
                  </a:cubicBezTo>
                  <a:cubicBezTo>
                    <a:pt x="385" y="812"/>
                    <a:pt x="422" y="932"/>
                    <a:pt x="361" y="1017"/>
                  </a:cubicBezTo>
                  <a:cubicBezTo>
                    <a:pt x="337" y="1065"/>
                    <a:pt x="289" y="1089"/>
                    <a:pt x="241" y="1124"/>
                  </a:cubicBezTo>
                  <a:lnTo>
                    <a:pt x="157" y="1172"/>
                  </a:lnTo>
                  <a:lnTo>
                    <a:pt x="85" y="1209"/>
                  </a:lnTo>
                  <a:cubicBezTo>
                    <a:pt x="61" y="1209"/>
                    <a:pt x="49" y="1233"/>
                    <a:pt x="61" y="1257"/>
                  </a:cubicBezTo>
                  <a:cubicBezTo>
                    <a:pt x="61" y="1268"/>
                    <a:pt x="85" y="1281"/>
                    <a:pt x="109" y="1281"/>
                  </a:cubicBezTo>
                  <a:cubicBezTo>
                    <a:pt x="133" y="1268"/>
                    <a:pt x="169" y="1257"/>
                    <a:pt x="193" y="1244"/>
                  </a:cubicBezTo>
                  <a:lnTo>
                    <a:pt x="277" y="1196"/>
                  </a:lnTo>
                  <a:cubicBezTo>
                    <a:pt x="337" y="1172"/>
                    <a:pt x="398" y="1124"/>
                    <a:pt x="433" y="1065"/>
                  </a:cubicBezTo>
                  <a:cubicBezTo>
                    <a:pt x="481" y="1004"/>
                    <a:pt x="494" y="921"/>
                    <a:pt x="481" y="860"/>
                  </a:cubicBezTo>
                  <a:cubicBezTo>
                    <a:pt x="470" y="788"/>
                    <a:pt x="446" y="729"/>
                    <a:pt x="422" y="668"/>
                  </a:cubicBezTo>
                  <a:cubicBezTo>
                    <a:pt x="361" y="560"/>
                    <a:pt x="302" y="452"/>
                    <a:pt x="241" y="332"/>
                  </a:cubicBezTo>
                  <a:cubicBezTo>
                    <a:pt x="181" y="224"/>
                    <a:pt x="121" y="116"/>
                    <a:pt x="61" y="20"/>
                  </a:cubicBezTo>
                  <a:cubicBezTo>
                    <a:pt x="54" y="6"/>
                    <a:pt x="43" y="0"/>
                    <a:pt x="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1"/>
            <p:cNvSpPr/>
            <p:nvPr/>
          </p:nvSpPr>
          <p:spPr>
            <a:xfrm>
              <a:off x="1543276" y="1709318"/>
              <a:ext cx="18913" cy="16965"/>
            </a:xfrm>
            <a:custGeom>
              <a:avLst/>
              <a:gdLst/>
              <a:ahLst/>
              <a:cxnLst/>
              <a:rect l="l" t="t" r="r" b="b"/>
              <a:pathLst>
                <a:path w="301" h="270" extrusionOk="0">
                  <a:moveTo>
                    <a:pt x="36" y="0"/>
                  </a:moveTo>
                  <a:cubicBezTo>
                    <a:pt x="27" y="0"/>
                    <a:pt x="18" y="3"/>
                    <a:pt x="13" y="10"/>
                  </a:cubicBezTo>
                  <a:cubicBezTo>
                    <a:pt x="0" y="21"/>
                    <a:pt x="0" y="34"/>
                    <a:pt x="0" y="58"/>
                  </a:cubicBezTo>
                  <a:cubicBezTo>
                    <a:pt x="37" y="106"/>
                    <a:pt x="72" y="130"/>
                    <a:pt x="109" y="165"/>
                  </a:cubicBezTo>
                  <a:cubicBezTo>
                    <a:pt x="144" y="202"/>
                    <a:pt x="181" y="237"/>
                    <a:pt x="229" y="261"/>
                  </a:cubicBezTo>
                  <a:cubicBezTo>
                    <a:pt x="239" y="266"/>
                    <a:pt x="249" y="269"/>
                    <a:pt x="258" y="269"/>
                  </a:cubicBezTo>
                  <a:cubicBezTo>
                    <a:pt x="271" y="269"/>
                    <a:pt x="282" y="264"/>
                    <a:pt x="288" y="250"/>
                  </a:cubicBezTo>
                  <a:cubicBezTo>
                    <a:pt x="301" y="237"/>
                    <a:pt x="301" y="213"/>
                    <a:pt x="277" y="189"/>
                  </a:cubicBezTo>
                  <a:lnTo>
                    <a:pt x="168" y="106"/>
                  </a:lnTo>
                  <a:cubicBezTo>
                    <a:pt x="133" y="69"/>
                    <a:pt x="96" y="34"/>
                    <a:pt x="61" y="10"/>
                  </a:cubicBezTo>
                  <a:cubicBezTo>
                    <a:pt x="54" y="3"/>
                    <a:pt x="45" y="0"/>
                    <a:pt x="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1"/>
            <p:cNvSpPr/>
            <p:nvPr/>
          </p:nvSpPr>
          <p:spPr>
            <a:xfrm>
              <a:off x="1322294" y="1399237"/>
              <a:ext cx="412621" cy="1046287"/>
            </a:xfrm>
            <a:custGeom>
              <a:avLst/>
              <a:gdLst/>
              <a:ahLst/>
              <a:cxnLst/>
              <a:rect l="l" t="t" r="r" b="b"/>
              <a:pathLst>
                <a:path w="6567" h="16652" extrusionOk="0">
                  <a:moveTo>
                    <a:pt x="4610" y="0"/>
                  </a:moveTo>
                  <a:cubicBezTo>
                    <a:pt x="3156" y="0"/>
                    <a:pt x="1326" y="1281"/>
                    <a:pt x="1140" y="3660"/>
                  </a:cubicBezTo>
                  <a:cubicBezTo>
                    <a:pt x="1081" y="4404"/>
                    <a:pt x="1225" y="4633"/>
                    <a:pt x="1249" y="5124"/>
                  </a:cubicBezTo>
                  <a:cubicBezTo>
                    <a:pt x="1429" y="8149"/>
                    <a:pt x="121" y="8581"/>
                    <a:pt x="12" y="10214"/>
                  </a:cubicBezTo>
                  <a:cubicBezTo>
                    <a:pt x="1" y="10394"/>
                    <a:pt x="36" y="10790"/>
                    <a:pt x="145" y="10946"/>
                  </a:cubicBezTo>
                  <a:cubicBezTo>
                    <a:pt x="166" y="10973"/>
                    <a:pt x="198" y="10986"/>
                    <a:pt x="229" y="10986"/>
                  </a:cubicBezTo>
                  <a:cubicBezTo>
                    <a:pt x="267" y="10986"/>
                    <a:pt x="305" y="10967"/>
                    <a:pt x="324" y="10934"/>
                  </a:cubicBezTo>
                  <a:cubicBezTo>
                    <a:pt x="348" y="10886"/>
                    <a:pt x="372" y="10838"/>
                    <a:pt x="385" y="10790"/>
                  </a:cubicBezTo>
                  <a:cubicBezTo>
                    <a:pt x="625" y="9962"/>
                    <a:pt x="1177" y="9434"/>
                    <a:pt x="1549" y="8917"/>
                  </a:cubicBezTo>
                  <a:cubicBezTo>
                    <a:pt x="1564" y="8897"/>
                    <a:pt x="1577" y="8887"/>
                    <a:pt x="1587" y="8887"/>
                  </a:cubicBezTo>
                  <a:cubicBezTo>
                    <a:pt x="1681" y="8887"/>
                    <a:pt x="1587" y="9671"/>
                    <a:pt x="1717" y="10406"/>
                  </a:cubicBezTo>
                  <a:cubicBezTo>
                    <a:pt x="1933" y="11571"/>
                    <a:pt x="2497" y="12350"/>
                    <a:pt x="2905" y="12939"/>
                  </a:cubicBezTo>
                  <a:cubicBezTo>
                    <a:pt x="3589" y="13959"/>
                    <a:pt x="3722" y="15303"/>
                    <a:pt x="3397" y="16468"/>
                  </a:cubicBezTo>
                  <a:cubicBezTo>
                    <a:pt x="3362" y="16588"/>
                    <a:pt x="3410" y="16636"/>
                    <a:pt x="3482" y="16648"/>
                  </a:cubicBezTo>
                  <a:cubicBezTo>
                    <a:pt x="3495" y="16650"/>
                    <a:pt x="3508" y="16652"/>
                    <a:pt x="3521" y="16652"/>
                  </a:cubicBezTo>
                  <a:cubicBezTo>
                    <a:pt x="3625" y="16652"/>
                    <a:pt x="3728" y="16565"/>
                    <a:pt x="3973" y="16383"/>
                  </a:cubicBezTo>
                  <a:cubicBezTo>
                    <a:pt x="5090" y="15543"/>
                    <a:pt x="5582" y="14211"/>
                    <a:pt x="5282" y="12878"/>
                  </a:cubicBezTo>
                  <a:cubicBezTo>
                    <a:pt x="5058" y="11880"/>
                    <a:pt x="4602" y="11395"/>
                    <a:pt x="4710" y="11395"/>
                  </a:cubicBezTo>
                  <a:cubicBezTo>
                    <a:pt x="4718" y="11395"/>
                    <a:pt x="4728" y="11398"/>
                    <a:pt x="4742" y="11403"/>
                  </a:cubicBezTo>
                  <a:cubicBezTo>
                    <a:pt x="5162" y="11558"/>
                    <a:pt x="5354" y="11654"/>
                    <a:pt x="5834" y="11702"/>
                  </a:cubicBezTo>
                  <a:cubicBezTo>
                    <a:pt x="5852" y="11704"/>
                    <a:pt x="5870" y="11705"/>
                    <a:pt x="5886" y="11705"/>
                  </a:cubicBezTo>
                  <a:cubicBezTo>
                    <a:pt x="6086" y="11705"/>
                    <a:pt x="6152" y="11578"/>
                    <a:pt x="6074" y="11523"/>
                  </a:cubicBezTo>
                  <a:cubicBezTo>
                    <a:pt x="5822" y="11330"/>
                    <a:pt x="5342" y="11150"/>
                    <a:pt x="4886" y="10454"/>
                  </a:cubicBezTo>
                  <a:cubicBezTo>
                    <a:pt x="4549" y="9938"/>
                    <a:pt x="4394" y="9242"/>
                    <a:pt x="4573" y="8570"/>
                  </a:cubicBezTo>
                  <a:cubicBezTo>
                    <a:pt x="4730" y="8005"/>
                    <a:pt x="4693" y="7285"/>
                    <a:pt x="4549" y="6865"/>
                  </a:cubicBezTo>
                  <a:cubicBezTo>
                    <a:pt x="4429" y="6517"/>
                    <a:pt x="4381" y="6073"/>
                    <a:pt x="3698" y="5617"/>
                  </a:cubicBezTo>
                  <a:cubicBezTo>
                    <a:pt x="3602" y="5556"/>
                    <a:pt x="3506" y="5497"/>
                    <a:pt x="3410" y="5425"/>
                  </a:cubicBezTo>
                  <a:cubicBezTo>
                    <a:pt x="3181" y="5281"/>
                    <a:pt x="3122" y="4908"/>
                    <a:pt x="3277" y="4692"/>
                  </a:cubicBezTo>
                  <a:cubicBezTo>
                    <a:pt x="3469" y="4404"/>
                    <a:pt x="3853" y="4344"/>
                    <a:pt x="4141" y="4200"/>
                  </a:cubicBezTo>
                  <a:cubicBezTo>
                    <a:pt x="4490" y="4020"/>
                    <a:pt x="4490" y="3756"/>
                    <a:pt x="4538" y="3552"/>
                  </a:cubicBezTo>
                  <a:cubicBezTo>
                    <a:pt x="4621" y="3072"/>
                    <a:pt x="4934" y="2832"/>
                    <a:pt x="5402" y="2700"/>
                  </a:cubicBezTo>
                  <a:cubicBezTo>
                    <a:pt x="6110" y="2507"/>
                    <a:pt x="6566" y="1680"/>
                    <a:pt x="6242" y="959"/>
                  </a:cubicBezTo>
                  <a:cubicBezTo>
                    <a:pt x="5953" y="313"/>
                    <a:pt x="5327" y="0"/>
                    <a:pt x="46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1"/>
            <p:cNvSpPr/>
            <p:nvPr/>
          </p:nvSpPr>
          <p:spPr>
            <a:xfrm>
              <a:off x="1403788" y="1431847"/>
              <a:ext cx="168203" cy="482805"/>
            </a:xfrm>
            <a:custGeom>
              <a:avLst/>
              <a:gdLst/>
              <a:ahLst/>
              <a:cxnLst/>
              <a:rect l="l" t="t" r="r" b="b"/>
              <a:pathLst>
                <a:path w="2677" h="7684" extrusionOk="0">
                  <a:moveTo>
                    <a:pt x="2648" y="0"/>
                  </a:moveTo>
                  <a:cubicBezTo>
                    <a:pt x="2641" y="0"/>
                    <a:pt x="2634" y="3"/>
                    <a:pt x="2628" y="8"/>
                  </a:cubicBezTo>
                  <a:cubicBezTo>
                    <a:pt x="2041" y="416"/>
                    <a:pt x="1488" y="873"/>
                    <a:pt x="1080" y="1460"/>
                  </a:cubicBezTo>
                  <a:cubicBezTo>
                    <a:pt x="876" y="1748"/>
                    <a:pt x="708" y="2073"/>
                    <a:pt x="612" y="2421"/>
                  </a:cubicBezTo>
                  <a:cubicBezTo>
                    <a:pt x="516" y="2769"/>
                    <a:pt x="480" y="3117"/>
                    <a:pt x="480" y="3477"/>
                  </a:cubicBezTo>
                  <a:cubicBezTo>
                    <a:pt x="480" y="4186"/>
                    <a:pt x="528" y="4893"/>
                    <a:pt x="504" y="5589"/>
                  </a:cubicBezTo>
                  <a:cubicBezTo>
                    <a:pt x="468" y="6298"/>
                    <a:pt x="336" y="6994"/>
                    <a:pt x="12" y="7619"/>
                  </a:cubicBezTo>
                  <a:cubicBezTo>
                    <a:pt x="0" y="7643"/>
                    <a:pt x="12" y="7667"/>
                    <a:pt x="36" y="7678"/>
                  </a:cubicBezTo>
                  <a:cubicBezTo>
                    <a:pt x="39" y="7681"/>
                    <a:pt x="44" y="7683"/>
                    <a:pt x="50" y="7683"/>
                  </a:cubicBezTo>
                  <a:cubicBezTo>
                    <a:pt x="65" y="7683"/>
                    <a:pt x="84" y="7672"/>
                    <a:pt x="84" y="7654"/>
                  </a:cubicBezTo>
                  <a:cubicBezTo>
                    <a:pt x="420" y="7018"/>
                    <a:pt x="552" y="6310"/>
                    <a:pt x="588" y="5602"/>
                  </a:cubicBezTo>
                  <a:cubicBezTo>
                    <a:pt x="624" y="4893"/>
                    <a:pt x="564" y="4186"/>
                    <a:pt x="564" y="3477"/>
                  </a:cubicBezTo>
                  <a:cubicBezTo>
                    <a:pt x="564" y="3129"/>
                    <a:pt x="600" y="2781"/>
                    <a:pt x="696" y="2445"/>
                  </a:cubicBezTo>
                  <a:cubicBezTo>
                    <a:pt x="792" y="2108"/>
                    <a:pt x="936" y="1785"/>
                    <a:pt x="1140" y="1497"/>
                  </a:cubicBezTo>
                  <a:cubicBezTo>
                    <a:pt x="1536" y="921"/>
                    <a:pt x="2089" y="464"/>
                    <a:pt x="2665" y="68"/>
                  </a:cubicBezTo>
                  <a:cubicBezTo>
                    <a:pt x="2676" y="56"/>
                    <a:pt x="2676" y="32"/>
                    <a:pt x="2676" y="20"/>
                  </a:cubicBezTo>
                  <a:cubicBezTo>
                    <a:pt x="2670" y="6"/>
                    <a:pt x="2659" y="0"/>
                    <a:pt x="2648" y="0"/>
                  </a:cubicBezTo>
                  <a:close/>
                </a:path>
              </a:pathLst>
            </a:custGeom>
            <a:solidFill>
              <a:srgbClr val="2025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1"/>
            <p:cNvSpPr/>
            <p:nvPr/>
          </p:nvSpPr>
          <p:spPr>
            <a:xfrm>
              <a:off x="1682827" y="1420537"/>
              <a:ext cx="41469" cy="75211"/>
            </a:xfrm>
            <a:custGeom>
              <a:avLst/>
              <a:gdLst/>
              <a:ahLst/>
              <a:cxnLst/>
              <a:rect l="l" t="t" r="r" b="b"/>
              <a:pathLst>
                <a:path w="660" h="1197" extrusionOk="0">
                  <a:moveTo>
                    <a:pt x="33" y="0"/>
                  </a:moveTo>
                  <a:cubicBezTo>
                    <a:pt x="26" y="0"/>
                    <a:pt x="19" y="6"/>
                    <a:pt x="12" y="20"/>
                  </a:cubicBezTo>
                  <a:cubicBezTo>
                    <a:pt x="0" y="32"/>
                    <a:pt x="0" y="44"/>
                    <a:pt x="12" y="56"/>
                  </a:cubicBezTo>
                  <a:cubicBezTo>
                    <a:pt x="180" y="200"/>
                    <a:pt x="324" y="356"/>
                    <a:pt x="420" y="548"/>
                  </a:cubicBezTo>
                  <a:cubicBezTo>
                    <a:pt x="468" y="632"/>
                    <a:pt x="504" y="741"/>
                    <a:pt x="528" y="837"/>
                  </a:cubicBezTo>
                  <a:cubicBezTo>
                    <a:pt x="552" y="944"/>
                    <a:pt x="564" y="1053"/>
                    <a:pt x="564" y="1160"/>
                  </a:cubicBezTo>
                  <a:cubicBezTo>
                    <a:pt x="564" y="1184"/>
                    <a:pt x="588" y="1197"/>
                    <a:pt x="612" y="1197"/>
                  </a:cubicBezTo>
                  <a:cubicBezTo>
                    <a:pt x="636" y="1197"/>
                    <a:pt x="660" y="1173"/>
                    <a:pt x="648" y="1149"/>
                  </a:cubicBezTo>
                  <a:cubicBezTo>
                    <a:pt x="648" y="933"/>
                    <a:pt x="612" y="704"/>
                    <a:pt x="504" y="500"/>
                  </a:cubicBezTo>
                  <a:cubicBezTo>
                    <a:pt x="396" y="296"/>
                    <a:pt x="228" y="140"/>
                    <a:pt x="48" y="8"/>
                  </a:cubicBezTo>
                  <a:cubicBezTo>
                    <a:pt x="43" y="3"/>
                    <a:pt x="38" y="0"/>
                    <a:pt x="33" y="0"/>
                  </a:cubicBezTo>
                  <a:close/>
                </a:path>
              </a:pathLst>
            </a:custGeom>
            <a:solidFill>
              <a:srgbClr val="2025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1"/>
            <p:cNvSpPr/>
            <p:nvPr/>
          </p:nvSpPr>
          <p:spPr>
            <a:xfrm>
              <a:off x="3449868" y="3063996"/>
              <a:ext cx="531814" cy="1363151"/>
            </a:xfrm>
            <a:custGeom>
              <a:avLst/>
              <a:gdLst/>
              <a:ahLst/>
              <a:cxnLst/>
              <a:rect l="l" t="t" r="r" b="b"/>
              <a:pathLst>
                <a:path w="8464" h="21695" extrusionOk="0">
                  <a:moveTo>
                    <a:pt x="5861" y="0"/>
                  </a:moveTo>
                  <a:cubicBezTo>
                    <a:pt x="5800" y="0"/>
                    <a:pt x="5739" y="3"/>
                    <a:pt x="5679" y="8"/>
                  </a:cubicBezTo>
                  <a:cubicBezTo>
                    <a:pt x="5162" y="43"/>
                    <a:pt x="4671" y="235"/>
                    <a:pt x="4346" y="560"/>
                  </a:cubicBezTo>
                  <a:cubicBezTo>
                    <a:pt x="3734" y="1172"/>
                    <a:pt x="3662" y="2120"/>
                    <a:pt x="3518" y="2913"/>
                  </a:cubicBezTo>
                  <a:cubicBezTo>
                    <a:pt x="3074" y="5265"/>
                    <a:pt x="2786" y="7642"/>
                    <a:pt x="2786" y="10006"/>
                  </a:cubicBezTo>
                  <a:cubicBezTo>
                    <a:pt x="2798" y="12575"/>
                    <a:pt x="2990" y="15120"/>
                    <a:pt x="3086" y="17641"/>
                  </a:cubicBezTo>
                  <a:cubicBezTo>
                    <a:pt x="3086" y="17773"/>
                    <a:pt x="3086" y="17917"/>
                    <a:pt x="3098" y="18049"/>
                  </a:cubicBezTo>
                  <a:cubicBezTo>
                    <a:pt x="3122" y="19069"/>
                    <a:pt x="2954" y="19406"/>
                    <a:pt x="2078" y="20006"/>
                  </a:cubicBezTo>
                  <a:cubicBezTo>
                    <a:pt x="1550" y="20366"/>
                    <a:pt x="1009" y="20750"/>
                    <a:pt x="397" y="20953"/>
                  </a:cubicBezTo>
                  <a:cubicBezTo>
                    <a:pt x="277" y="20990"/>
                    <a:pt x="1" y="21050"/>
                    <a:pt x="73" y="21242"/>
                  </a:cubicBezTo>
                  <a:cubicBezTo>
                    <a:pt x="227" y="21618"/>
                    <a:pt x="666" y="21695"/>
                    <a:pt x="1097" y="21695"/>
                  </a:cubicBezTo>
                  <a:cubicBezTo>
                    <a:pt x="1340" y="21695"/>
                    <a:pt x="1580" y="21671"/>
                    <a:pt x="1766" y="21662"/>
                  </a:cubicBezTo>
                  <a:cubicBezTo>
                    <a:pt x="2352" y="21630"/>
                    <a:pt x="2974" y="21380"/>
                    <a:pt x="3530" y="21380"/>
                  </a:cubicBezTo>
                  <a:cubicBezTo>
                    <a:pt x="3611" y="21380"/>
                    <a:pt x="3691" y="21386"/>
                    <a:pt x="3770" y="21398"/>
                  </a:cubicBezTo>
                  <a:cubicBezTo>
                    <a:pt x="3996" y="21436"/>
                    <a:pt x="4249" y="21480"/>
                    <a:pt x="4484" y="21480"/>
                  </a:cubicBezTo>
                  <a:cubicBezTo>
                    <a:pt x="4762" y="21480"/>
                    <a:pt x="5013" y="21419"/>
                    <a:pt x="5162" y="21218"/>
                  </a:cubicBezTo>
                  <a:cubicBezTo>
                    <a:pt x="5391" y="20918"/>
                    <a:pt x="5223" y="20353"/>
                    <a:pt x="5127" y="20030"/>
                  </a:cubicBezTo>
                  <a:cubicBezTo>
                    <a:pt x="5018" y="19705"/>
                    <a:pt x="4946" y="19057"/>
                    <a:pt x="4946" y="18913"/>
                  </a:cubicBezTo>
                  <a:cubicBezTo>
                    <a:pt x="4959" y="18829"/>
                    <a:pt x="4970" y="18541"/>
                    <a:pt x="5031" y="17677"/>
                  </a:cubicBezTo>
                  <a:cubicBezTo>
                    <a:pt x="5103" y="17221"/>
                    <a:pt x="5234" y="16320"/>
                    <a:pt x="5378" y="15480"/>
                  </a:cubicBezTo>
                  <a:cubicBezTo>
                    <a:pt x="5522" y="14652"/>
                    <a:pt x="5679" y="13884"/>
                    <a:pt x="5727" y="13692"/>
                  </a:cubicBezTo>
                  <a:cubicBezTo>
                    <a:pt x="6267" y="11459"/>
                    <a:pt x="6447" y="9574"/>
                    <a:pt x="6267" y="8290"/>
                  </a:cubicBezTo>
                  <a:cubicBezTo>
                    <a:pt x="6207" y="7954"/>
                    <a:pt x="6303" y="7486"/>
                    <a:pt x="6459" y="7029"/>
                  </a:cubicBezTo>
                  <a:cubicBezTo>
                    <a:pt x="6615" y="6573"/>
                    <a:pt x="6819" y="6130"/>
                    <a:pt x="6987" y="5829"/>
                  </a:cubicBezTo>
                  <a:cubicBezTo>
                    <a:pt x="7347" y="5121"/>
                    <a:pt x="8019" y="4065"/>
                    <a:pt x="8296" y="3044"/>
                  </a:cubicBezTo>
                  <a:cubicBezTo>
                    <a:pt x="8427" y="2540"/>
                    <a:pt x="8464" y="2048"/>
                    <a:pt x="8307" y="1580"/>
                  </a:cubicBezTo>
                  <a:cubicBezTo>
                    <a:pt x="7991" y="621"/>
                    <a:pt x="6836" y="0"/>
                    <a:pt x="5861" y="0"/>
                  </a:cubicBezTo>
                  <a:close/>
                </a:path>
              </a:pathLst>
            </a:custGeom>
            <a:solidFill>
              <a:srgbClr val="BA7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1"/>
            <p:cNvSpPr/>
            <p:nvPr/>
          </p:nvSpPr>
          <p:spPr>
            <a:xfrm>
              <a:off x="3668588" y="3515451"/>
              <a:ext cx="80803" cy="13697"/>
            </a:xfrm>
            <a:custGeom>
              <a:avLst/>
              <a:gdLst/>
              <a:ahLst/>
              <a:cxnLst/>
              <a:rect l="l" t="t" r="r" b="b"/>
              <a:pathLst>
                <a:path w="1286" h="218" extrusionOk="0">
                  <a:moveTo>
                    <a:pt x="49" y="1"/>
                  </a:moveTo>
                  <a:cubicBezTo>
                    <a:pt x="37" y="1"/>
                    <a:pt x="13" y="1"/>
                    <a:pt x="13" y="12"/>
                  </a:cubicBezTo>
                  <a:cubicBezTo>
                    <a:pt x="1" y="25"/>
                    <a:pt x="13" y="49"/>
                    <a:pt x="25" y="49"/>
                  </a:cubicBezTo>
                  <a:cubicBezTo>
                    <a:pt x="217" y="145"/>
                    <a:pt x="421" y="205"/>
                    <a:pt x="638" y="217"/>
                  </a:cubicBezTo>
                  <a:cubicBezTo>
                    <a:pt x="745" y="217"/>
                    <a:pt x="854" y="217"/>
                    <a:pt x="950" y="193"/>
                  </a:cubicBezTo>
                  <a:cubicBezTo>
                    <a:pt x="1057" y="181"/>
                    <a:pt x="1166" y="145"/>
                    <a:pt x="1262" y="109"/>
                  </a:cubicBezTo>
                  <a:cubicBezTo>
                    <a:pt x="1273" y="97"/>
                    <a:pt x="1286" y="85"/>
                    <a:pt x="1286" y="61"/>
                  </a:cubicBezTo>
                  <a:cubicBezTo>
                    <a:pt x="1273" y="49"/>
                    <a:pt x="1262" y="36"/>
                    <a:pt x="1238" y="36"/>
                  </a:cubicBezTo>
                  <a:cubicBezTo>
                    <a:pt x="1142" y="73"/>
                    <a:pt x="1046" y="97"/>
                    <a:pt x="937" y="109"/>
                  </a:cubicBezTo>
                  <a:cubicBezTo>
                    <a:pt x="841" y="121"/>
                    <a:pt x="745" y="133"/>
                    <a:pt x="638" y="133"/>
                  </a:cubicBezTo>
                  <a:cubicBezTo>
                    <a:pt x="541" y="121"/>
                    <a:pt x="433" y="109"/>
                    <a:pt x="337" y="97"/>
                  </a:cubicBezTo>
                  <a:cubicBezTo>
                    <a:pt x="241" y="73"/>
                    <a:pt x="145" y="36"/>
                    <a:pt x="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1"/>
            <p:cNvSpPr/>
            <p:nvPr/>
          </p:nvSpPr>
          <p:spPr>
            <a:xfrm>
              <a:off x="3698748" y="4326185"/>
              <a:ext cx="89850" cy="172161"/>
            </a:xfrm>
            <a:custGeom>
              <a:avLst/>
              <a:gdLst/>
              <a:ahLst/>
              <a:cxnLst/>
              <a:rect l="l" t="t" r="r" b="b"/>
              <a:pathLst>
                <a:path w="1430" h="2740" extrusionOk="0">
                  <a:moveTo>
                    <a:pt x="1198" y="0"/>
                  </a:moveTo>
                  <a:cubicBezTo>
                    <a:pt x="1191" y="0"/>
                    <a:pt x="1184" y="1"/>
                    <a:pt x="1177" y="1"/>
                  </a:cubicBezTo>
                  <a:cubicBezTo>
                    <a:pt x="1022" y="25"/>
                    <a:pt x="926" y="97"/>
                    <a:pt x="217" y="409"/>
                  </a:cubicBezTo>
                  <a:cubicBezTo>
                    <a:pt x="37" y="494"/>
                    <a:pt x="1" y="566"/>
                    <a:pt x="37" y="734"/>
                  </a:cubicBezTo>
                  <a:cubicBezTo>
                    <a:pt x="121" y="1070"/>
                    <a:pt x="481" y="2414"/>
                    <a:pt x="614" y="2630"/>
                  </a:cubicBezTo>
                  <a:cubicBezTo>
                    <a:pt x="661" y="2706"/>
                    <a:pt x="730" y="2740"/>
                    <a:pt x="795" y="2740"/>
                  </a:cubicBezTo>
                  <a:cubicBezTo>
                    <a:pt x="863" y="2740"/>
                    <a:pt x="925" y="2703"/>
                    <a:pt x="950" y="2642"/>
                  </a:cubicBezTo>
                  <a:cubicBezTo>
                    <a:pt x="961" y="2606"/>
                    <a:pt x="1417" y="385"/>
                    <a:pt x="1417" y="241"/>
                  </a:cubicBezTo>
                  <a:cubicBezTo>
                    <a:pt x="1429" y="104"/>
                    <a:pt x="1332" y="0"/>
                    <a:pt x="11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1"/>
            <p:cNvSpPr/>
            <p:nvPr/>
          </p:nvSpPr>
          <p:spPr>
            <a:xfrm>
              <a:off x="3434097" y="4285155"/>
              <a:ext cx="367696" cy="174486"/>
            </a:xfrm>
            <a:custGeom>
              <a:avLst/>
              <a:gdLst/>
              <a:ahLst/>
              <a:cxnLst/>
              <a:rect l="l" t="t" r="r" b="b"/>
              <a:pathLst>
                <a:path w="5852" h="2777" extrusionOk="0">
                  <a:moveTo>
                    <a:pt x="5200" y="0"/>
                  </a:moveTo>
                  <a:cubicBezTo>
                    <a:pt x="5187" y="0"/>
                    <a:pt x="5174" y="2"/>
                    <a:pt x="5162" y="6"/>
                  </a:cubicBezTo>
                  <a:cubicBezTo>
                    <a:pt x="5125" y="19"/>
                    <a:pt x="4249" y="547"/>
                    <a:pt x="3337" y="822"/>
                  </a:cubicBezTo>
                  <a:cubicBezTo>
                    <a:pt x="3085" y="902"/>
                    <a:pt x="2896" y="937"/>
                    <a:pt x="2747" y="937"/>
                  </a:cubicBezTo>
                  <a:cubicBezTo>
                    <a:pt x="2471" y="937"/>
                    <a:pt x="2333" y="818"/>
                    <a:pt x="2185" y="654"/>
                  </a:cubicBezTo>
                  <a:cubicBezTo>
                    <a:pt x="2182" y="650"/>
                    <a:pt x="2178" y="648"/>
                    <a:pt x="2173" y="648"/>
                  </a:cubicBezTo>
                  <a:cubicBezTo>
                    <a:pt x="2119" y="648"/>
                    <a:pt x="1927" y="893"/>
                    <a:pt x="1188" y="1278"/>
                  </a:cubicBezTo>
                  <a:cubicBezTo>
                    <a:pt x="889" y="1435"/>
                    <a:pt x="564" y="1470"/>
                    <a:pt x="252" y="1627"/>
                  </a:cubicBezTo>
                  <a:cubicBezTo>
                    <a:pt x="0" y="1735"/>
                    <a:pt x="60" y="2131"/>
                    <a:pt x="264" y="2323"/>
                  </a:cubicBezTo>
                  <a:cubicBezTo>
                    <a:pt x="597" y="2637"/>
                    <a:pt x="1203" y="2776"/>
                    <a:pt x="1811" y="2776"/>
                  </a:cubicBezTo>
                  <a:cubicBezTo>
                    <a:pt x="2343" y="2776"/>
                    <a:pt x="2876" y="2669"/>
                    <a:pt x="3229" y="2479"/>
                  </a:cubicBezTo>
                  <a:cubicBezTo>
                    <a:pt x="3661" y="2239"/>
                    <a:pt x="3781" y="2083"/>
                    <a:pt x="4273" y="2023"/>
                  </a:cubicBezTo>
                  <a:cubicBezTo>
                    <a:pt x="4813" y="1963"/>
                    <a:pt x="5186" y="1903"/>
                    <a:pt x="5474" y="1422"/>
                  </a:cubicBezTo>
                  <a:cubicBezTo>
                    <a:pt x="5852" y="816"/>
                    <a:pt x="5475" y="0"/>
                    <a:pt x="52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1"/>
            <p:cNvSpPr/>
            <p:nvPr/>
          </p:nvSpPr>
          <p:spPr>
            <a:xfrm>
              <a:off x="3560767" y="4346292"/>
              <a:ext cx="132828" cy="27521"/>
            </a:xfrm>
            <a:custGeom>
              <a:avLst/>
              <a:gdLst/>
              <a:ahLst/>
              <a:cxnLst/>
              <a:rect l="l" t="t" r="r" b="b"/>
              <a:pathLst>
                <a:path w="2114" h="438" extrusionOk="0">
                  <a:moveTo>
                    <a:pt x="2061" y="1"/>
                  </a:moveTo>
                  <a:cubicBezTo>
                    <a:pt x="2054" y="1"/>
                    <a:pt x="2048" y="2"/>
                    <a:pt x="2041" y="6"/>
                  </a:cubicBezTo>
                  <a:cubicBezTo>
                    <a:pt x="2033" y="14"/>
                    <a:pt x="1346" y="350"/>
                    <a:pt x="738" y="350"/>
                  </a:cubicBezTo>
                  <a:cubicBezTo>
                    <a:pt x="490" y="350"/>
                    <a:pt x="255" y="294"/>
                    <a:pt x="84" y="137"/>
                  </a:cubicBezTo>
                  <a:cubicBezTo>
                    <a:pt x="72" y="125"/>
                    <a:pt x="60" y="119"/>
                    <a:pt x="48" y="119"/>
                  </a:cubicBezTo>
                  <a:cubicBezTo>
                    <a:pt x="36" y="119"/>
                    <a:pt x="24" y="125"/>
                    <a:pt x="12" y="137"/>
                  </a:cubicBezTo>
                  <a:cubicBezTo>
                    <a:pt x="1" y="150"/>
                    <a:pt x="1" y="185"/>
                    <a:pt x="25" y="198"/>
                  </a:cubicBezTo>
                  <a:cubicBezTo>
                    <a:pt x="217" y="377"/>
                    <a:pt x="468" y="438"/>
                    <a:pt x="745" y="438"/>
                  </a:cubicBezTo>
                  <a:cubicBezTo>
                    <a:pt x="1369" y="438"/>
                    <a:pt x="2041" y="102"/>
                    <a:pt x="2089" y="89"/>
                  </a:cubicBezTo>
                  <a:cubicBezTo>
                    <a:pt x="2113" y="78"/>
                    <a:pt x="2113" y="41"/>
                    <a:pt x="2101" y="30"/>
                  </a:cubicBezTo>
                  <a:cubicBezTo>
                    <a:pt x="2093" y="12"/>
                    <a:pt x="2077" y="1"/>
                    <a:pt x="20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1"/>
            <p:cNvSpPr/>
            <p:nvPr/>
          </p:nvSpPr>
          <p:spPr>
            <a:xfrm>
              <a:off x="3887308" y="3082595"/>
              <a:ext cx="449567" cy="1381310"/>
            </a:xfrm>
            <a:custGeom>
              <a:avLst/>
              <a:gdLst/>
              <a:ahLst/>
              <a:cxnLst/>
              <a:rect l="l" t="t" r="r" b="b"/>
              <a:pathLst>
                <a:path w="7155" h="21984" extrusionOk="0">
                  <a:moveTo>
                    <a:pt x="4569" y="1"/>
                  </a:moveTo>
                  <a:cubicBezTo>
                    <a:pt x="4456" y="1"/>
                    <a:pt x="4345" y="9"/>
                    <a:pt x="4239" y="24"/>
                  </a:cubicBezTo>
                  <a:cubicBezTo>
                    <a:pt x="3722" y="96"/>
                    <a:pt x="3242" y="336"/>
                    <a:pt x="2942" y="672"/>
                  </a:cubicBezTo>
                  <a:cubicBezTo>
                    <a:pt x="2366" y="1332"/>
                    <a:pt x="2366" y="2281"/>
                    <a:pt x="2281" y="3073"/>
                  </a:cubicBezTo>
                  <a:cubicBezTo>
                    <a:pt x="2006" y="5461"/>
                    <a:pt x="1873" y="7838"/>
                    <a:pt x="2041" y="10203"/>
                  </a:cubicBezTo>
                  <a:cubicBezTo>
                    <a:pt x="2209" y="12772"/>
                    <a:pt x="2582" y="15292"/>
                    <a:pt x="2858" y="17801"/>
                  </a:cubicBezTo>
                  <a:cubicBezTo>
                    <a:pt x="2870" y="17933"/>
                    <a:pt x="2882" y="18077"/>
                    <a:pt x="2894" y="18209"/>
                  </a:cubicBezTo>
                  <a:cubicBezTo>
                    <a:pt x="2990" y="19230"/>
                    <a:pt x="2846" y="19566"/>
                    <a:pt x="2006" y="20225"/>
                  </a:cubicBezTo>
                  <a:cubicBezTo>
                    <a:pt x="1502" y="20622"/>
                    <a:pt x="998" y="21054"/>
                    <a:pt x="397" y="21282"/>
                  </a:cubicBezTo>
                  <a:cubicBezTo>
                    <a:pt x="277" y="21330"/>
                    <a:pt x="1" y="21414"/>
                    <a:pt x="97" y="21594"/>
                  </a:cubicBezTo>
                  <a:cubicBezTo>
                    <a:pt x="245" y="21902"/>
                    <a:pt x="582" y="21984"/>
                    <a:pt x="940" y="21984"/>
                  </a:cubicBezTo>
                  <a:cubicBezTo>
                    <a:pt x="1252" y="21984"/>
                    <a:pt x="1579" y="21922"/>
                    <a:pt x="1814" y="21894"/>
                  </a:cubicBezTo>
                  <a:cubicBezTo>
                    <a:pt x="2436" y="21828"/>
                    <a:pt x="3079" y="21504"/>
                    <a:pt x="3656" y="21504"/>
                  </a:cubicBezTo>
                  <a:cubicBezTo>
                    <a:pt x="3702" y="21504"/>
                    <a:pt x="3748" y="21506"/>
                    <a:pt x="3794" y="21510"/>
                  </a:cubicBezTo>
                  <a:cubicBezTo>
                    <a:pt x="3965" y="21523"/>
                    <a:pt x="4152" y="21539"/>
                    <a:pt x="4335" y="21539"/>
                  </a:cubicBezTo>
                  <a:cubicBezTo>
                    <a:pt x="4677" y="21539"/>
                    <a:pt x="5003" y="21480"/>
                    <a:pt x="5175" y="21222"/>
                  </a:cubicBezTo>
                  <a:cubicBezTo>
                    <a:pt x="5378" y="20910"/>
                    <a:pt x="5175" y="20358"/>
                    <a:pt x="5055" y="20046"/>
                  </a:cubicBezTo>
                  <a:cubicBezTo>
                    <a:pt x="4922" y="19734"/>
                    <a:pt x="4802" y="19097"/>
                    <a:pt x="4802" y="18941"/>
                  </a:cubicBezTo>
                  <a:cubicBezTo>
                    <a:pt x="4802" y="18857"/>
                    <a:pt x="4802" y="18569"/>
                    <a:pt x="4791" y="17705"/>
                  </a:cubicBezTo>
                  <a:cubicBezTo>
                    <a:pt x="4839" y="17248"/>
                    <a:pt x="4911" y="16336"/>
                    <a:pt x="4994" y="15484"/>
                  </a:cubicBezTo>
                  <a:cubicBezTo>
                    <a:pt x="5090" y="14644"/>
                    <a:pt x="5186" y="13876"/>
                    <a:pt x="5223" y="13684"/>
                  </a:cubicBezTo>
                  <a:cubicBezTo>
                    <a:pt x="5607" y="11415"/>
                    <a:pt x="5655" y="9518"/>
                    <a:pt x="5378" y="8258"/>
                  </a:cubicBezTo>
                  <a:cubicBezTo>
                    <a:pt x="5306" y="7922"/>
                    <a:pt x="5378" y="7454"/>
                    <a:pt x="5498" y="6986"/>
                  </a:cubicBezTo>
                  <a:cubicBezTo>
                    <a:pt x="5618" y="6517"/>
                    <a:pt x="5799" y="6061"/>
                    <a:pt x="5931" y="5749"/>
                  </a:cubicBezTo>
                  <a:cubicBezTo>
                    <a:pt x="6255" y="5017"/>
                    <a:pt x="6843" y="3913"/>
                    <a:pt x="7047" y="2892"/>
                  </a:cubicBezTo>
                  <a:cubicBezTo>
                    <a:pt x="7155" y="2377"/>
                    <a:pt x="7155" y="1873"/>
                    <a:pt x="6975" y="1416"/>
                  </a:cubicBezTo>
                  <a:cubicBezTo>
                    <a:pt x="6600" y="527"/>
                    <a:pt x="5507" y="1"/>
                    <a:pt x="4569" y="1"/>
                  </a:cubicBezTo>
                  <a:close/>
                </a:path>
              </a:pathLst>
            </a:custGeom>
            <a:solidFill>
              <a:srgbClr val="BA7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1"/>
            <p:cNvSpPr/>
            <p:nvPr/>
          </p:nvSpPr>
          <p:spPr>
            <a:xfrm>
              <a:off x="4046526" y="3540836"/>
              <a:ext cx="80677" cy="13949"/>
            </a:xfrm>
            <a:custGeom>
              <a:avLst/>
              <a:gdLst/>
              <a:ahLst/>
              <a:cxnLst/>
              <a:rect l="l" t="t" r="r" b="b"/>
              <a:pathLst>
                <a:path w="1284" h="222" extrusionOk="0">
                  <a:moveTo>
                    <a:pt x="1248" y="0"/>
                  </a:moveTo>
                  <a:cubicBezTo>
                    <a:pt x="1243" y="0"/>
                    <a:pt x="1239" y="2"/>
                    <a:pt x="1236" y="5"/>
                  </a:cubicBezTo>
                  <a:cubicBezTo>
                    <a:pt x="1140" y="41"/>
                    <a:pt x="1044" y="77"/>
                    <a:pt x="948" y="89"/>
                  </a:cubicBezTo>
                  <a:cubicBezTo>
                    <a:pt x="840" y="113"/>
                    <a:pt x="744" y="125"/>
                    <a:pt x="648" y="137"/>
                  </a:cubicBezTo>
                  <a:cubicBezTo>
                    <a:pt x="540" y="137"/>
                    <a:pt x="444" y="137"/>
                    <a:pt x="348" y="113"/>
                  </a:cubicBezTo>
                  <a:cubicBezTo>
                    <a:pt x="240" y="101"/>
                    <a:pt x="144" y="77"/>
                    <a:pt x="48" y="53"/>
                  </a:cubicBezTo>
                  <a:lnTo>
                    <a:pt x="48" y="41"/>
                  </a:lnTo>
                  <a:cubicBezTo>
                    <a:pt x="36" y="41"/>
                    <a:pt x="12" y="53"/>
                    <a:pt x="12" y="65"/>
                  </a:cubicBezTo>
                  <a:cubicBezTo>
                    <a:pt x="0" y="77"/>
                    <a:pt x="12" y="89"/>
                    <a:pt x="24" y="101"/>
                  </a:cubicBezTo>
                  <a:cubicBezTo>
                    <a:pt x="228" y="185"/>
                    <a:pt x="432" y="221"/>
                    <a:pt x="648" y="221"/>
                  </a:cubicBezTo>
                  <a:cubicBezTo>
                    <a:pt x="756" y="221"/>
                    <a:pt x="864" y="209"/>
                    <a:pt x="960" y="185"/>
                  </a:cubicBezTo>
                  <a:cubicBezTo>
                    <a:pt x="1068" y="161"/>
                    <a:pt x="1164" y="113"/>
                    <a:pt x="1260" y="65"/>
                  </a:cubicBezTo>
                  <a:cubicBezTo>
                    <a:pt x="1284" y="65"/>
                    <a:pt x="1284" y="41"/>
                    <a:pt x="1284" y="29"/>
                  </a:cubicBezTo>
                  <a:cubicBezTo>
                    <a:pt x="1276" y="12"/>
                    <a:pt x="1260" y="0"/>
                    <a:pt x="12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1"/>
            <p:cNvSpPr/>
            <p:nvPr/>
          </p:nvSpPr>
          <p:spPr>
            <a:xfrm>
              <a:off x="4134680" y="4345600"/>
              <a:ext cx="87589" cy="173292"/>
            </a:xfrm>
            <a:custGeom>
              <a:avLst/>
              <a:gdLst/>
              <a:ahLst/>
              <a:cxnLst/>
              <a:rect l="l" t="t" r="r" b="b"/>
              <a:pathLst>
                <a:path w="1394" h="2758" extrusionOk="0">
                  <a:moveTo>
                    <a:pt x="1173" y="1"/>
                  </a:moveTo>
                  <a:cubicBezTo>
                    <a:pt x="1159" y="1"/>
                    <a:pt x="1144" y="2"/>
                    <a:pt x="1129" y="4"/>
                  </a:cubicBezTo>
                  <a:cubicBezTo>
                    <a:pt x="974" y="28"/>
                    <a:pt x="889" y="113"/>
                    <a:pt x="206" y="484"/>
                  </a:cubicBezTo>
                  <a:cubicBezTo>
                    <a:pt x="37" y="569"/>
                    <a:pt x="1" y="641"/>
                    <a:pt x="49" y="809"/>
                  </a:cubicBezTo>
                  <a:cubicBezTo>
                    <a:pt x="145" y="1145"/>
                    <a:pt x="601" y="2453"/>
                    <a:pt x="745" y="2669"/>
                  </a:cubicBezTo>
                  <a:cubicBezTo>
                    <a:pt x="792" y="2732"/>
                    <a:pt x="853" y="2758"/>
                    <a:pt x="911" y="2758"/>
                  </a:cubicBezTo>
                  <a:cubicBezTo>
                    <a:pt x="987" y="2758"/>
                    <a:pt x="1060" y="2713"/>
                    <a:pt x="1094" y="2645"/>
                  </a:cubicBezTo>
                  <a:cubicBezTo>
                    <a:pt x="1094" y="2621"/>
                    <a:pt x="1393" y="364"/>
                    <a:pt x="1393" y="220"/>
                  </a:cubicBezTo>
                  <a:cubicBezTo>
                    <a:pt x="1383" y="91"/>
                    <a:pt x="1295" y="1"/>
                    <a:pt x="1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1"/>
            <p:cNvSpPr/>
            <p:nvPr/>
          </p:nvSpPr>
          <p:spPr>
            <a:xfrm>
              <a:off x="3872228" y="4305387"/>
              <a:ext cx="363235" cy="189314"/>
            </a:xfrm>
            <a:custGeom>
              <a:avLst/>
              <a:gdLst/>
              <a:ahLst/>
              <a:cxnLst/>
              <a:rect l="l" t="t" r="r" b="b"/>
              <a:pathLst>
                <a:path w="5781" h="3013" extrusionOk="0">
                  <a:moveTo>
                    <a:pt x="5077" y="1"/>
                  </a:moveTo>
                  <a:cubicBezTo>
                    <a:pt x="5061" y="1"/>
                    <a:pt x="5045" y="3"/>
                    <a:pt x="5031" y="9"/>
                  </a:cubicBezTo>
                  <a:cubicBezTo>
                    <a:pt x="4994" y="20"/>
                    <a:pt x="4166" y="609"/>
                    <a:pt x="3278" y="956"/>
                  </a:cubicBezTo>
                  <a:cubicBezTo>
                    <a:pt x="2996" y="1062"/>
                    <a:pt x="2792" y="1106"/>
                    <a:pt x="2633" y="1106"/>
                  </a:cubicBezTo>
                  <a:cubicBezTo>
                    <a:pt x="2394" y="1106"/>
                    <a:pt x="2258" y="1005"/>
                    <a:pt x="2113" y="860"/>
                  </a:cubicBezTo>
                  <a:cubicBezTo>
                    <a:pt x="2110" y="857"/>
                    <a:pt x="2105" y="855"/>
                    <a:pt x="2100" y="855"/>
                  </a:cubicBezTo>
                  <a:cubicBezTo>
                    <a:pt x="2041" y="855"/>
                    <a:pt x="1873" y="1113"/>
                    <a:pt x="1153" y="1545"/>
                  </a:cubicBezTo>
                  <a:cubicBezTo>
                    <a:pt x="865" y="1725"/>
                    <a:pt x="553" y="1797"/>
                    <a:pt x="253" y="1965"/>
                  </a:cubicBezTo>
                  <a:cubicBezTo>
                    <a:pt x="1" y="2097"/>
                    <a:pt x="97" y="2481"/>
                    <a:pt x="313" y="2661"/>
                  </a:cubicBezTo>
                  <a:cubicBezTo>
                    <a:pt x="612" y="2906"/>
                    <a:pt x="1099" y="3013"/>
                    <a:pt x="1609" y="3013"/>
                  </a:cubicBezTo>
                  <a:cubicBezTo>
                    <a:pt x="2226" y="3013"/>
                    <a:pt x="2877" y="2857"/>
                    <a:pt x="3278" y="2601"/>
                  </a:cubicBezTo>
                  <a:cubicBezTo>
                    <a:pt x="3698" y="2349"/>
                    <a:pt x="3794" y="2169"/>
                    <a:pt x="4286" y="2085"/>
                  </a:cubicBezTo>
                  <a:cubicBezTo>
                    <a:pt x="4826" y="1977"/>
                    <a:pt x="5186" y="1905"/>
                    <a:pt x="5450" y="1401"/>
                  </a:cubicBezTo>
                  <a:cubicBezTo>
                    <a:pt x="5780" y="776"/>
                    <a:pt x="5357" y="1"/>
                    <a:pt x="50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1"/>
            <p:cNvSpPr/>
            <p:nvPr/>
          </p:nvSpPr>
          <p:spPr>
            <a:xfrm>
              <a:off x="3996700" y="4371173"/>
              <a:ext cx="132011" cy="33553"/>
            </a:xfrm>
            <a:custGeom>
              <a:avLst/>
              <a:gdLst/>
              <a:ahLst/>
              <a:cxnLst/>
              <a:rect l="l" t="t" r="r" b="b"/>
              <a:pathLst>
                <a:path w="2101" h="534" extrusionOk="0">
                  <a:moveTo>
                    <a:pt x="2043" y="1"/>
                  </a:moveTo>
                  <a:cubicBezTo>
                    <a:pt x="2037" y="1"/>
                    <a:pt x="2032" y="2"/>
                    <a:pt x="2029" y="5"/>
                  </a:cubicBezTo>
                  <a:cubicBezTo>
                    <a:pt x="2020" y="15"/>
                    <a:pt x="1275" y="443"/>
                    <a:pt x="639" y="443"/>
                  </a:cubicBezTo>
                  <a:cubicBezTo>
                    <a:pt x="428" y="443"/>
                    <a:pt x="229" y="395"/>
                    <a:pt x="73" y="270"/>
                  </a:cubicBezTo>
                  <a:cubicBezTo>
                    <a:pt x="68" y="265"/>
                    <a:pt x="59" y="262"/>
                    <a:pt x="49" y="262"/>
                  </a:cubicBezTo>
                  <a:cubicBezTo>
                    <a:pt x="35" y="262"/>
                    <a:pt x="20" y="268"/>
                    <a:pt x="12" y="282"/>
                  </a:cubicBezTo>
                  <a:cubicBezTo>
                    <a:pt x="1" y="294"/>
                    <a:pt x="1" y="330"/>
                    <a:pt x="12" y="342"/>
                  </a:cubicBezTo>
                  <a:cubicBezTo>
                    <a:pt x="193" y="486"/>
                    <a:pt x="409" y="534"/>
                    <a:pt x="637" y="534"/>
                  </a:cubicBezTo>
                  <a:cubicBezTo>
                    <a:pt x="1297" y="534"/>
                    <a:pt x="2029" y="114"/>
                    <a:pt x="2077" y="90"/>
                  </a:cubicBezTo>
                  <a:cubicBezTo>
                    <a:pt x="2089" y="77"/>
                    <a:pt x="2101" y="42"/>
                    <a:pt x="2089" y="29"/>
                  </a:cubicBezTo>
                  <a:cubicBezTo>
                    <a:pt x="2080" y="12"/>
                    <a:pt x="2059" y="1"/>
                    <a:pt x="2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1"/>
            <p:cNvSpPr/>
            <p:nvPr/>
          </p:nvSpPr>
          <p:spPr>
            <a:xfrm>
              <a:off x="3563783" y="2521057"/>
              <a:ext cx="850061" cy="926717"/>
            </a:xfrm>
            <a:custGeom>
              <a:avLst/>
              <a:gdLst/>
              <a:ahLst/>
              <a:cxnLst/>
              <a:rect l="l" t="t" r="r" b="b"/>
              <a:pathLst>
                <a:path w="13529" h="14749" extrusionOk="0">
                  <a:moveTo>
                    <a:pt x="4226" y="14326"/>
                  </a:moveTo>
                  <a:lnTo>
                    <a:pt x="4226" y="14326"/>
                  </a:lnTo>
                  <a:cubicBezTo>
                    <a:pt x="4196" y="14332"/>
                    <a:pt x="4208" y="14335"/>
                    <a:pt x="4221" y="14335"/>
                  </a:cubicBezTo>
                  <a:cubicBezTo>
                    <a:pt x="4235" y="14335"/>
                    <a:pt x="4250" y="14332"/>
                    <a:pt x="4226" y="14326"/>
                  </a:cubicBezTo>
                  <a:close/>
                  <a:moveTo>
                    <a:pt x="11134" y="1"/>
                  </a:moveTo>
                  <a:cubicBezTo>
                    <a:pt x="11084" y="1"/>
                    <a:pt x="11032" y="14"/>
                    <a:pt x="10972" y="42"/>
                  </a:cubicBezTo>
                  <a:cubicBezTo>
                    <a:pt x="10216" y="387"/>
                    <a:pt x="8279" y="637"/>
                    <a:pt x="6627" y="637"/>
                  </a:cubicBezTo>
                  <a:cubicBezTo>
                    <a:pt x="5866" y="637"/>
                    <a:pt x="5166" y="584"/>
                    <a:pt x="4670" y="463"/>
                  </a:cubicBezTo>
                  <a:cubicBezTo>
                    <a:pt x="4617" y="448"/>
                    <a:pt x="4570" y="439"/>
                    <a:pt x="4527" y="439"/>
                  </a:cubicBezTo>
                  <a:cubicBezTo>
                    <a:pt x="4395" y="439"/>
                    <a:pt x="4296" y="524"/>
                    <a:pt x="4142" y="786"/>
                  </a:cubicBezTo>
                  <a:cubicBezTo>
                    <a:pt x="4094" y="858"/>
                    <a:pt x="4046" y="943"/>
                    <a:pt x="3998" y="1039"/>
                  </a:cubicBezTo>
                  <a:cubicBezTo>
                    <a:pt x="3613" y="1746"/>
                    <a:pt x="3277" y="2623"/>
                    <a:pt x="2989" y="3547"/>
                  </a:cubicBezTo>
                  <a:cubicBezTo>
                    <a:pt x="2965" y="3643"/>
                    <a:pt x="2930" y="3727"/>
                    <a:pt x="2906" y="3823"/>
                  </a:cubicBezTo>
                  <a:cubicBezTo>
                    <a:pt x="2714" y="4483"/>
                    <a:pt x="2546" y="5144"/>
                    <a:pt x="2389" y="5768"/>
                  </a:cubicBezTo>
                  <a:lnTo>
                    <a:pt x="2245" y="6344"/>
                  </a:lnTo>
                  <a:lnTo>
                    <a:pt x="2209" y="6524"/>
                  </a:lnTo>
                  <a:cubicBezTo>
                    <a:pt x="2197" y="6548"/>
                    <a:pt x="2197" y="6584"/>
                    <a:pt x="2185" y="6608"/>
                  </a:cubicBezTo>
                  <a:cubicBezTo>
                    <a:pt x="2041" y="7220"/>
                    <a:pt x="1909" y="7761"/>
                    <a:pt x="1801" y="8193"/>
                  </a:cubicBezTo>
                  <a:cubicBezTo>
                    <a:pt x="1801" y="8204"/>
                    <a:pt x="1789" y="8204"/>
                    <a:pt x="1789" y="8217"/>
                  </a:cubicBezTo>
                  <a:cubicBezTo>
                    <a:pt x="1777" y="8276"/>
                    <a:pt x="1765" y="8324"/>
                    <a:pt x="1741" y="8385"/>
                  </a:cubicBezTo>
                  <a:lnTo>
                    <a:pt x="1705" y="8492"/>
                  </a:lnTo>
                  <a:cubicBezTo>
                    <a:pt x="1693" y="8540"/>
                    <a:pt x="1681" y="8577"/>
                    <a:pt x="1669" y="8612"/>
                  </a:cubicBezTo>
                  <a:cubicBezTo>
                    <a:pt x="1417" y="9393"/>
                    <a:pt x="697" y="11565"/>
                    <a:pt x="324" y="12298"/>
                  </a:cubicBezTo>
                  <a:cubicBezTo>
                    <a:pt x="97" y="12730"/>
                    <a:pt x="1" y="12814"/>
                    <a:pt x="121" y="12946"/>
                  </a:cubicBezTo>
                  <a:cubicBezTo>
                    <a:pt x="457" y="13294"/>
                    <a:pt x="949" y="13606"/>
                    <a:pt x="1381" y="13822"/>
                  </a:cubicBezTo>
                  <a:cubicBezTo>
                    <a:pt x="2324" y="14284"/>
                    <a:pt x="3285" y="14342"/>
                    <a:pt x="3822" y="14342"/>
                  </a:cubicBezTo>
                  <a:cubicBezTo>
                    <a:pt x="3914" y="14342"/>
                    <a:pt x="3993" y="14340"/>
                    <a:pt x="4058" y="14339"/>
                  </a:cubicBezTo>
                  <a:cubicBezTo>
                    <a:pt x="4142" y="14339"/>
                    <a:pt x="4202" y="14326"/>
                    <a:pt x="4226" y="14326"/>
                  </a:cubicBezTo>
                  <a:cubicBezTo>
                    <a:pt x="4298" y="14315"/>
                    <a:pt x="4550" y="14278"/>
                    <a:pt x="5354" y="14194"/>
                  </a:cubicBezTo>
                  <a:cubicBezTo>
                    <a:pt x="5818" y="14140"/>
                    <a:pt x="6296" y="14081"/>
                    <a:pt x="6773" y="14081"/>
                  </a:cubicBezTo>
                  <a:cubicBezTo>
                    <a:pt x="7037" y="14081"/>
                    <a:pt x="7302" y="14099"/>
                    <a:pt x="7563" y="14146"/>
                  </a:cubicBezTo>
                  <a:cubicBezTo>
                    <a:pt x="8379" y="14302"/>
                    <a:pt x="9135" y="14686"/>
                    <a:pt x="9975" y="14734"/>
                  </a:cubicBezTo>
                  <a:cubicBezTo>
                    <a:pt x="10120" y="14743"/>
                    <a:pt x="10260" y="14748"/>
                    <a:pt x="10399" y="14748"/>
                  </a:cubicBezTo>
                  <a:cubicBezTo>
                    <a:pt x="11008" y="14748"/>
                    <a:pt x="11572" y="14647"/>
                    <a:pt x="12208" y="14315"/>
                  </a:cubicBezTo>
                  <a:cubicBezTo>
                    <a:pt x="12712" y="14038"/>
                    <a:pt x="12688" y="13966"/>
                    <a:pt x="12640" y="13762"/>
                  </a:cubicBezTo>
                  <a:cubicBezTo>
                    <a:pt x="12016" y="11397"/>
                    <a:pt x="13528" y="9333"/>
                    <a:pt x="13288" y="5035"/>
                  </a:cubicBezTo>
                  <a:cubicBezTo>
                    <a:pt x="13205" y="3307"/>
                    <a:pt x="12676" y="1255"/>
                    <a:pt x="11368" y="102"/>
                  </a:cubicBezTo>
                  <a:cubicBezTo>
                    <a:pt x="11287" y="36"/>
                    <a:pt x="11214" y="1"/>
                    <a:pt x="11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1"/>
            <p:cNvSpPr/>
            <p:nvPr/>
          </p:nvSpPr>
          <p:spPr>
            <a:xfrm>
              <a:off x="3701072" y="2743862"/>
              <a:ext cx="50580" cy="192456"/>
            </a:xfrm>
            <a:custGeom>
              <a:avLst/>
              <a:gdLst/>
              <a:ahLst/>
              <a:cxnLst/>
              <a:rect l="l" t="t" r="r" b="b"/>
              <a:pathLst>
                <a:path w="805" h="3063" extrusionOk="0">
                  <a:moveTo>
                    <a:pt x="804" y="1"/>
                  </a:moveTo>
                  <a:lnTo>
                    <a:pt x="804" y="1"/>
                  </a:lnTo>
                  <a:cubicBezTo>
                    <a:pt x="780" y="97"/>
                    <a:pt x="745" y="181"/>
                    <a:pt x="721" y="277"/>
                  </a:cubicBezTo>
                  <a:cubicBezTo>
                    <a:pt x="529" y="937"/>
                    <a:pt x="361" y="1598"/>
                    <a:pt x="204" y="2222"/>
                  </a:cubicBezTo>
                  <a:lnTo>
                    <a:pt x="60" y="2798"/>
                  </a:lnTo>
                  <a:lnTo>
                    <a:pt x="24" y="2978"/>
                  </a:lnTo>
                  <a:cubicBezTo>
                    <a:pt x="12" y="3002"/>
                    <a:pt x="12" y="3038"/>
                    <a:pt x="0" y="3062"/>
                  </a:cubicBezTo>
                  <a:lnTo>
                    <a:pt x="0" y="3062"/>
                  </a:lnTo>
                  <a:lnTo>
                    <a:pt x="0" y="3062"/>
                  </a:lnTo>
                  <a:cubicBezTo>
                    <a:pt x="12" y="3038"/>
                    <a:pt x="12" y="3002"/>
                    <a:pt x="24" y="2978"/>
                  </a:cubicBezTo>
                  <a:lnTo>
                    <a:pt x="60" y="2798"/>
                  </a:lnTo>
                  <a:lnTo>
                    <a:pt x="204" y="2222"/>
                  </a:lnTo>
                  <a:cubicBezTo>
                    <a:pt x="361" y="1598"/>
                    <a:pt x="529" y="937"/>
                    <a:pt x="721" y="277"/>
                  </a:cubicBezTo>
                  <a:cubicBezTo>
                    <a:pt x="745" y="181"/>
                    <a:pt x="780" y="97"/>
                    <a:pt x="804" y="1"/>
                  </a:cubicBezTo>
                  <a:close/>
                </a:path>
              </a:pathLst>
            </a:custGeom>
            <a:solidFill>
              <a:srgbClr val="D1D3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1"/>
            <p:cNvSpPr/>
            <p:nvPr/>
          </p:nvSpPr>
          <p:spPr>
            <a:xfrm>
              <a:off x="4038986" y="3409892"/>
              <a:ext cx="138043" cy="36254"/>
            </a:xfrm>
            <a:custGeom>
              <a:avLst/>
              <a:gdLst/>
              <a:ahLst/>
              <a:cxnLst/>
              <a:rect l="l" t="t" r="r" b="b"/>
              <a:pathLst>
                <a:path w="2197" h="577" extrusionOk="0">
                  <a:moveTo>
                    <a:pt x="0" y="0"/>
                  </a:moveTo>
                  <a:cubicBezTo>
                    <a:pt x="744" y="145"/>
                    <a:pt x="1440" y="481"/>
                    <a:pt x="2196" y="577"/>
                  </a:cubicBezTo>
                  <a:cubicBezTo>
                    <a:pt x="1440" y="481"/>
                    <a:pt x="744" y="145"/>
                    <a:pt x="0" y="0"/>
                  </a:cubicBezTo>
                  <a:close/>
                </a:path>
              </a:pathLst>
            </a:custGeom>
            <a:solidFill>
              <a:srgbClr val="995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1"/>
            <p:cNvSpPr/>
            <p:nvPr/>
          </p:nvSpPr>
          <p:spPr>
            <a:xfrm>
              <a:off x="4330780" y="3418940"/>
              <a:ext cx="3079" cy="1571"/>
            </a:xfrm>
            <a:custGeom>
              <a:avLst/>
              <a:gdLst/>
              <a:ahLst/>
              <a:cxnLst/>
              <a:rect l="l" t="t" r="r" b="b"/>
              <a:pathLst>
                <a:path w="49" h="25" extrusionOk="0">
                  <a:moveTo>
                    <a:pt x="49" y="1"/>
                  </a:moveTo>
                  <a:cubicBezTo>
                    <a:pt x="25" y="1"/>
                    <a:pt x="13" y="12"/>
                    <a:pt x="1" y="25"/>
                  </a:cubicBezTo>
                  <a:cubicBezTo>
                    <a:pt x="13" y="12"/>
                    <a:pt x="25" y="1"/>
                    <a:pt x="49" y="1"/>
                  </a:cubicBezTo>
                  <a:close/>
                </a:path>
              </a:pathLst>
            </a:custGeom>
            <a:solidFill>
              <a:srgbClr val="D1D3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1"/>
            <p:cNvSpPr/>
            <p:nvPr/>
          </p:nvSpPr>
          <p:spPr>
            <a:xfrm>
              <a:off x="4176966" y="3446084"/>
              <a:ext cx="817" cy="63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lnTo>
                    <a:pt x="13" y="1"/>
                  </a:lnTo>
                  <a:close/>
                </a:path>
              </a:pathLst>
            </a:custGeom>
            <a:solidFill>
              <a:srgbClr val="995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1"/>
            <p:cNvSpPr/>
            <p:nvPr/>
          </p:nvSpPr>
          <p:spPr>
            <a:xfrm>
              <a:off x="4177720" y="3446084"/>
              <a:ext cx="63" cy="6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995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1"/>
            <p:cNvSpPr/>
            <p:nvPr/>
          </p:nvSpPr>
          <p:spPr>
            <a:xfrm>
              <a:off x="4177720" y="3446084"/>
              <a:ext cx="817" cy="63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lnTo>
                    <a:pt x="12" y="1"/>
                  </a:lnTo>
                  <a:close/>
                </a:path>
              </a:pathLst>
            </a:custGeom>
            <a:solidFill>
              <a:srgbClr val="995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1"/>
            <p:cNvSpPr/>
            <p:nvPr/>
          </p:nvSpPr>
          <p:spPr>
            <a:xfrm>
              <a:off x="4178474" y="3446084"/>
              <a:ext cx="817" cy="63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lnTo>
                    <a:pt x="13" y="1"/>
                  </a:lnTo>
                  <a:close/>
                </a:path>
              </a:pathLst>
            </a:custGeom>
            <a:solidFill>
              <a:srgbClr val="995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1"/>
            <p:cNvSpPr/>
            <p:nvPr/>
          </p:nvSpPr>
          <p:spPr>
            <a:xfrm>
              <a:off x="4179228" y="3446084"/>
              <a:ext cx="817" cy="63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lnTo>
                    <a:pt x="12" y="1"/>
                  </a:lnTo>
                  <a:close/>
                </a:path>
              </a:pathLst>
            </a:custGeom>
            <a:solidFill>
              <a:srgbClr val="995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1"/>
            <p:cNvSpPr/>
            <p:nvPr/>
          </p:nvSpPr>
          <p:spPr>
            <a:xfrm>
              <a:off x="4179982" y="3446084"/>
              <a:ext cx="817" cy="63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lnTo>
                    <a:pt x="13" y="1"/>
                  </a:lnTo>
                  <a:close/>
                </a:path>
              </a:pathLst>
            </a:custGeom>
            <a:solidFill>
              <a:srgbClr val="995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1"/>
            <p:cNvSpPr/>
            <p:nvPr/>
          </p:nvSpPr>
          <p:spPr>
            <a:xfrm>
              <a:off x="4180736" y="3446084"/>
              <a:ext cx="63" cy="6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995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1"/>
            <p:cNvSpPr/>
            <p:nvPr/>
          </p:nvSpPr>
          <p:spPr>
            <a:xfrm>
              <a:off x="4181490" y="3446084"/>
              <a:ext cx="63" cy="6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995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1"/>
            <p:cNvSpPr/>
            <p:nvPr/>
          </p:nvSpPr>
          <p:spPr>
            <a:xfrm>
              <a:off x="4181490" y="3446084"/>
              <a:ext cx="817" cy="817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cubicBezTo>
                    <a:pt x="13" y="1"/>
                    <a:pt x="13" y="1"/>
                    <a:pt x="13" y="12"/>
                  </a:cubicBezTo>
                  <a:cubicBezTo>
                    <a:pt x="13" y="1"/>
                    <a:pt x="13" y="1"/>
                    <a:pt x="0" y="1"/>
                  </a:cubicBezTo>
                  <a:close/>
                </a:path>
              </a:pathLst>
            </a:custGeom>
            <a:solidFill>
              <a:srgbClr val="995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1"/>
            <p:cNvSpPr/>
            <p:nvPr/>
          </p:nvSpPr>
          <p:spPr>
            <a:xfrm>
              <a:off x="4182244" y="3446838"/>
              <a:ext cx="817" cy="63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995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1"/>
            <p:cNvSpPr/>
            <p:nvPr/>
          </p:nvSpPr>
          <p:spPr>
            <a:xfrm>
              <a:off x="4182998" y="3446838"/>
              <a:ext cx="817" cy="63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13" y="0"/>
                  </a:lnTo>
                  <a:close/>
                </a:path>
              </a:pathLst>
            </a:custGeom>
            <a:solidFill>
              <a:srgbClr val="995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1"/>
            <p:cNvSpPr/>
            <p:nvPr/>
          </p:nvSpPr>
          <p:spPr>
            <a:xfrm>
              <a:off x="4183752" y="3446838"/>
              <a:ext cx="63" cy="6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995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1"/>
            <p:cNvSpPr/>
            <p:nvPr/>
          </p:nvSpPr>
          <p:spPr>
            <a:xfrm>
              <a:off x="4184506" y="3446838"/>
              <a:ext cx="63" cy="6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995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1"/>
            <p:cNvSpPr/>
            <p:nvPr/>
          </p:nvSpPr>
          <p:spPr>
            <a:xfrm>
              <a:off x="4184506" y="3446838"/>
              <a:ext cx="817" cy="63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13" y="0"/>
                  </a:lnTo>
                  <a:close/>
                </a:path>
              </a:pathLst>
            </a:custGeom>
            <a:solidFill>
              <a:srgbClr val="995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1"/>
            <p:cNvSpPr/>
            <p:nvPr/>
          </p:nvSpPr>
          <p:spPr>
            <a:xfrm>
              <a:off x="4185260" y="3446838"/>
              <a:ext cx="817" cy="63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995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1"/>
            <p:cNvSpPr/>
            <p:nvPr/>
          </p:nvSpPr>
          <p:spPr>
            <a:xfrm>
              <a:off x="4186014" y="3446838"/>
              <a:ext cx="817" cy="63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13" y="0"/>
                  </a:lnTo>
                  <a:close/>
                </a:path>
              </a:pathLst>
            </a:custGeom>
            <a:solidFill>
              <a:srgbClr val="995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1"/>
            <p:cNvSpPr/>
            <p:nvPr/>
          </p:nvSpPr>
          <p:spPr>
            <a:xfrm>
              <a:off x="4186768" y="3446838"/>
              <a:ext cx="63" cy="6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995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1"/>
            <p:cNvSpPr/>
            <p:nvPr/>
          </p:nvSpPr>
          <p:spPr>
            <a:xfrm>
              <a:off x="4187522" y="3446838"/>
              <a:ext cx="63" cy="6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995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1"/>
            <p:cNvSpPr/>
            <p:nvPr/>
          </p:nvSpPr>
          <p:spPr>
            <a:xfrm>
              <a:off x="4187522" y="3446838"/>
              <a:ext cx="817" cy="63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13" y="0"/>
                  </a:lnTo>
                  <a:close/>
                </a:path>
              </a:pathLst>
            </a:custGeom>
            <a:solidFill>
              <a:srgbClr val="995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1"/>
            <p:cNvSpPr/>
            <p:nvPr/>
          </p:nvSpPr>
          <p:spPr>
            <a:xfrm>
              <a:off x="4188276" y="3446838"/>
              <a:ext cx="817" cy="63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995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1"/>
            <p:cNvSpPr/>
            <p:nvPr/>
          </p:nvSpPr>
          <p:spPr>
            <a:xfrm>
              <a:off x="4189030" y="3446838"/>
              <a:ext cx="817" cy="63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13" y="0"/>
                  </a:lnTo>
                  <a:close/>
                </a:path>
              </a:pathLst>
            </a:custGeom>
            <a:solidFill>
              <a:srgbClr val="995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1"/>
            <p:cNvSpPr/>
            <p:nvPr/>
          </p:nvSpPr>
          <p:spPr>
            <a:xfrm>
              <a:off x="4189784" y="3446838"/>
              <a:ext cx="817" cy="63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995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1"/>
            <p:cNvSpPr/>
            <p:nvPr/>
          </p:nvSpPr>
          <p:spPr>
            <a:xfrm>
              <a:off x="3894157" y="2654891"/>
              <a:ext cx="236062" cy="706551"/>
            </a:xfrm>
            <a:custGeom>
              <a:avLst/>
              <a:gdLst/>
              <a:ahLst/>
              <a:cxnLst/>
              <a:rect l="l" t="t" r="r" b="b"/>
              <a:pathLst>
                <a:path w="3757" h="11245" extrusionOk="0">
                  <a:moveTo>
                    <a:pt x="24" y="1"/>
                  </a:moveTo>
                  <a:cubicBezTo>
                    <a:pt x="12" y="1"/>
                    <a:pt x="0" y="13"/>
                    <a:pt x="0" y="37"/>
                  </a:cubicBezTo>
                  <a:cubicBezTo>
                    <a:pt x="60" y="2041"/>
                    <a:pt x="408" y="4034"/>
                    <a:pt x="937" y="5967"/>
                  </a:cubicBezTo>
                  <a:cubicBezTo>
                    <a:pt x="1201" y="6927"/>
                    <a:pt x="1500" y="7887"/>
                    <a:pt x="1932" y="8800"/>
                  </a:cubicBezTo>
                  <a:cubicBezTo>
                    <a:pt x="2353" y="9699"/>
                    <a:pt x="2917" y="10576"/>
                    <a:pt x="3685" y="11236"/>
                  </a:cubicBezTo>
                  <a:cubicBezTo>
                    <a:pt x="3690" y="11241"/>
                    <a:pt x="3699" y="11244"/>
                    <a:pt x="3709" y="11244"/>
                  </a:cubicBezTo>
                  <a:cubicBezTo>
                    <a:pt x="3723" y="11244"/>
                    <a:pt x="3738" y="11238"/>
                    <a:pt x="3745" y="11224"/>
                  </a:cubicBezTo>
                  <a:cubicBezTo>
                    <a:pt x="3757" y="11212"/>
                    <a:pt x="3757" y="11188"/>
                    <a:pt x="3733" y="11164"/>
                  </a:cubicBezTo>
                  <a:cubicBezTo>
                    <a:pt x="2989" y="10516"/>
                    <a:pt x="2437" y="9664"/>
                    <a:pt x="2017" y="8763"/>
                  </a:cubicBezTo>
                  <a:cubicBezTo>
                    <a:pt x="1585" y="7863"/>
                    <a:pt x="1284" y="6903"/>
                    <a:pt x="1020" y="5943"/>
                  </a:cubicBezTo>
                  <a:cubicBezTo>
                    <a:pt x="480" y="4010"/>
                    <a:pt x="132" y="2030"/>
                    <a:pt x="60" y="37"/>
                  </a:cubicBezTo>
                  <a:cubicBezTo>
                    <a:pt x="60" y="13"/>
                    <a:pt x="48" y="1"/>
                    <a:pt x="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1"/>
            <p:cNvSpPr/>
            <p:nvPr/>
          </p:nvSpPr>
          <p:spPr>
            <a:xfrm>
              <a:off x="4110552" y="2954102"/>
              <a:ext cx="43857" cy="290223"/>
            </a:xfrm>
            <a:custGeom>
              <a:avLst/>
              <a:gdLst/>
              <a:ahLst/>
              <a:cxnLst/>
              <a:rect l="l" t="t" r="r" b="b"/>
              <a:pathLst>
                <a:path w="698" h="4619" extrusionOk="0">
                  <a:moveTo>
                    <a:pt x="113" y="1"/>
                  </a:moveTo>
                  <a:cubicBezTo>
                    <a:pt x="101" y="1"/>
                    <a:pt x="85" y="18"/>
                    <a:pt x="85" y="28"/>
                  </a:cubicBezTo>
                  <a:cubicBezTo>
                    <a:pt x="37" y="412"/>
                    <a:pt x="13" y="797"/>
                    <a:pt x="13" y="1192"/>
                  </a:cubicBezTo>
                  <a:cubicBezTo>
                    <a:pt x="1" y="1576"/>
                    <a:pt x="13" y="1960"/>
                    <a:pt x="49" y="2345"/>
                  </a:cubicBezTo>
                  <a:cubicBezTo>
                    <a:pt x="85" y="2729"/>
                    <a:pt x="133" y="3113"/>
                    <a:pt x="229" y="3497"/>
                  </a:cubicBezTo>
                  <a:cubicBezTo>
                    <a:pt x="313" y="3869"/>
                    <a:pt x="433" y="4241"/>
                    <a:pt x="614" y="4601"/>
                  </a:cubicBezTo>
                  <a:cubicBezTo>
                    <a:pt x="614" y="4610"/>
                    <a:pt x="631" y="4618"/>
                    <a:pt x="646" y="4618"/>
                  </a:cubicBezTo>
                  <a:cubicBezTo>
                    <a:pt x="652" y="4618"/>
                    <a:pt x="658" y="4617"/>
                    <a:pt x="662" y="4614"/>
                  </a:cubicBezTo>
                  <a:cubicBezTo>
                    <a:pt x="686" y="4601"/>
                    <a:pt x="697" y="4577"/>
                    <a:pt x="686" y="4566"/>
                  </a:cubicBezTo>
                  <a:lnTo>
                    <a:pt x="686" y="4553"/>
                  </a:lnTo>
                  <a:cubicBezTo>
                    <a:pt x="517" y="4217"/>
                    <a:pt x="397" y="3845"/>
                    <a:pt x="313" y="3473"/>
                  </a:cubicBezTo>
                  <a:cubicBezTo>
                    <a:pt x="229" y="3101"/>
                    <a:pt x="169" y="2717"/>
                    <a:pt x="133" y="2345"/>
                  </a:cubicBezTo>
                  <a:cubicBezTo>
                    <a:pt x="97" y="1960"/>
                    <a:pt x="85" y="1576"/>
                    <a:pt x="85" y="1192"/>
                  </a:cubicBezTo>
                  <a:cubicBezTo>
                    <a:pt x="97" y="808"/>
                    <a:pt x="109" y="424"/>
                    <a:pt x="157" y="40"/>
                  </a:cubicBezTo>
                  <a:cubicBezTo>
                    <a:pt x="157" y="16"/>
                    <a:pt x="145" y="4"/>
                    <a:pt x="121" y="4"/>
                  </a:cubicBezTo>
                  <a:cubicBezTo>
                    <a:pt x="119" y="2"/>
                    <a:pt x="116" y="1"/>
                    <a:pt x="1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1"/>
            <p:cNvSpPr/>
            <p:nvPr/>
          </p:nvSpPr>
          <p:spPr>
            <a:xfrm>
              <a:off x="4241810" y="1894926"/>
              <a:ext cx="585348" cy="817639"/>
            </a:xfrm>
            <a:custGeom>
              <a:avLst/>
              <a:gdLst/>
              <a:ahLst/>
              <a:cxnLst/>
              <a:rect l="l" t="t" r="r" b="b"/>
              <a:pathLst>
                <a:path w="9316" h="13013" extrusionOk="0">
                  <a:moveTo>
                    <a:pt x="1722" y="1"/>
                  </a:moveTo>
                  <a:cubicBezTo>
                    <a:pt x="1539" y="1"/>
                    <a:pt x="1360" y="91"/>
                    <a:pt x="1213" y="212"/>
                  </a:cubicBezTo>
                  <a:cubicBezTo>
                    <a:pt x="685" y="633"/>
                    <a:pt x="409" y="1209"/>
                    <a:pt x="193" y="1857"/>
                  </a:cubicBezTo>
                  <a:cubicBezTo>
                    <a:pt x="72" y="2193"/>
                    <a:pt x="96" y="2541"/>
                    <a:pt x="13" y="2877"/>
                  </a:cubicBezTo>
                  <a:cubicBezTo>
                    <a:pt x="0" y="3045"/>
                    <a:pt x="37" y="3213"/>
                    <a:pt x="37" y="3393"/>
                  </a:cubicBezTo>
                  <a:cubicBezTo>
                    <a:pt x="87" y="4055"/>
                    <a:pt x="529" y="4699"/>
                    <a:pt x="1009" y="4699"/>
                  </a:cubicBezTo>
                  <a:cubicBezTo>
                    <a:pt x="1105" y="4699"/>
                    <a:pt x="1201" y="4673"/>
                    <a:pt x="1297" y="4618"/>
                  </a:cubicBezTo>
                  <a:cubicBezTo>
                    <a:pt x="1455" y="4523"/>
                    <a:pt x="1630" y="4480"/>
                    <a:pt x="1818" y="4480"/>
                  </a:cubicBezTo>
                  <a:cubicBezTo>
                    <a:pt x="3156" y="4480"/>
                    <a:pt x="5140" y="6657"/>
                    <a:pt x="6266" y="7846"/>
                  </a:cubicBezTo>
                  <a:cubicBezTo>
                    <a:pt x="6410" y="8003"/>
                    <a:pt x="6399" y="8003"/>
                    <a:pt x="6231" y="8147"/>
                  </a:cubicBezTo>
                  <a:cubicBezTo>
                    <a:pt x="5570" y="8759"/>
                    <a:pt x="4382" y="9767"/>
                    <a:pt x="2905" y="11495"/>
                  </a:cubicBezTo>
                  <a:cubicBezTo>
                    <a:pt x="2270" y="12240"/>
                    <a:pt x="2654" y="12876"/>
                    <a:pt x="3145" y="12996"/>
                  </a:cubicBezTo>
                  <a:cubicBezTo>
                    <a:pt x="3179" y="13004"/>
                    <a:pt x="3213" y="13013"/>
                    <a:pt x="3247" y="13013"/>
                  </a:cubicBezTo>
                  <a:cubicBezTo>
                    <a:pt x="3261" y="13013"/>
                    <a:pt x="3275" y="13011"/>
                    <a:pt x="3289" y="13008"/>
                  </a:cubicBezTo>
                  <a:cubicBezTo>
                    <a:pt x="3457" y="12984"/>
                    <a:pt x="3614" y="12948"/>
                    <a:pt x="3770" y="12864"/>
                  </a:cubicBezTo>
                  <a:cubicBezTo>
                    <a:pt x="4118" y="12696"/>
                    <a:pt x="5799" y="11639"/>
                    <a:pt x="7167" y="10572"/>
                  </a:cubicBezTo>
                  <a:cubicBezTo>
                    <a:pt x="7743" y="10115"/>
                    <a:pt x="8439" y="9563"/>
                    <a:pt x="8931" y="8939"/>
                  </a:cubicBezTo>
                  <a:cubicBezTo>
                    <a:pt x="9315" y="8470"/>
                    <a:pt x="9304" y="7846"/>
                    <a:pt x="9088" y="7438"/>
                  </a:cubicBezTo>
                  <a:cubicBezTo>
                    <a:pt x="7707" y="4821"/>
                    <a:pt x="3326" y="668"/>
                    <a:pt x="1933" y="44"/>
                  </a:cubicBezTo>
                  <a:cubicBezTo>
                    <a:pt x="1863" y="14"/>
                    <a:pt x="1792" y="1"/>
                    <a:pt x="1722" y="1"/>
                  </a:cubicBezTo>
                  <a:close/>
                </a:path>
              </a:pathLst>
            </a:custGeom>
            <a:solidFill>
              <a:srgbClr val="BA7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1"/>
            <p:cNvSpPr/>
            <p:nvPr/>
          </p:nvSpPr>
          <p:spPr>
            <a:xfrm>
              <a:off x="4644566" y="2347386"/>
              <a:ext cx="56675" cy="50769"/>
            </a:xfrm>
            <a:custGeom>
              <a:avLst/>
              <a:gdLst/>
              <a:ahLst/>
              <a:cxnLst/>
              <a:rect l="l" t="t" r="r" b="b"/>
              <a:pathLst>
                <a:path w="902" h="808" extrusionOk="0">
                  <a:moveTo>
                    <a:pt x="875" y="0"/>
                  </a:moveTo>
                  <a:cubicBezTo>
                    <a:pt x="868" y="0"/>
                    <a:pt x="859" y="3"/>
                    <a:pt x="853" y="10"/>
                  </a:cubicBezTo>
                  <a:cubicBezTo>
                    <a:pt x="541" y="226"/>
                    <a:pt x="277" y="466"/>
                    <a:pt x="13" y="730"/>
                  </a:cubicBezTo>
                  <a:cubicBezTo>
                    <a:pt x="0" y="741"/>
                    <a:pt x="0" y="778"/>
                    <a:pt x="13" y="789"/>
                  </a:cubicBezTo>
                  <a:cubicBezTo>
                    <a:pt x="19" y="801"/>
                    <a:pt x="31" y="807"/>
                    <a:pt x="43" y="807"/>
                  </a:cubicBezTo>
                  <a:cubicBezTo>
                    <a:pt x="55" y="807"/>
                    <a:pt x="67" y="801"/>
                    <a:pt x="72" y="789"/>
                  </a:cubicBezTo>
                  <a:cubicBezTo>
                    <a:pt x="336" y="538"/>
                    <a:pt x="600" y="285"/>
                    <a:pt x="889" y="58"/>
                  </a:cubicBezTo>
                  <a:cubicBezTo>
                    <a:pt x="901" y="45"/>
                    <a:pt x="901" y="34"/>
                    <a:pt x="889" y="10"/>
                  </a:cubicBezTo>
                  <a:cubicBezTo>
                    <a:pt x="889" y="3"/>
                    <a:pt x="883" y="0"/>
                    <a:pt x="8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1"/>
            <p:cNvSpPr/>
            <p:nvPr/>
          </p:nvSpPr>
          <p:spPr>
            <a:xfrm>
              <a:off x="3597713" y="1899513"/>
              <a:ext cx="361350" cy="681858"/>
            </a:xfrm>
            <a:custGeom>
              <a:avLst/>
              <a:gdLst/>
              <a:ahLst/>
              <a:cxnLst/>
              <a:rect l="l" t="t" r="r" b="b"/>
              <a:pathLst>
                <a:path w="5751" h="10852" extrusionOk="0">
                  <a:moveTo>
                    <a:pt x="4133" y="0"/>
                  </a:moveTo>
                  <a:cubicBezTo>
                    <a:pt x="3964" y="0"/>
                    <a:pt x="3779" y="67"/>
                    <a:pt x="3578" y="224"/>
                  </a:cubicBezTo>
                  <a:cubicBezTo>
                    <a:pt x="2486" y="1088"/>
                    <a:pt x="2041" y="2780"/>
                    <a:pt x="1561" y="4028"/>
                  </a:cubicBezTo>
                  <a:cubicBezTo>
                    <a:pt x="1021" y="5469"/>
                    <a:pt x="469" y="6922"/>
                    <a:pt x="145" y="8421"/>
                  </a:cubicBezTo>
                  <a:cubicBezTo>
                    <a:pt x="85" y="8650"/>
                    <a:pt x="37" y="8878"/>
                    <a:pt x="25" y="9022"/>
                  </a:cubicBezTo>
                  <a:cubicBezTo>
                    <a:pt x="1" y="9442"/>
                    <a:pt x="37" y="9754"/>
                    <a:pt x="145" y="10066"/>
                  </a:cubicBezTo>
                  <a:cubicBezTo>
                    <a:pt x="265" y="10414"/>
                    <a:pt x="553" y="10798"/>
                    <a:pt x="913" y="10846"/>
                  </a:cubicBezTo>
                  <a:cubicBezTo>
                    <a:pt x="945" y="10849"/>
                    <a:pt x="976" y="10851"/>
                    <a:pt x="1007" y="10851"/>
                  </a:cubicBezTo>
                  <a:cubicBezTo>
                    <a:pt x="1883" y="10851"/>
                    <a:pt x="2512" y="9583"/>
                    <a:pt x="2918" y="8818"/>
                  </a:cubicBezTo>
                  <a:cubicBezTo>
                    <a:pt x="5655" y="2612"/>
                    <a:pt x="5751" y="2120"/>
                    <a:pt x="5114" y="872"/>
                  </a:cubicBezTo>
                  <a:cubicBezTo>
                    <a:pt x="4867" y="402"/>
                    <a:pt x="4547" y="0"/>
                    <a:pt x="4133" y="0"/>
                  </a:cubicBezTo>
                  <a:close/>
                </a:path>
              </a:pathLst>
            </a:custGeom>
            <a:solidFill>
              <a:srgbClr val="BA7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1"/>
            <p:cNvSpPr/>
            <p:nvPr/>
          </p:nvSpPr>
          <p:spPr>
            <a:xfrm>
              <a:off x="3366866" y="2047485"/>
              <a:ext cx="397604" cy="533134"/>
            </a:xfrm>
            <a:custGeom>
              <a:avLst/>
              <a:gdLst/>
              <a:ahLst/>
              <a:cxnLst/>
              <a:rect l="l" t="t" r="r" b="b"/>
              <a:pathLst>
                <a:path w="6328" h="8485" extrusionOk="0">
                  <a:moveTo>
                    <a:pt x="573" y="0"/>
                  </a:moveTo>
                  <a:cubicBezTo>
                    <a:pt x="193" y="0"/>
                    <a:pt x="0" y="466"/>
                    <a:pt x="73" y="833"/>
                  </a:cubicBezTo>
                  <a:cubicBezTo>
                    <a:pt x="182" y="1409"/>
                    <a:pt x="350" y="1841"/>
                    <a:pt x="1058" y="3318"/>
                  </a:cubicBezTo>
                  <a:cubicBezTo>
                    <a:pt x="2127" y="5562"/>
                    <a:pt x="2895" y="7927"/>
                    <a:pt x="4299" y="8432"/>
                  </a:cubicBezTo>
                  <a:cubicBezTo>
                    <a:pt x="4398" y="8468"/>
                    <a:pt x="4503" y="8485"/>
                    <a:pt x="4609" y="8485"/>
                  </a:cubicBezTo>
                  <a:cubicBezTo>
                    <a:pt x="4992" y="8485"/>
                    <a:pt x="5396" y="8269"/>
                    <a:pt x="5632" y="7987"/>
                  </a:cubicBezTo>
                  <a:cubicBezTo>
                    <a:pt x="6328" y="7159"/>
                    <a:pt x="5560" y="5994"/>
                    <a:pt x="5103" y="5250"/>
                  </a:cubicBezTo>
                  <a:cubicBezTo>
                    <a:pt x="4287" y="3906"/>
                    <a:pt x="3495" y="3126"/>
                    <a:pt x="2978" y="2465"/>
                  </a:cubicBezTo>
                  <a:cubicBezTo>
                    <a:pt x="2463" y="1806"/>
                    <a:pt x="1418" y="461"/>
                    <a:pt x="974" y="149"/>
                  </a:cubicBezTo>
                  <a:cubicBezTo>
                    <a:pt x="824" y="45"/>
                    <a:pt x="690" y="0"/>
                    <a:pt x="573" y="0"/>
                  </a:cubicBezTo>
                  <a:close/>
                </a:path>
              </a:pathLst>
            </a:custGeom>
            <a:solidFill>
              <a:srgbClr val="BA7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1"/>
            <p:cNvSpPr/>
            <p:nvPr/>
          </p:nvSpPr>
          <p:spPr>
            <a:xfrm>
              <a:off x="3639936" y="2302147"/>
              <a:ext cx="50643" cy="77849"/>
            </a:xfrm>
            <a:custGeom>
              <a:avLst/>
              <a:gdLst/>
              <a:ahLst/>
              <a:cxnLst/>
              <a:rect l="l" t="t" r="r" b="b"/>
              <a:pathLst>
                <a:path w="806" h="1239" extrusionOk="0">
                  <a:moveTo>
                    <a:pt x="42" y="0"/>
                  </a:moveTo>
                  <a:cubicBezTo>
                    <a:pt x="34" y="0"/>
                    <a:pt x="25" y="3"/>
                    <a:pt x="13" y="9"/>
                  </a:cubicBezTo>
                  <a:cubicBezTo>
                    <a:pt x="1" y="21"/>
                    <a:pt x="1" y="45"/>
                    <a:pt x="13" y="57"/>
                  </a:cubicBezTo>
                  <a:cubicBezTo>
                    <a:pt x="133" y="237"/>
                    <a:pt x="265" y="429"/>
                    <a:pt x="385" y="621"/>
                  </a:cubicBezTo>
                  <a:cubicBezTo>
                    <a:pt x="505" y="813"/>
                    <a:pt x="613" y="1005"/>
                    <a:pt x="721" y="1210"/>
                  </a:cubicBezTo>
                  <a:cubicBezTo>
                    <a:pt x="730" y="1227"/>
                    <a:pt x="745" y="1238"/>
                    <a:pt x="762" y="1238"/>
                  </a:cubicBezTo>
                  <a:cubicBezTo>
                    <a:pt x="769" y="1238"/>
                    <a:pt x="775" y="1237"/>
                    <a:pt x="781" y="1234"/>
                  </a:cubicBezTo>
                  <a:cubicBezTo>
                    <a:pt x="793" y="1221"/>
                    <a:pt x="805" y="1197"/>
                    <a:pt x="793" y="1173"/>
                  </a:cubicBezTo>
                  <a:cubicBezTo>
                    <a:pt x="697" y="970"/>
                    <a:pt x="577" y="765"/>
                    <a:pt x="457" y="573"/>
                  </a:cubicBezTo>
                  <a:cubicBezTo>
                    <a:pt x="337" y="381"/>
                    <a:pt x="205" y="201"/>
                    <a:pt x="61" y="9"/>
                  </a:cubicBezTo>
                  <a:cubicBezTo>
                    <a:pt x="55" y="3"/>
                    <a:pt x="49" y="0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1"/>
            <p:cNvSpPr/>
            <p:nvPr/>
          </p:nvSpPr>
          <p:spPr>
            <a:xfrm>
              <a:off x="3303593" y="1902969"/>
              <a:ext cx="172789" cy="253969"/>
            </a:xfrm>
            <a:custGeom>
              <a:avLst/>
              <a:gdLst/>
              <a:ahLst/>
              <a:cxnLst/>
              <a:rect l="l" t="t" r="r" b="b"/>
              <a:pathLst>
                <a:path w="2750" h="4042" extrusionOk="0">
                  <a:moveTo>
                    <a:pt x="373" y="1"/>
                  </a:moveTo>
                  <a:cubicBezTo>
                    <a:pt x="253" y="1"/>
                    <a:pt x="181" y="108"/>
                    <a:pt x="205" y="228"/>
                  </a:cubicBezTo>
                  <a:cubicBezTo>
                    <a:pt x="240" y="505"/>
                    <a:pt x="672" y="996"/>
                    <a:pt x="757" y="1260"/>
                  </a:cubicBezTo>
                  <a:cubicBezTo>
                    <a:pt x="816" y="1452"/>
                    <a:pt x="637" y="1597"/>
                    <a:pt x="493" y="1705"/>
                  </a:cubicBezTo>
                  <a:cubicBezTo>
                    <a:pt x="349" y="1813"/>
                    <a:pt x="240" y="1945"/>
                    <a:pt x="205" y="2077"/>
                  </a:cubicBezTo>
                  <a:cubicBezTo>
                    <a:pt x="0" y="2689"/>
                    <a:pt x="685" y="3517"/>
                    <a:pt x="1141" y="3842"/>
                  </a:cubicBezTo>
                  <a:cubicBezTo>
                    <a:pt x="1317" y="3976"/>
                    <a:pt x="1520" y="4041"/>
                    <a:pt x="1717" y="4041"/>
                  </a:cubicBezTo>
                  <a:cubicBezTo>
                    <a:pt x="2085" y="4041"/>
                    <a:pt x="2436" y="3815"/>
                    <a:pt x="2569" y="3386"/>
                  </a:cubicBezTo>
                  <a:cubicBezTo>
                    <a:pt x="2749" y="2785"/>
                    <a:pt x="2677" y="1212"/>
                    <a:pt x="2401" y="673"/>
                  </a:cubicBezTo>
                  <a:cubicBezTo>
                    <a:pt x="2342" y="565"/>
                    <a:pt x="2256" y="507"/>
                    <a:pt x="2169" y="507"/>
                  </a:cubicBezTo>
                  <a:cubicBezTo>
                    <a:pt x="2042" y="507"/>
                    <a:pt x="1915" y="630"/>
                    <a:pt x="1873" y="900"/>
                  </a:cubicBezTo>
                  <a:cubicBezTo>
                    <a:pt x="1839" y="1088"/>
                    <a:pt x="1819" y="1179"/>
                    <a:pt x="1762" y="1179"/>
                  </a:cubicBezTo>
                  <a:cubicBezTo>
                    <a:pt x="1676" y="1179"/>
                    <a:pt x="1506" y="973"/>
                    <a:pt x="1080" y="577"/>
                  </a:cubicBezTo>
                  <a:cubicBezTo>
                    <a:pt x="949" y="468"/>
                    <a:pt x="552" y="1"/>
                    <a:pt x="373" y="1"/>
                  </a:cubicBezTo>
                  <a:close/>
                </a:path>
              </a:pathLst>
            </a:custGeom>
            <a:solidFill>
              <a:srgbClr val="BA7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1"/>
            <p:cNvSpPr/>
            <p:nvPr/>
          </p:nvSpPr>
          <p:spPr>
            <a:xfrm>
              <a:off x="3332999" y="1990118"/>
              <a:ext cx="69493" cy="68990"/>
            </a:xfrm>
            <a:custGeom>
              <a:avLst/>
              <a:gdLst/>
              <a:ahLst/>
              <a:cxnLst/>
              <a:rect l="l" t="t" r="r" b="b"/>
              <a:pathLst>
                <a:path w="1106" h="1098" extrusionOk="0">
                  <a:moveTo>
                    <a:pt x="360" y="1"/>
                  </a:moveTo>
                  <a:cubicBezTo>
                    <a:pt x="348" y="1"/>
                    <a:pt x="333" y="9"/>
                    <a:pt x="324" y="17"/>
                  </a:cubicBezTo>
                  <a:cubicBezTo>
                    <a:pt x="313" y="30"/>
                    <a:pt x="313" y="54"/>
                    <a:pt x="324" y="65"/>
                  </a:cubicBezTo>
                  <a:cubicBezTo>
                    <a:pt x="492" y="198"/>
                    <a:pt x="649" y="330"/>
                    <a:pt x="781" y="474"/>
                  </a:cubicBezTo>
                  <a:cubicBezTo>
                    <a:pt x="853" y="546"/>
                    <a:pt x="913" y="630"/>
                    <a:pt x="961" y="714"/>
                  </a:cubicBezTo>
                  <a:cubicBezTo>
                    <a:pt x="1009" y="786"/>
                    <a:pt x="1033" y="882"/>
                    <a:pt x="985" y="954"/>
                  </a:cubicBezTo>
                  <a:cubicBezTo>
                    <a:pt x="961" y="990"/>
                    <a:pt x="937" y="1002"/>
                    <a:pt x="889" y="1014"/>
                  </a:cubicBezTo>
                  <a:cubicBezTo>
                    <a:pt x="853" y="1014"/>
                    <a:pt x="805" y="1002"/>
                    <a:pt x="757" y="990"/>
                  </a:cubicBezTo>
                  <a:cubicBezTo>
                    <a:pt x="673" y="954"/>
                    <a:pt x="588" y="894"/>
                    <a:pt x="505" y="834"/>
                  </a:cubicBezTo>
                  <a:cubicBezTo>
                    <a:pt x="348" y="714"/>
                    <a:pt x="193" y="570"/>
                    <a:pt x="60" y="426"/>
                  </a:cubicBezTo>
                  <a:cubicBezTo>
                    <a:pt x="55" y="420"/>
                    <a:pt x="49" y="417"/>
                    <a:pt x="43" y="417"/>
                  </a:cubicBezTo>
                  <a:cubicBezTo>
                    <a:pt x="37" y="417"/>
                    <a:pt x="31" y="420"/>
                    <a:pt x="25" y="426"/>
                  </a:cubicBezTo>
                  <a:cubicBezTo>
                    <a:pt x="12" y="426"/>
                    <a:pt x="1" y="450"/>
                    <a:pt x="12" y="462"/>
                  </a:cubicBezTo>
                  <a:cubicBezTo>
                    <a:pt x="156" y="618"/>
                    <a:pt x="300" y="762"/>
                    <a:pt x="457" y="894"/>
                  </a:cubicBezTo>
                  <a:cubicBezTo>
                    <a:pt x="540" y="966"/>
                    <a:pt x="625" y="1026"/>
                    <a:pt x="733" y="1062"/>
                  </a:cubicBezTo>
                  <a:cubicBezTo>
                    <a:pt x="781" y="1086"/>
                    <a:pt x="841" y="1098"/>
                    <a:pt x="901" y="1098"/>
                  </a:cubicBezTo>
                  <a:cubicBezTo>
                    <a:pt x="961" y="1086"/>
                    <a:pt x="1021" y="1050"/>
                    <a:pt x="1057" y="1002"/>
                  </a:cubicBezTo>
                  <a:cubicBezTo>
                    <a:pt x="1093" y="954"/>
                    <a:pt x="1105" y="882"/>
                    <a:pt x="1093" y="822"/>
                  </a:cubicBezTo>
                  <a:cubicBezTo>
                    <a:pt x="1093" y="762"/>
                    <a:pt x="1069" y="714"/>
                    <a:pt x="1045" y="666"/>
                  </a:cubicBezTo>
                  <a:cubicBezTo>
                    <a:pt x="985" y="570"/>
                    <a:pt x="913" y="486"/>
                    <a:pt x="841" y="414"/>
                  </a:cubicBezTo>
                  <a:cubicBezTo>
                    <a:pt x="697" y="258"/>
                    <a:pt x="540" y="126"/>
                    <a:pt x="372" y="6"/>
                  </a:cubicBezTo>
                  <a:cubicBezTo>
                    <a:pt x="369" y="2"/>
                    <a:pt x="365" y="1"/>
                    <a:pt x="3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1"/>
            <p:cNvSpPr/>
            <p:nvPr/>
          </p:nvSpPr>
          <p:spPr>
            <a:xfrm>
              <a:off x="3313395" y="2016257"/>
              <a:ext cx="64152" cy="67356"/>
            </a:xfrm>
            <a:custGeom>
              <a:avLst/>
              <a:gdLst/>
              <a:ahLst/>
              <a:cxnLst/>
              <a:rect l="l" t="t" r="r" b="b"/>
              <a:pathLst>
                <a:path w="1021" h="1072" extrusionOk="0">
                  <a:moveTo>
                    <a:pt x="349" y="1"/>
                  </a:moveTo>
                  <a:cubicBezTo>
                    <a:pt x="340" y="1"/>
                    <a:pt x="331" y="4"/>
                    <a:pt x="324" y="10"/>
                  </a:cubicBezTo>
                  <a:cubicBezTo>
                    <a:pt x="324" y="22"/>
                    <a:pt x="324" y="34"/>
                    <a:pt x="337" y="46"/>
                  </a:cubicBezTo>
                  <a:cubicBezTo>
                    <a:pt x="468" y="178"/>
                    <a:pt x="588" y="310"/>
                    <a:pt x="708" y="454"/>
                  </a:cubicBezTo>
                  <a:cubicBezTo>
                    <a:pt x="769" y="514"/>
                    <a:pt x="817" y="598"/>
                    <a:pt x="865" y="670"/>
                  </a:cubicBezTo>
                  <a:cubicBezTo>
                    <a:pt x="900" y="742"/>
                    <a:pt x="948" y="838"/>
                    <a:pt x="937" y="898"/>
                  </a:cubicBezTo>
                  <a:cubicBezTo>
                    <a:pt x="924" y="934"/>
                    <a:pt x="900" y="958"/>
                    <a:pt x="865" y="970"/>
                  </a:cubicBezTo>
                  <a:cubicBezTo>
                    <a:pt x="828" y="982"/>
                    <a:pt x="793" y="982"/>
                    <a:pt x="756" y="982"/>
                  </a:cubicBezTo>
                  <a:cubicBezTo>
                    <a:pt x="673" y="970"/>
                    <a:pt x="588" y="922"/>
                    <a:pt x="505" y="886"/>
                  </a:cubicBezTo>
                  <a:cubicBezTo>
                    <a:pt x="348" y="802"/>
                    <a:pt x="204" y="682"/>
                    <a:pt x="73" y="562"/>
                  </a:cubicBezTo>
                  <a:cubicBezTo>
                    <a:pt x="66" y="556"/>
                    <a:pt x="57" y="553"/>
                    <a:pt x="48" y="553"/>
                  </a:cubicBezTo>
                  <a:cubicBezTo>
                    <a:pt x="39" y="553"/>
                    <a:pt x="30" y="556"/>
                    <a:pt x="25" y="562"/>
                  </a:cubicBezTo>
                  <a:cubicBezTo>
                    <a:pt x="1" y="574"/>
                    <a:pt x="1" y="598"/>
                    <a:pt x="25" y="622"/>
                  </a:cubicBezTo>
                  <a:cubicBezTo>
                    <a:pt x="156" y="754"/>
                    <a:pt x="300" y="862"/>
                    <a:pt x="468" y="958"/>
                  </a:cubicBezTo>
                  <a:cubicBezTo>
                    <a:pt x="553" y="1006"/>
                    <a:pt x="636" y="1054"/>
                    <a:pt x="745" y="1066"/>
                  </a:cubicBezTo>
                  <a:cubicBezTo>
                    <a:pt x="761" y="1070"/>
                    <a:pt x="778" y="1072"/>
                    <a:pt x="795" y="1072"/>
                  </a:cubicBezTo>
                  <a:cubicBezTo>
                    <a:pt x="882" y="1072"/>
                    <a:pt x="979" y="1022"/>
                    <a:pt x="1009" y="922"/>
                  </a:cubicBezTo>
                  <a:cubicBezTo>
                    <a:pt x="1021" y="862"/>
                    <a:pt x="1009" y="802"/>
                    <a:pt x="997" y="766"/>
                  </a:cubicBezTo>
                  <a:cubicBezTo>
                    <a:pt x="973" y="718"/>
                    <a:pt x="961" y="670"/>
                    <a:pt x="937" y="634"/>
                  </a:cubicBezTo>
                  <a:cubicBezTo>
                    <a:pt x="876" y="550"/>
                    <a:pt x="828" y="478"/>
                    <a:pt x="769" y="406"/>
                  </a:cubicBezTo>
                  <a:cubicBezTo>
                    <a:pt x="636" y="262"/>
                    <a:pt x="505" y="130"/>
                    <a:pt x="372" y="10"/>
                  </a:cubicBezTo>
                  <a:cubicBezTo>
                    <a:pt x="367" y="4"/>
                    <a:pt x="358" y="1"/>
                    <a:pt x="3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1"/>
            <p:cNvSpPr/>
            <p:nvPr/>
          </p:nvSpPr>
          <p:spPr>
            <a:xfrm>
              <a:off x="3418200" y="1973342"/>
              <a:ext cx="20483" cy="65471"/>
            </a:xfrm>
            <a:custGeom>
              <a:avLst/>
              <a:gdLst/>
              <a:ahLst/>
              <a:cxnLst/>
              <a:rect l="l" t="t" r="r" b="b"/>
              <a:pathLst>
                <a:path w="326" h="1042" extrusionOk="0">
                  <a:moveTo>
                    <a:pt x="41" y="1"/>
                  </a:moveTo>
                  <a:cubicBezTo>
                    <a:pt x="35" y="1"/>
                    <a:pt x="30" y="4"/>
                    <a:pt x="25" y="9"/>
                  </a:cubicBezTo>
                  <a:cubicBezTo>
                    <a:pt x="1" y="20"/>
                    <a:pt x="1" y="44"/>
                    <a:pt x="13" y="68"/>
                  </a:cubicBezTo>
                  <a:cubicBezTo>
                    <a:pt x="121" y="188"/>
                    <a:pt x="181" y="345"/>
                    <a:pt x="217" y="513"/>
                  </a:cubicBezTo>
                  <a:cubicBezTo>
                    <a:pt x="229" y="585"/>
                    <a:pt x="241" y="669"/>
                    <a:pt x="253" y="753"/>
                  </a:cubicBezTo>
                  <a:lnTo>
                    <a:pt x="253" y="1017"/>
                  </a:lnTo>
                  <a:cubicBezTo>
                    <a:pt x="253" y="1029"/>
                    <a:pt x="265" y="1041"/>
                    <a:pt x="277" y="1041"/>
                  </a:cubicBezTo>
                  <a:cubicBezTo>
                    <a:pt x="301" y="1041"/>
                    <a:pt x="313" y="1029"/>
                    <a:pt x="313" y="1017"/>
                  </a:cubicBezTo>
                  <a:lnTo>
                    <a:pt x="313" y="1005"/>
                  </a:lnTo>
                  <a:cubicBezTo>
                    <a:pt x="313" y="933"/>
                    <a:pt x="325" y="837"/>
                    <a:pt x="325" y="753"/>
                  </a:cubicBezTo>
                  <a:cubicBezTo>
                    <a:pt x="313" y="669"/>
                    <a:pt x="313" y="573"/>
                    <a:pt x="301" y="489"/>
                  </a:cubicBezTo>
                  <a:cubicBezTo>
                    <a:pt x="277" y="404"/>
                    <a:pt x="253" y="321"/>
                    <a:pt x="217" y="236"/>
                  </a:cubicBezTo>
                  <a:cubicBezTo>
                    <a:pt x="181" y="153"/>
                    <a:pt x="133" y="81"/>
                    <a:pt x="73" y="20"/>
                  </a:cubicBezTo>
                  <a:cubicBezTo>
                    <a:pt x="59" y="6"/>
                    <a:pt x="49" y="1"/>
                    <a:pt x="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1"/>
            <p:cNvSpPr/>
            <p:nvPr/>
          </p:nvSpPr>
          <p:spPr>
            <a:xfrm>
              <a:off x="3399413" y="2130990"/>
              <a:ext cx="55858" cy="26390"/>
            </a:xfrm>
            <a:custGeom>
              <a:avLst/>
              <a:gdLst/>
              <a:ahLst/>
              <a:cxnLst/>
              <a:rect l="l" t="t" r="r" b="b"/>
              <a:pathLst>
                <a:path w="889" h="420" extrusionOk="0">
                  <a:moveTo>
                    <a:pt x="836" y="1"/>
                  </a:moveTo>
                  <a:cubicBezTo>
                    <a:pt x="823" y="1"/>
                    <a:pt x="811" y="6"/>
                    <a:pt x="804" y="21"/>
                  </a:cubicBezTo>
                  <a:cubicBezTo>
                    <a:pt x="756" y="80"/>
                    <a:pt x="708" y="128"/>
                    <a:pt x="660" y="176"/>
                  </a:cubicBezTo>
                  <a:cubicBezTo>
                    <a:pt x="600" y="224"/>
                    <a:pt x="540" y="261"/>
                    <a:pt x="468" y="285"/>
                  </a:cubicBezTo>
                  <a:cubicBezTo>
                    <a:pt x="336" y="344"/>
                    <a:pt x="192" y="344"/>
                    <a:pt x="48" y="344"/>
                  </a:cubicBezTo>
                  <a:cubicBezTo>
                    <a:pt x="24" y="344"/>
                    <a:pt x="12" y="357"/>
                    <a:pt x="12" y="368"/>
                  </a:cubicBezTo>
                  <a:cubicBezTo>
                    <a:pt x="0" y="392"/>
                    <a:pt x="12" y="405"/>
                    <a:pt x="36" y="405"/>
                  </a:cubicBezTo>
                  <a:cubicBezTo>
                    <a:pt x="96" y="414"/>
                    <a:pt x="156" y="420"/>
                    <a:pt x="217" y="420"/>
                  </a:cubicBezTo>
                  <a:cubicBezTo>
                    <a:pt x="313" y="420"/>
                    <a:pt x="408" y="405"/>
                    <a:pt x="504" y="368"/>
                  </a:cubicBezTo>
                  <a:cubicBezTo>
                    <a:pt x="660" y="309"/>
                    <a:pt x="792" y="200"/>
                    <a:pt x="876" y="69"/>
                  </a:cubicBezTo>
                  <a:cubicBezTo>
                    <a:pt x="888" y="45"/>
                    <a:pt x="876" y="21"/>
                    <a:pt x="864" y="8"/>
                  </a:cubicBezTo>
                  <a:cubicBezTo>
                    <a:pt x="855" y="3"/>
                    <a:pt x="845" y="1"/>
                    <a:pt x="8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1"/>
            <p:cNvSpPr/>
            <p:nvPr/>
          </p:nvSpPr>
          <p:spPr>
            <a:xfrm>
              <a:off x="4236532" y="2619390"/>
              <a:ext cx="240648" cy="189440"/>
            </a:xfrm>
            <a:custGeom>
              <a:avLst/>
              <a:gdLst/>
              <a:ahLst/>
              <a:cxnLst/>
              <a:rect l="l" t="t" r="r" b="b"/>
              <a:pathLst>
                <a:path w="3830" h="3015" extrusionOk="0">
                  <a:moveTo>
                    <a:pt x="2283" y="0"/>
                  </a:moveTo>
                  <a:cubicBezTo>
                    <a:pt x="2106" y="0"/>
                    <a:pt x="1929" y="16"/>
                    <a:pt x="1753" y="50"/>
                  </a:cubicBezTo>
                  <a:cubicBezTo>
                    <a:pt x="1561" y="85"/>
                    <a:pt x="541" y="253"/>
                    <a:pt x="709" y="614"/>
                  </a:cubicBezTo>
                  <a:cubicBezTo>
                    <a:pt x="817" y="854"/>
                    <a:pt x="1741" y="710"/>
                    <a:pt x="1573" y="1034"/>
                  </a:cubicBezTo>
                  <a:cubicBezTo>
                    <a:pt x="1537" y="1118"/>
                    <a:pt x="1429" y="1190"/>
                    <a:pt x="1369" y="1238"/>
                  </a:cubicBezTo>
                  <a:cubicBezTo>
                    <a:pt x="781" y="1682"/>
                    <a:pt x="241" y="1826"/>
                    <a:pt x="121" y="1934"/>
                  </a:cubicBezTo>
                  <a:cubicBezTo>
                    <a:pt x="1" y="2030"/>
                    <a:pt x="1" y="2210"/>
                    <a:pt x="180" y="2270"/>
                  </a:cubicBezTo>
                  <a:cubicBezTo>
                    <a:pt x="236" y="2283"/>
                    <a:pt x="295" y="2288"/>
                    <a:pt x="355" y="2288"/>
                  </a:cubicBezTo>
                  <a:cubicBezTo>
                    <a:pt x="548" y="2288"/>
                    <a:pt x="739" y="2234"/>
                    <a:pt x="792" y="2234"/>
                  </a:cubicBezTo>
                  <a:cubicBezTo>
                    <a:pt x="811" y="2234"/>
                    <a:pt x="813" y="2241"/>
                    <a:pt x="793" y="2258"/>
                  </a:cubicBezTo>
                  <a:cubicBezTo>
                    <a:pt x="493" y="2510"/>
                    <a:pt x="361" y="2534"/>
                    <a:pt x="337" y="2678"/>
                  </a:cubicBezTo>
                  <a:cubicBezTo>
                    <a:pt x="298" y="2811"/>
                    <a:pt x="380" y="2857"/>
                    <a:pt x="491" y="2857"/>
                  </a:cubicBezTo>
                  <a:cubicBezTo>
                    <a:pt x="552" y="2857"/>
                    <a:pt x="621" y="2843"/>
                    <a:pt x="685" y="2822"/>
                  </a:cubicBezTo>
                  <a:cubicBezTo>
                    <a:pt x="901" y="2763"/>
                    <a:pt x="1129" y="2667"/>
                    <a:pt x="1321" y="2571"/>
                  </a:cubicBezTo>
                  <a:cubicBezTo>
                    <a:pt x="1357" y="2558"/>
                    <a:pt x="1465" y="2534"/>
                    <a:pt x="1489" y="2510"/>
                  </a:cubicBezTo>
                  <a:lnTo>
                    <a:pt x="1489" y="2510"/>
                  </a:lnTo>
                  <a:cubicBezTo>
                    <a:pt x="1477" y="2523"/>
                    <a:pt x="1477" y="2534"/>
                    <a:pt x="1465" y="2547"/>
                  </a:cubicBezTo>
                  <a:cubicBezTo>
                    <a:pt x="1393" y="2595"/>
                    <a:pt x="1333" y="2643"/>
                    <a:pt x="1261" y="2691"/>
                  </a:cubicBezTo>
                  <a:cubicBezTo>
                    <a:pt x="1057" y="2811"/>
                    <a:pt x="1081" y="2942"/>
                    <a:pt x="1213" y="2990"/>
                  </a:cubicBezTo>
                  <a:cubicBezTo>
                    <a:pt x="1256" y="3007"/>
                    <a:pt x="1310" y="3015"/>
                    <a:pt x="1372" y="3015"/>
                  </a:cubicBezTo>
                  <a:cubicBezTo>
                    <a:pt x="1671" y="3015"/>
                    <a:pt x="2161" y="2830"/>
                    <a:pt x="2618" y="2523"/>
                  </a:cubicBezTo>
                  <a:cubicBezTo>
                    <a:pt x="3181" y="2138"/>
                    <a:pt x="3685" y="1574"/>
                    <a:pt x="3782" y="950"/>
                  </a:cubicBezTo>
                  <a:cubicBezTo>
                    <a:pt x="3830" y="650"/>
                    <a:pt x="3578" y="266"/>
                    <a:pt x="3253" y="157"/>
                  </a:cubicBezTo>
                  <a:cubicBezTo>
                    <a:pt x="2941" y="56"/>
                    <a:pt x="2613" y="0"/>
                    <a:pt x="2283" y="0"/>
                  </a:cubicBezTo>
                  <a:close/>
                </a:path>
              </a:pathLst>
            </a:custGeom>
            <a:solidFill>
              <a:srgbClr val="BA7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1"/>
            <p:cNvSpPr/>
            <p:nvPr/>
          </p:nvSpPr>
          <p:spPr>
            <a:xfrm>
              <a:off x="4284033" y="2736574"/>
              <a:ext cx="34746" cy="23499"/>
            </a:xfrm>
            <a:custGeom>
              <a:avLst/>
              <a:gdLst/>
              <a:ahLst/>
              <a:cxnLst/>
              <a:rect l="l" t="t" r="r" b="b"/>
              <a:pathLst>
                <a:path w="553" h="374" extrusionOk="0">
                  <a:moveTo>
                    <a:pt x="522" y="0"/>
                  </a:moveTo>
                  <a:cubicBezTo>
                    <a:pt x="514" y="0"/>
                    <a:pt x="505" y="3"/>
                    <a:pt x="493" y="9"/>
                  </a:cubicBezTo>
                  <a:cubicBezTo>
                    <a:pt x="349" y="105"/>
                    <a:pt x="193" y="213"/>
                    <a:pt x="25" y="297"/>
                  </a:cubicBezTo>
                  <a:cubicBezTo>
                    <a:pt x="13" y="309"/>
                    <a:pt x="1" y="333"/>
                    <a:pt x="13" y="345"/>
                  </a:cubicBezTo>
                  <a:cubicBezTo>
                    <a:pt x="13" y="363"/>
                    <a:pt x="32" y="374"/>
                    <a:pt x="47" y="374"/>
                  </a:cubicBezTo>
                  <a:cubicBezTo>
                    <a:pt x="53" y="374"/>
                    <a:pt x="58" y="373"/>
                    <a:pt x="61" y="369"/>
                  </a:cubicBezTo>
                  <a:cubicBezTo>
                    <a:pt x="157" y="333"/>
                    <a:pt x="229" y="285"/>
                    <a:pt x="313" y="237"/>
                  </a:cubicBezTo>
                  <a:cubicBezTo>
                    <a:pt x="385" y="177"/>
                    <a:pt x="469" y="117"/>
                    <a:pt x="541" y="57"/>
                  </a:cubicBezTo>
                  <a:cubicBezTo>
                    <a:pt x="553" y="45"/>
                    <a:pt x="553" y="33"/>
                    <a:pt x="541" y="9"/>
                  </a:cubicBezTo>
                  <a:cubicBezTo>
                    <a:pt x="535" y="3"/>
                    <a:pt x="529" y="0"/>
                    <a:pt x="5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1"/>
            <p:cNvSpPr/>
            <p:nvPr/>
          </p:nvSpPr>
          <p:spPr>
            <a:xfrm>
              <a:off x="4321041" y="2757686"/>
              <a:ext cx="36254" cy="23562"/>
            </a:xfrm>
            <a:custGeom>
              <a:avLst/>
              <a:gdLst/>
              <a:ahLst/>
              <a:cxnLst/>
              <a:rect l="l" t="t" r="r" b="b"/>
              <a:pathLst>
                <a:path w="577" h="375" extrusionOk="0">
                  <a:moveTo>
                    <a:pt x="545" y="0"/>
                  </a:moveTo>
                  <a:cubicBezTo>
                    <a:pt x="537" y="0"/>
                    <a:pt x="528" y="3"/>
                    <a:pt x="516" y="9"/>
                  </a:cubicBezTo>
                  <a:cubicBezTo>
                    <a:pt x="360" y="105"/>
                    <a:pt x="192" y="202"/>
                    <a:pt x="36" y="298"/>
                  </a:cubicBezTo>
                  <a:cubicBezTo>
                    <a:pt x="12" y="309"/>
                    <a:pt x="0" y="333"/>
                    <a:pt x="12" y="346"/>
                  </a:cubicBezTo>
                  <a:cubicBezTo>
                    <a:pt x="21" y="363"/>
                    <a:pt x="36" y="374"/>
                    <a:pt x="53" y="374"/>
                  </a:cubicBezTo>
                  <a:cubicBezTo>
                    <a:pt x="60" y="374"/>
                    <a:pt x="66" y="373"/>
                    <a:pt x="72" y="370"/>
                  </a:cubicBezTo>
                  <a:cubicBezTo>
                    <a:pt x="156" y="333"/>
                    <a:pt x="240" y="285"/>
                    <a:pt x="324" y="226"/>
                  </a:cubicBezTo>
                  <a:cubicBezTo>
                    <a:pt x="408" y="178"/>
                    <a:pt x="480" y="117"/>
                    <a:pt x="564" y="57"/>
                  </a:cubicBezTo>
                  <a:cubicBezTo>
                    <a:pt x="576" y="45"/>
                    <a:pt x="576" y="33"/>
                    <a:pt x="564" y="9"/>
                  </a:cubicBezTo>
                  <a:cubicBezTo>
                    <a:pt x="558" y="3"/>
                    <a:pt x="552" y="0"/>
                    <a:pt x="5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1"/>
            <p:cNvSpPr/>
            <p:nvPr/>
          </p:nvSpPr>
          <p:spPr>
            <a:xfrm>
              <a:off x="4443188" y="2633779"/>
              <a:ext cx="33992" cy="51334"/>
            </a:xfrm>
            <a:custGeom>
              <a:avLst/>
              <a:gdLst/>
              <a:ahLst/>
              <a:cxnLst/>
              <a:rect l="l" t="t" r="r" b="b"/>
              <a:pathLst>
                <a:path w="541" h="817" extrusionOk="0">
                  <a:moveTo>
                    <a:pt x="49" y="0"/>
                  </a:moveTo>
                  <a:cubicBezTo>
                    <a:pt x="36" y="0"/>
                    <a:pt x="25" y="0"/>
                    <a:pt x="12" y="13"/>
                  </a:cubicBezTo>
                  <a:cubicBezTo>
                    <a:pt x="1" y="37"/>
                    <a:pt x="1" y="48"/>
                    <a:pt x="25" y="61"/>
                  </a:cubicBezTo>
                  <a:cubicBezTo>
                    <a:pt x="145" y="144"/>
                    <a:pt x="265" y="240"/>
                    <a:pt x="337" y="361"/>
                  </a:cubicBezTo>
                  <a:cubicBezTo>
                    <a:pt x="372" y="421"/>
                    <a:pt x="396" y="493"/>
                    <a:pt x="420" y="565"/>
                  </a:cubicBezTo>
                  <a:cubicBezTo>
                    <a:pt x="433" y="625"/>
                    <a:pt x="444" y="697"/>
                    <a:pt x="444" y="769"/>
                  </a:cubicBezTo>
                  <a:cubicBezTo>
                    <a:pt x="444" y="793"/>
                    <a:pt x="457" y="817"/>
                    <a:pt x="481" y="817"/>
                  </a:cubicBezTo>
                  <a:cubicBezTo>
                    <a:pt x="505" y="817"/>
                    <a:pt x="529" y="805"/>
                    <a:pt x="529" y="781"/>
                  </a:cubicBezTo>
                  <a:cubicBezTo>
                    <a:pt x="541" y="613"/>
                    <a:pt x="493" y="457"/>
                    <a:pt x="409" y="313"/>
                  </a:cubicBezTo>
                  <a:cubicBezTo>
                    <a:pt x="313" y="181"/>
                    <a:pt x="193" y="85"/>
                    <a:pt x="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1"/>
            <p:cNvSpPr/>
            <p:nvPr/>
          </p:nvSpPr>
          <p:spPr>
            <a:xfrm>
              <a:off x="3763654" y="1861373"/>
              <a:ext cx="613245" cy="731119"/>
            </a:xfrm>
            <a:custGeom>
              <a:avLst/>
              <a:gdLst/>
              <a:ahLst/>
              <a:cxnLst/>
              <a:rect l="l" t="t" r="r" b="b"/>
              <a:pathLst>
                <a:path w="9760" h="11636" extrusionOk="0">
                  <a:moveTo>
                    <a:pt x="5505" y="0"/>
                  </a:moveTo>
                  <a:cubicBezTo>
                    <a:pt x="4396" y="0"/>
                    <a:pt x="3309" y="108"/>
                    <a:pt x="2401" y="302"/>
                  </a:cubicBezTo>
                  <a:cubicBezTo>
                    <a:pt x="1909" y="410"/>
                    <a:pt x="1453" y="542"/>
                    <a:pt x="1093" y="698"/>
                  </a:cubicBezTo>
                  <a:cubicBezTo>
                    <a:pt x="1033" y="722"/>
                    <a:pt x="997" y="783"/>
                    <a:pt x="997" y="855"/>
                  </a:cubicBezTo>
                  <a:cubicBezTo>
                    <a:pt x="985" y="1455"/>
                    <a:pt x="913" y="2631"/>
                    <a:pt x="805" y="3219"/>
                  </a:cubicBezTo>
                  <a:cubicBezTo>
                    <a:pt x="0" y="7492"/>
                    <a:pt x="744" y="6568"/>
                    <a:pt x="1057" y="8740"/>
                  </a:cubicBezTo>
                  <a:cubicBezTo>
                    <a:pt x="1153" y="9425"/>
                    <a:pt x="1165" y="9893"/>
                    <a:pt x="1153" y="10217"/>
                  </a:cubicBezTo>
                  <a:lnTo>
                    <a:pt x="1153" y="10409"/>
                  </a:lnTo>
                  <a:cubicBezTo>
                    <a:pt x="1117" y="11082"/>
                    <a:pt x="1021" y="11021"/>
                    <a:pt x="1669" y="11237"/>
                  </a:cubicBezTo>
                  <a:cubicBezTo>
                    <a:pt x="2515" y="11512"/>
                    <a:pt x="3500" y="11636"/>
                    <a:pt x="4445" y="11636"/>
                  </a:cubicBezTo>
                  <a:cubicBezTo>
                    <a:pt x="5646" y="11636"/>
                    <a:pt x="6780" y="11436"/>
                    <a:pt x="7479" y="11093"/>
                  </a:cubicBezTo>
                  <a:cubicBezTo>
                    <a:pt x="7743" y="10962"/>
                    <a:pt x="8235" y="10673"/>
                    <a:pt x="8139" y="10385"/>
                  </a:cubicBezTo>
                  <a:cubicBezTo>
                    <a:pt x="8139" y="10361"/>
                    <a:pt x="8175" y="9821"/>
                    <a:pt x="8187" y="9389"/>
                  </a:cubicBezTo>
                  <a:cubicBezTo>
                    <a:pt x="8247" y="7961"/>
                    <a:pt x="8859" y="7168"/>
                    <a:pt x="9087" y="5896"/>
                  </a:cubicBezTo>
                  <a:cubicBezTo>
                    <a:pt x="9135" y="5547"/>
                    <a:pt x="9159" y="5272"/>
                    <a:pt x="9159" y="5032"/>
                  </a:cubicBezTo>
                  <a:cubicBezTo>
                    <a:pt x="9159" y="4576"/>
                    <a:pt x="9087" y="4227"/>
                    <a:pt x="9075" y="3723"/>
                  </a:cubicBezTo>
                  <a:cubicBezTo>
                    <a:pt x="9075" y="3459"/>
                    <a:pt x="9051" y="3207"/>
                    <a:pt x="9075" y="2943"/>
                  </a:cubicBezTo>
                  <a:cubicBezTo>
                    <a:pt x="9099" y="2679"/>
                    <a:pt x="9135" y="1503"/>
                    <a:pt x="9651" y="759"/>
                  </a:cubicBezTo>
                  <a:cubicBezTo>
                    <a:pt x="9760" y="626"/>
                    <a:pt x="9567" y="578"/>
                    <a:pt x="9351" y="506"/>
                  </a:cubicBezTo>
                  <a:cubicBezTo>
                    <a:pt x="8967" y="386"/>
                    <a:pt x="8547" y="290"/>
                    <a:pt x="8115" y="218"/>
                  </a:cubicBezTo>
                  <a:cubicBezTo>
                    <a:pt x="7284" y="69"/>
                    <a:pt x="6388" y="0"/>
                    <a:pt x="55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1"/>
            <p:cNvSpPr/>
            <p:nvPr/>
          </p:nvSpPr>
          <p:spPr>
            <a:xfrm>
              <a:off x="3863180" y="1903471"/>
              <a:ext cx="129812" cy="288276"/>
            </a:xfrm>
            <a:custGeom>
              <a:avLst/>
              <a:gdLst/>
              <a:ahLst/>
              <a:cxnLst/>
              <a:rect l="l" t="t" r="r" b="b"/>
              <a:pathLst>
                <a:path w="2066" h="4588" extrusionOk="0">
                  <a:moveTo>
                    <a:pt x="161" y="1"/>
                  </a:moveTo>
                  <a:cubicBezTo>
                    <a:pt x="149" y="1"/>
                    <a:pt x="133" y="19"/>
                    <a:pt x="133" y="28"/>
                  </a:cubicBezTo>
                  <a:cubicBezTo>
                    <a:pt x="97" y="521"/>
                    <a:pt x="61" y="1012"/>
                    <a:pt x="37" y="1505"/>
                  </a:cubicBezTo>
                  <a:cubicBezTo>
                    <a:pt x="13" y="1985"/>
                    <a:pt x="1" y="2477"/>
                    <a:pt x="1" y="2969"/>
                  </a:cubicBezTo>
                  <a:cubicBezTo>
                    <a:pt x="1" y="3089"/>
                    <a:pt x="13" y="3221"/>
                    <a:pt x="13" y="3341"/>
                  </a:cubicBezTo>
                  <a:cubicBezTo>
                    <a:pt x="25" y="3474"/>
                    <a:pt x="49" y="3594"/>
                    <a:pt x="97" y="3714"/>
                  </a:cubicBezTo>
                  <a:cubicBezTo>
                    <a:pt x="181" y="3954"/>
                    <a:pt x="361" y="4157"/>
                    <a:pt x="577" y="4277"/>
                  </a:cubicBezTo>
                  <a:cubicBezTo>
                    <a:pt x="793" y="4421"/>
                    <a:pt x="1033" y="4493"/>
                    <a:pt x="1286" y="4541"/>
                  </a:cubicBezTo>
                  <a:cubicBezTo>
                    <a:pt x="1459" y="4568"/>
                    <a:pt x="1638" y="4588"/>
                    <a:pt x="1819" y="4588"/>
                  </a:cubicBezTo>
                  <a:cubicBezTo>
                    <a:pt x="1889" y="4588"/>
                    <a:pt x="1959" y="4585"/>
                    <a:pt x="2030" y="4578"/>
                  </a:cubicBezTo>
                  <a:cubicBezTo>
                    <a:pt x="2054" y="4578"/>
                    <a:pt x="2065" y="4565"/>
                    <a:pt x="2065" y="4541"/>
                  </a:cubicBezTo>
                  <a:cubicBezTo>
                    <a:pt x="2065" y="4517"/>
                    <a:pt x="2041" y="4493"/>
                    <a:pt x="2017" y="4493"/>
                  </a:cubicBezTo>
                  <a:cubicBezTo>
                    <a:pt x="1960" y="4496"/>
                    <a:pt x="1903" y="4498"/>
                    <a:pt x="1846" y="4498"/>
                  </a:cubicBezTo>
                  <a:cubicBezTo>
                    <a:pt x="1663" y="4498"/>
                    <a:pt x="1480" y="4482"/>
                    <a:pt x="1297" y="4445"/>
                  </a:cubicBezTo>
                  <a:cubicBezTo>
                    <a:pt x="1057" y="4410"/>
                    <a:pt x="829" y="4338"/>
                    <a:pt x="625" y="4205"/>
                  </a:cubicBezTo>
                  <a:cubicBezTo>
                    <a:pt x="421" y="4085"/>
                    <a:pt x="253" y="3906"/>
                    <a:pt x="181" y="3677"/>
                  </a:cubicBezTo>
                  <a:cubicBezTo>
                    <a:pt x="85" y="3461"/>
                    <a:pt x="97" y="3209"/>
                    <a:pt x="97" y="2969"/>
                  </a:cubicBezTo>
                  <a:cubicBezTo>
                    <a:pt x="85" y="2477"/>
                    <a:pt x="97" y="1997"/>
                    <a:pt x="121" y="1505"/>
                  </a:cubicBezTo>
                  <a:cubicBezTo>
                    <a:pt x="145" y="1012"/>
                    <a:pt x="169" y="521"/>
                    <a:pt x="205" y="41"/>
                  </a:cubicBezTo>
                  <a:cubicBezTo>
                    <a:pt x="205" y="17"/>
                    <a:pt x="193" y="4"/>
                    <a:pt x="169" y="4"/>
                  </a:cubicBezTo>
                  <a:cubicBezTo>
                    <a:pt x="167" y="2"/>
                    <a:pt x="164" y="1"/>
                    <a:pt x="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1"/>
            <p:cNvSpPr/>
            <p:nvPr/>
          </p:nvSpPr>
          <p:spPr>
            <a:xfrm>
              <a:off x="4131664" y="1929359"/>
              <a:ext cx="156264" cy="273321"/>
            </a:xfrm>
            <a:custGeom>
              <a:avLst/>
              <a:gdLst/>
              <a:ahLst/>
              <a:cxnLst/>
              <a:rect l="l" t="t" r="r" b="b"/>
              <a:pathLst>
                <a:path w="2487" h="4350" extrusionOk="0">
                  <a:moveTo>
                    <a:pt x="2450" y="0"/>
                  </a:moveTo>
                  <a:cubicBezTo>
                    <a:pt x="2438" y="0"/>
                    <a:pt x="2426" y="13"/>
                    <a:pt x="2414" y="24"/>
                  </a:cubicBezTo>
                  <a:cubicBezTo>
                    <a:pt x="2378" y="504"/>
                    <a:pt x="2330" y="984"/>
                    <a:pt x="2270" y="1465"/>
                  </a:cubicBezTo>
                  <a:cubicBezTo>
                    <a:pt x="2222" y="1933"/>
                    <a:pt x="2162" y="2413"/>
                    <a:pt x="2090" y="2893"/>
                  </a:cubicBezTo>
                  <a:cubicBezTo>
                    <a:pt x="2042" y="3121"/>
                    <a:pt x="2030" y="3361"/>
                    <a:pt x="1922" y="3577"/>
                  </a:cubicBezTo>
                  <a:cubicBezTo>
                    <a:pt x="1814" y="3782"/>
                    <a:pt x="1646" y="3950"/>
                    <a:pt x="1441" y="4057"/>
                  </a:cubicBezTo>
                  <a:cubicBezTo>
                    <a:pt x="1238" y="4166"/>
                    <a:pt x="998" y="4225"/>
                    <a:pt x="769" y="4249"/>
                  </a:cubicBezTo>
                  <a:cubicBezTo>
                    <a:pt x="684" y="4258"/>
                    <a:pt x="598" y="4262"/>
                    <a:pt x="513" y="4262"/>
                  </a:cubicBezTo>
                  <a:cubicBezTo>
                    <a:pt x="359" y="4262"/>
                    <a:pt x="208" y="4249"/>
                    <a:pt x="61" y="4225"/>
                  </a:cubicBezTo>
                  <a:cubicBezTo>
                    <a:pt x="37" y="4225"/>
                    <a:pt x="13" y="4238"/>
                    <a:pt x="13" y="4262"/>
                  </a:cubicBezTo>
                  <a:cubicBezTo>
                    <a:pt x="1" y="4286"/>
                    <a:pt x="25" y="4310"/>
                    <a:pt x="49" y="4310"/>
                  </a:cubicBezTo>
                  <a:cubicBezTo>
                    <a:pt x="190" y="4338"/>
                    <a:pt x="330" y="4350"/>
                    <a:pt x="471" y="4350"/>
                  </a:cubicBezTo>
                  <a:cubicBezTo>
                    <a:pt x="570" y="4350"/>
                    <a:pt x="670" y="4344"/>
                    <a:pt x="769" y="4334"/>
                  </a:cubicBezTo>
                  <a:cubicBezTo>
                    <a:pt x="1022" y="4310"/>
                    <a:pt x="1262" y="4249"/>
                    <a:pt x="1478" y="4142"/>
                  </a:cubicBezTo>
                  <a:cubicBezTo>
                    <a:pt x="1705" y="4022"/>
                    <a:pt x="1886" y="3841"/>
                    <a:pt x="1994" y="3614"/>
                  </a:cubicBezTo>
                  <a:cubicBezTo>
                    <a:pt x="2054" y="3505"/>
                    <a:pt x="2090" y="3385"/>
                    <a:pt x="2114" y="3265"/>
                  </a:cubicBezTo>
                  <a:cubicBezTo>
                    <a:pt x="2138" y="3145"/>
                    <a:pt x="2162" y="3025"/>
                    <a:pt x="2174" y="2905"/>
                  </a:cubicBezTo>
                  <a:cubicBezTo>
                    <a:pt x="2246" y="2425"/>
                    <a:pt x="2294" y="1945"/>
                    <a:pt x="2354" y="1465"/>
                  </a:cubicBezTo>
                  <a:cubicBezTo>
                    <a:pt x="2402" y="997"/>
                    <a:pt x="2450" y="517"/>
                    <a:pt x="2486" y="37"/>
                  </a:cubicBezTo>
                  <a:cubicBezTo>
                    <a:pt x="2486" y="13"/>
                    <a:pt x="2474" y="0"/>
                    <a:pt x="24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1"/>
            <p:cNvSpPr/>
            <p:nvPr/>
          </p:nvSpPr>
          <p:spPr>
            <a:xfrm>
              <a:off x="4019319" y="2129482"/>
              <a:ext cx="71692" cy="251016"/>
            </a:xfrm>
            <a:custGeom>
              <a:avLst/>
              <a:gdLst/>
              <a:ahLst/>
              <a:cxnLst/>
              <a:rect l="l" t="t" r="r" b="b"/>
              <a:pathLst>
                <a:path w="1141" h="3995" extrusionOk="0">
                  <a:moveTo>
                    <a:pt x="610" y="1"/>
                  </a:moveTo>
                  <a:cubicBezTo>
                    <a:pt x="486" y="1"/>
                    <a:pt x="360" y="9"/>
                    <a:pt x="265" y="21"/>
                  </a:cubicBezTo>
                  <a:cubicBezTo>
                    <a:pt x="108" y="32"/>
                    <a:pt x="49" y="69"/>
                    <a:pt x="36" y="237"/>
                  </a:cubicBezTo>
                  <a:cubicBezTo>
                    <a:pt x="1" y="872"/>
                    <a:pt x="1" y="1845"/>
                    <a:pt x="12" y="2589"/>
                  </a:cubicBezTo>
                  <a:cubicBezTo>
                    <a:pt x="25" y="3334"/>
                    <a:pt x="169" y="3862"/>
                    <a:pt x="685" y="3982"/>
                  </a:cubicBezTo>
                  <a:cubicBezTo>
                    <a:pt x="724" y="3990"/>
                    <a:pt x="760" y="3994"/>
                    <a:pt x="791" y="3994"/>
                  </a:cubicBezTo>
                  <a:cubicBezTo>
                    <a:pt x="974" y="3994"/>
                    <a:pt x="1011" y="3849"/>
                    <a:pt x="1021" y="3633"/>
                  </a:cubicBezTo>
                  <a:cubicBezTo>
                    <a:pt x="1081" y="1821"/>
                    <a:pt x="1069" y="680"/>
                    <a:pt x="1129" y="248"/>
                  </a:cubicBezTo>
                  <a:cubicBezTo>
                    <a:pt x="1141" y="117"/>
                    <a:pt x="1117" y="93"/>
                    <a:pt x="985" y="45"/>
                  </a:cubicBezTo>
                  <a:cubicBezTo>
                    <a:pt x="895" y="12"/>
                    <a:pt x="754" y="1"/>
                    <a:pt x="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1"/>
            <p:cNvSpPr/>
            <p:nvPr/>
          </p:nvSpPr>
          <p:spPr>
            <a:xfrm>
              <a:off x="4032891" y="2197781"/>
              <a:ext cx="39333" cy="37323"/>
            </a:xfrm>
            <a:custGeom>
              <a:avLst/>
              <a:gdLst/>
              <a:ahLst/>
              <a:cxnLst/>
              <a:rect l="l" t="t" r="r" b="b"/>
              <a:pathLst>
                <a:path w="626" h="594" extrusionOk="0">
                  <a:moveTo>
                    <a:pt x="324" y="1"/>
                  </a:moveTo>
                  <a:cubicBezTo>
                    <a:pt x="167" y="1"/>
                    <a:pt x="35" y="106"/>
                    <a:pt x="13" y="265"/>
                  </a:cubicBezTo>
                  <a:cubicBezTo>
                    <a:pt x="1" y="434"/>
                    <a:pt x="121" y="578"/>
                    <a:pt x="277" y="590"/>
                  </a:cubicBezTo>
                  <a:cubicBezTo>
                    <a:pt x="291" y="592"/>
                    <a:pt x="305" y="593"/>
                    <a:pt x="319" y="593"/>
                  </a:cubicBezTo>
                  <a:cubicBezTo>
                    <a:pt x="468" y="593"/>
                    <a:pt x="591" y="480"/>
                    <a:pt x="613" y="326"/>
                  </a:cubicBezTo>
                  <a:cubicBezTo>
                    <a:pt x="625" y="169"/>
                    <a:pt x="505" y="25"/>
                    <a:pt x="349" y="1"/>
                  </a:cubicBezTo>
                  <a:cubicBezTo>
                    <a:pt x="340" y="1"/>
                    <a:pt x="332" y="1"/>
                    <a:pt x="3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1"/>
            <p:cNvSpPr/>
            <p:nvPr/>
          </p:nvSpPr>
          <p:spPr>
            <a:xfrm>
              <a:off x="4032137" y="2267149"/>
              <a:ext cx="40087" cy="37888"/>
            </a:xfrm>
            <a:custGeom>
              <a:avLst/>
              <a:gdLst/>
              <a:ahLst/>
              <a:cxnLst/>
              <a:rect l="l" t="t" r="r" b="b"/>
              <a:pathLst>
                <a:path w="638" h="603" extrusionOk="0">
                  <a:moveTo>
                    <a:pt x="328" y="1"/>
                  </a:moveTo>
                  <a:cubicBezTo>
                    <a:pt x="179" y="1"/>
                    <a:pt x="36" y="117"/>
                    <a:pt x="25" y="266"/>
                  </a:cubicBezTo>
                  <a:cubicBezTo>
                    <a:pt x="0" y="434"/>
                    <a:pt x="121" y="578"/>
                    <a:pt x="289" y="602"/>
                  </a:cubicBezTo>
                  <a:cubicBezTo>
                    <a:pt x="297" y="602"/>
                    <a:pt x="305" y="603"/>
                    <a:pt x="313" y="603"/>
                  </a:cubicBezTo>
                  <a:cubicBezTo>
                    <a:pt x="470" y="603"/>
                    <a:pt x="601" y="487"/>
                    <a:pt x="613" y="338"/>
                  </a:cubicBezTo>
                  <a:cubicBezTo>
                    <a:pt x="637" y="170"/>
                    <a:pt x="517" y="26"/>
                    <a:pt x="349" y="2"/>
                  </a:cubicBezTo>
                  <a:cubicBezTo>
                    <a:pt x="342" y="1"/>
                    <a:pt x="335" y="1"/>
                    <a:pt x="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1"/>
            <p:cNvSpPr/>
            <p:nvPr/>
          </p:nvSpPr>
          <p:spPr>
            <a:xfrm>
              <a:off x="3912253" y="1861373"/>
              <a:ext cx="361287" cy="297009"/>
            </a:xfrm>
            <a:custGeom>
              <a:avLst/>
              <a:gdLst/>
              <a:ahLst/>
              <a:cxnLst/>
              <a:rect l="l" t="t" r="r" b="b"/>
              <a:pathLst>
                <a:path w="5750" h="4727" extrusionOk="0">
                  <a:moveTo>
                    <a:pt x="3140" y="0"/>
                  </a:moveTo>
                  <a:cubicBezTo>
                    <a:pt x="2031" y="0"/>
                    <a:pt x="944" y="108"/>
                    <a:pt x="36" y="302"/>
                  </a:cubicBezTo>
                  <a:cubicBezTo>
                    <a:pt x="204" y="1298"/>
                    <a:pt x="0" y="2667"/>
                    <a:pt x="24" y="2991"/>
                  </a:cubicBezTo>
                  <a:cubicBezTo>
                    <a:pt x="84" y="3963"/>
                    <a:pt x="337" y="4432"/>
                    <a:pt x="1788" y="4635"/>
                  </a:cubicBezTo>
                  <a:cubicBezTo>
                    <a:pt x="2183" y="4691"/>
                    <a:pt x="2573" y="4727"/>
                    <a:pt x="2937" y="4727"/>
                  </a:cubicBezTo>
                  <a:cubicBezTo>
                    <a:pt x="3671" y="4727"/>
                    <a:pt x="4301" y="4581"/>
                    <a:pt x="4645" y="4155"/>
                  </a:cubicBezTo>
                  <a:cubicBezTo>
                    <a:pt x="5197" y="3471"/>
                    <a:pt x="5269" y="1418"/>
                    <a:pt x="5750" y="218"/>
                  </a:cubicBezTo>
                  <a:cubicBezTo>
                    <a:pt x="4919" y="69"/>
                    <a:pt x="4023" y="0"/>
                    <a:pt x="3140" y="0"/>
                  </a:cubicBezTo>
                  <a:close/>
                </a:path>
              </a:pathLst>
            </a:custGeom>
            <a:solidFill>
              <a:srgbClr val="BA7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1"/>
            <p:cNvSpPr/>
            <p:nvPr/>
          </p:nvSpPr>
          <p:spPr>
            <a:xfrm>
              <a:off x="3964215" y="1725843"/>
              <a:ext cx="241465" cy="233171"/>
            </a:xfrm>
            <a:custGeom>
              <a:avLst/>
              <a:gdLst/>
              <a:ahLst/>
              <a:cxnLst/>
              <a:rect l="l" t="t" r="r" b="b"/>
              <a:pathLst>
                <a:path w="3843" h="3711" extrusionOk="0">
                  <a:moveTo>
                    <a:pt x="1818" y="1"/>
                  </a:moveTo>
                  <a:cubicBezTo>
                    <a:pt x="1095" y="1"/>
                    <a:pt x="451" y="483"/>
                    <a:pt x="529" y="1415"/>
                  </a:cubicBezTo>
                  <a:cubicBezTo>
                    <a:pt x="566" y="1871"/>
                    <a:pt x="182" y="2844"/>
                    <a:pt x="145" y="2951"/>
                  </a:cubicBezTo>
                  <a:cubicBezTo>
                    <a:pt x="0" y="3545"/>
                    <a:pt x="889" y="3710"/>
                    <a:pt x="1330" y="3710"/>
                  </a:cubicBezTo>
                  <a:cubicBezTo>
                    <a:pt x="1362" y="3710"/>
                    <a:pt x="1391" y="3709"/>
                    <a:pt x="1418" y="3708"/>
                  </a:cubicBezTo>
                  <a:cubicBezTo>
                    <a:pt x="1922" y="3684"/>
                    <a:pt x="2414" y="3492"/>
                    <a:pt x="2834" y="3215"/>
                  </a:cubicBezTo>
                  <a:cubicBezTo>
                    <a:pt x="3146" y="2999"/>
                    <a:pt x="3842" y="2435"/>
                    <a:pt x="3650" y="2111"/>
                  </a:cubicBezTo>
                  <a:cubicBezTo>
                    <a:pt x="3242" y="1367"/>
                    <a:pt x="3530" y="1079"/>
                    <a:pt x="3194" y="670"/>
                  </a:cubicBezTo>
                  <a:cubicBezTo>
                    <a:pt x="2831" y="221"/>
                    <a:pt x="2307" y="1"/>
                    <a:pt x="1818" y="1"/>
                  </a:cubicBezTo>
                  <a:close/>
                </a:path>
              </a:pathLst>
            </a:custGeom>
            <a:solidFill>
              <a:srgbClr val="BA7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1"/>
            <p:cNvSpPr/>
            <p:nvPr/>
          </p:nvSpPr>
          <p:spPr>
            <a:xfrm>
              <a:off x="3988406" y="1725905"/>
              <a:ext cx="152369" cy="146274"/>
            </a:xfrm>
            <a:custGeom>
              <a:avLst/>
              <a:gdLst/>
              <a:ahLst/>
              <a:cxnLst/>
              <a:rect l="l" t="t" r="r" b="b"/>
              <a:pathLst>
                <a:path w="2425" h="2328" extrusionOk="0">
                  <a:moveTo>
                    <a:pt x="1430" y="1"/>
                  </a:moveTo>
                  <a:cubicBezTo>
                    <a:pt x="705" y="1"/>
                    <a:pt x="62" y="480"/>
                    <a:pt x="144" y="1414"/>
                  </a:cubicBezTo>
                  <a:lnTo>
                    <a:pt x="144" y="1534"/>
                  </a:lnTo>
                  <a:cubicBezTo>
                    <a:pt x="144" y="1702"/>
                    <a:pt x="96" y="1906"/>
                    <a:pt x="37" y="2122"/>
                  </a:cubicBezTo>
                  <a:cubicBezTo>
                    <a:pt x="24" y="2158"/>
                    <a:pt x="13" y="2194"/>
                    <a:pt x="0" y="2242"/>
                  </a:cubicBezTo>
                  <a:cubicBezTo>
                    <a:pt x="244" y="2302"/>
                    <a:pt x="465" y="2328"/>
                    <a:pt x="665" y="2328"/>
                  </a:cubicBezTo>
                  <a:cubicBezTo>
                    <a:pt x="2041" y="2328"/>
                    <a:pt x="2425" y="1102"/>
                    <a:pt x="2425" y="1102"/>
                  </a:cubicBezTo>
                  <a:lnTo>
                    <a:pt x="2317" y="250"/>
                  </a:lnTo>
                  <a:cubicBezTo>
                    <a:pt x="2257" y="202"/>
                    <a:pt x="2185" y="178"/>
                    <a:pt x="2113" y="141"/>
                  </a:cubicBezTo>
                  <a:cubicBezTo>
                    <a:pt x="1890" y="47"/>
                    <a:pt x="1656" y="1"/>
                    <a:pt x="1430" y="1"/>
                  </a:cubicBezTo>
                  <a:close/>
                </a:path>
              </a:pathLst>
            </a:custGeom>
            <a:solidFill>
              <a:srgbClr val="944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1"/>
            <p:cNvSpPr/>
            <p:nvPr/>
          </p:nvSpPr>
          <p:spPr>
            <a:xfrm>
              <a:off x="3895665" y="1431784"/>
              <a:ext cx="362795" cy="393583"/>
            </a:xfrm>
            <a:custGeom>
              <a:avLst/>
              <a:gdLst/>
              <a:ahLst/>
              <a:cxnLst/>
              <a:rect l="l" t="t" r="r" b="b"/>
              <a:pathLst>
                <a:path w="5774" h="6264" extrusionOk="0">
                  <a:moveTo>
                    <a:pt x="3038" y="0"/>
                  </a:moveTo>
                  <a:cubicBezTo>
                    <a:pt x="1772" y="0"/>
                    <a:pt x="647" y="1185"/>
                    <a:pt x="348" y="2626"/>
                  </a:cubicBezTo>
                  <a:cubicBezTo>
                    <a:pt x="0" y="4318"/>
                    <a:pt x="456" y="6023"/>
                    <a:pt x="2041" y="6239"/>
                  </a:cubicBezTo>
                  <a:cubicBezTo>
                    <a:pt x="2156" y="6255"/>
                    <a:pt x="2273" y="6263"/>
                    <a:pt x="2390" y="6263"/>
                  </a:cubicBezTo>
                  <a:cubicBezTo>
                    <a:pt x="3712" y="6263"/>
                    <a:pt x="5106" y="5224"/>
                    <a:pt x="5426" y="3658"/>
                  </a:cubicBezTo>
                  <a:cubicBezTo>
                    <a:pt x="5774" y="1954"/>
                    <a:pt x="4909" y="393"/>
                    <a:pt x="3517" y="57"/>
                  </a:cubicBezTo>
                  <a:cubicBezTo>
                    <a:pt x="3356" y="19"/>
                    <a:pt x="3196" y="0"/>
                    <a:pt x="3038" y="0"/>
                  </a:cubicBezTo>
                  <a:close/>
                </a:path>
              </a:pathLst>
            </a:custGeom>
            <a:solidFill>
              <a:srgbClr val="BA7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1"/>
            <p:cNvSpPr/>
            <p:nvPr/>
          </p:nvSpPr>
          <p:spPr>
            <a:xfrm>
              <a:off x="3941658" y="1562540"/>
              <a:ext cx="48067" cy="27332"/>
            </a:xfrm>
            <a:custGeom>
              <a:avLst/>
              <a:gdLst/>
              <a:ahLst/>
              <a:cxnLst/>
              <a:rect l="l" t="t" r="r" b="b"/>
              <a:pathLst>
                <a:path w="765" h="435" extrusionOk="0">
                  <a:moveTo>
                    <a:pt x="257" y="1"/>
                  </a:moveTo>
                  <a:cubicBezTo>
                    <a:pt x="174" y="1"/>
                    <a:pt x="103" y="30"/>
                    <a:pt x="72" y="101"/>
                  </a:cubicBezTo>
                  <a:cubicBezTo>
                    <a:pt x="1" y="261"/>
                    <a:pt x="300" y="435"/>
                    <a:pt x="504" y="435"/>
                  </a:cubicBezTo>
                  <a:cubicBezTo>
                    <a:pt x="574" y="435"/>
                    <a:pt x="633" y="414"/>
                    <a:pt x="661" y="365"/>
                  </a:cubicBezTo>
                  <a:cubicBezTo>
                    <a:pt x="764" y="192"/>
                    <a:pt x="470" y="1"/>
                    <a:pt x="2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1"/>
            <p:cNvSpPr/>
            <p:nvPr/>
          </p:nvSpPr>
          <p:spPr>
            <a:xfrm>
              <a:off x="4059218" y="1580196"/>
              <a:ext cx="41972" cy="24505"/>
            </a:xfrm>
            <a:custGeom>
              <a:avLst/>
              <a:gdLst/>
              <a:ahLst/>
              <a:cxnLst/>
              <a:rect l="l" t="t" r="r" b="b"/>
              <a:pathLst>
                <a:path w="668" h="390" extrusionOk="0">
                  <a:moveTo>
                    <a:pt x="387" y="0"/>
                  </a:moveTo>
                  <a:cubicBezTo>
                    <a:pt x="205" y="0"/>
                    <a:pt x="1" y="87"/>
                    <a:pt x="14" y="240"/>
                  </a:cubicBezTo>
                  <a:cubicBezTo>
                    <a:pt x="24" y="344"/>
                    <a:pt x="146" y="389"/>
                    <a:pt x="281" y="389"/>
                  </a:cubicBezTo>
                  <a:cubicBezTo>
                    <a:pt x="460" y="389"/>
                    <a:pt x="662" y="310"/>
                    <a:pt x="662" y="180"/>
                  </a:cubicBezTo>
                  <a:cubicBezTo>
                    <a:pt x="667" y="57"/>
                    <a:pt x="534" y="0"/>
                    <a:pt x="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1"/>
            <p:cNvSpPr/>
            <p:nvPr/>
          </p:nvSpPr>
          <p:spPr>
            <a:xfrm>
              <a:off x="3946936" y="1607277"/>
              <a:ext cx="24128" cy="26515"/>
            </a:xfrm>
            <a:custGeom>
              <a:avLst/>
              <a:gdLst/>
              <a:ahLst/>
              <a:cxnLst/>
              <a:rect l="l" t="t" r="r" b="b"/>
              <a:pathLst>
                <a:path w="384" h="422" extrusionOk="0">
                  <a:moveTo>
                    <a:pt x="189" y="1"/>
                  </a:moveTo>
                  <a:cubicBezTo>
                    <a:pt x="130" y="1"/>
                    <a:pt x="68" y="34"/>
                    <a:pt x="36" y="97"/>
                  </a:cubicBezTo>
                  <a:cubicBezTo>
                    <a:pt x="12" y="145"/>
                    <a:pt x="1" y="205"/>
                    <a:pt x="12" y="265"/>
                  </a:cubicBezTo>
                  <a:cubicBezTo>
                    <a:pt x="25" y="349"/>
                    <a:pt x="73" y="409"/>
                    <a:pt x="145" y="421"/>
                  </a:cubicBezTo>
                  <a:cubicBezTo>
                    <a:pt x="149" y="421"/>
                    <a:pt x="153" y="421"/>
                    <a:pt x="157" y="421"/>
                  </a:cubicBezTo>
                  <a:cubicBezTo>
                    <a:pt x="305" y="421"/>
                    <a:pt x="383" y="214"/>
                    <a:pt x="324" y="85"/>
                  </a:cubicBezTo>
                  <a:cubicBezTo>
                    <a:pt x="296" y="28"/>
                    <a:pt x="243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1"/>
            <p:cNvSpPr/>
            <p:nvPr/>
          </p:nvSpPr>
          <p:spPr>
            <a:xfrm>
              <a:off x="4060789" y="1618901"/>
              <a:ext cx="24191" cy="26201"/>
            </a:xfrm>
            <a:custGeom>
              <a:avLst/>
              <a:gdLst/>
              <a:ahLst/>
              <a:cxnLst/>
              <a:rect l="l" t="t" r="r" b="b"/>
              <a:pathLst>
                <a:path w="385" h="417" extrusionOk="0">
                  <a:moveTo>
                    <a:pt x="190" y="0"/>
                  </a:moveTo>
                  <a:cubicBezTo>
                    <a:pt x="127" y="0"/>
                    <a:pt x="63" y="34"/>
                    <a:pt x="37" y="92"/>
                  </a:cubicBezTo>
                  <a:cubicBezTo>
                    <a:pt x="13" y="152"/>
                    <a:pt x="1" y="212"/>
                    <a:pt x="13" y="260"/>
                  </a:cubicBezTo>
                  <a:cubicBezTo>
                    <a:pt x="25" y="356"/>
                    <a:pt x="85" y="416"/>
                    <a:pt x="157" y="416"/>
                  </a:cubicBezTo>
                  <a:cubicBezTo>
                    <a:pt x="313" y="416"/>
                    <a:pt x="385" y="200"/>
                    <a:pt x="325" y="80"/>
                  </a:cubicBezTo>
                  <a:cubicBezTo>
                    <a:pt x="297" y="25"/>
                    <a:pt x="244" y="0"/>
                    <a:pt x="1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1"/>
            <p:cNvSpPr/>
            <p:nvPr/>
          </p:nvSpPr>
          <p:spPr>
            <a:xfrm>
              <a:off x="3971064" y="1700521"/>
              <a:ext cx="74017" cy="38391"/>
            </a:xfrm>
            <a:custGeom>
              <a:avLst/>
              <a:gdLst/>
              <a:ahLst/>
              <a:cxnLst/>
              <a:rect l="l" t="t" r="r" b="b"/>
              <a:pathLst>
                <a:path w="1178" h="611" extrusionOk="0">
                  <a:moveTo>
                    <a:pt x="586" y="1"/>
                  </a:moveTo>
                  <a:cubicBezTo>
                    <a:pt x="454" y="1"/>
                    <a:pt x="325" y="39"/>
                    <a:pt x="228" y="113"/>
                  </a:cubicBezTo>
                  <a:cubicBezTo>
                    <a:pt x="217" y="113"/>
                    <a:pt x="217" y="113"/>
                    <a:pt x="204" y="126"/>
                  </a:cubicBezTo>
                  <a:cubicBezTo>
                    <a:pt x="145" y="174"/>
                    <a:pt x="97" y="222"/>
                    <a:pt x="73" y="294"/>
                  </a:cubicBezTo>
                  <a:cubicBezTo>
                    <a:pt x="36" y="353"/>
                    <a:pt x="1" y="462"/>
                    <a:pt x="49" y="534"/>
                  </a:cubicBezTo>
                  <a:cubicBezTo>
                    <a:pt x="60" y="558"/>
                    <a:pt x="84" y="582"/>
                    <a:pt x="121" y="593"/>
                  </a:cubicBezTo>
                  <a:cubicBezTo>
                    <a:pt x="146" y="602"/>
                    <a:pt x="172" y="611"/>
                    <a:pt x="197" y="611"/>
                  </a:cubicBezTo>
                  <a:cubicBezTo>
                    <a:pt x="208" y="611"/>
                    <a:pt x="218" y="609"/>
                    <a:pt x="228" y="606"/>
                  </a:cubicBezTo>
                  <a:cubicBezTo>
                    <a:pt x="265" y="593"/>
                    <a:pt x="313" y="582"/>
                    <a:pt x="348" y="558"/>
                  </a:cubicBezTo>
                  <a:cubicBezTo>
                    <a:pt x="420" y="528"/>
                    <a:pt x="492" y="512"/>
                    <a:pt x="566" y="512"/>
                  </a:cubicBezTo>
                  <a:cubicBezTo>
                    <a:pt x="640" y="512"/>
                    <a:pt x="715" y="528"/>
                    <a:pt x="793" y="558"/>
                  </a:cubicBezTo>
                  <a:cubicBezTo>
                    <a:pt x="841" y="569"/>
                    <a:pt x="889" y="593"/>
                    <a:pt x="948" y="606"/>
                  </a:cubicBezTo>
                  <a:cubicBezTo>
                    <a:pt x="985" y="606"/>
                    <a:pt x="1033" y="593"/>
                    <a:pt x="1057" y="582"/>
                  </a:cubicBezTo>
                  <a:cubicBezTo>
                    <a:pt x="1141" y="545"/>
                    <a:pt x="1177" y="449"/>
                    <a:pt x="1141" y="342"/>
                  </a:cubicBezTo>
                  <a:cubicBezTo>
                    <a:pt x="1105" y="270"/>
                    <a:pt x="1057" y="198"/>
                    <a:pt x="997" y="150"/>
                  </a:cubicBezTo>
                  <a:cubicBezTo>
                    <a:pt x="883" y="49"/>
                    <a:pt x="733" y="1"/>
                    <a:pt x="5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1"/>
            <p:cNvSpPr/>
            <p:nvPr/>
          </p:nvSpPr>
          <p:spPr>
            <a:xfrm>
              <a:off x="3978604" y="1717989"/>
              <a:ext cx="58874" cy="20923"/>
            </a:xfrm>
            <a:custGeom>
              <a:avLst/>
              <a:gdLst/>
              <a:ahLst/>
              <a:cxnLst/>
              <a:rect l="l" t="t" r="r" b="b"/>
              <a:pathLst>
                <a:path w="937" h="333" extrusionOk="0">
                  <a:moveTo>
                    <a:pt x="494" y="1"/>
                  </a:moveTo>
                  <a:cubicBezTo>
                    <a:pt x="363" y="1"/>
                    <a:pt x="231" y="57"/>
                    <a:pt x="132" y="147"/>
                  </a:cubicBezTo>
                  <a:cubicBezTo>
                    <a:pt x="121" y="160"/>
                    <a:pt x="25" y="267"/>
                    <a:pt x="1" y="315"/>
                  </a:cubicBezTo>
                  <a:cubicBezTo>
                    <a:pt x="26" y="324"/>
                    <a:pt x="52" y="333"/>
                    <a:pt x="77" y="333"/>
                  </a:cubicBezTo>
                  <a:cubicBezTo>
                    <a:pt x="88" y="333"/>
                    <a:pt x="98" y="331"/>
                    <a:pt x="108" y="328"/>
                  </a:cubicBezTo>
                  <a:cubicBezTo>
                    <a:pt x="145" y="315"/>
                    <a:pt x="193" y="304"/>
                    <a:pt x="228" y="280"/>
                  </a:cubicBezTo>
                  <a:cubicBezTo>
                    <a:pt x="300" y="250"/>
                    <a:pt x="372" y="234"/>
                    <a:pt x="446" y="234"/>
                  </a:cubicBezTo>
                  <a:cubicBezTo>
                    <a:pt x="520" y="234"/>
                    <a:pt x="595" y="250"/>
                    <a:pt x="673" y="280"/>
                  </a:cubicBezTo>
                  <a:cubicBezTo>
                    <a:pt x="721" y="291"/>
                    <a:pt x="769" y="315"/>
                    <a:pt x="828" y="328"/>
                  </a:cubicBezTo>
                  <a:cubicBezTo>
                    <a:pt x="865" y="328"/>
                    <a:pt x="913" y="315"/>
                    <a:pt x="937" y="304"/>
                  </a:cubicBezTo>
                  <a:cubicBezTo>
                    <a:pt x="889" y="195"/>
                    <a:pt x="745" y="75"/>
                    <a:pt x="673" y="40"/>
                  </a:cubicBezTo>
                  <a:cubicBezTo>
                    <a:pt x="616" y="13"/>
                    <a:pt x="555" y="1"/>
                    <a:pt x="4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1"/>
            <p:cNvSpPr/>
            <p:nvPr/>
          </p:nvSpPr>
          <p:spPr>
            <a:xfrm>
              <a:off x="4066130" y="1671366"/>
              <a:ext cx="68613" cy="49135"/>
            </a:xfrm>
            <a:custGeom>
              <a:avLst/>
              <a:gdLst/>
              <a:ahLst/>
              <a:cxnLst/>
              <a:rect l="l" t="t" r="r" b="b"/>
              <a:pathLst>
                <a:path w="1092" h="782" extrusionOk="0">
                  <a:moveTo>
                    <a:pt x="492" y="1"/>
                  </a:moveTo>
                  <a:cubicBezTo>
                    <a:pt x="276" y="1"/>
                    <a:pt x="84" y="97"/>
                    <a:pt x="48" y="313"/>
                  </a:cubicBezTo>
                  <a:cubicBezTo>
                    <a:pt x="0" y="494"/>
                    <a:pt x="204" y="721"/>
                    <a:pt x="456" y="769"/>
                  </a:cubicBezTo>
                  <a:cubicBezTo>
                    <a:pt x="504" y="769"/>
                    <a:pt x="552" y="782"/>
                    <a:pt x="588" y="782"/>
                  </a:cubicBezTo>
                  <a:cubicBezTo>
                    <a:pt x="828" y="782"/>
                    <a:pt x="1032" y="673"/>
                    <a:pt x="1056" y="457"/>
                  </a:cubicBezTo>
                  <a:cubicBezTo>
                    <a:pt x="1092" y="278"/>
                    <a:pt x="900" y="61"/>
                    <a:pt x="612" y="13"/>
                  </a:cubicBezTo>
                  <a:cubicBezTo>
                    <a:pt x="564" y="1"/>
                    <a:pt x="528" y="1"/>
                    <a:pt x="492" y="1"/>
                  </a:cubicBezTo>
                  <a:close/>
                </a:path>
              </a:pathLst>
            </a:custGeom>
            <a:solidFill>
              <a:srgbClr val="9E5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1"/>
            <p:cNvSpPr/>
            <p:nvPr/>
          </p:nvSpPr>
          <p:spPr>
            <a:xfrm>
              <a:off x="3910745" y="1651071"/>
              <a:ext cx="53596" cy="48318"/>
            </a:xfrm>
            <a:custGeom>
              <a:avLst/>
              <a:gdLst/>
              <a:ahLst/>
              <a:cxnLst/>
              <a:rect l="l" t="t" r="r" b="b"/>
              <a:pathLst>
                <a:path w="853" h="769" extrusionOk="0">
                  <a:moveTo>
                    <a:pt x="313" y="0"/>
                  </a:moveTo>
                  <a:cubicBezTo>
                    <a:pt x="192" y="0"/>
                    <a:pt x="84" y="24"/>
                    <a:pt x="0" y="84"/>
                  </a:cubicBezTo>
                  <a:lnTo>
                    <a:pt x="0" y="180"/>
                  </a:lnTo>
                  <a:cubicBezTo>
                    <a:pt x="0" y="360"/>
                    <a:pt x="12" y="516"/>
                    <a:pt x="24" y="684"/>
                  </a:cubicBezTo>
                  <a:cubicBezTo>
                    <a:pt x="120" y="732"/>
                    <a:pt x="228" y="769"/>
                    <a:pt x="337" y="769"/>
                  </a:cubicBezTo>
                  <a:lnTo>
                    <a:pt x="372" y="769"/>
                  </a:lnTo>
                  <a:cubicBezTo>
                    <a:pt x="612" y="769"/>
                    <a:pt x="841" y="601"/>
                    <a:pt x="841" y="420"/>
                  </a:cubicBezTo>
                  <a:cubicBezTo>
                    <a:pt x="852" y="180"/>
                    <a:pt x="636" y="24"/>
                    <a:pt x="372" y="0"/>
                  </a:cubicBezTo>
                  <a:close/>
                </a:path>
              </a:pathLst>
            </a:custGeom>
            <a:solidFill>
              <a:srgbClr val="9E5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1"/>
            <p:cNvSpPr/>
            <p:nvPr/>
          </p:nvSpPr>
          <p:spPr>
            <a:xfrm>
              <a:off x="3992930" y="1602250"/>
              <a:ext cx="28714" cy="80551"/>
            </a:xfrm>
            <a:custGeom>
              <a:avLst/>
              <a:gdLst/>
              <a:ahLst/>
              <a:cxnLst/>
              <a:rect l="l" t="t" r="r" b="b"/>
              <a:pathLst>
                <a:path w="457" h="1282" extrusionOk="0">
                  <a:moveTo>
                    <a:pt x="382" y="1"/>
                  </a:moveTo>
                  <a:cubicBezTo>
                    <a:pt x="375" y="1"/>
                    <a:pt x="368" y="7"/>
                    <a:pt x="360" y="21"/>
                  </a:cubicBezTo>
                  <a:cubicBezTo>
                    <a:pt x="301" y="129"/>
                    <a:pt x="253" y="237"/>
                    <a:pt x="192" y="357"/>
                  </a:cubicBezTo>
                  <a:cubicBezTo>
                    <a:pt x="144" y="465"/>
                    <a:pt x="96" y="585"/>
                    <a:pt x="48" y="693"/>
                  </a:cubicBezTo>
                  <a:cubicBezTo>
                    <a:pt x="24" y="753"/>
                    <a:pt x="13" y="825"/>
                    <a:pt x="0" y="885"/>
                  </a:cubicBezTo>
                  <a:cubicBezTo>
                    <a:pt x="0" y="957"/>
                    <a:pt x="13" y="1041"/>
                    <a:pt x="61" y="1089"/>
                  </a:cubicBezTo>
                  <a:cubicBezTo>
                    <a:pt x="109" y="1149"/>
                    <a:pt x="168" y="1185"/>
                    <a:pt x="229" y="1209"/>
                  </a:cubicBezTo>
                  <a:lnTo>
                    <a:pt x="312" y="1245"/>
                  </a:lnTo>
                  <a:cubicBezTo>
                    <a:pt x="349" y="1269"/>
                    <a:pt x="384" y="1269"/>
                    <a:pt x="408" y="1282"/>
                  </a:cubicBezTo>
                  <a:cubicBezTo>
                    <a:pt x="432" y="1282"/>
                    <a:pt x="445" y="1269"/>
                    <a:pt x="456" y="1258"/>
                  </a:cubicBezTo>
                  <a:cubicBezTo>
                    <a:pt x="456" y="1233"/>
                    <a:pt x="445" y="1209"/>
                    <a:pt x="432" y="1209"/>
                  </a:cubicBezTo>
                  <a:cubicBezTo>
                    <a:pt x="397" y="1197"/>
                    <a:pt x="373" y="1185"/>
                    <a:pt x="349" y="1173"/>
                  </a:cubicBezTo>
                  <a:lnTo>
                    <a:pt x="264" y="1137"/>
                  </a:lnTo>
                  <a:cubicBezTo>
                    <a:pt x="216" y="1113"/>
                    <a:pt x="157" y="1077"/>
                    <a:pt x="133" y="1041"/>
                  </a:cubicBezTo>
                  <a:cubicBezTo>
                    <a:pt x="61" y="957"/>
                    <a:pt x="96" y="837"/>
                    <a:pt x="133" y="729"/>
                  </a:cubicBezTo>
                  <a:cubicBezTo>
                    <a:pt x="181" y="609"/>
                    <a:pt x="216" y="501"/>
                    <a:pt x="264" y="381"/>
                  </a:cubicBezTo>
                  <a:cubicBezTo>
                    <a:pt x="312" y="273"/>
                    <a:pt x="360" y="153"/>
                    <a:pt x="408" y="45"/>
                  </a:cubicBezTo>
                  <a:cubicBezTo>
                    <a:pt x="421" y="33"/>
                    <a:pt x="408" y="9"/>
                    <a:pt x="397" y="9"/>
                  </a:cubicBezTo>
                  <a:cubicBezTo>
                    <a:pt x="392" y="4"/>
                    <a:pt x="387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1"/>
            <p:cNvSpPr/>
            <p:nvPr/>
          </p:nvSpPr>
          <p:spPr>
            <a:xfrm>
              <a:off x="4178474" y="1668602"/>
              <a:ext cx="18913" cy="17719"/>
            </a:xfrm>
            <a:custGeom>
              <a:avLst/>
              <a:gdLst/>
              <a:ahLst/>
              <a:cxnLst/>
              <a:rect l="l" t="t" r="r" b="b"/>
              <a:pathLst>
                <a:path w="301" h="282" extrusionOk="0">
                  <a:moveTo>
                    <a:pt x="260" y="0"/>
                  </a:moveTo>
                  <a:cubicBezTo>
                    <a:pt x="252" y="0"/>
                    <a:pt x="246" y="3"/>
                    <a:pt x="240" y="9"/>
                  </a:cubicBezTo>
                  <a:lnTo>
                    <a:pt x="229" y="9"/>
                  </a:lnTo>
                  <a:lnTo>
                    <a:pt x="133" y="105"/>
                  </a:lnTo>
                  <a:lnTo>
                    <a:pt x="24" y="202"/>
                  </a:lnTo>
                  <a:lnTo>
                    <a:pt x="24" y="213"/>
                  </a:lnTo>
                  <a:cubicBezTo>
                    <a:pt x="13" y="226"/>
                    <a:pt x="0" y="250"/>
                    <a:pt x="24" y="261"/>
                  </a:cubicBezTo>
                  <a:cubicBezTo>
                    <a:pt x="32" y="275"/>
                    <a:pt x="43" y="281"/>
                    <a:pt x="56" y="281"/>
                  </a:cubicBezTo>
                  <a:cubicBezTo>
                    <a:pt x="65" y="281"/>
                    <a:pt x="75" y="278"/>
                    <a:pt x="85" y="274"/>
                  </a:cubicBezTo>
                  <a:lnTo>
                    <a:pt x="192" y="165"/>
                  </a:lnTo>
                  <a:cubicBezTo>
                    <a:pt x="229" y="129"/>
                    <a:pt x="264" y="93"/>
                    <a:pt x="288" y="45"/>
                  </a:cubicBezTo>
                  <a:cubicBezTo>
                    <a:pt x="301" y="33"/>
                    <a:pt x="288" y="21"/>
                    <a:pt x="288" y="9"/>
                  </a:cubicBezTo>
                  <a:cubicBezTo>
                    <a:pt x="276" y="3"/>
                    <a:pt x="267" y="0"/>
                    <a:pt x="2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1"/>
            <p:cNvSpPr/>
            <p:nvPr/>
          </p:nvSpPr>
          <p:spPr>
            <a:xfrm>
              <a:off x="3833021" y="1331629"/>
              <a:ext cx="279919" cy="334583"/>
            </a:xfrm>
            <a:custGeom>
              <a:avLst/>
              <a:gdLst/>
              <a:ahLst/>
              <a:cxnLst/>
              <a:rect l="l" t="t" r="r" b="b"/>
              <a:pathLst>
                <a:path w="4455" h="5325" extrusionOk="0">
                  <a:moveTo>
                    <a:pt x="3216" y="0"/>
                  </a:moveTo>
                  <a:cubicBezTo>
                    <a:pt x="2877" y="0"/>
                    <a:pt x="2453" y="90"/>
                    <a:pt x="2078" y="294"/>
                  </a:cubicBezTo>
                  <a:cubicBezTo>
                    <a:pt x="1646" y="535"/>
                    <a:pt x="1369" y="895"/>
                    <a:pt x="1237" y="1363"/>
                  </a:cubicBezTo>
                  <a:cubicBezTo>
                    <a:pt x="1201" y="1519"/>
                    <a:pt x="1177" y="1675"/>
                    <a:pt x="1153" y="1831"/>
                  </a:cubicBezTo>
                  <a:cubicBezTo>
                    <a:pt x="1057" y="2444"/>
                    <a:pt x="793" y="2599"/>
                    <a:pt x="589" y="2852"/>
                  </a:cubicBezTo>
                  <a:cubicBezTo>
                    <a:pt x="37" y="3535"/>
                    <a:pt x="1" y="4448"/>
                    <a:pt x="625" y="5048"/>
                  </a:cubicBezTo>
                  <a:cubicBezTo>
                    <a:pt x="721" y="5144"/>
                    <a:pt x="1081" y="5300"/>
                    <a:pt x="1237" y="5324"/>
                  </a:cubicBezTo>
                  <a:cubicBezTo>
                    <a:pt x="1165" y="4184"/>
                    <a:pt x="1969" y="1987"/>
                    <a:pt x="3410" y="1723"/>
                  </a:cubicBezTo>
                  <a:cubicBezTo>
                    <a:pt x="3477" y="1711"/>
                    <a:pt x="3540" y="1708"/>
                    <a:pt x="3598" y="1708"/>
                  </a:cubicBezTo>
                  <a:cubicBezTo>
                    <a:pt x="3687" y="1708"/>
                    <a:pt x="3766" y="1716"/>
                    <a:pt x="3838" y="1716"/>
                  </a:cubicBezTo>
                  <a:cubicBezTo>
                    <a:pt x="4045" y="1716"/>
                    <a:pt x="4193" y="1644"/>
                    <a:pt x="4346" y="1087"/>
                  </a:cubicBezTo>
                  <a:cubicBezTo>
                    <a:pt x="4454" y="715"/>
                    <a:pt x="4202" y="198"/>
                    <a:pt x="3578" y="43"/>
                  </a:cubicBezTo>
                  <a:cubicBezTo>
                    <a:pt x="3477" y="15"/>
                    <a:pt x="3354" y="0"/>
                    <a:pt x="32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1"/>
            <p:cNvSpPr/>
            <p:nvPr/>
          </p:nvSpPr>
          <p:spPr>
            <a:xfrm>
              <a:off x="4011025" y="1438068"/>
              <a:ext cx="30222" cy="83819"/>
            </a:xfrm>
            <a:custGeom>
              <a:avLst/>
              <a:gdLst/>
              <a:ahLst/>
              <a:cxnLst/>
              <a:rect l="l" t="t" r="r" b="b"/>
              <a:pathLst>
                <a:path w="481" h="1334" extrusionOk="0">
                  <a:moveTo>
                    <a:pt x="440" y="0"/>
                  </a:moveTo>
                  <a:cubicBezTo>
                    <a:pt x="434" y="0"/>
                    <a:pt x="427" y="2"/>
                    <a:pt x="421" y="5"/>
                  </a:cubicBezTo>
                  <a:cubicBezTo>
                    <a:pt x="301" y="53"/>
                    <a:pt x="181" y="113"/>
                    <a:pt x="96" y="233"/>
                  </a:cubicBezTo>
                  <a:cubicBezTo>
                    <a:pt x="24" y="341"/>
                    <a:pt x="0" y="473"/>
                    <a:pt x="0" y="606"/>
                  </a:cubicBezTo>
                  <a:cubicBezTo>
                    <a:pt x="0" y="726"/>
                    <a:pt x="24" y="857"/>
                    <a:pt x="61" y="977"/>
                  </a:cubicBezTo>
                  <a:cubicBezTo>
                    <a:pt x="96" y="1097"/>
                    <a:pt x="144" y="1206"/>
                    <a:pt x="205" y="1313"/>
                  </a:cubicBezTo>
                  <a:cubicBezTo>
                    <a:pt x="212" y="1327"/>
                    <a:pt x="219" y="1333"/>
                    <a:pt x="229" y="1333"/>
                  </a:cubicBezTo>
                  <a:cubicBezTo>
                    <a:pt x="235" y="1333"/>
                    <a:pt x="243" y="1330"/>
                    <a:pt x="253" y="1326"/>
                  </a:cubicBezTo>
                  <a:cubicBezTo>
                    <a:pt x="264" y="1326"/>
                    <a:pt x="277" y="1302"/>
                    <a:pt x="264" y="1289"/>
                  </a:cubicBezTo>
                  <a:cubicBezTo>
                    <a:pt x="216" y="1182"/>
                    <a:pt x="168" y="1062"/>
                    <a:pt x="133" y="953"/>
                  </a:cubicBezTo>
                  <a:cubicBezTo>
                    <a:pt x="109" y="833"/>
                    <a:pt x="85" y="713"/>
                    <a:pt x="85" y="606"/>
                  </a:cubicBezTo>
                  <a:cubicBezTo>
                    <a:pt x="85" y="486"/>
                    <a:pt x="109" y="377"/>
                    <a:pt x="181" y="281"/>
                  </a:cubicBezTo>
                  <a:cubicBezTo>
                    <a:pt x="240" y="185"/>
                    <a:pt x="336" y="137"/>
                    <a:pt x="445" y="89"/>
                  </a:cubicBezTo>
                  <a:cubicBezTo>
                    <a:pt x="469" y="77"/>
                    <a:pt x="481" y="53"/>
                    <a:pt x="469" y="29"/>
                  </a:cubicBezTo>
                  <a:cubicBezTo>
                    <a:pt x="469" y="12"/>
                    <a:pt x="456" y="0"/>
                    <a:pt x="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1"/>
            <p:cNvSpPr/>
            <p:nvPr/>
          </p:nvSpPr>
          <p:spPr>
            <a:xfrm>
              <a:off x="4030629" y="1348593"/>
              <a:ext cx="496314" cy="788925"/>
            </a:xfrm>
            <a:custGeom>
              <a:avLst/>
              <a:gdLst/>
              <a:ahLst/>
              <a:cxnLst/>
              <a:rect l="l" t="t" r="r" b="b"/>
              <a:pathLst>
                <a:path w="7899" h="12556" extrusionOk="0">
                  <a:moveTo>
                    <a:pt x="2073" y="0"/>
                  </a:moveTo>
                  <a:cubicBezTo>
                    <a:pt x="1422" y="0"/>
                    <a:pt x="800" y="380"/>
                    <a:pt x="469" y="829"/>
                  </a:cubicBezTo>
                  <a:cubicBezTo>
                    <a:pt x="325" y="1033"/>
                    <a:pt x="181" y="1225"/>
                    <a:pt x="121" y="1465"/>
                  </a:cubicBezTo>
                  <a:cubicBezTo>
                    <a:pt x="0" y="1982"/>
                    <a:pt x="337" y="2342"/>
                    <a:pt x="757" y="2497"/>
                  </a:cubicBezTo>
                  <a:cubicBezTo>
                    <a:pt x="1837" y="2881"/>
                    <a:pt x="1309" y="4070"/>
                    <a:pt x="2270" y="4550"/>
                  </a:cubicBezTo>
                  <a:cubicBezTo>
                    <a:pt x="2558" y="4694"/>
                    <a:pt x="3038" y="4658"/>
                    <a:pt x="3134" y="5054"/>
                  </a:cubicBezTo>
                  <a:cubicBezTo>
                    <a:pt x="3182" y="5282"/>
                    <a:pt x="3073" y="5511"/>
                    <a:pt x="2905" y="5655"/>
                  </a:cubicBezTo>
                  <a:cubicBezTo>
                    <a:pt x="2606" y="5930"/>
                    <a:pt x="2318" y="5954"/>
                    <a:pt x="2113" y="6338"/>
                  </a:cubicBezTo>
                  <a:cubicBezTo>
                    <a:pt x="1657" y="7215"/>
                    <a:pt x="1982" y="8331"/>
                    <a:pt x="2929" y="8800"/>
                  </a:cubicBezTo>
                  <a:cubicBezTo>
                    <a:pt x="3278" y="8955"/>
                    <a:pt x="3470" y="9027"/>
                    <a:pt x="3481" y="9376"/>
                  </a:cubicBezTo>
                  <a:cubicBezTo>
                    <a:pt x="3505" y="10011"/>
                    <a:pt x="2977" y="10492"/>
                    <a:pt x="3289" y="11308"/>
                  </a:cubicBezTo>
                  <a:cubicBezTo>
                    <a:pt x="3617" y="12169"/>
                    <a:pt x="4385" y="12556"/>
                    <a:pt x="5178" y="12556"/>
                  </a:cubicBezTo>
                  <a:cubicBezTo>
                    <a:pt x="6010" y="12556"/>
                    <a:pt x="6869" y="12130"/>
                    <a:pt x="7275" y="11380"/>
                  </a:cubicBezTo>
                  <a:cubicBezTo>
                    <a:pt x="7899" y="10203"/>
                    <a:pt x="6746" y="9856"/>
                    <a:pt x="6543" y="8931"/>
                  </a:cubicBezTo>
                  <a:cubicBezTo>
                    <a:pt x="6447" y="8499"/>
                    <a:pt x="6626" y="8379"/>
                    <a:pt x="6914" y="8055"/>
                  </a:cubicBezTo>
                  <a:cubicBezTo>
                    <a:pt x="7371" y="7515"/>
                    <a:pt x="7611" y="6963"/>
                    <a:pt x="7179" y="6399"/>
                  </a:cubicBezTo>
                  <a:cubicBezTo>
                    <a:pt x="6615" y="5655"/>
                    <a:pt x="5834" y="5738"/>
                    <a:pt x="5378" y="5174"/>
                  </a:cubicBezTo>
                  <a:cubicBezTo>
                    <a:pt x="4754" y="4406"/>
                    <a:pt x="5102" y="3302"/>
                    <a:pt x="4958" y="2390"/>
                  </a:cubicBezTo>
                  <a:cubicBezTo>
                    <a:pt x="4814" y="1477"/>
                    <a:pt x="4322" y="769"/>
                    <a:pt x="3494" y="361"/>
                  </a:cubicBezTo>
                  <a:cubicBezTo>
                    <a:pt x="2905" y="61"/>
                    <a:pt x="2689" y="13"/>
                    <a:pt x="2102" y="0"/>
                  </a:cubicBezTo>
                  <a:cubicBezTo>
                    <a:pt x="2092" y="0"/>
                    <a:pt x="2082" y="0"/>
                    <a:pt x="20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1"/>
            <p:cNvSpPr/>
            <p:nvPr/>
          </p:nvSpPr>
          <p:spPr>
            <a:xfrm>
              <a:off x="4042693" y="1371402"/>
              <a:ext cx="49826" cy="60508"/>
            </a:xfrm>
            <a:custGeom>
              <a:avLst/>
              <a:gdLst/>
              <a:ahLst/>
              <a:cxnLst/>
              <a:rect l="l" t="t" r="r" b="b"/>
              <a:pathLst>
                <a:path w="793" h="963" extrusionOk="0">
                  <a:moveTo>
                    <a:pt x="757" y="1"/>
                  </a:moveTo>
                  <a:cubicBezTo>
                    <a:pt x="748" y="1"/>
                    <a:pt x="739" y="4"/>
                    <a:pt x="733" y="10"/>
                  </a:cubicBezTo>
                  <a:cubicBezTo>
                    <a:pt x="577" y="130"/>
                    <a:pt x="433" y="250"/>
                    <a:pt x="301" y="406"/>
                  </a:cubicBezTo>
                  <a:cubicBezTo>
                    <a:pt x="241" y="478"/>
                    <a:pt x="181" y="550"/>
                    <a:pt x="121" y="634"/>
                  </a:cubicBezTo>
                  <a:cubicBezTo>
                    <a:pt x="73" y="718"/>
                    <a:pt x="25" y="802"/>
                    <a:pt x="1" y="910"/>
                  </a:cubicBezTo>
                  <a:cubicBezTo>
                    <a:pt x="1" y="934"/>
                    <a:pt x="13" y="958"/>
                    <a:pt x="37" y="958"/>
                  </a:cubicBezTo>
                  <a:cubicBezTo>
                    <a:pt x="44" y="961"/>
                    <a:pt x="50" y="963"/>
                    <a:pt x="56" y="963"/>
                  </a:cubicBezTo>
                  <a:cubicBezTo>
                    <a:pt x="72" y="963"/>
                    <a:pt x="85" y="951"/>
                    <a:pt x="85" y="934"/>
                  </a:cubicBezTo>
                  <a:cubicBezTo>
                    <a:pt x="109" y="838"/>
                    <a:pt x="157" y="766"/>
                    <a:pt x="205" y="682"/>
                  </a:cubicBezTo>
                  <a:cubicBezTo>
                    <a:pt x="253" y="598"/>
                    <a:pt x="313" y="526"/>
                    <a:pt x="373" y="454"/>
                  </a:cubicBezTo>
                  <a:cubicBezTo>
                    <a:pt x="493" y="310"/>
                    <a:pt x="637" y="190"/>
                    <a:pt x="781" y="58"/>
                  </a:cubicBezTo>
                  <a:cubicBezTo>
                    <a:pt x="793" y="46"/>
                    <a:pt x="793" y="34"/>
                    <a:pt x="781" y="10"/>
                  </a:cubicBezTo>
                  <a:cubicBezTo>
                    <a:pt x="775" y="4"/>
                    <a:pt x="766" y="1"/>
                    <a:pt x="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1"/>
            <p:cNvSpPr/>
            <p:nvPr/>
          </p:nvSpPr>
          <p:spPr>
            <a:xfrm>
              <a:off x="4225976" y="1765365"/>
              <a:ext cx="159972" cy="325724"/>
            </a:xfrm>
            <a:custGeom>
              <a:avLst/>
              <a:gdLst/>
              <a:ahLst/>
              <a:cxnLst/>
              <a:rect l="l" t="t" r="r" b="b"/>
              <a:pathLst>
                <a:path w="2546" h="5184" extrusionOk="0">
                  <a:moveTo>
                    <a:pt x="40" y="1"/>
                  </a:moveTo>
                  <a:cubicBezTo>
                    <a:pt x="24" y="1"/>
                    <a:pt x="12" y="9"/>
                    <a:pt x="12" y="17"/>
                  </a:cubicBezTo>
                  <a:cubicBezTo>
                    <a:pt x="1" y="41"/>
                    <a:pt x="12" y="54"/>
                    <a:pt x="25" y="65"/>
                  </a:cubicBezTo>
                  <a:cubicBezTo>
                    <a:pt x="469" y="306"/>
                    <a:pt x="865" y="678"/>
                    <a:pt x="1069" y="1146"/>
                  </a:cubicBezTo>
                  <a:cubicBezTo>
                    <a:pt x="1177" y="1374"/>
                    <a:pt x="1213" y="1626"/>
                    <a:pt x="1201" y="1878"/>
                  </a:cubicBezTo>
                  <a:cubicBezTo>
                    <a:pt x="1177" y="2143"/>
                    <a:pt x="1105" y="2383"/>
                    <a:pt x="1045" y="2634"/>
                  </a:cubicBezTo>
                  <a:cubicBezTo>
                    <a:pt x="1021" y="2767"/>
                    <a:pt x="997" y="2898"/>
                    <a:pt x="985" y="3031"/>
                  </a:cubicBezTo>
                  <a:cubicBezTo>
                    <a:pt x="973" y="3162"/>
                    <a:pt x="973" y="3295"/>
                    <a:pt x="985" y="3426"/>
                  </a:cubicBezTo>
                  <a:cubicBezTo>
                    <a:pt x="1021" y="3690"/>
                    <a:pt x="1129" y="3943"/>
                    <a:pt x="1273" y="4159"/>
                  </a:cubicBezTo>
                  <a:cubicBezTo>
                    <a:pt x="1585" y="4603"/>
                    <a:pt x="2017" y="4915"/>
                    <a:pt x="2474" y="5179"/>
                  </a:cubicBezTo>
                  <a:cubicBezTo>
                    <a:pt x="2477" y="5182"/>
                    <a:pt x="2482" y="5184"/>
                    <a:pt x="2487" y="5184"/>
                  </a:cubicBezTo>
                  <a:cubicBezTo>
                    <a:pt x="2503" y="5184"/>
                    <a:pt x="2525" y="5172"/>
                    <a:pt x="2533" y="5155"/>
                  </a:cubicBezTo>
                  <a:cubicBezTo>
                    <a:pt x="2546" y="5143"/>
                    <a:pt x="2533" y="5107"/>
                    <a:pt x="2509" y="5095"/>
                  </a:cubicBezTo>
                  <a:cubicBezTo>
                    <a:pt x="2065" y="4843"/>
                    <a:pt x="1645" y="4531"/>
                    <a:pt x="1357" y="4111"/>
                  </a:cubicBezTo>
                  <a:cubicBezTo>
                    <a:pt x="1213" y="3907"/>
                    <a:pt x="1105" y="3666"/>
                    <a:pt x="1069" y="3415"/>
                  </a:cubicBezTo>
                  <a:cubicBezTo>
                    <a:pt x="1057" y="3295"/>
                    <a:pt x="1057" y="3162"/>
                    <a:pt x="1069" y="3042"/>
                  </a:cubicBezTo>
                  <a:cubicBezTo>
                    <a:pt x="1081" y="2911"/>
                    <a:pt x="1105" y="2791"/>
                    <a:pt x="1141" y="2658"/>
                  </a:cubicBezTo>
                  <a:cubicBezTo>
                    <a:pt x="1189" y="2407"/>
                    <a:pt x="1261" y="2154"/>
                    <a:pt x="1285" y="1890"/>
                  </a:cubicBezTo>
                  <a:cubicBezTo>
                    <a:pt x="1297" y="1626"/>
                    <a:pt x="1249" y="1350"/>
                    <a:pt x="1141" y="1110"/>
                  </a:cubicBezTo>
                  <a:cubicBezTo>
                    <a:pt x="925" y="618"/>
                    <a:pt x="517" y="257"/>
                    <a:pt x="60" y="6"/>
                  </a:cubicBezTo>
                  <a:cubicBezTo>
                    <a:pt x="53" y="2"/>
                    <a:pt x="46" y="1"/>
                    <a:pt x="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1"/>
            <p:cNvSpPr/>
            <p:nvPr/>
          </p:nvSpPr>
          <p:spPr>
            <a:xfrm>
              <a:off x="3826989" y="1530809"/>
              <a:ext cx="73263" cy="232480"/>
            </a:xfrm>
            <a:custGeom>
              <a:avLst/>
              <a:gdLst/>
              <a:ahLst/>
              <a:cxnLst/>
              <a:rect l="l" t="t" r="r" b="b"/>
              <a:pathLst>
                <a:path w="1166" h="3700" extrusionOk="0">
                  <a:moveTo>
                    <a:pt x="497" y="1"/>
                  </a:moveTo>
                  <a:cubicBezTo>
                    <a:pt x="480" y="1"/>
                    <a:pt x="466" y="9"/>
                    <a:pt x="457" y="18"/>
                  </a:cubicBezTo>
                  <a:cubicBezTo>
                    <a:pt x="265" y="293"/>
                    <a:pt x="109" y="618"/>
                    <a:pt x="49" y="954"/>
                  </a:cubicBezTo>
                  <a:cubicBezTo>
                    <a:pt x="13" y="1122"/>
                    <a:pt x="1" y="1290"/>
                    <a:pt x="13" y="1458"/>
                  </a:cubicBezTo>
                  <a:cubicBezTo>
                    <a:pt x="13" y="1626"/>
                    <a:pt x="37" y="1794"/>
                    <a:pt x="73" y="1962"/>
                  </a:cubicBezTo>
                  <a:cubicBezTo>
                    <a:pt x="157" y="2298"/>
                    <a:pt x="301" y="2611"/>
                    <a:pt x="481" y="2899"/>
                  </a:cubicBezTo>
                  <a:cubicBezTo>
                    <a:pt x="649" y="3187"/>
                    <a:pt x="853" y="3451"/>
                    <a:pt x="1105" y="3691"/>
                  </a:cubicBezTo>
                  <a:cubicBezTo>
                    <a:pt x="1111" y="3697"/>
                    <a:pt x="1117" y="3700"/>
                    <a:pt x="1125" y="3700"/>
                  </a:cubicBezTo>
                  <a:cubicBezTo>
                    <a:pt x="1132" y="3700"/>
                    <a:pt x="1141" y="3697"/>
                    <a:pt x="1153" y="3691"/>
                  </a:cubicBezTo>
                  <a:cubicBezTo>
                    <a:pt x="1165" y="3678"/>
                    <a:pt x="1165" y="3654"/>
                    <a:pt x="1153" y="3643"/>
                  </a:cubicBezTo>
                  <a:lnTo>
                    <a:pt x="1141" y="3643"/>
                  </a:lnTo>
                  <a:cubicBezTo>
                    <a:pt x="913" y="3414"/>
                    <a:pt x="709" y="3139"/>
                    <a:pt x="541" y="2851"/>
                  </a:cubicBezTo>
                  <a:cubicBezTo>
                    <a:pt x="373" y="2574"/>
                    <a:pt x="241" y="2262"/>
                    <a:pt x="169" y="1938"/>
                  </a:cubicBezTo>
                  <a:cubicBezTo>
                    <a:pt x="85" y="1626"/>
                    <a:pt x="73" y="1290"/>
                    <a:pt x="133" y="966"/>
                  </a:cubicBezTo>
                  <a:cubicBezTo>
                    <a:pt x="193" y="642"/>
                    <a:pt x="337" y="341"/>
                    <a:pt x="529" y="66"/>
                  </a:cubicBezTo>
                  <a:cubicBezTo>
                    <a:pt x="541" y="53"/>
                    <a:pt x="541" y="18"/>
                    <a:pt x="517" y="5"/>
                  </a:cubicBezTo>
                  <a:cubicBezTo>
                    <a:pt x="510" y="2"/>
                    <a:pt x="503" y="1"/>
                    <a:pt x="4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1"/>
            <p:cNvSpPr/>
            <p:nvPr/>
          </p:nvSpPr>
          <p:spPr>
            <a:xfrm>
              <a:off x="4240302" y="1367758"/>
              <a:ext cx="185607" cy="282809"/>
            </a:xfrm>
            <a:custGeom>
              <a:avLst/>
              <a:gdLst/>
              <a:ahLst/>
              <a:cxnLst/>
              <a:rect l="l" t="t" r="r" b="b"/>
              <a:pathLst>
                <a:path w="2954" h="4501" extrusionOk="0">
                  <a:moveTo>
                    <a:pt x="33" y="0"/>
                  </a:moveTo>
                  <a:cubicBezTo>
                    <a:pt x="21" y="0"/>
                    <a:pt x="13" y="6"/>
                    <a:pt x="13" y="20"/>
                  </a:cubicBezTo>
                  <a:cubicBezTo>
                    <a:pt x="0" y="32"/>
                    <a:pt x="0" y="56"/>
                    <a:pt x="24" y="68"/>
                  </a:cubicBezTo>
                  <a:cubicBezTo>
                    <a:pt x="217" y="176"/>
                    <a:pt x="409" y="308"/>
                    <a:pt x="589" y="440"/>
                  </a:cubicBezTo>
                  <a:cubicBezTo>
                    <a:pt x="769" y="584"/>
                    <a:pt x="937" y="728"/>
                    <a:pt x="1093" y="896"/>
                  </a:cubicBezTo>
                  <a:cubicBezTo>
                    <a:pt x="1249" y="1064"/>
                    <a:pt x="1393" y="1232"/>
                    <a:pt x="1525" y="1424"/>
                  </a:cubicBezTo>
                  <a:cubicBezTo>
                    <a:pt x="1657" y="1605"/>
                    <a:pt x="1765" y="1808"/>
                    <a:pt x="1861" y="2013"/>
                  </a:cubicBezTo>
                  <a:cubicBezTo>
                    <a:pt x="1945" y="2216"/>
                    <a:pt x="2017" y="2432"/>
                    <a:pt x="2078" y="2661"/>
                  </a:cubicBezTo>
                  <a:cubicBezTo>
                    <a:pt x="2137" y="2877"/>
                    <a:pt x="2174" y="3104"/>
                    <a:pt x="2222" y="3321"/>
                  </a:cubicBezTo>
                  <a:cubicBezTo>
                    <a:pt x="2270" y="3549"/>
                    <a:pt x="2329" y="3777"/>
                    <a:pt x="2414" y="3993"/>
                  </a:cubicBezTo>
                  <a:cubicBezTo>
                    <a:pt x="2462" y="4101"/>
                    <a:pt x="2510" y="4209"/>
                    <a:pt x="2593" y="4305"/>
                  </a:cubicBezTo>
                  <a:cubicBezTo>
                    <a:pt x="2665" y="4389"/>
                    <a:pt x="2774" y="4473"/>
                    <a:pt x="2894" y="4497"/>
                  </a:cubicBezTo>
                  <a:cubicBezTo>
                    <a:pt x="2898" y="4499"/>
                    <a:pt x="2903" y="4500"/>
                    <a:pt x="2907" y="4500"/>
                  </a:cubicBezTo>
                  <a:cubicBezTo>
                    <a:pt x="2926" y="4500"/>
                    <a:pt x="2944" y="4481"/>
                    <a:pt x="2953" y="4461"/>
                  </a:cubicBezTo>
                  <a:cubicBezTo>
                    <a:pt x="2953" y="4437"/>
                    <a:pt x="2942" y="4413"/>
                    <a:pt x="2918" y="4413"/>
                  </a:cubicBezTo>
                  <a:cubicBezTo>
                    <a:pt x="2809" y="4389"/>
                    <a:pt x="2726" y="4329"/>
                    <a:pt x="2654" y="4245"/>
                  </a:cubicBezTo>
                  <a:cubicBezTo>
                    <a:pt x="2593" y="4161"/>
                    <a:pt x="2534" y="4065"/>
                    <a:pt x="2497" y="3957"/>
                  </a:cubicBezTo>
                  <a:cubicBezTo>
                    <a:pt x="2414" y="3753"/>
                    <a:pt x="2353" y="3525"/>
                    <a:pt x="2305" y="3309"/>
                  </a:cubicBezTo>
                  <a:cubicBezTo>
                    <a:pt x="2270" y="3080"/>
                    <a:pt x="2233" y="2853"/>
                    <a:pt x="2174" y="2637"/>
                  </a:cubicBezTo>
                  <a:cubicBezTo>
                    <a:pt x="2113" y="2408"/>
                    <a:pt x="2030" y="2192"/>
                    <a:pt x="1933" y="1976"/>
                  </a:cubicBezTo>
                  <a:cubicBezTo>
                    <a:pt x="1837" y="1773"/>
                    <a:pt x="1729" y="1568"/>
                    <a:pt x="1597" y="1376"/>
                  </a:cubicBezTo>
                  <a:cubicBezTo>
                    <a:pt x="1465" y="1184"/>
                    <a:pt x="1309" y="1004"/>
                    <a:pt x="1153" y="836"/>
                  </a:cubicBezTo>
                  <a:cubicBezTo>
                    <a:pt x="997" y="680"/>
                    <a:pt x="817" y="524"/>
                    <a:pt x="637" y="380"/>
                  </a:cubicBezTo>
                  <a:cubicBezTo>
                    <a:pt x="445" y="248"/>
                    <a:pt x="253" y="116"/>
                    <a:pt x="61" y="8"/>
                  </a:cubicBezTo>
                  <a:cubicBezTo>
                    <a:pt x="51" y="3"/>
                    <a:pt x="41" y="0"/>
                    <a:pt x="33" y="0"/>
                  </a:cubicBezTo>
                  <a:close/>
                </a:path>
              </a:pathLst>
            </a:custGeom>
            <a:solidFill>
              <a:srgbClr val="2025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p32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Bullying Infographics</a:t>
            </a:r>
            <a:endParaRPr/>
          </a:p>
        </p:txBody>
      </p:sp>
      <p:grpSp>
        <p:nvGrpSpPr>
          <p:cNvPr id="1907" name="Google Shape;1907;p32"/>
          <p:cNvGrpSpPr/>
          <p:nvPr/>
        </p:nvGrpSpPr>
        <p:grpSpPr>
          <a:xfrm>
            <a:off x="1863775" y="1340094"/>
            <a:ext cx="1877225" cy="813600"/>
            <a:chOff x="457125" y="1185200"/>
            <a:chExt cx="1877225" cy="813600"/>
          </a:xfrm>
        </p:grpSpPr>
        <p:sp>
          <p:nvSpPr>
            <p:cNvPr id="1908" name="Google Shape;1908;p32"/>
            <p:cNvSpPr txBox="1"/>
            <p:nvPr/>
          </p:nvSpPr>
          <p:spPr>
            <a:xfrm>
              <a:off x="457250" y="1526000"/>
              <a:ext cx="18771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9" name="Google Shape;1909;p32"/>
            <p:cNvSpPr txBox="1"/>
            <p:nvPr/>
          </p:nvSpPr>
          <p:spPr>
            <a:xfrm>
              <a:off x="457125" y="1185200"/>
              <a:ext cx="18771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910" name="Google Shape;1910;p32"/>
          <p:cNvGrpSpPr/>
          <p:nvPr/>
        </p:nvGrpSpPr>
        <p:grpSpPr>
          <a:xfrm>
            <a:off x="1863775" y="3047462"/>
            <a:ext cx="1877100" cy="813601"/>
            <a:chOff x="457125" y="2437474"/>
            <a:chExt cx="1877100" cy="813601"/>
          </a:xfrm>
        </p:grpSpPr>
        <p:sp>
          <p:nvSpPr>
            <p:cNvPr id="1911" name="Google Shape;1911;p32"/>
            <p:cNvSpPr txBox="1"/>
            <p:nvPr/>
          </p:nvSpPr>
          <p:spPr>
            <a:xfrm>
              <a:off x="457125" y="2778275"/>
              <a:ext cx="18771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2" name="Google Shape;1912;p32"/>
            <p:cNvSpPr txBox="1"/>
            <p:nvPr/>
          </p:nvSpPr>
          <p:spPr>
            <a:xfrm>
              <a:off x="457125" y="2437474"/>
              <a:ext cx="18771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913" name="Google Shape;1913;p32"/>
          <p:cNvGrpSpPr/>
          <p:nvPr/>
        </p:nvGrpSpPr>
        <p:grpSpPr>
          <a:xfrm>
            <a:off x="6194650" y="1340094"/>
            <a:ext cx="1877150" cy="813600"/>
            <a:chOff x="6809825" y="1185200"/>
            <a:chExt cx="1877150" cy="813600"/>
          </a:xfrm>
        </p:grpSpPr>
        <p:sp>
          <p:nvSpPr>
            <p:cNvPr id="1914" name="Google Shape;1914;p32"/>
            <p:cNvSpPr txBox="1"/>
            <p:nvPr/>
          </p:nvSpPr>
          <p:spPr>
            <a:xfrm>
              <a:off x="6809875" y="1526000"/>
              <a:ext cx="18771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5" name="Google Shape;1915;p32"/>
            <p:cNvSpPr txBox="1"/>
            <p:nvPr/>
          </p:nvSpPr>
          <p:spPr>
            <a:xfrm>
              <a:off x="6809825" y="1185200"/>
              <a:ext cx="18771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916" name="Google Shape;1916;p32"/>
          <p:cNvGrpSpPr/>
          <p:nvPr/>
        </p:nvGrpSpPr>
        <p:grpSpPr>
          <a:xfrm>
            <a:off x="6194650" y="3047463"/>
            <a:ext cx="1877175" cy="813599"/>
            <a:chOff x="6809825" y="2437476"/>
            <a:chExt cx="1877175" cy="813599"/>
          </a:xfrm>
        </p:grpSpPr>
        <p:sp>
          <p:nvSpPr>
            <p:cNvPr id="1917" name="Google Shape;1917;p32"/>
            <p:cNvSpPr txBox="1"/>
            <p:nvPr/>
          </p:nvSpPr>
          <p:spPr>
            <a:xfrm>
              <a:off x="6809825" y="2778275"/>
              <a:ext cx="18771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8" name="Google Shape;1918;p32"/>
            <p:cNvSpPr txBox="1"/>
            <p:nvPr/>
          </p:nvSpPr>
          <p:spPr>
            <a:xfrm>
              <a:off x="6809900" y="2437476"/>
              <a:ext cx="18771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919" name="Google Shape;1919;p32"/>
          <p:cNvSpPr/>
          <p:nvPr/>
        </p:nvSpPr>
        <p:spPr>
          <a:xfrm>
            <a:off x="785186" y="1322181"/>
            <a:ext cx="926181" cy="849427"/>
          </a:xfrm>
          <a:custGeom>
            <a:avLst/>
            <a:gdLst/>
            <a:ahLst/>
            <a:cxnLst/>
            <a:rect l="l" t="t" r="r" b="b"/>
            <a:pathLst>
              <a:path w="22517" h="17256" extrusionOk="0">
                <a:moveTo>
                  <a:pt x="12675" y="1"/>
                </a:moveTo>
                <a:cubicBezTo>
                  <a:pt x="9050" y="1"/>
                  <a:pt x="6823" y="1438"/>
                  <a:pt x="6823" y="1438"/>
                </a:cubicBezTo>
                <a:cubicBezTo>
                  <a:pt x="2971" y="3081"/>
                  <a:pt x="1" y="11504"/>
                  <a:pt x="6149" y="15280"/>
                </a:cubicBezTo>
                <a:cubicBezTo>
                  <a:pt x="8413" y="16673"/>
                  <a:pt x="10624" y="17255"/>
                  <a:pt x="12651" y="17255"/>
                </a:cubicBezTo>
                <a:cubicBezTo>
                  <a:pt x="18300" y="17255"/>
                  <a:pt x="22517" y="12735"/>
                  <a:pt x="22461" y="8675"/>
                </a:cubicBezTo>
                <a:cubicBezTo>
                  <a:pt x="22406" y="4724"/>
                  <a:pt x="18935" y="644"/>
                  <a:pt x="14332" y="100"/>
                </a:cubicBezTo>
                <a:cubicBezTo>
                  <a:pt x="13752" y="31"/>
                  <a:pt x="13199" y="1"/>
                  <a:pt x="126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0" name="Google Shape;1920;p32"/>
          <p:cNvGrpSpPr/>
          <p:nvPr/>
        </p:nvGrpSpPr>
        <p:grpSpPr>
          <a:xfrm>
            <a:off x="785186" y="3029549"/>
            <a:ext cx="926181" cy="849427"/>
            <a:chOff x="1045598" y="1053156"/>
            <a:chExt cx="926181" cy="849427"/>
          </a:xfrm>
        </p:grpSpPr>
        <p:sp>
          <p:nvSpPr>
            <p:cNvPr id="1921" name="Google Shape;1921;p32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2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3" name="Google Shape;1923;p32"/>
          <p:cNvSpPr/>
          <p:nvPr/>
        </p:nvSpPr>
        <p:spPr>
          <a:xfrm>
            <a:off x="5116061" y="1322181"/>
            <a:ext cx="926181" cy="849427"/>
          </a:xfrm>
          <a:custGeom>
            <a:avLst/>
            <a:gdLst/>
            <a:ahLst/>
            <a:cxnLst/>
            <a:rect l="l" t="t" r="r" b="b"/>
            <a:pathLst>
              <a:path w="22517" h="17256" extrusionOk="0">
                <a:moveTo>
                  <a:pt x="12675" y="1"/>
                </a:moveTo>
                <a:cubicBezTo>
                  <a:pt x="9050" y="1"/>
                  <a:pt x="6823" y="1438"/>
                  <a:pt x="6823" y="1438"/>
                </a:cubicBezTo>
                <a:cubicBezTo>
                  <a:pt x="2971" y="3081"/>
                  <a:pt x="1" y="11504"/>
                  <a:pt x="6149" y="15280"/>
                </a:cubicBezTo>
                <a:cubicBezTo>
                  <a:pt x="8413" y="16673"/>
                  <a:pt x="10624" y="17255"/>
                  <a:pt x="12651" y="17255"/>
                </a:cubicBezTo>
                <a:cubicBezTo>
                  <a:pt x="18300" y="17255"/>
                  <a:pt x="22517" y="12735"/>
                  <a:pt x="22461" y="8675"/>
                </a:cubicBezTo>
                <a:cubicBezTo>
                  <a:pt x="22406" y="4724"/>
                  <a:pt x="18935" y="644"/>
                  <a:pt x="14332" y="100"/>
                </a:cubicBezTo>
                <a:cubicBezTo>
                  <a:pt x="13752" y="31"/>
                  <a:pt x="13199" y="1"/>
                  <a:pt x="126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4" name="Google Shape;1924;p32"/>
          <p:cNvSpPr/>
          <p:nvPr/>
        </p:nvSpPr>
        <p:spPr>
          <a:xfrm>
            <a:off x="5116061" y="3029549"/>
            <a:ext cx="926181" cy="849427"/>
          </a:xfrm>
          <a:custGeom>
            <a:avLst/>
            <a:gdLst/>
            <a:ahLst/>
            <a:cxnLst/>
            <a:rect l="l" t="t" r="r" b="b"/>
            <a:pathLst>
              <a:path w="22517" h="17256" extrusionOk="0">
                <a:moveTo>
                  <a:pt x="12675" y="1"/>
                </a:moveTo>
                <a:cubicBezTo>
                  <a:pt x="9050" y="1"/>
                  <a:pt x="6823" y="1438"/>
                  <a:pt x="6823" y="1438"/>
                </a:cubicBezTo>
                <a:cubicBezTo>
                  <a:pt x="2971" y="3081"/>
                  <a:pt x="1" y="11504"/>
                  <a:pt x="6149" y="15280"/>
                </a:cubicBezTo>
                <a:cubicBezTo>
                  <a:pt x="8413" y="16673"/>
                  <a:pt x="10624" y="17255"/>
                  <a:pt x="12651" y="17255"/>
                </a:cubicBezTo>
                <a:cubicBezTo>
                  <a:pt x="18300" y="17255"/>
                  <a:pt x="22517" y="12735"/>
                  <a:pt x="22461" y="8675"/>
                </a:cubicBezTo>
                <a:cubicBezTo>
                  <a:pt x="22406" y="4724"/>
                  <a:pt x="18935" y="644"/>
                  <a:pt x="14332" y="100"/>
                </a:cubicBezTo>
                <a:cubicBezTo>
                  <a:pt x="13752" y="31"/>
                  <a:pt x="13199" y="1"/>
                  <a:pt x="126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5" name="Google Shape;1925;p32"/>
          <p:cNvGrpSpPr/>
          <p:nvPr/>
        </p:nvGrpSpPr>
        <p:grpSpPr>
          <a:xfrm>
            <a:off x="6289804" y="2270600"/>
            <a:ext cx="1435899" cy="282000"/>
            <a:chOff x="6307425" y="2651600"/>
            <a:chExt cx="1585578" cy="282000"/>
          </a:xfrm>
        </p:grpSpPr>
        <p:sp>
          <p:nvSpPr>
            <p:cNvPr id="1926" name="Google Shape;1926;p32"/>
            <p:cNvSpPr/>
            <p:nvPr/>
          </p:nvSpPr>
          <p:spPr>
            <a:xfrm>
              <a:off x="6307425" y="2651600"/>
              <a:ext cx="116400" cy="28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2"/>
            <p:cNvSpPr/>
            <p:nvPr/>
          </p:nvSpPr>
          <p:spPr>
            <a:xfrm>
              <a:off x="6470667" y="2651600"/>
              <a:ext cx="116400" cy="28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2"/>
            <p:cNvSpPr/>
            <p:nvPr/>
          </p:nvSpPr>
          <p:spPr>
            <a:xfrm>
              <a:off x="6633909" y="2651600"/>
              <a:ext cx="116400" cy="28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2"/>
            <p:cNvSpPr/>
            <p:nvPr/>
          </p:nvSpPr>
          <p:spPr>
            <a:xfrm>
              <a:off x="6797151" y="2651600"/>
              <a:ext cx="116400" cy="28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2"/>
            <p:cNvSpPr/>
            <p:nvPr/>
          </p:nvSpPr>
          <p:spPr>
            <a:xfrm>
              <a:off x="6960393" y="2651600"/>
              <a:ext cx="116400" cy="28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2"/>
            <p:cNvSpPr/>
            <p:nvPr/>
          </p:nvSpPr>
          <p:spPr>
            <a:xfrm>
              <a:off x="7123635" y="2651600"/>
              <a:ext cx="116400" cy="28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2"/>
            <p:cNvSpPr/>
            <p:nvPr/>
          </p:nvSpPr>
          <p:spPr>
            <a:xfrm>
              <a:off x="7286877" y="2651600"/>
              <a:ext cx="116400" cy="28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2"/>
            <p:cNvSpPr/>
            <p:nvPr/>
          </p:nvSpPr>
          <p:spPr>
            <a:xfrm>
              <a:off x="7450119" y="2651600"/>
              <a:ext cx="116400" cy="28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2"/>
            <p:cNvSpPr/>
            <p:nvPr/>
          </p:nvSpPr>
          <p:spPr>
            <a:xfrm>
              <a:off x="7613361" y="2651600"/>
              <a:ext cx="116400" cy="28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2"/>
            <p:cNvSpPr/>
            <p:nvPr/>
          </p:nvSpPr>
          <p:spPr>
            <a:xfrm>
              <a:off x="7776603" y="2651600"/>
              <a:ext cx="116400" cy="28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6" name="Google Shape;1936;p32"/>
          <p:cNvSpPr txBox="1"/>
          <p:nvPr/>
        </p:nvSpPr>
        <p:spPr>
          <a:xfrm>
            <a:off x="7725707" y="2241200"/>
            <a:ext cx="6807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40%</a:t>
            </a:r>
            <a:endParaRPr sz="20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937" name="Google Shape;1937;p32"/>
          <p:cNvGrpSpPr/>
          <p:nvPr/>
        </p:nvGrpSpPr>
        <p:grpSpPr>
          <a:xfrm>
            <a:off x="1955656" y="2270600"/>
            <a:ext cx="1435899" cy="282000"/>
            <a:chOff x="6307425" y="2651600"/>
            <a:chExt cx="1585578" cy="282000"/>
          </a:xfrm>
        </p:grpSpPr>
        <p:sp>
          <p:nvSpPr>
            <p:cNvPr id="1938" name="Google Shape;1938;p32"/>
            <p:cNvSpPr/>
            <p:nvPr/>
          </p:nvSpPr>
          <p:spPr>
            <a:xfrm>
              <a:off x="6307425" y="2651600"/>
              <a:ext cx="116400" cy="282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2"/>
            <p:cNvSpPr/>
            <p:nvPr/>
          </p:nvSpPr>
          <p:spPr>
            <a:xfrm>
              <a:off x="6470667" y="2651600"/>
              <a:ext cx="116400" cy="282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2"/>
            <p:cNvSpPr/>
            <p:nvPr/>
          </p:nvSpPr>
          <p:spPr>
            <a:xfrm>
              <a:off x="6633909" y="2651600"/>
              <a:ext cx="116400" cy="282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2"/>
            <p:cNvSpPr/>
            <p:nvPr/>
          </p:nvSpPr>
          <p:spPr>
            <a:xfrm>
              <a:off x="6797151" y="2651600"/>
              <a:ext cx="116400" cy="28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2"/>
            <p:cNvSpPr/>
            <p:nvPr/>
          </p:nvSpPr>
          <p:spPr>
            <a:xfrm>
              <a:off x="6960393" y="2651600"/>
              <a:ext cx="116400" cy="28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2"/>
            <p:cNvSpPr/>
            <p:nvPr/>
          </p:nvSpPr>
          <p:spPr>
            <a:xfrm>
              <a:off x="7123635" y="2651600"/>
              <a:ext cx="116400" cy="28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2"/>
            <p:cNvSpPr/>
            <p:nvPr/>
          </p:nvSpPr>
          <p:spPr>
            <a:xfrm>
              <a:off x="7286877" y="2651600"/>
              <a:ext cx="116400" cy="28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2"/>
            <p:cNvSpPr/>
            <p:nvPr/>
          </p:nvSpPr>
          <p:spPr>
            <a:xfrm>
              <a:off x="7450119" y="2651600"/>
              <a:ext cx="116400" cy="28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2"/>
            <p:cNvSpPr/>
            <p:nvPr/>
          </p:nvSpPr>
          <p:spPr>
            <a:xfrm>
              <a:off x="7613361" y="2651600"/>
              <a:ext cx="116400" cy="28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2"/>
            <p:cNvSpPr/>
            <p:nvPr/>
          </p:nvSpPr>
          <p:spPr>
            <a:xfrm>
              <a:off x="7776603" y="2651600"/>
              <a:ext cx="116400" cy="28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8" name="Google Shape;1948;p32"/>
          <p:cNvSpPr txBox="1"/>
          <p:nvPr/>
        </p:nvSpPr>
        <p:spPr>
          <a:xfrm>
            <a:off x="3391559" y="2241200"/>
            <a:ext cx="6807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30%</a:t>
            </a:r>
            <a:endParaRPr sz="2000" b="1">
              <a:solidFill>
                <a:schemeClr val="dk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949" name="Google Shape;1949;p32"/>
          <p:cNvGrpSpPr/>
          <p:nvPr/>
        </p:nvGrpSpPr>
        <p:grpSpPr>
          <a:xfrm>
            <a:off x="6289804" y="3993900"/>
            <a:ext cx="1435899" cy="282000"/>
            <a:chOff x="6307425" y="2651600"/>
            <a:chExt cx="1585578" cy="282000"/>
          </a:xfrm>
        </p:grpSpPr>
        <p:sp>
          <p:nvSpPr>
            <p:cNvPr id="1950" name="Google Shape;1950;p32"/>
            <p:cNvSpPr/>
            <p:nvPr/>
          </p:nvSpPr>
          <p:spPr>
            <a:xfrm>
              <a:off x="6307425" y="2651600"/>
              <a:ext cx="116400" cy="282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2"/>
            <p:cNvSpPr/>
            <p:nvPr/>
          </p:nvSpPr>
          <p:spPr>
            <a:xfrm>
              <a:off x="6470667" y="2651600"/>
              <a:ext cx="116400" cy="282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2"/>
            <p:cNvSpPr/>
            <p:nvPr/>
          </p:nvSpPr>
          <p:spPr>
            <a:xfrm>
              <a:off x="6633909" y="2651600"/>
              <a:ext cx="116400" cy="282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2"/>
            <p:cNvSpPr/>
            <p:nvPr/>
          </p:nvSpPr>
          <p:spPr>
            <a:xfrm>
              <a:off x="6797151" y="2651600"/>
              <a:ext cx="116400" cy="282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2"/>
            <p:cNvSpPr/>
            <p:nvPr/>
          </p:nvSpPr>
          <p:spPr>
            <a:xfrm>
              <a:off x="6960393" y="2651600"/>
              <a:ext cx="116400" cy="282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2"/>
            <p:cNvSpPr/>
            <p:nvPr/>
          </p:nvSpPr>
          <p:spPr>
            <a:xfrm>
              <a:off x="7123635" y="2651600"/>
              <a:ext cx="116400" cy="28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2"/>
            <p:cNvSpPr/>
            <p:nvPr/>
          </p:nvSpPr>
          <p:spPr>
            <a:xfrm>
              <a:off x="7286877" y="2651600"/>
              <a:ext cx="116400" cy="28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2"/>
            <p:cNvSpPr/>
            <p:nvPr/>
          </p:nvSpPr>
          <p:spPr>
            <a:xfrm>
              <a:off x="7450119" y="2651600"/>
              <a:ext cx="116400" cy="28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2"/>
            <p:cNvSpPr/>
            <p:nvPr/>
          </p:nvSpPr>
          <p:spPr>
            <a:xfrm>
              <a:off x="7613361" y="2651600"/>
              <a:ext cx="116400" cy="28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2"/>
            <p:cNvSpPr/>
            <p:nvPr/>
          </p:nvSpPr>
          <p:spPr>
            <a:xfrm>
              <a:off x="7776603" y="2651600"/>
              <a:ext cx="116400" cy="28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0" name="Google Shape;1960;p32"/>
          <p:cNvSpPr txBox="1"/>
          <p:nvPr/>
        </p:nvSpPr>
        <p:spPr>
          <a:xfrm>
            <a:off x="7725707" y="3964500"/>
            <a:ext cx="6807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50%</a:t>
            </a:r>
            <a:endParaRPr sz="2000" b="1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961" name="Google Shape;1961;p32"/>
          <p:cNvGrpSpPr/>
          <p:nvPr/>
        </p:nvGrpSpPr>
        <p:grpSpPr>
          <a:xfrm>
            <a:off x="1955656" y="3993900"/>
            <a:ext cx="1435899" cy="282000"/>
            <a:chOff x="6307425" y="2651600"/>
            <a:chExt cx="1585578" cy="282000"/>
          </a:xfrm>
        </p:grpSpPr>
        <p:sp>
          <p:nvSpPr>
            <p:cNvPr id="1962" name="Google Shape;1962;p32"/>
            <p:cNvSpPr/>
            <p:nvPr/>
          </p:nvSpPr>
          <p:spPr>
            <a:xfrm>
              <a:off x="6307425" y="2651600"/>
              <a:ext cx="116400" cy="28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2"/>
            <p:cNvSpPr/>
            <p:nvPr/>
          </p:nvSpPr>
          <p:spPr>
            <a:xfrm>
              <a:off x="6470667" y="2651600"/>
              <a:ext cx="116400" cy="28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2"/>
            <p:cNvSpPr/>
            <p:nvPr/>
          </p:nvSpPr>
          <p:spPr>
            <a:xfrm>
              <a:off x="6633909" y="2651600"/>
              <a:ext cx="116400" cy="28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2"/>
            <p:cNvSpPr/>
            <p:nvPr/>
          </p:nvSpPr>
          <p:spPr>
            <a:xfrm>
              <a:off x="6797151" y="2651600"/>
              <a:ext cx="116400" cy="28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2"/>
            <p:cNvSpPr/>
            <p:nvPr/>
          </p:nvSpPr>
          <p:spPr>
            <a:xfrm>
              <a:off x="6960393" y="2651600"/>
              <a:ext cx="116400" cy="28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2"/>
            <p:cNvSpPr/>
            <p:nvPr/>
          </p:nvSpPr>
          <p:spPr>
            <a:xfrm>
              <a:off x="7123635" y="2651600"/>
              <a:ext cx="116400" cy="28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2"/>
            <p:cNvSpPr/>
            <p:nvPr/>
          </p:nvSpPr>
          <p:spPr>
            <a:xfrm>
              <a:off x="7286877" y="2651600"/>
              <a:ext cx="116400" cy="28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2"/>
            <p:cNvSpPr/>
            <p:nvPr/>
          </p:nvSpPr>
          <p:spPr>
            <a:xfrm>
              <a:off x="7450119" y="2651600"/>
              <a:ext cx="116400" cy="28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2"/>
            <p:cNvSpPr/>
            <p:nvPr/>
          </p:nvSpPr>
          <p:spPr>
            <a:xfrm>
              <a:off x="7613361" y="2651600"/>
              <a:ext cx="116400" cy="28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2"/>
            <p:cNvSpPr/>
            <p:nvPr/>
          </p:nvSpPr>
          <p:spPr>
            <a:xfrm>
              <a:off x="7776603" y="2651600"/>
              <a:ext cx="116400" cy="28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2" name="Google Shape;1972;p32"/>
          <p:cNvSpPr txBox="1"/>
          <p:nvPr/>
        </p:nvSpPr>
        <p:spPr>
          <a:xfrm>
            <a:off x="3391559" y="3964500"/>
            <a:ext cx="6807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70%</a:t>
            </a:r>
            <a:endParaRPr sz="20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973" name="Google Shape;1973;p32"/>
          <p:cNvGrpSpPr/>
          <p:nvPr/>
        </p:nvGrpSpPr>
        <p:grpSpPr>
          <a:xfrm>
            <a:off x="1049188" y="3218207"/>
            <a:ext cx="473364" cy="472111"/>
            <a:chOff x="3470750" y="2735107"/>
            <a:chExt cx="473364" cy="472111"/>
          </a:xfrm>
        </p:grpSpPr>
        <p:sp>
          <p:nvSpPr>
            <p:cNvPr id="1974" name="Google Shape;1974;p32"/>
            <p:cNvSpPr/>
            <p:nvPr/>
          </p:nvSpPr>
          <p:spPr>
            <a:xfrm>
              <a:off x="3570997" y="2938200"/>
              <a:ext cx="271799" cy="252362"/>
            </a:xfrm>
            <a:custGeom>
              <a:avLst/>
              <a:gdLst/>
              <a:ahLst/>
              <a:cxnLst/>
              <a:rect l="l" t="t" r="r" b="b"/>
              <a:pathLst>
                <a:path w="5859" h="5440" extrusionOk="0">
                  <a:moveTo>
                    <a:pt x="1897" y="1"/>
                  </a:moveTo>
                  <a:lnTo>
                    <a:pt x="0" y="1885"/>
                  </a:lnTo>
                  <a:lnTo>
                    <a:pt x="493" y="2821"/>
                  </a:lnTo>
                  <a:lnTo>
                    <a:pt x="3121" y="5354"/>
                  </a:lnTo>
                  <a:cubicBezTo>
                    <a:pt x="3191" y="5423"/>
                    <a:pt x="3330" y="5440"/>
                    <a:pt x="3446" y="5440"/>
                  </a:cubicBezTo>
                  <a:cubicBezTo>
                    <a:pt x="3551" y="5440"/>
                    <a:pt x="3638" y="5426"/>
                    <a:pt x="3638" y="5426"/>
                  </a:cubicBezTo>
                  <a:lnTo>
                    <a:pt x="3673" y="5390"/>
                  </a:lnTo>
                  <a:cubicBezTo>
                    <a:pt x="3818" y="5246"/>
                    <a:pt x="3818" y="4994"/>
                    <a:pt x="3673" y="4850"/>
                  </a:cubicBezTo>
                  <a:lnTo>
                    <a:pt x="3673" y="4850"/>
                  </a:lnTo>
                  <a:lnTo>
                    <a:pt x="3854" y="4994"/>
                  </a:lnTo>
                  <a:cubicBezTo>
                    <a:pt x="3940" y="5081"/>
                    <a:pt x="4117" y="5098"/>
                    <a:pt x="4245" y="5098"/>
                  </a:cubicBezTo>
                  <a:cubicBezTo>
                    <a:pt x="4330" y="5098"/>
                    <a:pt x="4394" y="5090"/>
                    <a:pt x="4394" y="5090"/>
                  </a:cubicBezTo>
                  <a:cubicBezTo>
                    <a:pt x="4418" y="5066"/>
                    <a:pt x="4442" y="5054"/>
                    <a:pt x="4466" y="5030"/>
                  </a:cubicBezTo>
                  <a:cubicBezTo>
                    <a:pt x="4634" y="4862"/>
                    <a:pt x="4634" y="4586"/>
                    <a:pt x="4466" y="4418"/>
                  </a:cubicBezTo>
                  <a:lnTo>
                    <a:pt x="4466" y="4418"/>
                  </a:lnTo>
                  <a:lnTo>
                    <a:pt x="4538" y="4454"/>
                  </a:lnTo>
                  <a:cubicBezTo>
                    <a:pt x="4643" y="4550"/>
                    <a:pt x="4849" y="4566"/>
                    <a:pt x="4975" y="4566"/>
                  </a:cubicBezTo>
                  <a:cubicBezTo>
                    <a:pt x="5036" y="4566"/>
                    <a:pt x="5078" y="4562"/>
                    <a:pt x="5078" y="4562"/>
                  </a:cubicBezTo>
                  <a:cubicBezTo>
                    <a:pt x="5114" y="4538"/>
                    <a:pt x="5138" y="4514"/>
                    <a:pt x="5162" y="4502"/>
                  </a:cubicBezTo>
                  <a:cubicBezTo>
                    <a:pt x="5330" y="4334"/>
                    <a:pt x="5330" y="4058"/>
                    <a:pt x="5162" y="3890"/>
                  </a:cubicBezTo>
                  <a:lnTo>
                    <a:pt x="5078" y="3805"/>
                  </a:lnTo>
                  <a:lnTo>
                    <a:pt x="5078" y="3805"/>
                  </a:lnTo>
                  <a:cubicBezTo>
                    <a:pt x="5126" y="3854"/>
                    <a:pt x="5150" y="3842"/>
                    <a:pt x="5210" y="3854"/>
                  </a:cubicBezTo>
                  <a:cubicBezTo>
                    <a:pt x="5258" y="3873"/>
                    <a:pt x="5334" y="3879"/>
                    <a:pt x="5407" y="3879"/>
                  </a:cubicBezTo>
                  <a:cubicBezTo>
                    <a:pt x="5515" y="3879"/>
                    <a:pt x="5618" y="3866"/>
                    <a:pt x="5618" y="3866"/>
                  </a:cubicBezTo>
                  <a:cubicBezTo>
                    <a:pt x="5642" y="3842"/>
                    <a:pt x="5666" y="3830"/>
                    <a:pt x="5690" y="3805"/>
                  </a:cubicBezTo>
                  <a:cubicBezTo>
                    <a:pt x="5858" y="3637"/>
                    <a:pt x="5858" y="3362"/>
                    <a:pt x="5690" y="3194"/>
                  </a:cubicBezTo>
                  <a:lnTo>
                    <a:pt x="5246" y="2749"/>
                  </a:lnTo>
                  <a:cubicBezTo>
                    <a:pt x="5246" y="2749"/>
                    <a:pt x="4442" y="1657"/>
                    <a:pt x="4418" y="1633"/>
                  </a:cubicBezTo>
                  <a:lnTo>
                    <a:pt x="2534" y="385"/>
                  </a:lnTo>
                  <a:cubicBezTo>
                    <a:pt x="2270" y="193"/>
                    <a:pt x="2005" y="49"/>
                    <a:pt x="1897" y="1"/>
                  </a:cubicBezTo>
                  <a:close/>
                </a:path>
              </a:pathLst>
            </a:custGeom>
            <a:solidFill>
              <a:srgbClr val="C68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2"/>
            <p:cNvSpPr/>
            <p:nvPr/>
          </p:nvSpPr>
          <p:spPr>
            <a:xfrm>
              <a:off x="3654498" y="2937086"/>
              <a:ext cx="187184" cy="123119"/>
            </a:xfrm>
            <a:custGeom>
              <a:avLst/>
              <a:gdLst/>
              <a:ahLst/>
              <a:cxnLst/>
              <a:rect l="l" t="t" r="r" b="b"/>
              <a:pathLst>
                <a:path w="4035" h="2654" extrusionOk="0">
                  <a:moveTo>
                    <a:pt x="2198" y="1"/>
                  </a:moveTo>
                  <a:lnTo>
                    <a:pt x="1393" y="108"/>
                  </a:lnTo>
                  <a:cubicBezTo>
                    <a:pt x="1214" y="132"/>
                    <a:pt x="1046" y="217"/>
                    <a:pt x="926" y="337"/>
                  </a:cubicBezTo>
                  <a:lnTo>
                    <a:pt x="241" y="1081"/>
                  </a:lnTo>
                  <a:cubicBezTo>
                    <a:pt x="109" y="1213"/>
                    <a:pt x="37" y="1405"/>
                    <a:pt x="37" y="1597"/>
                  </a:cubicBezTo>
                  <a:lnTo>
                    <a:pt x="1" y="2474"/>
                  </a:lnTo>
                  <a:cubicBezTo>
                    <a:pt x="1" y="2557"/>
                    <a:pt x="73" y="2629"/>
                    <a:pt x="157" y="2629"/>
                  </a:cubicBezTo>
                  <a:lnTo>
                    <a:pt x="157" y="2618"/>
                  </a:lnTo>
                  <a:cubicBezTo>
                    <a:pt x="229" y="2618"/>
                    <a:pt x="302" y="2642"/>
                    <a:pt x="302" y="2642"/>
                  </a:cubicBezTo>
                  <a:cubicBezTo>
                    <a:pt x="577" y="2546"/>
                    <a:pt x="793" y="2282"/>
                    <a:pt x="793" y="1969"/>
                  </a:cubicBezTo>
                  <a:lnTo>
                    <a:pt x="793" y="1825"/>
                  </a:lnTo>
                  <a:cubicBezTo>
                    <a:pt x="793" y="1813"/>
                    <a:pt x="793" y="1789"/>
                    <a:pt x="806" y="1777"/>
                  </a:cubicBezTo>
                  <a:lnTo>
                    <a:pt x="1262" y="1261"/>
                  </a:lnTo>
                  <a:cubicBezTo>
                    <a:pt x="1273" y="1249"/>
                    <a:pt x="1297" y="1237"/>
                    <a:pt x="1310" y="1225"/>
                  </a:cubicBezTo>
                  <a:cubicBezTo>
                    <a:pt x="1310" y="1225"/>
                    <a:pt x="1384" y="1185"/>
                    <a:pt x="1441" y="1185"/>
                  </a:cubicBezTo>
                  <a:cubicBezTo>
                    <a:pt x="1460" y="1185"/>
                    <a:pt x="1477" y="1189"/>
                    <a:pt x="1489" y="1201"/>
                  </a:cubicBezTo>
                  <a:cubicBezTo>
                    <a:pt x="1801" y="1501"/>
                    <a:pt x="2078" y="1585"/>
                    <a:pt x="2318" y="1645"/>
                  </a:cubicBezTo>
                  <a:cubicBezTo>
                    <a:pt x="2402" y="1669"/>
                    <a:pt x="2474" y="1705"/>
                    <a:pt x="2534" y="1765"/>
                  </a:cubicBezTo>
                  <a:lnTo>
                    <a:pt x="3434" y="2653"/>
                  </a:lnTo>
                  <a:lnTo>
                    <a:pt x="3650" y="2426"/>
                  </a:lnTo>
                  <a:lnTo>
                    <a:pt x="4034" y="1813"/>
                  </a:lnTo>
                  <a:lnTo>
                    <a:pt x="3110" y="565"/>
                  </a:lnTo>
                  <a:lnTo>
                    <a:pt x="2198" y="1"/>
                  </a:lnTo>
                  <a:close/>
                </a:path>
              </a:pathLst>
            </a:custGeom>
            <a:solidFill>
              <a:srgbClr val="FFD1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2"/>
            <p:cNvSpPr/>
            <p:nvPr/>
          </p:nvSpPr>
          <p:spPr>
            <a:xfrm>
              <a:off x="3738602" y="2889630"/>
              <a:ext cx="146500" cy="151231"/>
            </a:xfrm>
            <a:custGeom>
              <a:avLst/>
              <a:gdLst/>
              <a:ahLst/>
              <a:cxnLst/>
              <a:rect l="l" t="t" r="r" b="b"/>
              <a:pathLst>
                <a:path w="3158" h="3260" extrusionOk="0">
                  <a:moveTo>
                    <a:pt x="439" y="0"/>
                  </a:moveTo>
                  <a:cubicBezTo>
                    <a:pt x="418" y="0"/>
                    <a:pt x="397" y="9"/>
                    <a:pt x="385" y="27"/>
                  </a:cubicBezTo>
                  <a:lnTo>
                    <a:pt x="25" y="472"/>
                  </a:lnTo>
                  <a:cubicBezTo>
                    <a:pt x="1" y="507"/>
                    <a:pt x="1" y="555"/>
                    <a:pt x="25" y="592"/>
                  </a:cubicBezTo>
                  <a:lnTo>
                    <a:pt x="229" y="915"/>
                  </a:lnTo>
                  <a:lnTo>
                    <a:pt x="2546" y="3233"/>
                  </a:lnTo>
                  <a:cubicBezTo>
                    <a:pt x="2558" y="3250"/>
                    <a:pt x="2576" y="3259"/>
                    <a:pt x="2595" y="3259"/>
                  </a:cubicBezTo>
                  <a:cubicBezTo>
                    <a:pt x="2615" y="3259"/>
                    <a:pt x="2635" y="3250"/>
                    <a:pt x="2653" y="3233"/>
                  </a:cubicBezTo>
                  <a:lnTo>
                    <a:pt x="3122" y="2764"/>
                  </a:lnTo>
                  <a:cubicBezTo>
                    <a:pt x="3157" y="2728"/>
                    <a:pt x="3157" y="2680"/>
                    <a:pt x="3122" y="2656"/>
                  </a:cubicBezTo>
                  <a:lnTo>
                    <a:pt x="493" y="27"/>
                  </a:lnTo>
                  <a:cubicBezTo>
                    <a:pt x="481" y="9"/>
                    <a:pt x="460" y="0"/>
                    <a:pt x="439" y="0"/>
                  </a:cubicBez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2"/>
            <p:cNvSpPr/>
            <p:nvPr/>
          </p:nvSpPr>
          <p:spPr>
            <a:xfrm>
              <a:off x="3733035" y="2889630"/>
              <a:ext cx="42911" cy="42493"/>
            </a:xfrm>
            <a:custGeom>
              <a:avLst/>
              <a:gdLst/>
              <a:ahLst/>
              <a:cxnLst/>
              <a:rect l="l" t="t" r="r" b="b"/>
              <a:pathLst>
                <a:path w="925" h="916" extrusionOk="0">
                  <a:moveTo>
                    <a:pt x="559" y="0"/>
                  </a:moveTo>
                  <a:cubicBezTo>
                    <a:pt x="538" y="0"/>
                    <a:pt x="517" y="9"/>
                    <a:pt x="505" y="27"/>
                  </a:cubicBezTo>
                  <a:lnTo>
                    <a:pt x="36" y="496"/>
                  </a:lnTo>
                  <a:cubicBezTo>
                    <a:pt x="1" y="520"/>
                    <a:pt x="1" y="579"/>
                    <a:pt x="36" y="603"/>
                  </a:cubicBezTo>
                  <a:lnTo>
                    <a:pt x="349" y="915"/>
                  </a:lnTo>
                  <a:lnTo>
                    <a:pt x="925" y="339"/>
                  </a:lnTo>
                  <a:lnTo>
                    <a:pt x="613" y="27"/>
                  </a:lnTo>
                  <a:cubicBezTo>
                    <a:pt x="601" y="9"/>
                    <a:pt x="580" y="0"/>
                    <a:pt x="559" y="0"/>
                  </a:cubicBezTo>
                  <a:close/>
                </a:path>
              </a:pathLst>
            </a:custGeom>
            <a:solidFill>
              <a:srgbClr val="D9F5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2"/>
            <p:cNvSpPr/>
            <p:nvPr/>
          </p:nvSpPr>
          <p:spPr>
            <a:xfrm>
              <a:off x="3740829" y="2741648"/>
              <a:ext cx="195487" cy="294066"/>
            </a:xfrm>
            <a:custGeom>
              <a:avLst/>
              <a:gdLst/>
              <a:ahLst/>
              <a:cxnLst/>
              <a:rect l="l" t="t" r="r" b="b"/>
              <a:pathLst>
                <a:path w="4214" h="6339" extrusionOk="0">
                  <a:moveTo>
                    <a:pt x="3541" y="0"/>
                  </a:moveTo>
                  <a:lnTo>
                    <a:pt x="3085" y="61"/>
                  </a:lnTo>
                  <a:cubicBezTo>
                    <a:pt x="3061" y="61"/>
                    <a:pt x="3037" y="72"/>
                    <a:pt x="3026" y="96"/>
                  </a:cubicBezTo>
                  <a:lnTo>
                    <a:pt x="36" y="3038"/>
                  </a:lnTo>
                  <a:cubicBezTo>
                    <a:pt x="1" y="3073"/>
                    <a:pt x="1" y="3145"/>
                    <a:pt x="36" y="3182"/>
                  </a:cubicBezTo>
                  <a:lnTo>
                    <a:pt x="169" y="3374"/>
                  </a:lnTo>
                  <a:lnTo>
                    <a:pt x="3109" y="6302"/>
                  </a:lnTo>
                  <a:cubicBezTo>
                    <a:pt x="3128" y="6326"/>
                    <a:pt x="3152" y="6338"/>
                    <a:pt x="3176" y="6338"/>
                  </a:cubicBezTo>
                  <a:cubicBezTo>
                    <a:pt x="3200" y="6338"/>
                    <a:pt x="3224" y="6326"/>
                    <a:pt x="3242" y="6302"/>
                  </a:cubicBezTo>
                  <a:lnTo>
                    <a:pt x="4190" y="5366"/>
                  </a:lnTo>
                  <a:cubicBezTo>
                    <a:pt x="4202" y="5354"/>
                    <a:pt x="4214" y="5330"/>
                    <a:pt x="4214" y="5294"/>
                  </a:cubicBezTo>
                  <a:lnTo>
                    <a:pt x="4214" y="109"/>
                  </a:lnTo>
                  <a:cubicBezTo>
                    <a:pt x="4214" y="48"/>
                    <a:pt x="4166" y="0"/>
                    <a:pt x="4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2"/>
            <p:cNvSpPr/>
            <p:nvPr/>
          </p:nvSpPr>
          <p:spPr>
            <a:xfrm>
              <a:off x="3517557" y="2880028"/>
              <a:ext cx="163757" cy="159164"/>
            </a:xfrm>
            <a:custGeom>
              <a:avLst/>
              <a:gdLst/>
              <a:ahLst/>
              <a:cxnLst/>
              <a:rect l="l" t="t" r="r" b="b"/>
              <a:pathLst>
                <a:path w="3530" h="3431" extrusionOk="0">
                  <a:moveTo>
                    <a:pt x="2714" y="0"/>
                  </a:moveTo>
                  <a:cubicBezTo>
                    <a:pt x="2695" y="0"/>
                    <a:pt x="2677" y="6"/>
                    <a:pt x="2665" y="18"/>
                  </a:cubicBezTo>
                  <a:lnTo>
                    <a:pt x="37" y="2647"/>
                  </a:lnTo>
                  <a:cubicBezTo>
                    <a:pt x="0" y="2683"/>
                    <a:pt x="0" y="2731"/>
                    <a:pt x="37" y="2767"/>
                  </a:cubicBezTo>
                  <a:lnTo>
                    <a:pt x="757" y="3403"/>
                  </a:lnTo>
                  <a:cubicBezTo>
                    <a:pt x="769" y="3421"/>
                    <a:pt x="790" y="3430"/>
                    <a:pt x="811" y="3430"/>
                  </a:cubicBezTo>
                  <a:cubicBezTo>
                    <a:pt x="831" y="3430"/>
                    <a:pt x="852" y="3421"/>
                    <a:pt x="864" y="3403"/>
                  </a:cubicBezTo>
                  <a:lnTo>
                    <a:pt x="1093" y="3259"/>
                  </a:lnTo>
                  <a:lnTo>
                    <a:pt x="3494" y="858"/>
                  </a:lnTo>
                  <a:cubicBezTo>
                    <a:pt x="3529" y="823"/>
                    <a:pt x="3529" y="775"/>
                    <a:pt x="3494" y="751"/>
                  </a:cubicBezTo>
                  <a:lnTo>
                    <a:pt x="2773" y="18"/>
                  </a:lnTo>
                  <a:cubicBezTo>
                    <a:pt x="2755" y="6"/>
                    <a:pt x="2734" y="0"/>
                    <a:pt x="2714" y="0"/>
                  </a:cubicBez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2"/>
            <p:cNvSpPr/>
            <p:nvPr/>
          </p:nvSpPr>
          <p:spPr>
            <a:xfrm>
              <a:off x="3517557" y="2992197"/>
              <a:ext cx="50704" cy="50472"/>
            </a:xfrm>
            <a:custGeom>
              <a:avLst/>
              <a:gdLst/>
              <a:ahLst/>
              <a:cxnLst/>
              <a:rect l="l" t="t" r="r" b="b"/>
              <a:pathLst>
                <a:path w="1093" h="1088" extrusionOk="0">
                  <a:moveTo>
                    <a:pt x="264" y="1"/>
                  </a:moveTo>
                  <a:lnTo>
                    <a:pt x="37" y="229"/>
                  </a:lnTo>
                  <a:cubicBezTo>
                    <a:pt x="0" y="265"/>
                    <a:pt x="0" y="313"/>
                    <a:pt x="37" y="349"/>
                  </a:cubicBezTo>
                  <a:lnTo>
                    <a:pt x="757" y="1070"/>
                  </a:lnTo>
                  <a:cubicBezTo>
                    <a:pt x="775" y="1082"/>
                    <a:pt x="795" y="1088"/>
                    <a:pt x="815" y="1088"/>
                  </a:cubicBezTo>
                  <a:cubicBezTo>
                    <a:pt x="834" y="1088"/>
                    <a:pt x="852" y="1082"/>
                    <a:pt x="864" y="1070"/>
                  </a:cubicBezTo>
                  <a:lnTo>
                    <a:pt x="1093" y="841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rgbClr val="D9F5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2"/>
            <p:cNvSpPr/>
            <p:nvPr/>
          </p:nvSpPr>
          <p:spPr>
            <a:xfrm>
              <a:off x="3479657" y="2741648"/>
              <a:ext cx="197204" cy="291979"/>
            </a:xfrm>
            <a:custGeom>
              <a:avLst/>
              <a:gdLst/>
              <a:ahLst/>
              <a:cxnLst/>
              <a:rect l="l" t="t" r="r" b="b"/>
              <a:pathLst>
                <a:path w="4251" h="6294" extrusionOk="0">
                  <a:moveTo>
                    <a:pt x="325" y="0"/>
                  </a:moveTo>
                  <a:lnTo>
                    <a:pt x="97" y="37"/>
                  </a:lnTo>
                  <a:cubicBezTo>
                    <a:pt x="37" y="37"/>
                    <a:pt x="1" y="85"/>
                    <a:pt x="1" y="133"/>
                  </a:cubicBezTo>
                  <a:lnTo>
                    <a:pt x="37" y="5306"/>
                  </a:lnTo>
                  <a:cubicBezTo>
                    <a:pt x="37" y="5342"/>
                    <a:pt x="49" y="5366"/>
                    <a:pt x="61" y="5378"/>
                  </a:cubicBezTo>
                  <a:lnTo>
                    <a:pt x="926" y="6266"/>
                  </a:lnTo>
                  <a:cubicBezTo>
                    <a:pt x="950" y="6284"/>
                    <a:pt x="977" y="6293"/>
                    <a:pt x="1002" y="6293"/>
                  </a:cubicBezTo>
                  <a:cubicBezTo>
                    <a:pt x="1027" y="6293"/>
                    <a:pt x="1051" y="6284"/>
                    <a:pt x="1070" y="6266"/>
                  </a:cubicBezTo>
                  <a:lnTo>
                    <a:pt x="1262" y="6158"/>
                  </a:lnTo>
                  <a:lnTo>
                    <a:pt x="1550" y="5882"/>
                  </a:lnTo>
                  <a:lnTo>
                    <a:pt x="1574" y="5726"/>
                  </a:lnTo>
                  <a:lnTo>
                    <a:pt x="1753" y="5666"/>
                  </a:lnTo>
                  <a:lnTo>
                    <a:pt x="4202" y="3217"/>
                  </a:lnTo>
                  <a:cubicBezTo>
                    <a:pt x="4250" y="3182"/>
                    <a:pt x="4250" y="3110"/>
                    <a:pt x="4202" y="3073"/>
                  </a:cubicBezTo>
                  <a:lnTo>
                    <a:pt x="1166" y="37"/>
                  </a:lnTo>
                  <a:cubicBezTo>
                    <a:pt x="1153" y="13"/>
                    <a:pt x="1118" y="0"/>
                    <a:pt x="10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2"/>
            <p:cNvSpPr/>
            <p:nvPr/>
          </p:nvSpPr>
          <p:spPr>
            <a:xfrm>
              <a:off x="3500857" y="2899233"/>
              <a:ext cx="27880" cy="27880"/>
            </a:xfrm>
            <a:custGeom>
              <a:avLst/>
              <a:gdLst/>
              <a:ahLst/>
              <a:cxnLst/>
              <a:rect l="l" t="t" r="r" b="b"/>
              <a:pathLst>
                <a:path w="601" h="601" extrusionOk="0">
                  <a:moveTo>
                    <a:pt x="301" y="1"/>
                  </a:moveTo>
                  <a:cubicBezTo>
                    <a:pt x="133" y="1"/>
                    <a:pt x="0" y="132"/>
                    <a:pt x="0" y="300"/>
                  </a:cubicBezTo>
                  <a:cubicBezTo>
                    <a:pt x="0" y="468"/>
                    <a:pt x="133" y="601"/>
                    <a:pt x="301" y="601"/>
                  </a:cubicBezTo>
                  <a:cubicBezTo>
                    <a:pt x="469" y="601"/>
                    <a:pt x="600" y="468"/>
                    <a:pt x="600" y="300"/>
                  </a:cubicBezTo>
                  <a:cubicBezTo>
                    <a:pt x="600" y="132"/>
                    <a:pt x="469" y="1"/>
                    <a:pt x="301" y="1"/>
                  </a:cubicBez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2"/>
            <p:cNvSpPr/>
            <p:nvPr/>
          </p:nvSpPr>
          <p:spPr>
            <a:xfrm>
              <a:off x="3539824" y="2938200"/>
              <a:ext cx="27880" cy="27927"/>
            </a:xfrm>
            <a:custGeom>
              <a:avLst/>
              <a:gdLst/>
              <a:ahLst/>
              <a:cxnLst/>
              <a:rect l="l" t="t" r="r" b="b"/>
              <a:pathLst>
                <a:path w="601" h="602" extrusionOk="0">
                  <a:moveTo>
                    <a:pt x="301" y="1"/>
                  </a:moveTo>
                  <a:cubicBezTo>
                    <a:pt x="144" y="1"/>
                    <a:pt x="0" y="132"/>
                    <a:pt x="0" y="300"/>
                  </a:cubicBezTo>
                  <a:cubicBezTo>
                    <a:pt x="0" y="469"/>
                    <a:pt x="144" y="601"/>
                    <a:pt x="301" y="601"/>
                  </a:cubicBezTo>
                  <a:cubicBezTo>
                    <a:pt x="469" y="601"/>
                    <a:pt x="600" y="469"/>
                    <a:pt x="600" y="300"/>
                  </a:cubicBezTo>
                  <a:cubicBezTo>
                    <a:pt x="600" y="132"/>
                    <a:pt x="469" y="1"/>
                    <a:pt x="301" y="1"/>
                  </a:cubicBez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2"/>
            <p:cNvSpPr/>
            <p:nvPr/>
          </p:nvSpPr>
          <p:spPr>
            <a:xfrm>
              <a:off x="3576007" y="3066698"/>
              <a:ext cx="51818" cy="48895"/>
            </a:xfrm>
            <a:custGeom>
              <a:avLst/>
              <a:gdLst/>
              <a:ahLst/>
              <a:cxnLst/>
              <a:rect l="l" t="t" r="r" b="b"/>
              <a:pathLst>
                <a:path w="1117" h="1054" extrusionOk="0">
                  <a:moveTo>
                    <a:pt x="663" y="1"/>
                  </a:moveTo>
                  <a:cubicBezTo>
                    <a:pt x="549" y="1"/>
                    <a:pt x="436" y="48"/>
                    <a:pt x="349" y="136"/>
                  </a:cubicBezTo>
                  <a:lnTo>
                    <a:pt x="157" y="339"/>
                  </a:lnTo>
                  <a:cubicBezTo>
                    <a:pt x="25" y="472"/>
                    <a:pt x="1" y="640"/>
                    <a:pt x="73" y="795"/>
                  </a:cubicBezTo>
                  <a:cubicBezTo>
                    <a:pt x="97" y="832"/>
                    <a:pt x="108" y="915"/>
                    <a:pt x="108" y="915"/>
                  </a:cubicBezTo>
                  <a:lnTo>
                    <a:pt x="121" y="928"/>
                  </a:lnTo>
                  <a:cubicBezTo>
                    <a:pt x="205" y="1012"/>
                    <a:pt x="316" y="1054"/>
                    <a:pt x="425" y="1054"/>
                  </a:cubicBezTo>
                  <a:cubicBezTo>
                    <a:pt x="535" y="1054"/>
                    <a:pt x="643" y="1012"/>
                    <a:pt x="721" y="928"/>
                  </a:cubicBezTo>
                  <a:lnTo>
                    <a:pt x="901" y="880"/>
                  </a:lnTo>
                  <a:lnTo>
                    <a:pt x="949" y="712"/>
                  </a:lnTo>
                  <a:cubicBezTo>
                    <a:pt x="1117" y="544"/>
                    <a:pt x="1117" y="267"/>
                    <a:pt x="949" y="99"/>
                  </a:cubicBezTo>
                  <a:cubicBezTo>
                    <a:pt x="949" y="99"/>
                    <a:pt x="937" y="99"/>
                    <a:pt x="937" y="88"/>
                  </a:cubicBezTo>
                  <a:cubicBezTo>
                    <a:pt x="937" y="88"/>
                    <a:pt x="901" y="75"/>
                    <a:pt x="877" y="64"/>
                  </a:cubicBezTo>
                  <a:cubicBezTo>
                    <a:pt x="810" y="21"/>
                    <a:pt x="737" y="1"/>
                    <a:pt x="663" y="1"/>
                  </a:cubicBezTo>
                  <a:close/>
                </a:path>
              </a:pathLst>
            </a:custGeom>
            <a:solidFill>
              <a:srgbClr val="FFD1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2"/>
            <p:cNvSpPr/>
            <p:nvPr/>
          </p:nvSpPr>
          <p:spPr>
            <a:xfrm>
              <a:off x="3604398" y="3083955"/>
              <a:ext cx="62441" cy="59518"/>
            </a:xfrm>
            <a:custGeom>
              <a:avLst/>
              <a:gdLst/>
              <a:ahLst/>
              <a:cxnLst/>
              <a:rect l="l" t="t" r="r" b="b"/>
              <a:pathLst>
                <a:path w="1346" h="1283" extrusionOk="0">
                  <a:moveTo>
                    <a:pt x="891" y="1"/>
                  </a:moveTo>
                  <a:cubicBezTo>
                    <a:pt x="778" y="1"/>
                    <a:pt x="664" y="48"/>
                    <a:pt x="577" y="135"/>
                  </a:cubicBezTo>
                  <a:lnTo>
                    <a:pt x="157" y="567"/>
                  </a:lnTo>
                  <a:cubicBezTo>
                    <a:pt x="25" y="700"/>
                    <a:pt x="1" y="868"/>
                    <a:pt x="73" y="1036"/>
                  </a:cubicBezTo>
                  <a:cubicBezTo>
                    <a:pt x="97" y="1072"/>
                    <a:pt x="109" y="1156"/>
                    <a:pt x="109" y="1156"/>
                  </a:cubicBezTo>
                  <a:lnTo>
                    <a:pt x="121" y="1156"/>
                  </a:lnTo>
                  <a:cubicBezTo>
                    <a:pt x="199" y="1240"/>
                    <a:pt x="307" y="1282"/>
                    <a:pt x="416" y="1282"/>
                  </a:cubicBezTo>
                  <a:cubicBezTo>
                    <a:pt x="526" y="1282"/>
                    <a:pt x="637" y="1240"/>
                    <a:pt x="721" y="1156"/>
                  </a:cubicBezTo>
                  <a:lnTo>
                    <a:pt x="1081" y="1060"/>
                  </a:lnTo>
                  <a:lnTo>
                    <a:pt x="1177" y="712"/>
                  </a:lnTo>
                  <a:cubicBezTo>
                    <a:pt x="1345" y="543"/>
                    <a:pt x="1345" y="268"/>
                    <a:pt x="1177" y="100"/>
                  </a:cubicBezTo>
                  <a:lnTo>
                    <a:pt x="1165" y="100"/>
                  </a:lnTo>
                  <a:cubicBezTo>
                    <a:pt x="1165" y="100"/>
                    <a:pt x="1129" y="76"/>
                    <a:pt x="1105" y="63"/>
                  </a:cubicBezTo>
                  <a:cubicBezTo>
                    <a:pt x="1039" y="21"/>
                    <a:pt x="965" y="1"/>
                    <a:pt x="891" y="1"/>
                  </a:cubicBezTo>
                  <a:close/>
                </a:path>
              </a:pathLst>
            </a:custGeom>
            <a:solidFill>
              <a:srgbClr val="FFD1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2"/>
            <p:cNvSpPr/>
            <p:nvPr/>
          </p:nvSpPr>
          <p:spPr>
            <a:xfrm>
              <a:off x="3632231" y="3113088"/>
              <a:ext cx="61884" cy="58730"/>
            </a:xfrm>
            <a:custGeom>
              <a:avLst/>
              <a:gdLst/>
              <a:ahLst/>
              <a:cxnLst/>
              <a:rect l="l" t="t" r="r" b="b"/>
              <a:pathLst>
                <a:path w="1334" h="1266" extrusionOk="0">
                  <a:moveTo>
                    <a:pt x="892" y="1"/>
                  </a:moveTo>
                  <a:cubicBezTo>
                    <a:pt x="775" y="1"/>
                    <a:pt x="656" y="54"/>
                    <a:pt x="565" y="144"/>
                  </a:cubicBezTo>
                  <a:lnTo>
                    <a:pt x="157" y="552"/>
                  </a:lnTo>
                  <a:cubicBezTo>
                    <a:pt x="25" y="684"/>
                    <a:pt x="1" y="852"/>
                    <a:pt x="85" y="1008"/>
                  </a:cubicBezTo>
                  <a:cubicBezTo>
                    <a:pt x="97" y="1056"/>
                    <a:pt x="121" y="1140"/>
                    <a:pt x="121" y="1140"/>
                  </a:cubicBezTo>
                  <a:cubicBezTo>
                    <a:pt x="205" y="1224"/>
                    <a:pt x="316" y="1266"/>
                    <a:pt x="427" y="1266"/>
                  </a:cubicBezTo>
                  <a:cubicBezTo>
                    <a:pt x="538" y="1266"/>
                    <a:pt x="649" y="1224"/>
                    <a:pt x="734" y="1140"/>
                  </a:cubicBezTo>
                  <a:lnTo>
                    <a:pt x="985" y="1092"/>
                  </a:lnTo>
                  <a:lnTo>
                    <a:pt x="1166" y="708"/>
                  </a:lnTo>
                  <a:cubicBezTo>
                    <a:pt x="1334" y="540"/>
                    <a:pt x="1334" y="264"/>
                    <a:pt x="1166" y="96"/>
                  </a:cubicBezTo>
                  <a:lnTo>
                    <a:pt x="1153" y="96"/>
                  </a:lnTo>
                  <a:cubicBezTo>
                    <a:pt x="1153" y="96"/>
                    <a:pt x="1118" y="72"/>
                    <a:pt x="1094" y="60"/>
                  </a:cubicBezTo>
                  <a:cubicBezTo>
                    <a:pt x="1031" y="19"/>
                    <a:pt x="962" y="1"/>
                    <a:pt x="892" y="1"/>
                  </a:cubicBezTo>
                  <a:close/>
                </a:path>
              </a:pathLst>
            </a:custGeom>
            <a:solidFill>
              <a:srgbClr val="FFD1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2"/>
            <p:cNvSpPr/>
            <p:nvPr/>
          </p:nvSpPr>
          <p:spPr>
            <a:xfrm>
              <a:off x="3660668" y="3148019"/>
              <a:ext cx="55158" cy="52235"/>
            </a:xfrm>
            <a:custGeom>
              <a:avLst/>
              <a:gdLst/>
              <a:ahLst/>
              <a:cxnLst/>
              <a:rect l="l" t="t" r="r" b="b"/>
              <a:pathLst>
                <a:path w="1189" h="1126" extrusionOk="0">
                  <a:moveTo>
                    <a:pt x="734" y="0"/>
                  </a:moveTo>
                  <a:cubicBezTo>
                    <a:pt x="621" y="0"/>
                    <a:pt x="507" y="48"/>
                    <a:pt x="420" y="135"/>
                  </a:cubicBezTo>
                  <a:lnTo>
                    <a:pt x="156" y="411"/>
                  </a:lnTo>
                  <a:cubicBezTo>
                    <a:pt x="24" y="543"/>
                    <a:pt x="0" y="711"/>
                    <a:pt x="72" y="867"/>
                  </a:cubicBezTo>
                  <a:cubicBezTo>
                    <a:pt x="96" y="903"/>
                    <a:pt x="108" y="987"/>
                    <a:pt x="108" y="987"/>
                  </a:cubicBezTo>
                  <a:cubicBezTo>
                    <a:pt x="121" y="987"/>
                    <a:pt x="121" y="999"/>
                    <a:pt x="121" y="999"/>
                  </a:cubicBezTo>
                  <a:cubicBezTo>
                    <a:pt x="205" y="1083"/>
                    <a:pt x="315" y="1126"/>
                    <a:pt x="426" y="1126"/>
                  </a:cubicBezTo>
                  <a:cubicBezTo>
                    <a:pt x="537" y="1126"/>
                    <a:pt x="648" y="1083"/>
                    <a:pt x="732" y="999"/>
                  </a:cubicBezTo>
                  <a:lnTo>
                    <a:pt x="1020" y="711"/>
                  </a:lnTo>
                  <a:cubicBezTo>
                    <a:pt x="1188" y="543"/>
                    <a:pt x="1188" y="267"/>
                    <a:pt x="1020" y="99"/>
                  </a:cubicBezTo>
                  <a:cubicBezTo>
                    <a:pt x="1020" y="99"/>
                    <a:pt x="1009" y="99"/>
                    <a:pt x="1009" y="87"/>
                  </a:cubicBezTo>
                  <a:cubicBezTo>
                    <a:pt x="1009" y="87"/>
                    <a:pt x="972" y="75"/>
                    <a:pt x="948" y="63"/>
                  </a:cubicBezTo>
                  <a:cubicBezTo>
                    <a:pt x="882" y="20"/>
                    <a:pt x="808" y="0"/>
                    <a:pt x="734" y="0"/>
                  </a:cubicBezTo>
                  <a:close/>
                </a:path>
              </a:pathLst>
            </a:custGeom>
            <a:solidFill>
              <a:srgbClr val="FFD1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2"/>
            <p:cNvSpPr/>
            <p:nvPr/>
          </p:nvSpPr>
          <p:spPr>
            <a:xfrm>
              <a:off x="3524794" y="2735107"/>
              <a:ext cx="81878" cy="80672"/>
            </a:xfrm>
            <a:custGeom>
              <a:avLst/>
              <a:gdLst/>
              <a:ahLst/>
              <a:cxnLst/>
              <a:rect l="l" t="t" r="r" b="b"/>
              <a:pathLst>
                <a:path w="1765" h="1739" extrusionOk="0">
                  <a:moveTo>
                    <a:pt x="167" y="0"/>
                  </a:moveTo>
                  <a:cubicBezTo>
                    <a:pt x="130" y="0"/>
                    <a:pt x="90" y="15"/>
                    <a:pt x="60" y="45"/>
                  </a:cubicBezTo>
                  <a:cubicBezTo>
                    <a:pt x="1" y="106"/>
                    <a:pt x="1" y="189"/>
                    <a:pt x="60" y="250"/>
                  </a:cubicBezTo>
                  <a:lnTo>
                    <a:pt x="1501" y="1690"/>
                  </a:lnTo>
                  <a:cubicBezTo>
                    <a:pt x="1525" y="1714"/>
                    <a:pt x="1561" y="1738"/>
                    <a:pt x="1597" y="1738"/>
                  </a:cubicBezTo>
                  <a:cubicBezTo>
                    <a:pt x="1645" y="1738"/>
                    <a:pt x="1681" y="1714"/>
                    <a:pt x="1705" y="1690"/>
                  </a:cubicBezTo>
                  <a:cubicBezTo>
                    <a:pt x="1765" y="1630"/>
                    <a:pt x="1765" y="1534"/>
                    <a:pt x="1705" y="1474"/>
                  </a:cubicBezTo>
                  <a:lnTo>
                    <a:pt x="265" y="45"/>
                  </a:lnTo>
                  <a:cubicBezTo>
                    <a:pt x="241" y="15"/>
                    <a:pt x="205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2"/>
            <p:cNvSpPr/>
            <p:nvPr/>
          </p:nvSpPr>
          <p:spPr>
            <a:xfrm>
              <a:off x="3470750" y="2735107"/>
              <a:ext cx="473364" cy="472111"/>
            </a:xfrm>
            <a:custGeom>
              <a:avLst/>
              <a:gdLst/>
              <a:ahLst/>
              <a:cxnLst/>
              <a:rect l="l" t="t" r="r" b="b"/>
              <a:pathLst>
                <a:path w="10204" h="10177" extrusionOk="0">
                  <a:moveTo>
                    <a:pt x="4190" y="3766"/>
                  </a:moveTo>
                  <a:lnTo>
                    <a:pt x="4346" y="3923"/>
                  </a:lnTo>
                  <a:lnTo>
                    <a:pt x="1825" y="6455"/>
                  </a:lnTo>
                  <a:lnTo>
                    <a:pt x="1670" y="6299"/>
                  </a:lnTo>
                  <a:lnTo>
                    <a:pt x="4190" y="3766"/>
                  </a:lnTo>
                  <a:close/>
                  <a:moveTo>
                    <a:pt x="2906" y="7271"/>
                  </a:moveTo>
                  <a:cubicBezTo>
                    <a:pt x="2978" y="7271"/>
                    <a:pt x="3050" y="7295"/>
                    <a:pt x="3110" y="7356"/>
                  </a:cubicBezTo>
                  <a:cubicBezTo>
                    <a:pt x="3218" y="7463"/>
                    <a:pt x="3218" y="7644"/>
                    <a:pt x="3110" y="7751"/>
                  </a:cubicBezTo>
                  <a:lnTo>
                    <a:pt x="2894" y="7967"/>
                  </a:lnTo>
                  <a:cubicBezTo>
                    <a:pt x="2840" y="8022"/>
                    <a:pt x="2768" y="8049"/>
                    <a:pt x="2696" y="8049"/>
                  </a:cubicBezTo>
                  <a:cubicBezTo>
                    <a:pt x="2624" y="8049"/>
                    <a:pt x="2552" y="8022"/>
                    <a:pt x="2498" y="7967"/>
                  </a:cubicBezTo>
                  <a:cubicBezTo>
                    <a:pt x="2377" y="7860"/>
                    <a:pt x="2377" y="7679"/>
                    <a:pt x="2498" y="7572"/>
                  </a:cubicBezTo>
                  <a:lnTo>
                    <a:pt x="2714" y="7356"/>
                  </a:lnTo>
                  <a:cubicBezTo>
                    <a:pt x="2762" y="7295"/>
                    <a:pt x="2834" y="7271"/>
                    <a:pt x="2906" y="7271"/>
                  </a:cubicBezTo>
                  <a:close/>
                  <a:moveTo>
                    <a:pt x="3746" y="7644"/>
                  </a:moveTo>
                  <a:cubicBezTo>
                    <a:pt x="3818" y="7644"/>
                    <a:pt x="3890" y="7668"/>
                    <a:pt x="3950" y="7727"/>
                  </a:cubicBezTo>
                  <a:cubicBezTo>
                    <a:pt x="4058" y="7836"/>
                    <a:pt x="4058" y="8015"/>
                    <a:pt x="3950" y="8124"/>
                  </a:cubicBezTo>
                  <a:lnTo>
                    <a:pt x="3494" y="8580"/>
                  </a:lnTo>
                  <a:cubicBezTo>
                    <a:pt x="3440" y="8634"/>
                    <a:pt x="3368" y="8661"/>
                    <a:pt x="3296" y="8661"/>
                  </a:cubicBezTo>
                  <a:cubicBezTo>
                    <a:pt x="3224" y="8661"/>
                    <a:pt x="3152" y="8634"/>
                    <a:pt x="3098" y="8580"/>
                  </a:cubicBezTo>
                  <a:cubicBezTo>
                    <a:pt x="2990" y="8460"/>
                    <a:pt x="2990" y="8292"/>
                    <a:pt x="3098" y="8172"/>
                  </a:cubicBezTo>
                  <a:cubicBezTo>
                    <a:pt x="3218" y="8063"/>
                    <a:pt x="3434" y="7836"/>
                    <a:pt x="3554" y="7727"/>
                  </a:cubicBezTo>
                  <a:cubicBezTo>
                    <a:pt x="3602" y="7668"/>
                    <a:pt x="3674" y="7644"/>
                    <a:pt x="3746" y="7644"/>
                  </a:cubicBezTo>
                  <a:close/>
                  <a:moveTo>
                    <a:pt x="4335" y="8268"/>
                  </a:moveTo>
                  <a:cubicBezTo>
                    <a:pt x="4418" y="8268"/>
                    <a:pt x="4490" y="8304"/>
                    <a:pt x="4538" y="8352"/>
                  </a:cubicBezTo>
                  <a:cubicBezTo>
                    <a:pt x="4586" y="8412"/>
                    <a:pt x="4623" y="8484"/>
                    <a:pt x="4623" y="8556"/>
                  </a:cubicBezTo>
                  <a:cubicBezTo>
                    <a:pt x="4623" y="8628"/>
                    <a:pt x="4586" y="8700"/>
                    <a:pt x="4538" y="8748"/>
                  </a:cubicBezTo>
                  <a:lnTo>
                    <a:pt x="4106" y="9180"/>
                  </a:lnTo>
                  <a:cubicBezTo>
                    <a:pt x="4058" y="9240"/>
                    <a:pt x="3986" y="9264"/>
                    <a:pt x="3914" y="9264"/>
                  </a:cubicBezTo>
                  <a:cubicBezTo>
                    <a:pt x="3830" y="9264"/>
                    <a:pt x="3758" y="9240"/>
                    <a:pt x="3710" y="9180"/>
                  </a:cubicBezTo>
                  <a:cubicBezTo>
                    <a:pt x="3662" y="9132"/>
                    <a:pt x="3626" y="9060"/>
                    <a:pt x="3626" y="8988"/>
                  </a:cubicBezTo>
                  <a:cubicBezTo>
                    <a:pt x="3626" y="8904"/>
                    <a:pt x="3662" y="8844"/>
                    <a:pt x="3710" y="8784"/>
                  </a:cubicBezTo>
                  <a:lnTo>
                    <a:pt x="4142" y="8352"/>
                  </a:lnTo>
                  <a:cubicBezTo>
                    <a:pt x="4190" y="8304"/>
                    <a:pt x="4263" y="8268"/>
                    <a:pt x="4335" y="8268"/>
                  </a:cubicBezTo>
                  <a:close/>
                  <a:moveTo>
                    <a:pt x="6015" y="4486"/>
                  </a:moveTo>
                  <a:lnTo>
                    <a:pt x="7779" y="6239"/>
                  </a:lnTo>
                  <a:lnTo>
                    <a:pt x="7383" y="6887"/>
                  </a:lnTo>
                  <a:cubicBezTo>
                    <a:pt x="7011" y="6527"/>
                    <a:pt x="6615" y="6131"/>
                    <a:pt x="6591" y="6095"/>
                  </a:cubicBezTo>
                  <a:cubicBezTo>
                    <a:pt x="6531" y="6047"/>
                    <a:pt x="6423" y="5987"/>
                    <a:pt x="6303" y="5951"/>
                  </a:cubicBezTo>
                  <a:cubicBezTo>
                    <a:pt x="6039" y="5891"/>
                    <a:pt x="5799" y="5747"/>
                    <a:pt x="5546" y="5507"/>
                  </a:cubicBezTo>
                  <a:cubicBezTo>
                    <a:pt x="5494" y="5454"/>
                    <a:pt x="5423" y="5421"/>
                    <a:pt x="5358" y="5421"/>
                  </a:cubicBezTo>
                  <a:cubicBezTo>
                    <a:pt x="5349" y="5421"/>
                    <a:pt x="5339" y="5421"/>
                    <a:pt x="5330" y="5423"/>
                  </a:cubicBezTo>
                  <a:cubicBezTo>
                    <a:pt x="5247" y="5423"/>
                    <a:pt x="5162" y="5459"/>
                    <a:pt x="5114" y="5519"/>
                  </a:cubicBezTo>
                  <a:lnTo>
                    <a:pt x="4658" y="6035"/>
                  </a:lnTo>
                  <a:cubicBezTo>
                    <a:pt x="4623" y="6071"/>
                    <a:pt x="4599" y="6131"/>
                    <a:pt x="4599" y="6179"/>
                  </a:cubicBezTo>
                  <a:lnTo>
                    <a:pt x="4599" y="6323"/>
                  </a:lnTo>
                  <a:cubicBezTo>
                    <a:pt x="4599" y="6623"/>
                    <a:pt x="4359" y="6876"/>
                    <a:pt x="4058" y="6876"/>
                  </a:cubicBezTo>
                  <a:lnTo>
                    <a:pt x="4046" y="6876"/>
                  </a:lnTo>
                  <a:lnTo>
                    <a:pt x="4046" y="6863"/>
                  </a:lnTo>
                  <a:lnTo>
                    <a:pt x="4046" y="6431"/>
                  </a:lnTo>
                  <a:cubicBezTo>
                    <a:pt x="4046" y="6347"/>
                    <a:pt x="3986" y="6287"/>
                    <a:pt x="3902" y="6287"/>
                  </a:cubicBezTo>
                  <a:cubicBezTo>
                    <a:pt x="3818" y="6287"/>
                    <a:pt x="3746" y="6347"/>
                    <a:pt x="3746" y="6431"/>
                  </a:cubicBezTo>
                  <a:lnTo>
                    <a:pt x="3746" y="6863"/>
                  </a:lnTo>
                  <a:cubicBezTo>
                    <a:pt x="3746" y="6948"/>
                    <a:pt x="3782" y="7031"/>
                    <a:pt x="3842" y="7079"/>
                  </a:cubicBezTo>
                  <a:cubicBezTo>
                    <a:pt x="3902" y="7140"/>
                    <a:pt x="3974" y="7175"/>
                    <a:pt x="4058" y="7175"/>
                  </a:cubicBezTo>
                  <a:cubicBezTo>
                    <a:pt x="4514" y="7175"/>
                    <a:pt x="4898" y="6791"/>
                    <a:pt x="4898" y="6323"/>
                  </a:cubicBezTo>
                  <a:lnTo>
                    <a:pt x="4898" y="6215"/>
                  </a:lnTo>
                  <a:lnTo>
                    <a:pt x="5330" y="5723"/>
                  </a:lnTo>
                  <a:cubicBezTo>
                    <a:pt x="5330" y="5711"/>
                    <a:pt x="5343" y="5711"/>
                    <a:pt x="5343" y="5711"/>
                  </a:cubicBezTo>
                  <a:lnTo>
                    <a:pt x="5343" y="5723"/>
                  </a:lnTo>
                  <a:cubicBezTo>
                    <a:pt x="5631" y="5999"/>
                    <a:pt x="5919" y="6167"/>
                    <a:pt x="6231" y="6239"/>
                  </a:cubicBezTo>
                  <a:cubicBezTo>
                    <a:pt x="6279" y="6251"/>
                    <a:pt x="6339" y="6275"/>
                    <a:pt x="6387" y="6323"/>
                  </a:cubicBezTo>
                  <a:cubicBezTo>
                    <a:pt x="6435" y="6359"/>
                    <a:pt x="7227" y="7151"/>
                    <a:pt x="7744" y="7679"/>
                  </a:cubicBezTo>
                  <a:cubicBezTo>
                    <a:pt x="7851" y="7788"/>
                    <a:pt x="7851" y="7967"/>
                    <a:pt x="7744" y="8076"/>
                  </a:cubicBezTo>
                  <a:cubicBezTo>
                    <a:pt x="7695" y="8135"/>
                    <a:pt x="7623" y="8159"/>
                    <a:pt x="7539" y="8159"/>
                  </a:cubicBezTo>
                  <a:cubicBezTo>
                    <a:pt x="7467" y="8159"/>
                    <a:pt x="7395" y="8135"/>
                    <a:pt x="7347" y="8076"/>
                  </a:cubicBezTo>
                  <a:lnTo>
                    <a:pt x="6927" y="7655"/>
                  </a:lnTo>
                  <a:cubicBezTo>
                    <a:pt x="6897" y="7626"/>
                    <a:pt x="6858" y="7611"/>
                    <a:pt x="6819" y="7611"/>
                  </a:cubicBezTo>
                  <a:cubicBezTo>
                    <a:pt x="6780" y="7611"/>
                    <a:pt x="6741" y="7626"/>
                    <a:pt x="6711" y="7655"/>
                  </a:cubicBezTo>
                  <a:cubicBezTo>
                    <a:pt x="6651" y="7716"/>
                    <a:pt x="6651" y="7812"/>
                    <a:pt x="6711" y="7871"/>
                  </a:cubicBezTo>
                  <a:cubicBezTo>
                    <a:pt x="6771" y="7932"/>
                    <a:pt x="7179" y="8328"/>
                    <a:pt x="7215" y="8364"/>
                  </a:cubicBezTo>
                  <a:cubicBezTo>
                    <a:pt x="7263" y="8424"/>
                    <a:pt x="7299" y="8496"/>
                    <a:pt x="7299" y="8568"/>
                  </a:cubicBezTo>
                  <a:cubicBezTo>
                    <a:pt x="7299" y="8640"/>
                    <a:pt x="7263" y="8712"/>
                    <a:pt x="7215" y="8772"/>
                  </a:cubicBezTo>
                  <a:cubicBezTo>
                    <a:pt x="7155" y="8820"/>
                    <a:pt x="7083" y="8856"/>
                    <a:pt x="7011" y="8856"/>
                  </a:cubicBezTo>
                  <a:cubicBezTo>
                    <a:pt x="6939" y="8856"/>
                    <a:pt x="6867" y="8820"/>
                    <a:pt x="6807" y="8772"/>
                  </a:cubicBezTo>
                  <a:cubicBezTo>
                    <a:pt x="6759" y="8712"/>
                    <a:pt x="6375" y="8328"/>
                    <a:pt x="6315" y="8268"/>
                  </a:cubicBezTo>
                  <a:cubicBezTo>
                    <a:pt x="6285" y="8238"/>
                    <a:pt x="6246" y="8223"/>
                    <a:pt x="6207" y="8223"/>
                  </a:cubicBezTo>
                  <a:cubicBezTo>
                    <a:pt x="6168" y="8223"/>
                    <a:pt x="6129" y="8238"/>
                    <a:pt x="6099" y="8268"/>
                  </a:cubicBezTo>
                  <a:cubicBezTo>
                    <a:pt x="6039" y="8328"/>
                    <a:pt x="6039" y="8424"/>
                    <a:pt x="6099" y="8484"/>
                  </a:cubicBezTo>
                  <a:lnTo>
                    <a:pt x="6519" y="8904"/>
                  </a:lnTo>
                  <a:cubicBezTo>
                    <a:pt x="6627" y="9012"/>
                    <a:pt x="6627" y="9192"/>
                    <a:pt x="6519" y="9300"/>
                  </a:cubicBezTo>
                  <a:cubicBezTo>
                    <a:pt x="6469" y="9351"/>
                    <a:pt x="6394" y="9382"/>
                    <a:pt x="6318" y="9382"/>
                  </a:cubicBezTo>
                  <a:cubicBezTo>
                    <a:pt x="6249" y="9382"/>
                    <a:pt x="6179" y="9357"/>
                    <a:pt x="6123" y="9300"/>
                  </a:cubicBezTo>
                  <a:lnTo>
                    <a:pt x="5834" y="9012"/>
                  </a:lnTo>
                  <a:cubicBezTo>
                    <a:pt x="5805" y="8982"/>
                    <a:pt x="5766" y="8967"/>
                    <a:pt x="5727" y="8967"/>
                  </a:cubicBezTo>
                  <a:cubicBezTo>
                    <a:pt x="5688" y="8967"/>
                    <a:pt x="5649" y="8982"/>
                    <a:pt x="5618" y="9012"/>
                  </a:cubicBezTo>
                  <a:cubicBezTo>
                    <a:pt x="5594" y="9048"/>
                    <a:pt x="5583" y="9084"/>
                    <a:pt x="5583" y="9120"/>
                  </a:cubicBezTo>
                  <a:cubicBezTo>
                    <a:pt x="5583" y="9156"/>
                    <a:pt x="5594" y="9192"/>
                    <a:pt x="5618" y="9228"/>
                  </a:cubicBezTo>
                  <a:lnTo>
                    <a:pt x="5727" y="9336"/>
                  </a:lnTo>
                  <a:cubicBezTo>
                    <a:pt x="5775" y="9372"/>
                    <a:pt x="5799" y="9432"/>
                    <a:pt x="5799" y="9504"/>
                  </a:cubicBezTo>
                  <a:cubicBezTo>
                    <a:pt x="5799" y="9564"/>
                    <a:pt x="5775" y="9624"/>
                    <a:pt x="5727" y="9660"/>
                  </a:cubicBezTo>
                  <a:cubicBezTo>
                    <a:pt x="5679" y="9708"/>
                    <a:pt x="5618" y="9732"/>
                    <a:pt x="5559" y="9732"/>
                  </a:cubicBezTo>
                  <a:cubicBezTo>
                    <a:pt x="5498" y="9732"/>
                    <a:pt x="5439" y="9708"/>
                    <a:pt x="5391" y="9660"/>
                  </a:cubicBezTo>
                  <a:lnTo>
                    <a:pt x="5306" y="9588"/>
                  </a:lnTo>
                  <a:cubicBezTo>
                    <a:pt x="5439" y="9360"/>
                    <a:pt x="5402" y="9084"/>
                    <a:pt x="5210" y="8892"/>
                  </a:cubicBezTo>
                  <a:cubicBezTo>
                    <a:pt x="5127" y="8796"/>
                    <a:pt x="5007" y="8748"/>
                    <a:pt x="4887" y="8724"/>
                  </a:cubicBezTo>
                  <a:cubicBezTo>
                    <a:pt x="4911" y="8676"/>
                    <a:pt x="4922" y="8616"/>
                    <a:pt x="4922" y="8556"/>
                  </a:cubicBezTo>
                  <a:cubicBezTo>
                    <a:pt x="4922" y="8400"/>
                    <a:pt x="4863" y="8256"/>
                    <a:pt x="4754" y="8148"/>
                  </a:cubicBezTo>
                  <a:cubicBezTo>
                    <a:pt x="4644" y="8038"/>
                    <a:pt x="4505" y="7978"/>
                    <a:pt x="4372" y="7978"/>
                  </a:cubicBezTo>
                  <a:cubicBezTo>
                    <a:pt x="4359" y="7978"/>
                    <a:pt x="4347" y="7979"/>
                    <a:pt x="4335" y="7980"/>
                  </a:cubicBezTo>
                  <a:cubicBezTo>
                    <a:pt x="4346" y="7812"/>
                    <a:pt x="4287" y="7644"/>
                    <a:pt x="4166" y="7511"/>
                  </a:cubicBezTo>
                  <a:cubicBezTo>
                    <a:pt x="4049" y="7402"/>
                    <a:pt x="3901" y="7345"/>
                    <a:pt x="3751" y="7345"/>
                  </a:cubicBezTo>
                  <a:cubicBezTo>
                    <a:pt x="3655" y="7345"/>
                    <a:pt x="3559" y="7368"/>
                    <a:pt x="3470" y="7415"/>
                  </a:cubicBezTo>
                  <a:cubicBezTo>
                    <a:pt x="3446" y="7319"/>
                    <a:pt x="3398" y="7223"/>
                    <a:pt x="3314" y="7140"/>
                  </a:cubicBezTo>
                  <a:cubicBezTo>
                    <a:pt x="3209" y="7027"/>
                    <a:pt x="3066" y="6971"/>
                    <a:pt x="2921" y="6971"/>
                  </a:cubicBezTo>
                  <a:cubicBezTo>
                    <a:pt x="2834" y="6971"/>
                    <a:pt x="2747" y="6991"/>
                    <a:pt x="2666" y="7031"/>
                  </a:cubicBezTo>
                  <a:lnTo>
                    <a:pt x="2329" y="6371"/>
                  </a:lnTo>
                  <a:lnTo>
                    <a:pt x="4118" y="4582"/>
                  </a:lnTo>
                  <a:lnTo>
                    <a:pt x="4466" y="4799"/>
                  </a:lnTo>
                  <a:lnTo>
                    <a:pt x="3998" y="5303"/>
                  </a:lnTo>
                  <a:cubicBezTo>
                    <a:pt x="3890" y="5411"/>
                    <a:pt x="3806" y="5555"/>
                    <a:pt x="3770" y="5711"/>
                  </a:cubicBezTo>
                  <a:cubicBezTo>
                    <a:pt x="3758" y="5783"/>
                    <a:pt x="3806" y="5867"/>
                    <a:pt x="3890" y="5891"/>
                  </a:cubicBezTo>
                  <a:lnTo>
                    <a:pt x="3926" y="5891"/>
                  </a:lnTo>
                  <a:cubicBezTo>
                    <a:pt x="3986" y="5891"/>
                    <a:pt x="4046" y="5843"/>
                    <a:pt x="4070" y="5771"/>
                  </a:cubicBezTo>
                  <a:cubicBezTo>
                    <a:pt x="4094" y="5675"/>
                    <a:pt x="4142" y="5579"/>
                    <a:pt x="4215" y="5507"/>
                  </a:cubicBezTo>
                  <a:lnTo>
                    <a:pt x="4922" y="4739"/>
                  </a:lnTo>
                  <a:cubicBezTo>
                    <a:pt x="5018" y="4643"/>
                    <a:pt x="5151" y="4571"/>
                    <a:pt x="5282" y="4547"/>
                  </a:cubicBezTo>
                  <a:lnTo>
                    <a:pt x="6015" y="4486"/>
                  </a:lnTo>
                  <a:close/>
                  <a:moveTo>
                    <a:pt x="4802" y="9024"/>
                  </a:moveTo>
                  <a:cubicBezTo>
                    <a:pt x="4874" y="9024"/>
                    <a:pt x="4946" y="9048"/>
                    <a:pt x="5007" y="9108"/>
                  </a:cubicBezTo>
                  <a:cubicBezTo>
                    <a:pt x="5114" y="9216"/>
                    <a:pt x="5114" y="9396"/>
                    <a:pt x="5007" y="9504"/>
                  </a:cubicBezTo>
                  <a:lnTo>
                    <a:pt x="4719" y="9792"/>
                  </a:lnTo>
                  <a:cubicBezTo>
                    <a:pt x="4664" y="9846"/>
                    <a:pt x="4592" y="9873"/>
                    <a:pt x="4520" y="9873"/>
                  </a:cubicBezTo>
                  <a:cubicBezTo>
                    <a:pt x="4448" y="9873"/>
                    <a:pt x="4376" y="9846"/>
                    <a:pt x="4322" y="9792"/>
                  </a:cubicBezTo>
                  <a:cubicBezTo>
                    <a:pt x="4202" y="9684"/>
                    <a:pt x="4202" y="9504"/>
                    <a:pt x="4322" y="9396"/>
                  </a:cubicBezTo>
                  <a:lnTo>
                    <a:pt x="4610" y="9108"/>
                  </a:lnTo>
                  <a:cubicBezTo>
                    <a:pt x="4658" y="9048"/>
                    <a:pt x="4730" y="9024"/>
                    <a:pt x="4802" y="9024"/>
                  </a:cubicBezTo>
                  <a:close/>
                  <a:moveTo>
                    <a:pt x="8824" y="0"/>
                  </a:moveTo>
                  <a:cubicBezTo>
                    <a:pt x="8785" y="0"/>
                    <a:pt x="8746" y="15"/>
                    <a:pt x="8715" y="45"/>
                  </a:cubicBezTo>
                  <a:lnTo>
                    <a:pt x="5690" y="3070"/>
                  </a:lnTo>
                  <a:cubicBezTo>
                    <a:pt x="5594" y="3166"/>
                    <a:pt x="5594" y="3323"/>
                    <a:pt x="5690" y="3419"/>
                  </a:cubicBezTo>
                  <a:lnTo>
                    <a:pt x="5786" y="3515"/>
                  </a:lnTo>
                  <a:lnTo>
                    <a:pt x="5522" y="3779"/>
                  </a:lnTo>
                  <a:cubicBezTo>
                    <a:pt x="5463" y="3838"/>
                    <a:pt x="5463" y="3923"/>
                    <a:pt x="5522" y="3982"/>
                  </a:cubicBezTo>
                  <a:lnTo>
                    <a:pt x="5751" y="4211"/>
                  </a:lnTo>
                  <a:cubicBezTo>
                    <a:pt x="5751" y="4211"/>
                    <a:pt x="5463" y="4235"/>
                    <a:pt x="5258" y="4259"/>
                  </a:cubicBezTo>
                  <a:cubicBezTo>
                    <a:pt x="5042" y="4283"/>
                    <a:pt x="4815" y="4403"/>
                    <a:pt x="4671" y="4571"/>
                  </a:cubicBezTo>
                  <a:lnTo>
                    <a:pt x="4335" y="4366"/>
                  </a:lnTo>
                  <a:lnTo>
                    <a:pt x="4671" y="4030"/>
                  </a:lnTo>
                  <a:cubicBezTo>
                    <a:pt x="4730" y="3971"/>
                    <a:pt x="4730" y="3875"/>
                    <a:pt x="4671" y="3814"/>
                  </a:cubicBezTo>
                  <a:lnTo>
                    <a:pt x="4407" y="3563"/>
                  </a:lnTo>
                  <a:lnTo>
                    <a:pt x="4503" y="3467"/>
                  </a:lnTo>
                  <a:cubicBezTo>
                    <a:pt x="4599" y="3371"/>
                    <a:pt x="4599" y="3214"/>
                    <a:pt x="4503" y="3107"/>
                  </a:cubicBezTo>
                  <a:lnTo>
                    <a:pt x="3362" y="1978"/>
                  </a:lnTo>
                  <a:cubicBezTo>
                    <a:pt x="3332" y="1948"/>
                    <a:pt x="3296" y="1933"/>
                    <a:pt x="3260" y="1933"/>
                  </a:cubicBezTo>
                  <a:cubicBezTo>
                    <a:pt x="3224" y="1933"/>
                    <a:pt x="3188" y="1948"/>
                    <a:pt x="3158" y="1978"/>
                  </a:cubicBezTo>
                  <a:cubicBezTo>
                    <a:pt x="3098" y="2026"/>
                    <a:pt x="3098" y="2122"/>
                    <a:pt x="3158" y="2182"/>
                  </a:cubicBezTo>
                  <a:lnTo>
                    <a:pt x="4263" y="3286"/>
                  </a:lnTo>
                  <a:lnTo>
                    <a:pt x="1777" y="5771"/>
                  </a:lnTo>
                  <a:lnTo>
                    <a:pt x="1406" y="5399"/>
                  </a:lnTo>
                  <a:cubicBezTo>
                    <a:pt x="1375" y="5369"/>
                    <a:pt x="1336" y="5354"/>
                    <a:pt x="1297" y="5354"/>
                  </a:cubicBezTo>
                  <a:cubicBezTo>
                    <a:pt x="1258" y="5354"/>
                    <a:pt x="1219" y="5369"/>
                    <a:pt x="1190" y="5399"/>
                  </a:cubicBezTo>
                  <a:cubicBezTo>
                    <a:pt x="1129" y="5459"/>
                    <a:pt x="1129" y="5555"/>
                    <a:pt x="1190" y="5615"/>
                  </a:cubicBezTo>
                  <a:lnTo>
                    <a:pt x="1561" y="5987"/>
                  </a:lnTo>
                  <a:lnTo>
                    <a:pt x="1201" y="6347"/>
                  </a:lnTo>
                  <a:lnTo>
                    <a:pt x="265" y="5411"/>
                  </a:lnTo>
                  <a:cubicBezTo>
                    <a:pt x="235" y="5387"/>
                    <a:pt x="196" y="5375"/>
                    <a:pt x="157" y="5375"/>
                  </a:cubicBezTo>
                  <a:cubicBezTo>
                    <a:pt x="118" y="5375"/>
                    <a:pt x="79" y="5387"/>
                    <a:pt x="49" y="5411"/>
                  </a:cubicBezTo>
                  <a:cubicBezTo>
                    <a:pt x="1" y="5471"/>
                    <a:pt x="1" y="5567"/>
                    <a:pt x="49" y="5627"/>
                  </a:cubicBezTo>
                  <a:lnTo>
                    <a:pt x="1022" y="6599"/>
                  </a:lnTo>
                  <a:cubicBezTo>
                    <a:pt x="1070" y="6647"/>
                    <a:pt x="1129" y="6671"/>
                    <a:pt x="1201" y="6671"/>
                  </a:cubicBezTo>
                  <a:cubicBezTo>
                    <a:pt x="1262" y="6671"/>
                    <a:pt x="1321" y="6647"/>
                    <a:pt x="1369" y="6599"/>
                  </a:cubicBezTo>
                  <a:lnTo>
                    <a:pt x="1454" y="6515"/>
                  </a:lnTo>
                  <a:lnTo>
                    <a:pt x="1718" y="6767"/>
                  </a:lnTo>
                  <a:cubicBezTo>
                    <a:pt x="1742" y="6804"/>
                    <a:pt x="1777" y="6815"/>
                    <a:pt x="1825" y="6815"/>
                  </a:cubicBezTo>
                  <a:cubicBezTo>
                    <a:pt x="1862" y="6815"/>
                    <a:pt x="1897" y="6804"/>
                    <a:pt x="1934" y="6767"/>
                  </a:cubicBezTo>
                  <a:lnTo>
                    <a:pt x="2102" y="6599"/>
                  </a:lnTo>
                  <a:lnTo>
                    <a:pt x="2426" y="7212"/>
                  </a:lnTo>
                  <a:lnTo>
                    <a:pt x="2281" y="7356"/>
                  </a:lnTo>
                  <a:cubicBezTo>
                    <a:pt x="2054" y="7583"/>
                    <a:pt x="2054" y="7956"/>
                    <a:pt x="2281" y="8172"/>
                  </a:cubicBezTo>
                  <a:cubicBezTo>
                    <a:pt x="2390" y="8280"/>
                    <a:pt x="2558" y="8352"/>
                    <a:pt x="2726" y="8352"/>
                  </a:cubicBezTo>
                  <a:cubicBezTo>
                    <a:pt x="2714" y="8508"/>
                    <a:pt x="2774" y="8664"/>
                    <a:pt x="2894" y="8784"/>
                  </a:cubicBezTo>
                  <a:cubicBezTo>
                    <a:pt x="2983" y="8884"/>
                    <a:pt x="3133" y="8953"/>
                    <a:pt x="3288" y="8953"/>
                  </a:cubicBezTo>
                  <a:cubicBezTo>
                    <a:pt x="3301" y="8953"/>
                    <a:pt x="3314" y="8953"/>
                    <a:pt x="3326" y="8952"/>
                  </a:cubicBezTo>
                  <a:cubicBezTo>
                    <a:pt x="3326" y="9096"/>
                    <a:pt x="3374" y="9276"/>
                    <a:pt x="3494" y="9396"/>
                  </a:cubicBezTo>
                  <a:cubicBezTo>
                    <a:pt x="3594" y="9496"/>
                    <a:pt x="3757" y="9566"/>
                    <a:pt x="3905" y="9566"/>
                  </a:cubicBezTo>
                  <a:cubicBezTo>
                    <a:pt x="3916" y="9566"/>
                    <a:pt x="3927" y="9565"/>
                    <a:pt x="3938" y="9564"/>
                  </a:cubicBezTo>
                  <a:lnTo>
                    <a:pt x="3938" y="9564"/>
                  </a:lnTo>
                  <a:cubicBezTo>
                    <a:pt x="3926" y="9720"/>
                    <a:pt x="3986" y="9876"/>
                    <a:pt x="4106" y="10008"/>
                  </a:cubicBezTo>
                  <a:cubicBezTo>
                    <a:pt x="4215" y="10117"/>
                    <a:pt x="4370" y="10176"/>
                    <a:pt x="4514" y="10176"/>
                  </a:cubicBezTo>
                  <a:cubicBezTo>
                    <a:pt x="4671" y="10176"/>
                    <a:pt x="4815" y="10117"/>
                    <a:pt x="4922" y="10008"/>
                  </a:cubicBezTo>
                  <a:lnTo>
                    <a:pt x="5114" y="9816"/>
                  </a:lnTo>
                  <a:lnTo>
                    <a:pt x="5186" y="9876"/>
                  </a:lnTo>
                  <a:cubicBezTo>
                    <a:pt x="5282" y="9972"/>
                    <a:pt x="5415" y="10032"/>
                    <a:pt x="5559" y="10032"/>
                  </a:cubicBezTo>
                  <a:cubicBezTo>
                    <a:pt x="5703" y="10032"/>
                    <a:pt x="5834" y="9972"/>
                    <a:pt x="5943" y="9876"/>
                  </a:cubicBezTo>
                  <a:cubicBezTo>
                    <a:pt x="6003" y="9804"/>
                    <a:pt x="6051" y="9720"/>
                    <a:pt x="6075" y="9636"/>
                  </a:cubicBezTo>
                  <a:cubicBezTo>
                    <a:pt x="6149" y="9669"/>
                    <a:pt x="6228" y="9685"/>
                    <a:pt x="6309" y="9685"/>
                  </a:cubicBezTo>
                  <a:cubicBezTo>
                    <a:pt x="6462" y="9685"/>
                    <a:pt x="6617" y="9627"/>
                    <a:pt x="6735" y="9516"/>
                  </a:cubicBezTo>
                  <a:cubicBezTo>
                    <a:pt x="6831" y="9408"/>
                    <a:pt x="6891" y="9276"/>
                    <a:pt x="6903" y="9144"/>
                  </a:cubicBezTo>
                  <a:cubicBezTo>
                    <a:pt x="6931" y="9151"/>
                    <a:pt x="6962" y="9154"/>
                    <a:pt x="6996" y="9154"/>
                  </a:cubicBezTo>
                  <a:cubicBezTo>
                    <a:pt x="7138" y="9154"/>
                    <a:pt x="7322" y="9092"/>
                    <a:pt x="7419" y="8976"/>
                  </a:cubicBezTo>
                  <a:cubicBezTo>
                    <a:pt x="7551" y="8844"/>
                    <a:pt x="7623" y="8664"/>
                    <a:pt x="7587" y="8460"/>
                  </a:cubicBezTo>
                  <a:cubicBezTo>
                    <a:pt x="7720" y="8448"/>
                    <a:pt x="7851" y="8388"/>
                    <a:pt x="7960" y="8292"/>
                  </a:cubicBezTo>
                  <a:cubicBezTo>
                    <a:pt x="8187" y="8063"/>
                    <a:pt x="8187" y="7692"/>
                    <a:pt x="7960" y="7463"/>
                  </a:cubicBezTo>
                  <a:cubicBezTo>
                    <a:pt x="7912" y="7428"/>
                    <a:pt x="7768" y="7284"/>
                    <a:pt x="7599" y="7103"/>
                  </a:cubicBezTo>
                  <a:lnTo>
                    <a:pt x="7995" y="6455"/>
                  </a:lnTo>
                  <a:lnTo>
                    <a:pt x="8259" y="6732"/>
                  </a:lnTo>
                  <a:cubicBezTo>
                    <a:pt x="8296" y="6756"/>
                    <a:pt x="8331" y="6767"/>
                    <a:pt x="8368" y="6767"/>
                  </a:cubicBezTo>
                  <a:cubicBezTo>
                    <a:pt x="8416" y="6767"/>
                    <a:pt x="8451" y="6756"/>
                    <a:pt x="8475" y="6732"/>
                  </a:cubicBezTo>
                  <a:lnTo>
                    <a:pt x="8739" y="6467"/>
                  </a:lnTo>
                  <a:lnTo>
                    <a:pt x="8824" y="6551"/>
                  </a:lnTo>
                  <a:cubicBezTo>
                    <a:pt x="8872" y="6599"/>
                    <a:pt x="8931" y="6623"/>
                    <a:pt x="9003" y="6623"/>
                  </a:cubicBezTo>
                  <a:cubicBezTo>
                    <a:pt x="9064" y="6623"/>
                    <a:pt x="9123" y="6599"/>
                    <a:pt x="9171" y="6551"/>
                  </a:cubicBezTo>
                  <a:lnTo>
                    <a:pt x="10144" y="5591"/>
                  </a:lnTo>
                  <a:cubicBezTo>
                    <a:pt x="10204" y="5531"/>
                    <a:pt x="10204" y="5435"/>
                    <a:pt x="10144" y="5375"/>
                  </a:cubicBezTo>
                  <a:cubicBezTo>
                    <a:pt x="10114" y="5345"/>
                    <a:pt x="10075" y="5330"/>
                    <a:pt x="10036" y="5330"/>
                  </a:cubicBezTo>
                  <a:cubicBezTo>
                    <a:pt x="9997" y="5330"/>
                    <a:pt x="9958" y="5345"/>
                    <a:pt x="9928" y="5375"/>
                  </a:cubicBezTo>
                  <a:lnTo>
                    <a:pt x="9003" y="6311"/>
                  </a:lnTo>
                  <a:lnTo>
                    <a:pt x="8104" y="5411"/>
                  </a:lnTo>
                  <a:cubicBezTo>
                    <a:pt x="8073" y="5381"/>
                    <a:pt x="8034" y="5366"/>
                    <a:pt x="7995" y="5366"/>
                  </a:cubicBezTo>
                  <a:cubicBezTo>
                    <a:pt x="7956" y="5366"/>
                    <a:pt x="7917" y="5381"/>
                    <a:pt x="7888" y="5411"/>
                  </a:cubicBezTo>
                  <a:cubicBezTo>
                    <a:pt x="7827" y="5471"/>
                    <a:pt x="7827" y="5567"/>
                    <a:pt x="7888" y="5615"/>
                  </a:cubicBezTo>
                  <a:lnTo>
                    <a:pt x="8523" y="6251"/>
                  </a:lnTo>
                  <a:lnTo>
                    <a:pt x="8368" y="6407"/>
                  </a:lnTo>
                  <a:lnTo>
                    <a:pt x="5847" y="3886"/>
                  </a:lnTo>
                  <a:lnTo>
                    <a:pt x="5991" y="3731"/>
                  </a:lnTo>
                  <a:lnTo>
                    <a:pt x="7395" y="5123"/>
                  </a:lnTo>
                  <a:cubicBezTo>
                    <a:pt x="7431" y="5159"/>
                    <a:pt x="7467" y="5171"/>
                    <a:pt x="7503" y="5171"/>
                  </a:cubicBezTo>
                  <a:cubicBezTo>
                    <a:pt x="7539" y="5171"/>
                    <a:pt x="7575" y="5159"/>
                    <a:pt x="7611" y="5123"/>
                  </a:cubicBezTo>
                  <a:cubicBezTo>
                    <a:pt x="7671" y="5075"/>
                    <a:pt x="7671" y="4979"/>
                    <a:pt x="7611" y="4919"/>
                  </a:cubicBezTo>
                  <a:lnTo>
                    <a:pt x="5943" y="3251"/>
                  </a:lnTo>
                  <a:lnTo>
                    <a:pt x="8931" y="250"/>
                  </a:lnTo>
                  <a:cubicBezTo>
                    <a:pt x="8992" y="189"/>
                    <a:pt x="8992" y="106"/>
                    <a:pt x="8931" y="45"/>
                  </a:cubicBezTo>
                  <a:cubicBezTo>
                    <a:pt x="8902" y="15"/>
                    <a:pt x="8863" y="0"/>
                    <a:pt x="88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2"/>
            <p:cNvSpPr/>
            <p:nvPr/>
          </p:nvSpPr>
          <p:spPr>
            <a:xfrm>
              <a:off x="3470750" y="2930546"/>
              <a:ext cx="45184" cy="43885"/>
            </a:xfrm>
            <a:custGeom>
              <a:avLst/>
              <a:gdLst/>
              <a:ahLst/>
              <a:cxnLst/>
              <a:rect l="l" t="t" r="r" b="b"/>
              <a:pathLst>
                <a:path w="974" h="946" extrusionOk="0">
                  <a:moveTo>
                    <a:pt x="157" y="0"/>
                  </a:moveTo>
                  <a:cubicBezTo>
                    <a:pt x="118" y="0"/>
                    <a:pt x="79" y="16"/>
                    <a:pt x="49" y="46"/>
                  </a:cubicBezTo>
                  <a:cubicBezTo>
                    <a:pt x="1" y="105"/>
                    <a:pt x="1" y="201"/>
                    <a:pt x="49" y="262"/>
                  </a:cubicBezTo>
                  <a:lnTo>
                    <a:pt x="697" y="910"/>
                  </a:lnTo>
                  <a:cubicBezTo>
                    <a:pt x="734" y="934"/>
                    <a:pt x="769" y="946"/>
                    <a:pt x="806" y="946"/>
                  </a:cubicBezTo>
                  <a:cubicBezTo>
                    <a:pt x="841" y="946"/>
                    <a:pt x="878" y="934"/>
                    <a:pt x="913" y="910"/>
                  </a:cubicBezTo>
                  <a:cubicBezTo>
                    <a:pt x="974" y="850"/>
                    <a:pt x="974" y="754"/>
                    <a:pt x="913" y="694"/>
                  </a:cubicBezTo>
                  <a:lnTo>
                    <a:pt x="265" y="46"/>
                  </a:lnTo>
                  <a:cubicBezTo>
                    <a:pt x="235" y="16"/>
                    <a:pt x="196" y="0"/>
                    <a:pt x="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2"/>
            <p:cNvSpPr/>
            <p:nvPr/>
          </p:nvSpPr>
          <p:spPr>
            <a:xfrm>
              <a:off x="3491904" y="2892553"/>
              <a:ext cx="45741" cy="41241"/>
            </a:xfrm>
            <a:custGeom>
              <a:avLst/>
              <a:gdLst/>
              <a:ahLst/>
              <a:cxnLst/>
              <a:rect l="l" t="t" r="r" b="b"/>
              <a:pathLst>
                <a:path w="986" h="889" extrusionOk="0">
                  <a:moveTo>
                    <a:pt x="494" y="289"/>
                  </a:moveTo>
                  <a:cubicBezTo>
                    <a:pt x="529" y="289"/>
                    <a:pt x="566" y="313"/>
                    <a:pt x="601" y="337"/>
                  </a:cubicBezTo>
                  <a:cubicBezTo>
                    <a:pt x="662" y="396"/>
                    <a:pt x="662" y="492"/>
                    <a:pt x="601" y="553"/>
                  </a:cubicBezTo>
                  <a:cubicBezTo>
                    <a:pt x="566" y="577"/>
                    <a:pt x="529" y="588"/>
                    <a:pt x="494" y="588"/>
                  </a:cubicBezTo>
                  <a:cubicBezTo>
                    <a:pt x="457" y="588"/>
                    <a:pt x="422" y="577"/>
                    <a:pt x="385" y="553"/>
                  </a:cubicBezTo>
                  <a:cubicBezTo>
                    <a:pt x="326" y="492"/>
                    <a:pt x="326" y="396"/>
                    <a:pt x="385" y="337"/>
                  </a:cubicBezTo>
                  <a:cubicBezTo>
                    <a:pt x="422" y="313"/>
                    <a:pt x="457" y="289"/>
                    <a:pt x="494" y="289"/>
                  </a:cubicBezTo>
                  <a:close/>
                  <a:moveTo>
                    <a:pt x="494" y="1"/>
                  </a:moveTo>
                  <a:cubicBezTo>
                    <a:pt x="374" y="1"/>
                    <a:pt x="265" y="49"/>
                    <a:pt x="181" y="132"/>
                  </a:cubicBezTo>
                  <a:cubicBezTo>
                    <a:pt x="1" y="300"/>
                    <a:pt x="1" y="588"/>
                    <a:pt x="181" y="756"/>
                  </a:cubicBezTo>
                  <a:cubicBezTo>
                    <a:pt x="265" y="841"/>
                    <a:pt x="374" y="889"/>
                    <a:pt x="494" y="889"/>
                  </a:cubicBezTo>
                  <a:cubicBezTo>
                    <a:pt x="614" y="889"/>
                    <a:pt x="721" y="841"/>
                    <a:pt x="806" y="756"/>
                  </a:cubicBezTo>
                  <a:cubicBezTo>
                    <a:pt x="985" y="588"/>
                    <a:pt x="985" y="300"/>
                    <a:pt x="806" y="132"/>
                  </a:cubicBezTo>
                  <a:cubicBezTo>
                    <a:pt x="721" y="49"/>
                    <a:pt x="614" y="1"/>
                    <a:pt x="4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2"/>
            <p:cNvSpPr/>
            <p:nvPr/>
          </p:nvSpPr>
          <p:spPr>
            <a:xfrm>
              <a:off x="3530917" y="2931520"/>
              <a:ext cx="45694" cy="41287"/>
            </a:xfrm>
            <a:custGeom>
              <a:avLst/>
              <a:gdLst/>
              <a:ahLst/>
              <a:cxnLst/>
              <a:rect l="l" t="t" r="r" b="b"/>
              <a:pathLst>
                <a:path w="985" h="890" extrusionOk="0">
                  <a:moveTo>
                    <a:pt x="493" y="300"/>
                  </a:moveTo>
                  <a:cubicBezTo>
                    <a:pt x="541" y="300"/>
                    <a:pt x="576" y="313"/>
                    <a:pt x="600" y="337"/>
                  </a:cubicBezTo>
                  <a:cubicBezTo>
                    <a:pt x="661" y="396"/>
                    <a:pt x="661" y="492"/>
                    <a:pt x="600" y="553"/>
                  </a:cubicBezTo>
                  <a:cubicBezTo>
                    <a:pt x="576" y="577"/>
                    <a:pt x="541" y="601"/>
                    <a:pt x="493" y="601"/>
                  </a:cubicBezTo>
                  <a:cubicBezTo>
                    <a:pt x="456" y="601"/>
                    <a:pt x="421" y="577"/>
                    <a:pt x="384" y="553"/>
                  </a:cubicBezTo>
                  <a:cubicBezTo>
                    <a:pt x="336" y="492"/>
                    <a:pt x="336" y="396"/>
                    <a:pt x="384" y="337"/>
                  </a:cubicBezTo>
                  <a:cubicBezTo>
                    <a:pt x="421" y="313"/>
                    <a:pt x="456" y="300"/>
                    <a:pt x="493" y="300"/>
                  </a:cubicBezTo>
                  <a:close/>
                  <a:moveTo>
                    <a:pt x="493" y="1"/>
                  </a:moveTo>
                  <a:cubicBezTo>
                    <a:pt x="373" y="1"/>
                    <a:pt x="264" y="49"/>
                    <a:pt x="181" y="132"/>
                  </a:cubicBezTo>
                  <a:cubicBezTo>
                    <a:pt x="0" y="300"/>
                    <a:pt x="0" y="589"/>
                    <a:pt x="181" y="757"/>
                  </a:cubicBezTo>
                  <a:cubicBezTo>
                    <a:pt x="264" y="841"/>
                    <a:pt x="373" y="889"/>
                    <a:pt x="493" y="889"/>
                  </a:cubicBezTo>
                  <a:cubicBezTo>
                    <a:pt x="613" y="889"/>
                    <a:pt x="733" y="841"/>
                    <a:pt x="816" y="757"/>
                  </a:cubicBezTo>
                  <a:cubicBezTo>
                    <a:pt x="984" y="589"/>
                    <a:pt x="984" y="300"/>
                    <a:pt x="816" y="132"/>
                  </a:cubicBezTo>
                  <a:cubicBezTo>
                    <a:pt x="733" y="49"/>
                    <a:pt x="613" y="1"/>
                    <a:pt x="4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3" name="Google Shape;1993;p32"/>
          <p:cNvGrpSpPr/>
          <p:nvPr/>
        </p:nvGrpSpPr>
        <p:grpSpPr>
          <a:xfrm>
            <a:off x="5396221" y="3218138"/>
            <a:ext cx="471689" cy="472249"/>
            <a:chOff x="6604071" y="2734411"/>
            <a:chExt cx="471689" cy="472249"/>
          </a:xfrm>
        </p:grpSpPr>
        <p:sp>
          <p:nvSpPr>
            <p:cNvPr id="1994" name="Google Shape;1994;p32"/>
            <p:cNvSpPr/>
            <p:nvPr/>
          </p:nvSpPr>
          <p:spPr>
            <a:xfrm>
              <a:off x="6904766" y="2741648"/>
              <a:ext cx="164267" cy="150536"/>
            </a:xfrm>
            <a:custGeom>
              <a:avLst/>
              <a:gdLst/>
              <a:ahLst/>
              <a:cxnLst/>
              <a:rect l="l" t="t" r="r" b="b"/>
              <a:pathLst>
                <a:path w="3541" h="3245" extrusionOk="0">
                  <a:moveTo>
                    <a:pt x="409" y="0"/>
                  </a:moveTo>
                  <a:cubicBezTo>
                    <a:pt x="180" y="0"/>
                    <a:pt x="0" y="181"/>
                    <a:pt x="0" y="397"/>
                  </a:cubicBezTo>
                  <a:lnTo>
                    <a:pt x="0" y="2281"/>
                  </a:lnTo>
                  <a:cubicBezTo>
                    <a:pt x="0" y="2497"/>
                    <a:pt x="180" y="2677"/>
                    <a:pt x="409" y="2677"/>
                  </a:cubicBezTo>
                  <a:cubicBezTo>
                    <a:pt x="481" y="2677"/>
                    <a:pt x="553" y="2749"/>
                    <a:pt x="553" y="2833"/>
                  </a:cubicBezTo>
                  <a:lnTo>
                    <a:pt x="553" y="3206"/>
                  </a:lnTo>
                  <a:cubicBezTo>
                    <a:pt x="553" y="3225"/>
                    <a:pt x="576" y="3245"/>
                    <a:pt x="598" y="3245"/>
                  </a:cubicBezTo>
                  <a:cubicBezTo>
                    <a:pt x="603" y="3245"/>
                    <a:pt x="608" y="3243"/>
                    <a:pt x="612" y="3241"/>
                  </a:cubicBezTo>
                  <a:lnTo>
                    <a:pt x="1332" y="2761"/>
                  </a:lnTo>
                  <a:cubicBezTo>
                    <a:pt x="1404" y="2713"/>
                    <a:pt x="1500" y="2677"/>
                    <a:pt x="1596" y="2677"/>
                  </a:cubicBezTo>
                  <a:lnTo>
                    <a:pt x="3145" y="2677"/>
                  </a:lnTo>
                  <a:cubicBezTo>
                    <a:pt x="3361" y="2677"/>
                    <a:pt x="3541" y="2497"/>
                    <a:pt x="3541" y="2281"/>
                  </a:cubicBezTo>
                  <a:lnTo>
                    <a:pt x="3541" y="397"/>
                  </a:lnTo>
                  <a:cubicBezTo>
                    <a:pt x="3541" y="181"/>
                    <a:pt x="3361" y="0"/>
                    <a:pt x="31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2"/>
            <p:cNvSpPr/>
            <p:nvPr/>
          </p:nvSpPr>
          <p:spPr>
            <a:xfrm>
              <a:off x="6653058" y="2953230"/>
              <a:ext cx="222208" cy="160973"/>
            </a:xfrm>
            <a:custGeom>
              <a:avLst/>
              <a:gdLst/>
              <a:ahLst/>
              <a:cxnLst/>
              <a:rect l="l" t="t" r="r" b="b"/>
              <a:pathLst>
                <a:path w="4790" h="3470" extrusionOk="0">
                  <a:moveTo>
                    <a:pt x="1" y="0"/>
                  </a:moveTo>
                  <a:lnTo>
                    <a:pt x="1" y="3470"/>
                  </a:lnTo>
                  <a:lnTo>
                    <a:pt x="4790" y="3470"/>
                  </a:lnTo>
                  <a:lnTo>
                    <a:pt x="47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2"/>
            <p:cNvSpPr/>
            <p:nvPr/>
          </p:nvSpPr>
          <p:spPr>
            <a:xfrm>
              <a:off x="6723245" y="3033994"/>
              <a:ext cx="74642" cy="69075"/>
            </a:xfrm>
            <a:custGeom>
              <a:avLst/>
              <a:gdLst/>
              <a:ahLst/>
              <a:cxnLst/>
              <a:rect l="l" t="t" r="r" b="b"/>
              <a:pathLst>
                <a:path w="1609" h="1489" extrusionOk="0">
                  <a:moveTo>
                    <a:pt x="0" y="0"/>
                  </a:moveTo>
                  <a:lnTo>
                    <a:pt x="96" y="649"/>
                  </a:lnTo>
                  <a:lnTo>
                    <a:pt x="0" y="1489"/>
                  </a:lnTo>
                  <a:lnTo>
                    <a:pt x="1609" y="1489"/>
                  </a:lnTo>
                  <a:lnTo>
                    <a:pt x="1609" y="540"/>
                  </a:lnTo>
                  <a:lnTo>
                    <a:pt x="1537" y="348"/>
                  </a:lnTo>
                  <a:lnTo>
                    <a:pt x="1609" y="0"/>
                  </a:lnTo>
                  <a:close/>
                </a:path>
              </a:pathLst>
            </a:custGeom>
            <a:solidFill>
              <a:srgbClr val="D69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2"/>
            <p:cNvSpPr/>
            <p:nvPr/>
          </p:nvSpPr>
          <p:spPr>
            <a:xfrm>
              <a:off x="6679824" y="3080754"/>
              <a:ext cx="162040" cy="54647"/>
            </a:xfrm>
            <a:custGeom>
              <a:avLst/>
              <a:gdLst/>
              <a:ahLst/>
              <a:cxnLst/>
              <a:rect l="l" t="t" r="r" b="b"/>
              <a:pathLst>
                <a:path w="3493" h="1178" extrusionOk="0">
                  <a:moveTo>
                    <a:pt x="936" y="1"/>
                  </a:moveTo>
                  <a:lnTo>
                    <a:pt x="612" y="228"/>
                  </a:lnTo>
                  <a:lnTo>
                    <a:pt x="84" y="228"/>
                  </a:lnTo>
                  <a:cubicBezTo>
                    <a:pt x="0" y="660"/>
                    <a:pt x="972" y="1177"/>
                    <a:pt x="1740" y="1177"/>
                  </a:cubicBezTo>
                  <a:cubicBezTo>
                    <a:pt x="2521" y="1177"/>
                    <a:pt x="3493" y="649"/>
                    <a:pt x="3409" y="228"/>
                  </a:cubicBezTo>
                  <a:lnTo>
                    <a:pt x="2545" y="1"/>
                  </a:lnTo>
                  <a:cubicBezTo>
                    <a:pt x="2364" y="180"/>
                    <a:pt x="2137" y="289"/>
                    <a:pt x="1897" y="324"/>
                  </a:cubicBezTo>
                  <a:lnTo>
                    <a:pt x="1740" y="372"/>
                  </a:lnTo>
                  <a:lnTo>
                    <a:pt x="1596" y="324"/>
                  </a:lnTo>
                  <a:cubicBezTo>
                    <a:pt x="1356" y="289"/>
                    <a:pt x="1128" y="180"/>
                    <a:pt x="9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2"/>
            <p:cNvSpPr/>
            <p:nvPr/>
          </p:nvSpPr>
          <p:spPr>
            <a:xfrm>
              <a:off x="6634688" y="2907026"/>
              <a:ext cx="252315" cy="64668"/>
            </a:xfrm>
            <a:custGeom>
              <a:avLst/>
              <a:gdLst/>
              <a:ahLst/>
              <a:cxnLst/>
              <a:rect l="l" t="t" r="r" b="b"/>
              <a:pathLst>
                <a:path w="5439" h="1394" extrusionOk="0">
                  <a:moveTo>
                    <a:pt x="2654" y="1"/>
                  </a:moveTo>
                  <a:lnTo>
                    <a:pt x="445" y="241"/>
                  </a:lnTo>
                  <a:cubicBezTo>
                    <a:pt x="181" y="241"/>
                    <a:pt x="0" y="492"/>
                    <a:pt x="85" y="745"/>
                  </a:cubicBezTo>
                  <a:lnTo>
                    <a:pt x="192" y="1057"/>
                  </a:lnTo>
                  <a:cubicBezTo>
                    <a:pt x="264" y="1261"/>
                    <a:pt x="456" y="1393"/>
                    <a:pt x="661" y="1393"/>
                  </a:cubicBezTo>
                  <a:lnTo>
                    <a:pt x="4766" y="1393"/>
                  </a:lnTo>
                  <a:cubicBezTo>
                    <a:pt x="4982" y="1393"/>
                    <a:pt x="5174" y="1261"/>
                    <a:pt x="5234" y="1057"/>
                  </a:cubicBezTo>
                  <a:lnTo>
                    <a:pt x="5354" y="745"/>
                  </a:lnTo>
                  <a:cubicBezTo>
                    <a:pt x="5438" y="492"/>
                    <a:pt x="5246" y="241"/>
                    <a:pt x="4994" y="241"/>
                  </a:cubicBezTo>
                  <a:lnTo>
                    <a:pt x="2654" y="1"/>
                  </a:lnTo>
                  <a:close/>
                </a:path>
              </a:pathLst>
            </a:custGeom>
            <a:solidFill>
              <a:srgbClr val="D69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2"/>
            <p:cNvSpPr/>
            <p:nvPr/>
          </p:nvSpPr>
          <p:spPr>
            <a:xfrm>
              <a:off x="6643038" y="2797872"/>
              <a:ext cx="236682" cy="120336"/>
            </a:xfrm>
            <a:custGeom>
              <a:avLst/>
              <a:gdLst/>
              <a:ahLst/>
              <a:cxnLst/>
              <a:rect l="l" t="t" r="r" b="b"/>
              <a:pathLst>
                <a:path w="5102" h="2594" extrusionOk="0">
                  <a:moveTo>
                    <a:pt x="2137" y="1"/>
                  </a:moveTo>
                  <a:lnTo>
                    <a:pt x="1933" y="13"/>
                  </a:lnTo>
                  <a:cubicBezTo>
                    <a:pt x="853" y="13"/>
                    <a:pt x="12" y="877"/>
                    <a:pt x="12" y="1957"/>
                  </a:cubicBezTo>
                  <a:lnTo>
                    <a:pt x="1" y="2269"/>
                  </a:lnTo>
                  <a:cubicBezTo>
                    <a:pt x="1" y="2437"/>
                    <a:pt x="108" y="2594"/>
                    <a:pt x="265" y="2594"/>
                  </a:cubicBezTo>
                  <a:lnTo>
                    <a:pt x="469" y="2594"/>
                  </a:lnTo>
                  <a:lnTo>
                    <a:pt x="541" y="2557"/>
                  </a:lnTo>
                  <a:lnTo>
                    <a:pt x="4550" y="2546"/>
                  </a:lnTo>
                  <a:lnTo>
                    <a:pt x="4610" y="2594"/>
                  </a:lnTo>
                  <a:lnTo>
                    <a:pt x="4802" y="2594"/>
                  </a:lnTo>
                  <a:cubicBezTo>
                    <a:pt x="4970" y="2594"/>
                    <a:pt x="5102" y="2461"/>
                    <a:pt x="5102" y="2293"/>
                  </a:cubicBezTo>
                  <a:lnTo>
                    <a:pt x="5102" y="1946"/>
                  </a:lnTo>
                  <a:cubicBezTo>
                    <a:pt x="5102" y="865"/>
                    <a:pt x="4226" y="1"/>
                    <a:pt x="3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2"/>
            <p:cNvSpPr/>
            <p:nvPr/>
          </p:nvSpPr>
          <p:spPr>
            <a:xfrm>
              <a:off x="6674258" y="2863003"/>
              <a:ext cx="173174" cy="191220"/>
            </a:xfrm>
            <a:custGeom>
              <a:avLst/>
              <a:gdLst/>
              <a:ahLst/>
              <a:cxnLst/>
              <a:rect l="l" t="t" r="r" b="b"/>
              <a:pathLst>
                <a:path w="3733" h="4122" extrusionOk="0">
                  <a:moveTo>
                    <a:pt x="0" y="1"/>
                  </a:moveTo>
                  <a:lnTo>
                    <a:pt x="48" y="1406"/>
                  </a:lnTo>
                  <a:lnTo>
                    <a:pt x="0" y="1489"/>
                  </a:lnTo>
                  <a:lnTo>
                    <a:pt x="0" y="1886"/>
                  </a:lnTo>
                  <a:cubicBezTo>
                    <a:pt x="0" y="2630"/>
                    <a:pt x="372" y="3314"/>
                    <a:pt x="996" y="3722"/>
                  </a:cubicBezTo>
                  <a:lnTo>
                    <a:pt x="1428" y="3986"/>
                  </a:lnTo>
                  <a:cubicBezTo>
                    <a:pt x="1560" y="4076"/>
                    <a:pt x="1713" y="4121"/>
                    <a:pt x="1866" y="4121"/>
                  </a:cubicBezTo>
                  <a:cubicBezTo>
                    <a:pt x="2020" y="4121"/>
                    <a:pt x="2173" y="4076"/>
                    <a:pt x="2305" y="3986"/>
                  </a:cubicBezTo>
                  <a:lnTo>
                    <a:pt x="2724" y="3722"/>
                  </a:lnTo>
                  <a:cubicBezTo>
                    <a:pt x="3361" y="3314"/>
                    <a:pt x="3733" y="2630"/>
                    <a:pt x="3733" y="1886"/>
                  </a:cubicBezTo>
                  <a:lnTo>
                    <a:pt x="3733" y="1489"/>
                  </a:lnTo>
                  <a:lnTo>
                    <a:pt x="3625" y="1393"/>
                  </a:lnTo>
                  <a:lnTo>
                    <a:pt x="3733" y="1"/>
                  </a:lnTo>
                  <a:close/>
                </a:path>
              </a:pathLst>
            </a:custGeom>
            <a:solidFill>
              <a:srgbClr val="E3A7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2"/>
            <p:cNvSpPr/>
            <p:nvPr/>
          </p:nvSpPr>
          <p:spPr>
            <a:xfrm>
              <a:off x="6666974" y="2821299"/>
              <a:ext cx="189967" cy="96909"/>
            </a:xfrm>
            <a:custGeom>
              <a:avLst/>
              <a:gdLst/>
              <a:ahLst/>
              <a:cxnLst/>
              <a:rect l="l" t="t" r="r" b="b"/>
              <a:pathLst>
                <a:path w="4095" h="2089" extrusionOk="0">
                  <a:moveTo>
                    <a:pt x="1549" y="0"/>
                  </a:moveTo>
                  <a:lnTo>
                    <a:pt x="1309" y="12"/>
                  </a:lnTo>
                  <a:cubicBezTo>
                    <a:pt x="517" y="12"/>
                    <a:pt x="25" y="732"/>
                    <a:pt x="25" y="1524"/>
                  </a:cubicBezTo>
                  <a:lnTo>
                    <a:pt x="1" y="2052"/>
                  </a:lnTo>
                  <a:lnTo>
                    <a:pt x="289" y="2089"/>
                  </a:lnTo>
                  <a:lnTo>
                    <a:pt x="325" y="2089"/>
                  </a:lnTo>
                  <a:cubicBezTo>
                    <a:pt x="589" y="2089"/>
                    <a:pt x="829" y="1932"/>
                    <a:pt x="937" y="1692"/>
                  </a:cubicBezTo>
                  <a:lnTo>
                    <a:pt x="1189" y="1164"/>
                  </a:lnTo>
                  <a:cubicBezTo>
                    <a:pt x="1196" y="1151"/>
                    <a:pt x="1209" y="1141"/>
                    <a:pt x="1225" y="1141"/>
                  </a:cubicBezTo>
                  <a:cubicBezTo>
                    <a:pt x="1237" y="1141"/>
                    <a:pt x="1251" y="1148"/>
                    <a:pt x="1261" y="1164"/>
                  </a:cubicBezTo>
                  <a:cubicBezTo>
                    <a:pt x="1585" y="1729"/>
                    <a:pt x="2222" y="2089"/>
                    <a:pt x="2881" y="2089"/>
                  </a:cubicBezTo>
                  <a:lnTo>
                    <a:pt x="4094" y="2089"/>
                  </a:lnTo>
                  <a:lnTo>
                    <a:pt x="4094" y="1537"/>
                  </a:lnTo>
                  <a:cubicBezTo>
                    <a:pt x="4094" y="744"/>
                    <a:pt x="3530" y="0"/>
                    <a:pt x="2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2"/>
            <p:cNvSpPr/>
            <p:nvPr/>
          </p:nvSpPr>
          <p:spPr>
            <a:xfrm>
              <a:off x="6614091" y="3091331"/>
              <a:ext cx="296293" cy="108645"/>
            </a:xfrm>
            <a:custGeom>
              <a:avLst/>
              <a:gdLst/>
              <a:ahLst/>
              <a:cxnLst/>
              <a:rect l="l" t="t" r="r" b="b"/>
              <a:pathLst>
                <a:path w="6387" h="2342" extrusionOk="0">
                  <a:moveTo>
                    <a:pt x="4826" y="0"/>
                  </a:moveTo>
                  <a:cubicBezTo>
                    <a:pt x="4610" y="493"/>
                    <a:pt x="3938" y="889"/>
                    <a:pt x="3157" y="889"/>
                  </a:cubicBezTo>
                  <a:cubicBezTo>
                    <a:pt x="2581" y="889"/>
                    <a:pt x="2053" y="661"/>
                    <a:pt x="1741" y="349"/>
                  </a:cubicBezTo>
                  <a:cubicBezTo>
                    <a:pt x="1741" y="349"/>
                    <a:pt x="1513" y="264"/>
                    <a:pt x="1453" y="144"/>
                  </a:cubicBezTo>
                  <a:lnTo>
                    <a:pt x="684" y="253"/>
                  </a:lnTo>
                  <a:cubicBezTo>
                    <a:pt x="289" y="360"/>
                    <a:pt x="12" y="709"/>
                    <a:pt x="12" y="1117"/>
                  </a:cubicBezTo>
                  <a:lnTo>
                    <a:pt x="1" y="2221"/>
                  </a:lnTo>
                  <a:cubicBezTo>
                    <a:pt x="1" y="2269"/>
                    <a:pt x="49" y="2318"/>
                    <a:pt x="97" y="2318"/>
                  </a:cubicBezTo>
                  <a:lnTo>
                    <a:pt x="324" y="2342"/>
                  </a:lnTo>
                  <a:lnTo>
                    <a:pt x="1069" y="2342"/>
                  </a:lnTo>
                  <a:lnTo>
                    <a:pt x="1237" y="2257"/>
                  </a:lnTo>
                  <a:lnTo>
                    <a:pt x="1369" y="2342"/>
                  </a:lnTo>
                  <a:lnTo>
                    <a:pt x="4946" y="2342"/>
                  </a:lnTo>
                  <a:lnTo>
                    <a:pt x="5090" y="2257"/>
                  </a:lnTo>
                  <a:lnTo>
                    <a:pt x="5246" y="2342"/>
                  </a:lnTo>
                  <a:lnTo>
                    <a:pt x="6290" y="2342"/>
                  </a:lnTo>
                  <a:cubicBezTo>
                    <a:pt x="6350" y="2342"/>
                    <a:pt x="6387" y="2293"/>
                    <a:pt x="6387" y="2233"/>
                  </a:cubicBezTo>
                  <a:lnTo>
                    <a:pt x="6387" y="1105"/>
                  </a:lnTo>
                  <a:cubicBezTo>
                    <a:pt x="6387" y="697"/>
                    <a:pt x="6110" y="336"/>
                    <a:pt x="5726" y="229"/>
                  </a:cubicBezTo>
                  <a:lnTo>
                    <a:pt x="4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2"/>
            <p:cNvSpPr/>
            <p:nvPr/>
          </p:nvSpPr>
          <p:spPr>
            <a:xfrm>
              <a:off x="6898086" y="2734411"/>
              <a:ext cx="177674" cy="165983"/>
            </a:xfrm>
            <a:custGeom>
              <a:avLst/>
              <a:gdLst/>
              <a:ahLst/>
              <a:cxnLst/>
              <a:rect l="l" t="t" r="r" b="b"/>
              <a:pathLst>
                <a:path w="3830" h="3578" extrusionOk="0">
                  <a:moveTo>
                    <a:pt x="553" y="1"/>
                  </a:moveTo>
                  <a:cubicBezTo>
                    <a:pt x="241" y="1"/>
                    <a:pt x="0" y="252"/>
                    <a:pt x="0" y="553"/>
                  </a:cubicBezTo>
                  <a:lnTo>
                    <a:pt x="0" y="2437"/>
                  </a:lnTo>
                  <a:cubicBezTo>
                    <a:pt x="0" y="2737"/>
                    <a:pt x="241" y="2989"/>
                    <a:pt x="553" y="2989"/>
                  </a:cubicBezTo>
                  <a:lnTo>
                    <a:pt x="540" y="3434"/>
                  </a:lnTo>
                  <a:cubicBezTo>
                    <a:pt x="540" y="3482"/>
                    <a:pt x="577" y="3541"/>
                    <a:pt x="625" y="3565"/>
                  </a:cubicBezTo>
                  <a:cubicBezTo>
                    <a:pt x="649" y="3578"/>
                    <a:pt x="673" y="3578"/>
                    <a:pt x="697" y="3578"/>
                  </a:cubicBezTo>
                  <a:cubicBezTo>
                    <a:pt x="721" y="3578"/>
                    <a:pt x="745" y="3578"/>
                    <a:pt x="780" y="3554"/>
                  </a:cubicBezTo>
                  <a:lnTo>
                    <a:pt x="1561" y="3037"/>
                  </a:lnTo>
                  <a:cubicBezTo>
                    <a:pt x="1609" y="3001"/>
                    <a:pt x="1668" y="2989"/>
                    <a:pt x="1740" y="2989"/>
                  </a:cubicBezTo>
                  <a:lnTo>
                    <a:pt x="3289" y="2989"/>
                  </a:lnTo>
                  <a:cubicBezTo>
                    <a:pt x="3589" y="2989"/>
                    <a:pt x="3829" y="2737"/>
                    <a:pt x="3829" y="2437"/>
                  </a:cubicBezTo>
                  <a:lnTo>
                    <a:pt x="3829" y="553"/>
                  </a:lnTo>
                  <a:cubicBezTo>
                    <a:pt x="3829" y="252"/>
                    <a:pt x="3589" y="1"/>
                    <a:pt x="3289" y="1"/>
                  </a:cubicBezTo>
                  <a:lnTo>
                    <a:pt x="1609" y="1"/>
                  </a:lnTo>
                  <a:cubicBezTo>
                    <a:pt x="1524" y="1"/>
                    <a:pt x="1465" y="73"/>
                    <a:pt x="1465" y="156"/>
                  </a:cubicBezTo>
                  <a:cubicBezTo>
                    <a:pt x="1465" y="241"/>
                    <a:pt x="1524" y="300"/>
                    <a:pt x="1609" y="300"/>
                  </a:cubicBezTo>
                  <a:lnTo>
                    <a:pt x="3289" y="300"/>
                  </a:lnTo>
                  <a:cubicBezTo>
                    <a:pt x="3421" y="300"/>
                    <a:pt x="3541" y="420"/>
                    <a:pt x="3541" y="553"/>
                  </a:cubicBezTo>
                  <a:lnTo>
                    <a:pt x="3541" y="2437"/>
                  </a:lnTo>
                  <a:cubicBezTo>
                    <a:pt x="3541" y="2581"/>
                    <a:pt x="3421" y="2689"/>
                    <a:pt x="3289" y="2689"/>
                  </a:cubicBezTo>
                  <a:lnTo>
                    <a:pt x="1740" y="2689"/>
                  </a:lnTo>
                  <a:cubicBezTo>
                    <a:pt x="1609" y="2689"/>
                    <a:pt x="1500" y="2725"/>
                    <a:pt x="1393" y="2797"/>
                  </a:cubicBezTo>
                  <a:lnTo>
                    <a:pt x="841" y="3157"/>
                  </a:lnTo>
                  <a:lnTo>
                    <a:pt x="841" y="2989"/>
                  </a:lnTo>
                  <a:cubicBezTo>
                    <a:pt x="852" y="2905"/>
                    <a:pt x="817" y="2833"/>
                    <a:pt x="756" y="2773"/>
                  </a:cubicBezTo>
                  <a:cubicBezTo>
                    <a:pt x="708" y="2713"/>
                    <a:pt x="625" y="2689"/>
                    <a:pt x="553" y="2689"/>
                  </a:cubicBezTo>
                  <a:cubicBezTo>
                    <a:pt x="409" y="2689"/>
                    <a:pt x="300" y="2581"/>
                    <a:pt x="300" y="2437"/>
                  </a:cubicBezTo>
                  <a:lnTo>
                    <a:pt x="300" y="553"/>
                  </a:lnTo>
                  <a:cubicBezTo>
                    <a:pt x="300" y="420"/>
                    <a:pt x="409" y="300"/>
                    <a:pt x="553" y="300"/>
                  </a:cubicBezTo>
                  <a:lnTo>
                    <a:pt x="913" y="300"/>
                  </a:lnTo>
                  <a:cubicBezTo>
                    <a:pt x="996" y="300"/>
                    <a:pt x="1068" y="241"/>
                    <a:pt x="1068" y="156"/>
                  </a:cubicBezTo>
                  <a:cubicBezTo>
                    <a:pt x="1068" y="73"/>
                    <a:pt x="996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2"/>
            <p:cNvSpPr/>
            <p:nvPr/>
          </p:nvSpPr>
          <p:spPr>
            <a:xfrm>
              <a:off x="6742728" y="2949472"/>
              <a:ext cx="36231" cy="16700"/>
            </a:xfrm>
            <a:custGeom>
              <a:avLst/>
              <a:gdLst/>
              <a:ahLst/>
              <a:cxnLst/>
              <a:rect l="l" t="t" r="r" b="b"/>
              <a:pathLst>
                <a:path w="781" h="360" extrusionOk="0">
                  <a:moveTo>
                    <a:pt x="389" y="1"/>
                  </a:moveTo>
                  <a:cubicBezTo>
                    <a:pt x="285" y="1"/>
                    <a:pt x="181" y="28"/>
                    <a:pt x="85" y="81"/>
                  </a:cubicBezTo>
                  <a:cubicBezTo>
                    <a:pt x="24" y="130"/>
                    <a:pt x="0" y="226"/>
                    <a:pt x="48" y="286"/>
                  </a:cubicBezTo>
                  <a:cubicBezTo>
                    <a:pt x="72" y="333"/>
                    <a:pt x="120" y="359"/>
                    <a:pt x="171" y="359"/>
                  </a:cubicBezTo>
                  <a:cubicBezTo>
                    <a:pt x="199" y="359"/>
                    <a:pt x="227" y="351"/>
                    <a:pt x="253" y="334"/>
                  </a:cubicBezTo>
                  <a:cubicBezTo>
                    <a:pt x="294" y="310"/>
                    <a:pt x="342" y="298"/>
                    <a:pt x="390" y="298"/>
                  </a:cubicBezTo>
                  <a:cubicBezTo>
                    <a:pt x="438" y="298"/>
                    <a:pt x="486" y="310"/>
                    <a:pt x="528" y="334"/>
                  </a:cubicBezTo>
                  <a:cubicBezTo>
                    <a:pt x="552" y="346"/>
                    <a:pt x="576" y="358"/>
                    <a:pt x="613" y="358"/>
                  </a:cubicBezTo>
                  <a:cubicBezTo>
                    <a:pt x="661" y="358"/>
                    <a:pt x="709" y="334"/>
                    <a:pt x="733" y="286"/>
                  </a:cubicBezTo>
                  <a:cubicBezTo>
                    <a:pt x="781" y="226"/>
                    <a:pt x="757" y="130"/>
                    <a:pt x="685" y="81"/>
                  </a:cubicBezTo>
                  <a:cubicBezTo>
                    <a:pt x="594" y="28"/>
                    <a:pt x="492" y="1"/>
                    <a:pt x="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2"/>
            <p:cNvSpPr/>
            <p:nvPr/>
          </p:nvSpPr>
          <p:spPr>
            <a:xfrm>
              <a:off x="6739945" y="2995027"/>
              <a:ext cx="41797" cy="13917"/>
            </a:xfrm>
            <a:custGeom>
              <a:avLst/>
              <a:gdLst/>
              <a:ahLst/>
              <a:cxnLst/>
              <a:rect l="l" t="t" r="r" b="b"/>
              <a:pathLst>
                <a:path w="901" h="300" extrusionOk="0">
                  <a:moveTo>
                    <a:pt x="145" y="0"/>
                  </a:moveTo>
                  <a:cubicBezTo>
                    <a:pt x="72" y="0"/>
                    <a:pt x="0" y="72"/>
                    <a:pt x="0" y="156"/>
                  </a:cubicBezTo>
                  <a:cubicBezTo>
                    <a:pt x="0" y="228"/>
                    <a:pt x="72" y="300"/>
                    <a:pt x="145" y="300"/>
                  </a:cubicBezTo>
                  <a:lnTo>
                    <a:pt x="745" y="300"/>
                  </a:lnTo>
                  <a:cubicBezTo>
                    <a:pt x="828" y="300"/>
                    <a:pt x="900" y="228"/>
                    <a:pt x="900" y="156"/>
                  </a:cubicBezTo>
                  <a:cubicBezTo>
                    <a:pt x="900" y="72"/>
                    <a:pt x="828" y="0"/>
                    <a:pt x="7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2"/>
            <p:cNvSpPr/>
            <p:nvPr/>
          </p:nvSpPr>
          <p:spPr>
            <a:xfrm>
              <a:off x="6718791" y="2907026"/>
              <a:ext cx="13917" cy="29550"/>
            </a:xfrm>
            <a:custGeom>
              <a:avLst/>
              <a:gdLst/>
              <a:ahLst/>
              <a:cxnLst/>
              <a:rect l="l" t="t" r="r" b="b"/>
              <a:pathLst>
                <a:path w="300" h="637" extrusionOk="0">
                  <a:moveTo>
                    <a:pt x="144" y="1"/>
                  </a:moveTo>
                  <a:cubicBezTo>
                    <a:pt x="60" y="1"/>
                    <a:pt x="0" y="73"/>
                    <a:pt x="0" y="145"/>
                  </a:cubicBezTo>
                  <a:lnTo>
                    <a:pt x="0" y="492"/>
                  </a:lnTo>
                  <a:cubicBezTo>
                    <a:pt x="0" y="564"/>
                    <a:pt x="60" y="636"/>
                    <a:pt x="144" y="636"/>
                  </a:cubicBezTo>
                  <a:cubicBezTo>
                    <a:pt x="228" y="636"/>
                    <a:pt x="300" y="564"/>
                    <a:pt x="300" y="492"/>
                  </a:cubicBezTo>
                  <a:lnTo>
                    <a:pt x="300" y="145"/>
                  </a:lnTo>
                  <a:cubicBezTo>
                    <a:pt x="300" y="73"/>
                    <a:pt x="228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2"/>
            <p:cNvSpPr/>
            <p:nvPr/>
          </p:nvSpPr>
          <p:spPr>
            <a:xfrm>
              <a:off x="6705942" y="2973270"/>
              <a:ext cx="14010" cy="14010"/>
            </a:xfrm>
            <a:custGeom>
              <a:avLst/>
              <a:gdLst/>
              <a:ahLst/>
              <a:cxnLst/>
              <a:rect l="l" t="t" r="r" b="b"/>
              <a:pathLst>
                <a:path w="302" h="302" extrusionOk="0">
                  <a:moveTo>
                    <a:pt x="157" y="1"/>
                  </a:moveTo>
                  <a:cubicBezTo>
                    <a:pt x="73" y="1"/>
                    <a:pt x="1" y="73"/>
                    <a:pt x="1" y="157"/>
                  </a:cubicBezTo>
                  <a:cubicBezTo>
                    <a:pt x="1" y="229"/>
                    <a:pt x="73" y="301"/>
                    <a:pt x="157" y="301"/>
                  </a:cubicBezTo>
                  <a:cubicBezTo>
                    <a:pt x="241" y="301"/>
                    <a:pt x="301" y="229"/>
                    <a:pt x="301" y="157"/>
                  </a:cubicBezTo>
                  <a:cubicBezTo>
                    <a:pt x="301" y="73"/>
                    <a:pt x="241" y="1"/>
                    <a:pt x="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2"/>
            <p:cNvSpPr/>
            <p:nvPr/>
          </p:nvSpPr>
          <p:spPr>
            <a:xfrm>
              <a:off x="6719905" y="2951003"/>
              <a:ext cx="13917" cy="14010"/>
            </a:xfrm>
            <a:custGeom>
              <a:avLst/>
              <a:gdLst/>
              <a:ahLst/>
              <a:cxnLst/>
              <a:rect l="l" t="t" r="r" b="b"/>
              <a:pathLst>
                <a:path w="300" h="302" extrusionOk="0">
                  <a:moveTo>
                    <a:pt x="144" y="0"/>
                  </a:moveTo>
                  <a:cubicBezTo>
                    <a:pt x="72" y="0"/>
                    <a:pt x="0" y="72"/>
                    <a:pt x="0" y="157"/>
                  </a:cubicBezTo>
                  <a:cubicBezTo>
                    <a:pt x="0" y="241"/>
                    <a:pt x="72" y="301"/>
                    <a:pt x="156" y="301"/>
                  </a:cubicBezTo>
                  <a:cubicBezTo>
                    <a:pt x="228" y="301"/>
                    <a:pt x="300" y="241"/>
                    <a:pt x="300" y="157"/>
                  </a:cubicBezTo>
                  <a:cubicBezTo>
                    <a:pt x="300" y="72"/>
                    <a:pt x="228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2"/>
            <p:cNvSpPr/>
            <p:nvPr/>
          </p:nvSpPr>
          <p:spPr>
            <a:xfrm>
              <a:off x="6692071" y="2951003"/>
              <a:ext cx="13917" cy="14010"/>
            </a:xfrm>
            <a:custGeom>
              <a:avLst/>
              <a:gdLst/>
              <a:ahLst/>
              <a:cxnLst/>
              <a:rect l="l" t="t" r="r" b="b"/>
              <a:pathLst>
                <a:path w="300" h="302" extrusionOk="0">
                  <a:moveTo>
                    <a:pt x="156" y="0"/>
                  </a:moveTo>
                  <a:cubicBezTo>
                    <a:pt x="72" y="0"/>
                    <a:pt x="0" y="72"/>
                    <a:pt x="0" y="157"/>
                  </a:cubicBezTo>
                  <a:cubicBezTo>
                    <a:pt x="0" y="241"/>
                    <a:pt x="72" y="301"/>
                    <a:pt x="156" y="301"/>
                  </a:cubicBezTo>
                  <a:cubicBezTo>
                    <a:pt x="240" y="301"/>
                    <a:pt x="300" y="241"/>
                    <a:pt x="300" y="157"/>
                  </a:cubicBezTo>
                  <a:cubicBezTo>
                    <a:pt x="300" y="72"/>
                    <a:pt x="240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2"/>
            <p:cNvSpPr/>
            <p:nvPr/>
          </p:nvSpPr>
          <p:spPr>
            <a:xfrm>
              <a:off x="6801735" y="2973270"/>
              <a:ext cx="13407" cy="14010"/>
            </a:xfrm>
            <a:custGeom>
              <a:avLst/>
              <a:gdLst/>
              <a:ahLst/>
              <a:cxnLst/>
              <a:rect l="l" t="t" r="r" b="b"/>
              <a:pathLst>
                <a:path w="289" h="302" extrusionOk="0">
                  <a:moveTo>
                    <a:pt x="144" y="1"/>
                  </a:moveTo>
                  <a:cubicBezTo>
                    <a:pt x="61" y="1"/>
                    <a:pt x="0" y="73"/>
                    <a:pt x="0" y="157"/>
                  </a:cubicBezTo>
                  <a:cubicBezTo>
                    <a:pt x="0" y="229"/>
                    <a:pt x="61" y="301"/>
                    <a:pt x="144" y="301"/>
                  </a:cubicBezTo>
                  <a:cubicBezTo>
                    <a:pt x="229" y="301"/>
                    <a:pt x="288" y="229"/>
                    <a:pt x="288" y="157"/>
                  </a:cubicBezTo>
                  <a:cubicBezTo>
                    <a:pt x="288" y="73"/>
                    <a:pt x="22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2"/>
            <p:cNvSpPr/>
            <p:nvPr/>
          </p:nvSpPr>
          <p:spPr>
            <a:xfrm>
              <a:off x="6815096" y="2951003"/>
              <a:ext cx="14010" cy="14010"/>
            </a:xfrm>
            <a:custGeom>
              <a:avLst/>
              <a:gdLst/>
              <a:ahLst/>
              <a:cxnLst/>
              <a:rect l="l" t="t" r="r" b="b"/>
              <a:pathLst>
                <a:path w="302" h="302" extrusionOk="0">
                  <a:moveTo>
                    <a:pt x="157" y="0"/>
                  </a:moveTo>
                  <a:cubicBezTo>
                    <a:pt x="72" y="0"/>
                    <a:pt x="0" y="72"/>
                    <a:pt x="0" y="157"/>
                  </a:cubicBezTo>
                  <a:cubicBezTo>
                    <a:pt x="0" y="241"/>
                    <a:pt x="72" y="301"/>
                    <a:pt x="157" y="301"/>
                  </a:cubicBezTo>
                  <a:cubicBezTo>
                    <a:pt x="241" y="301"/>
                    <a:pt x="301" y="241"/>
                    <a:pt x="301" y="157"/>
                  </a:cubicBezTo>
                  <a:cubicBezTo>
                    <a:pt x="301" y="72"/>
                    <a:pt x="241" y="0"/>
                    <a:pt x="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2"/>
            <p:cNvSpPr/>
            <p:nvPr/>
          </p:nvSpPr>
          <p:spPr>
            <a:xfrm>
              <a:off x="6787819" y="2951003"/>
              <a:ext cx="13963" cy="14010"/>
            </a:xfrm>
            <a:custGeom>
              <a:avLst/>
              <a:gdLst/>
              <a:ahLst/>
              <a:cxnLst/>
              <a:rect l="l" t="t" r="r" b="b"/>
              <a:pathLst>
                <a:path w="301" h="302" extrusionOk="0">
                  <a:moveTo>
                    <a:pt x="145" y="0"/>
                  </a:moveTo>
                  <a:cubicBezTo>
                    <a:pt x="60" y="0"/>
                    <a:pt x="1" y="72"/>
                    <a:pt x="1" y="157"/>
                  </a:cubicBezTo>
                  <a:cubicBezTo>
                    <a:pt x="1" y="241"/>
                    <a:pt x="60" y="301"/>
                    <a:pt x="145" y="301"/>
                  </a:cubicBezTo>
                  <a:cubicBezTo>
                    <a:pt x="228" y="301"/>
                    <a:pt x="300" y="241"/>
                    <a:pt x="300" y="157"/>
                  </a:cubicBezTo>
                  <a:cubicBezTo>
                    <a:pt x="300" y="72"/>
                    <a:pt x="228" y="0"/>
                    <a:pt x="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2"/>
            <p:cNvSpPr/>
            <p:nvPr/>
          </p:nvSpPr>
          <p:spPr>
            <a:xfrm>
              <a:off x="6604071" y="2785069"/>
              <a:ext cx="313550" cy="421592"/>
            </a:xfrm>
            <a:custGeom>
              <a:avLst/>
              <a:gdLst/>
              <a:ahLst/>
              <a:cxnLst/>
              <a:rect l="l" t="t" r="r" b="b"/>
              <a:pathLst>
                <a:path w="6759" h="9088" extrusionOk="0">
                  <a:moveTo>
                    <a:pt x="3997" y="301"/>
                  </a:moveTo>
                  <a:cubicBezTo>
                    <a:pt x="4982" y="301"/>
                    <a:pt x="5798" y="1117"/>
                    <a:pt x="5798" y="2102"/>
                  </a:cubicBezTo>
                  <a:lnTo>
                    <a:pt x="5798" y="2449"/>
                  </a:lnTo>
                  <a:cubicBezTo>
                    <a:pt x="5798" y="2534"/>
                    <a:pt x="5726" y="2606"/>
                    <a:pt x="5642" y="2606"/>
                  </a:cubicBezTo>
                  <a:lnTo>
                    <a:pt x="5594" y="2606"/>
                  </a:lnTo>
                  <a:lnTo>
                    <a:pt x="5594" y="2198"/>
                  </a:lnTo>
                  <a:cubicBezTo>
                    <a:pt x="5594" y="1261"/>
                    <a:pt x="4922" y="517"/>
                    <a:pt x="4093" y="517"/>
                  </a:cubicBezTo>
                  <a:lnTo>
                    <a:pt x="2665" y="517"/>
                  </a:lnTo>
                  <a:cubicBezTo>
                    <a:pt x="2437" y="517"/>
                    <a:pt x="2221" y="565"/>
                    <a:pt x="2029" y="673"/>
                  </a:cubicBezTo>
                  <a:cubicBezTo>
                    <a:pt x="1957" y="709"/>
                    <a:pt x="1921" y="793"/>
                    <a:pt x="1969" y="865"/>
                  </a:cubicBezTo>
                  <a:cubicBezTo>
                    <a:pt x="1995" y="917"/>
                    <a:pt x="2047" y="951"/>
                    <a:pt x="2102" y="951"/>
                  </a:cubicBezTo>
                  <a:cubicBezTo>
                    <a:pt x="2122" y="951"/>
                    <a:pt x="2142" y="947"/>
                    <a:pt x="2161" y="937"/>
                  </a:cubicBezTo>
                  <a:cubicBezTo>
                    <a:pt x="2317" y="853"/>
                    <a:pt x="2485" y="817"/>
                    <a:pt x="2665" y="817"/>
                  </a:cubicBezTo>
                  <a:lnTo>
                    <a:pt x="4093" y="817"/>
                  </a:lnTo>
                  <a:cubicBezTo>
                    <a:pt x="4838" y="817"/>
                    <a:pt x="5294" y="1525"/>
                    <a:pt x="5294" y="2198"/>
                  </a:cubicBezTo>
                  <a:lnTo>
                    <a:pt x="5294" y="2606"/>
                  </a:lnTo>
                  <a:lnTo>
                    <a:pt x="4237" y="2606"/>
                  </a:lnTo>
                  <a:cubicBezTo>
                    <a:pt x="3602" y="2606"/>
                    <a:pt x="3013" y="2246"/>
                    <a:pt x="2701" y="1681"/>
                  </a:cubicBezTo>
                  <a:cubicBezTo>
                    <a:pt x="2677" y="1633"/>
                    <a:pt x="2629" y="1609"/>
                    <a:pt x="2569" y="1609"/>
                  </a:cubicBezTo>
                  <a:cubicBezTo>
                    <a:pt x="2509" y="1609"/>
                    <a:pt x="2461" y="1645"/>
                    <a:pt x="2437" y="1693"/>
                  </a:cubicBezTo>
                  <a:lnTo>
                    <a:pt x="2161" y="2294"/>
                  </a:lnTo>
                  <a:cubicBezTo>
                    <a:pt x="2077" y="2473"/>
                    <a:pt x="1885" y="2606"/>
                    <a:pt x="1681" y="2606"/>
                  </a:cubicBezTo>
                  <a:lnTo>
                    <a:pt x="1453" y="2606"/>
                  </a:lnTo>
                  <a:lnTo>
                    <a:pt x="1453" y="2198"/>
                  </a:lnTo>
                  <a:cubicBezTo>
                    <a:pt x="1453" y="1897"/>
                    <a:pt x="1549" y="1597"/>
                    <a:pt x="1705" y="1345"/>
                  </a:cubicBezTo>
                  <a:cubicBezTo>
                    <a:pt x="1753" y="1285"/>
                    <a:pt x="1741" y="1189"/>
                    <a:pt x="1669" y="1141"/>
                  </a:cubicBezTo>
                  <a:cubicBezTo>
                    <a:pt x="1643" y="1124"/>
                    <a:pt x="1616" y="1116"/>
                    <a:pt x="1590" y="1116"/>
                  </a:cubicBezTo>
                  <a:cubicBezTo>
                    <a:pt x="1542" y="1116"/>
                    <a:pt x="1496" y="1143"/>
                    <a:pt x="1465" y="1189"/>
                  </a:cubicBezTo>
                  <a:cubicBezTo>
                    <a:pt x="1261" y="1477"/>
                    <a:pt x="1164" y="1837"/>
                    <a:pt x="1164" y="2198"/>
                  </a:cubicBezTo>
                  <a:lnTo>
                    <a:pt x="1164" y="2606"/>
                  </a:lnTo>
                  <a:lnTo>
                    <a:pt x="1105" y="2606"/>
                  </a:lnTo>
                  <a:cubicBezTo>
                    <a:pt x="1033" y="2606"/>
                    <a:pt x="961" y="2534"/>
                    <a:pt x="961" y="2449"/>
                  </a:cubicBezTo>
                  <a:lnTo>
                    <a:pt x="961" y="2102"/>
                  </a:lnTo>
                  <a:cubicBezTo>
                    <a:pt x="961" y="1117"/>
                    <a:pt x="1765" y="301"/>
                    <a:pt x="2761" y="301"/>
                  </a:cubicBezTo>
                  <a:close/>
                  <a:moveTo>
                    <a:pt x="1357" y="2894"/>
                  </a:moveTo>
                  <a:lnTo>
                    <a:pt x="1357" y="3446"/>
                  </a:lnTo>
                  <a:cubicBezTo>
                    <a:pt x="1357" y="3553"/>
                    <a:pt x="1369" y="3649"/>
                    <a:pt x="1381" y="3758"/>
                  </a:cubicBezTo>
                  <a:lnTo>
                    <a:pt x="1321" y="3758"/>
                  </a:lnTo>
                  <a:cubicBezTo>
                    <a:pt x="1177" y="3758"/>
                    <a:pt x="1044" y="3662"/>
                    <a:pt x="996" y="3518"/>
                  </a:cubicBezTo>
                  <a:lnTo>
                    <a:pt x="889" y="3206"/>
                  </a:lnTo>
                  <a:cubicBezTo>
                    <a:pt x="865" y="3134"/>
                    <a:pt x="876" y="3049"/>
                    <a:pt x="913" y="2990"/>
                  </a:cubicBezTo>
                  <a:cubicBezTo>
                    <a:pt x="961" y="2929"/>
                    <a:pt x="1033" y="2894"/>
                    <a:pt x="1105" y="2894"/>
                  </a:cubicBezTo>
                  <a:close/>
                  <a:moveTo>
                    <a:pt x="5654" y="2894"/>
                  </a:moveTo>
                  <a:cubicBezTo>
                    <a:pt x="5726" y="2894"/>
                    <a:pt x="5798" y="2929"/>
                    <a:pt x="5834" y="2990"/>
                  </a:cubicBezTo>
                  <a:cubicBezTo>
                    <a:pt x="5882" y="3049"/>
                    <a:pt x="5894" y="3134"/>
                    <a:pt x="5870" y="3206"/>
                  </a:cubicBezTo>
                  <a:lnTo>
                    <a:pt x="5762" y="3518"/>
                  </a:lnTo>
                  <a:cubicBezTo>
                    <a:pt x="5714" y="3662"/>
                    <a:pt x="5582" y="3758"/>
                    <a:pt x="5426" y="3758"/>
                  </a:cubicBezTo>
                  <a:lnTo>
                    <a:pt x="5378" y="3758"/>
                  </a:lnTo>
                  <a:cubicBezTo>
                    <a:pt x="5390" y="3649"/>
                    <a:pt x="5402" y="3553"/>
                    <a:pt x="5402" y="3446"/>
                  </a:cubicBezTo>
                  <a:lnTo>
                    <a:pt x="5402" y="2894"/>
                  </a:lnTo>
                  <a:close/>
                  <a:moveTo>
                    <a:pt x="2593" y="2065"/>
                  </a:moveTo>
                  <a:cubicBezTo>
                    <a:pt x="2929" y="2521"/>
                    <a:pt x="3434" y="2809"/>
                    <a:pt x="3986" y="2881"/>
                  </a:cubicBezTo>
                  <a:lnTo>
                    <a:pt x="3986" y="3121"/>
                  </a:lnTo>
                  <a:cubicBezTo>
                    <a:pt x="3986" y="3193"/>
                    <a:pt x="4045" y="3265"/>
                    <a:pt x="4130" y="3265"/>
                  </a:cubicBezTo>
                  <a:cubicBezTo>
                    <a:pt x="4213" y="3265"/>
                    <a:pt x="4285" y="3193"/>
                    <a:pt x="4285" y="3121"/>
                  </a:cubicBezTo>
                  <a:lnTo>
                    <a:pt x="4285" y="2894"/>
                  </a:lnTo>
                  <a:lnTo>
                    <a:pt x="5102" y="2894"/>
                  </a:lnTo>
                  <a:lnTo>
                    <a:pt x="5102" y="3446"/>
                  </a:lnTo>
                  <a:cubicBezTo>
                    <a:pt x="5102" y="4142"/>
                    <a:pt x="4754" y="4778"/>
                    <a:pt x="4165" y="5150"/>
                  </a:cubicBezTo>
                  <a:lnTo>
                    <a:pt x="3733" y="5426"/>
                  </a:lnTo>
                  <a:cubicBezTo>
                    <a:pt x="3625" y="5492"/>
                    <a:pt x="3502" y="5525"/>
                    <a:pt x="3379" y="5525"/>
                  </a:cubicBezTo>
                  <a:cubicBezTo>
                    <a:pt x="3256" y="5525"/>
                    <a:pt x="3134" y="5492"/>
                    <a:pt x="3025" y="5426"/>
                  </a:cubicBezTo>
                  <a:lnTo>
                    <a:pt x="2593" y="5150"/>
                  </a:lnTo>
                  <a:cubicBezTo>
                    <a:pt x="2005" y="4778"/>
                    <a:pt x="1657" y="4142"/>
                    <a:pt x="1657" y="3446"/>
                  </a:cubicBezTo>
                  <a:lnTo>
                    <a:pt x="1657" y="2894"/>
                  </a:lnTo>
                  <a:lnTo>
                    <a:pt x="1681" y="2894"/>
                  </a:lnTo>
                  <a:cubicBezTo>
                    <a:pt x="2005" y="2894"/>
                    <a:pt x="2293" y="2713"/>
                    <a:pt x="2437" y="2414"/>
                  </a:cubicBezTo>
                  <a:lnTo>
                    <a:pt x="2593" y="2065"/>
                  </a:lnTo>
                  <a:close/>
                  <a:moveTo>
                    <a:pt x="2725" y="5583"/>
                  </a:moveTo>
                  <a:lnTo>
                    <a:pt x="2857" y="5679"/>
                  </a:lnTo>
                  <a:cubicBezTo>
                    <a:pt x="3013" y="5775"/>
                    <a:pt x="3194" y="5823"/>
                    <a:pt x="3373" y="5823"/>
                  </a:cubicBezTo>
                  <a:cubicBezTo>
                    <a:pt x="3554" y="5823"/>
                    <a:pt x="3733" y="5775"/>
                    <a:pt x="3890" y="5679"/>
                  </a:cubicBezTo>
                  <a:lnTo>
                    <a:pt x="4034" y="5594"/>
                  </a:lnTo>
                  <a:lnTo>
                    <a:pt x="4034" y="6314"/>
                  </a:lnTo>
                  <a:cubicBezTo>
                    <a:pt x="3847" y="6477"/>
                    <a:pt x="3613" y="6558"/>
                    <a:pt x="3379" y="6558"/>
                  </a:cubicBezTo>
                  <a:cubicBezTo>
                    <a:pt x="3145" y="6558"/>
                    <a:pt x="2911" y="6477"/>
                    <a:pt x="2725" y="6314"/>
                  </a:cubicBezTo>
                  <a:lnTo>
                    <a:pt x="2725" y="5583"/>
                  </a:lnTo>
                  <a:close/>
                  <a:moveTo>
                    <a:pt x="1057" y="3998"/>
                  </a:moveTo>
                  <a:cubicBezTo>
                    <a:pt x="1140" y="4034"/>
                    <a:pt x="1237" y="4046"/>
                    <a:pt x="1321" y="4046"/>
                  </a:cubicBezTo>
                  <a:lnTo>
                    <a:pt x="1441" y="4046"/>
                  </a:lnTo>
                  <a:cubicBezTo>
                    <a:pt x="1585" y="4598"/>
                    <a:pt x="1933" y="5078"/>
                    <a:pt x="2425" y="5402"/>
                  </a:cubicBezTo>
                  <a:lnTo>
                    <a:pt x="2425" y="6255"/>
                  </a:lnTo>
                  <a:lnTo>
                    <a:pt x="1057" y="6615"/>
                  </a:lnTo>
                  <a:lnTo>
                    <a:pt x="1057" y="3998"/>
                  </a:lnTo>
                  <a:close/>
                  <a:moveTo>
                    <a:pt x="4226" y="6543"/>
                  </a:moveTo>
                  <a:lnTo>
                    <a:pt x="4766" y="6687"/>
                  </a:lnTo>
                  <a:cubicBezTo>
                    <a:pt x="4549" y="7034"/>
                    <a:pt x="4069" y="7287"/>
                    <a:pt x="3530" y="7335"/>
                  </a:cubicBezTo>
                  <a:lnTo>
                    <a:pt x="3530" y="6842"/>
                  </a:lnTo>
                  <a:cubicBezTo>
                    <a:pt x="3781" y="6818"/>
                    <a:pt x="4021" y="6711"/>
                    <a:pt x="4226" y="6543"/>
                  </a:cubicBezTo>
                  <a:close/>
                  <a:moveTo>
                    <a:pt x="2761" y="0"/>
                  </a:moveTo>
                  <a:cubicBezTo>
                    <a:pt x="1597" y="0"/>
                    <a:pt x="660" y="949"/>
                    <a:pt x="660" y="2102"/>
                  </a:cubicBezTo>
                  <a:lnTo>
                    <a:pt x="660" y="2449"/>
                  </a:lnTo>
                  <a:cubicBezTo>
                    <a:pt x="660" y="2558"/>
                    <a:pt x="697" y="2654"/>
                    <a:pt x="756" y="2726"/>
                  </a:cubicBezTo>
                  <a:cubicBezTo>
                    <a:pt x="721" y="2750"/>
                    <a:pt x="697" y="2785"/>
                    <a:pt x="673" y="2822"/>
                  </a:cubicBezTo>
                  <a:cubicBezTo>
                    <a:pt x="577" y="2966"/>
                    <a:pt x="553" y="3134"/>
                    <a:pt x="601" y="3302"/>
                  </a:cubicBezTo>
                  <a:lnTo>
                    <a:pt x="708" y="3614"/>
                  </a:lnTo>
                  <a:cubicBezTo>
                    <a:pt x="732" y="3649"/>
                    <a:pt x="745" y="3686"/>
                    <a:pt x="769" y="3722"/>
                  </a:cubicBezTo>
                  <a:lnTo>
                    <a:pt x="769" y="6698"/>
                  </a:lnTo>
                  <a:cubicBezTo>
                    <a:pt x="313" y="6818"/>
                    <a:pt x="1" y="7227"/>
                    <a:pt x="1" y="7707"/>
                  </a:cubicBezTo>
                  <a:lnTo>
                    <a:pt x="1" y="8944"/>
                  </a:lnTo>
                  <a:cubicBezTo>
                    <a:pt x="1" y="9016"/>
                    <a:pt x="60" y="9088"/>
                    <a:pt x="145" y="9088"/>
                  </a:cubicBezTo>
                  <a:cubicBezTo>
                    <a:pt x="228" y="9088"/>
                    <a:pt x="300" y="9016"/>
                    <a:pt x="300" y="8944"/>
                  </a:cubicBezTo>
                  <a:lnTo>
                    <a:pt x="300" y="7707"/>
                  </a:lnTo>
                  <a:cubicBezTo>
                    <a:pt x="300" y="7359"/>
                    <a:pt x="529" y="7071"/>
                    <a:pt x="852" y="6975"/>
                  </a:cubicBezTo>
                  <a:lnTo>
                    <a:pt x="1693" y="6759"/>
                  </a:lnTo>
                  <a:cubicBezTo>
                    <a:pt x="1777" y="6914"/>
                    <a:pt x="1885" y="7058"/>
                    <a:pt x="2041" y="7179"/>
                  </a:cubicBezTo>
                  <a:cubicBezTo>
                    <a:pt x="2065" y="7203"/>
                    <a:pt x="2101" y="7215"/>
                    <a:pt x="2137" y="7215"/>
                  </a:cubicBezTo>
                  <a:cubicBezTo>
                    <a:pt x="2173" y="7215"/>
                    <a:pt x="2221" y="7191"/>
                    <a:pt x="2245" y="7155"/>
                  </a:cubicBezTo>
                  <a:cubicBezTo>
                    <a:pt x="2293" y="7095"/>
                    <a:pt x="2293" y="6999"/>
                    <a:pt x="2233" y="6951"/>
                  </a:cubicBezTo>
                  <a:cubicBezTo>
                    <a:pt x="2125" y="6866"/>
                    <a:pt x="2053" y="6770"/>
                    <a:pt x="1993" y="6687"/>
                  </a:cubicBezTo>
                  <a:lnTo>
                    <a:pt x="2533" y="6543"/>
                  </a:lnTo>
                  <a:cubicBezTo>
                    <a:pt x="2725" y="6711"/>
                    <a:pt x="2965" y="6818"/>
                    <a:pt x="3229" y="6842"/>
                  </a:cubicBezTo>
                  <a:lnTo>
                    <a:pt x="3229" y="7335"/>
                  </a:lnTo>
                  <a:cubicBezTo>
                    <a:pt x="3074" y="7323"/>
                    <a:pt x="2929" y="7299"/>
                    <a:pt x="2785" y="7251"/>
                  </a:cubicBezTo>
                  <a:cubicBezTo>
                    <a:pt x="2768" y="7246"/>
                    <a:pt x="2751" y="7243"/>
                    <a:pt x="2735" y="7243"/>
                  </a:cubicBezTo>
                  <a:cubicBezTo>
                    <a:pt x="2669" y="7243"/>
                    <a:pt x="2613" y="7280"/>
                    <a:pt x="2593" y="7347"/>
                  </a:cubicBezTo>
                  <a:cubicBezTo>
                    <a:pt x="2569" y="7419"/>
                    <a:pt x="2617" y="7503"/>
                    <a:pt x="2689" y="7527"/>
                  </a:cubicBezTo>
                  <a:cubicBezTo>
                    <a:pt x="2917" y="7599"/>
                    <a:pt x="3146" y="7635"/>
                    <a:pt x="3373" y="7635"/>
                  </a:cubicBezTo>
                  <a:cubicBezTo>
                    <a:pt x="4117" y="7635"/>
                    <a:pt x="4802" y="7275"/>
                    <a:pt x="5054" y="6759"/>
                  </a:cubicBezTo>
                  <a:lnTo>
                    <a:pt x="5906" y="6975"/>
                  </a:lnTo>
                  <a:cubicBezTo>
                    <a:pt x="6230" y="7071"/>
                    <a:pt x="6458" y="7359"/>
                    <a:pt x="6458" y="7707"/>
                  </a:cubicBezTo>
                  <a:lnTo>
                    <a:pt x="6458" y="8944"/>
                  </a:lnTo>
                  <a:cubicBezTo>
                    <a:pt x="6458" y="9016"/>
                    <a:pt x="6518" y="9088"/>
                    <a:pt x="6603" y="9088"/>
                  </a:cubicBezTo>
                  <a:cubicBezTo>
                    <a:pt x="6686" y="9088"/>
                    <a:pt x="6758" y="9016"/>
                    <a:pt x="6758" y="8944"/>
                  </a:cubicBezTo>
                  <a:lnTo>
                    <a:pt x="6758" y="7707"/>
                  </a:lnTo>
                  <a:cubicBezTo>
                    <a:pt x="6758" y="7227"/>
                    <a:pt x="6446" y="6818"/>
                    <a:pt x="5990" y="6698"/>
                  </a:cubicBezTo>
                  <a:lnTo>
                    <a:pt x="5990" y="5570"/>
                  </a:lnTo>
                  <a:cubicBezTo>
                    <a:pt x="5990" y="5498"/>
                    <a:pt x="5918" y="5426"/>
                    <a:pt x="5846" y="5426"/>
                  </a:cubicBezTo>
                  <a:cubicBezTo>
                    <a:pt x="5762" y="5426"/>
                    <a:pt x="5690" y="5498"/>
                    <a:pt x="5690" y="5570"/>
                  </a:cubicBezTo>
                  <a:lnTo>
                    <a:pt x="5690" y="6615"/>
                  </a:lnTo>
                  <a:lnTo>
                    <a:pt x="4333" y="6255"/>
                  </a:lnTo>
                  <a:lnTo>
                    <a:pt x="4333" y="5402"/>
                  </a:lnTo>
                  <a:cubicBezTo>
                    <a:pt x="4826" y="5078"/>
                    <a:pt x="5174" y="4598"/>
                    <a:pt x="5318" y="4046"/>
                  </a:cubicBezTo>
                  <a:lnTo>
                    <a:pt x="5426" y="4046"/>
                  </a:lnTo>
                  <a:cubicBezTo>
                    <a:pt x="5522" y="4046"/>
                    <a:pt x="5606" y="4034"/>
                    <a:pt x="5690" y="3998"/>
                  </a:cubicBezTo>
                  <a:lnTo>
                    <a:pt x="5690" y="4886"/>
                  </a:lnTo>
                  <a:cubicBezTo>
                    <a:pt x="5690" y="4958"/>
                    <a:pt x="5762" y="5030"/>
                    <a:pt x="5846" y="5030"/>
                  </a:cubicBezTo>
                  <a:cubicBezTo>
                    <a:pt x="5918" y="5030"/>
                    <a:pt x="5990" y="4958"/>
                    <a:pt x="5990" y="4886"/>
                  </a:cubicBezTo>
                  <a:lnTo>
                    <a:pt x="5990" y="3722"/>
                  </a:lnTo>
                  <a:cubicBezTo>
                    <a:pt x="6014" y="3686"/>
                    <a:pt x="6026" y="3649"/>
                    <a:pt x="6038" y="3614"/>
                  </a:cubicBezTo>
                  <a:lnTo>
                    <a:pt x="6146" y="3302"/>
                  </a:lnTo>
                  <a:cubicBezTo>
                    <a:pt x="6206" y="3134"/>
                    <a:pt x="6182" y="2966"/>
                    <a:pt x="6086" y="2822"/>
                  </a:cubicBezTo>
                  <a:cubicBezTo>
                    <a:pt x="6062" y="2785"/>
                    <a:pt x="6026" y="2750"/>
                    <a:pt x="5990" y="2726"/>
                  </a:cubicBezTo>
                  <a:cubicBezTo>
                    <a:pt x="6062" y="2654"/>
                    <a:pt x="6098" y="2558"/>
                    <a:pt x="6098" y="2449"/>
                  </a:cubicBezTo>
                  <a:lnTo>
                    <a:pt x="6098" y="2102"/>
                  </a:lnTo>
                  <a:cubicBezTo>
                    <a:pt x="6098" y="949"/>
                    <a:pt x="5150" y="0"/>
                    <a:pt x="39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2"/>
            <p:cNvSpPr/>
            <p:nvPr/>
          </p:nvSpPr>
          <p:spPr>
            <a:xfrm>
              <a:off x="6663634" y="3175945"/>
              <a:ext cx="14010" cy="30710"/>
            </a:xfrm>
            <a:custGeom>
              <a:avLst/>
              <a:gdLst/>
              <a:ahLst/>
              <a:cxnLst/>
              <a:rect l="l" t="t" r="r" b="b"/>
              <a:pathLst>
                <a:path w="302" h="662" extrusionOk="0">
                  <a:moveTo>
                    <a:pt x="157" y="1"/>
                  </a:moveTo>
                  <a:cubicBezTo>
                    <a:pt x="73" y="1"/>
                    <a:pt x="1" y="73"/>
                    <a:pt x="1" y="157"/>
                  </a:cubicBezTo>
                  <a:lnTo>
                    <a:pt x="1" y="518"/>
                  </a:lnTo>
                  <a:cubicBezTo>
                    <a:pt x="1" y="590"/>
                    <a:pt x="73" y="662"/>
                    <a:pt x="157" y="662"/>
                  </a:cubicBezTo>
                  <a:cubicBezTo>
                    <a:pt x="241" y="662"/>
                    <a:pt x="301" y="590"/>
                    <a:pt x="301" y="518"/>
                  </a:cubicBezTo>
                  <a:lnTo>
                    <a:pt x="301" y="157"/>
                  </a:lnTo>
                  <a:cubicBezTo>
                    <a:pt x="301" y="73"/>
                    <a:pt x="241" y="1"/>
                    <a:pt x="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2"/>
            <p:cNvSpPr/>
            <p:nvPr/>
          </p:nvSpPr>
          <p:spPr>
            <a:xfrm>
              <a:off x="6843532" y="3175945"/>
              <a:ext cx="13917" cy="30710"/>
            </a:xfrm>
            <a:custGeom>
              <a:avLst/>
              <a:gdLst/>
              <a:ahLst/>
              <a:cxnLst/>
              <a:rect l="l" t="t" r="r" b="b"/>
              <a:pathLst>
                <a:path w="300" h="662" extrusionOk="0">
                  <a:moveTo>
                    <a:pt x="156" y="1"/>
                  </a:moveTo>
                  <a:cubicBezTo>
                    <a:pt x="72" y="1"/>
                    <a:pt x="0" y="73"/>
                    <a:pt x="0" y="157"/>
                  </a:cubicBezTo>
                  <a:lnTo>
                    <a:pt x="0" y="518"/>
                  </a:lnTo>
                  <a:cubicBezTo>
                    <a:pt x="0" y="590"/>
                    <a:pt x="72" y="662"/>
                    <a:pt x="156" y="662"/>
                  </a:cubicBezTo>
                  <a:cubicBezTo>
                    <a:pt x="240" y="662"/>
                    <a:pt x="300" y="590"/>
                    <a:pt x="300" y="518"/>
                  </a:cubicBezTo>
                  <a:lnTo>
                    <a:pt x="300" y="157"/>
                  </a:lnTo>
                  <a:cubicBezTo>
                    <a:pt x="300" y="73"/>
                    <a:pt x="240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2"/>
            <p:cNvSpPr/>
            <p:nvPr/>
          </p:nvSpPr>
          <p:spPr>
            <a:xfrm>
              <a:off x="6753862" y="3152565"/>
              <a:ext cx="13963" cy="14010"/>
            </a:xfrm>
            <a:custGeom>
              <a:avLst/>
              <a:gdLst/>
              <a:ahLst/>
              <a:cxnLst/>
              <a:rect l="l" t="t" r="r" b="b"/>
              <a:pathLst>
                <a:path w="301" h="302" extrusionOk="0">
                  <a:moveTo>
                    <a:pt x="144" y="1"/>
                  </a:moveTo>
                  <a:cubicBezTo>
                    <a:pt x="61" y="1"/>
                    <a:pt x="0" y="73"/>
                    <a:pt x="0" y="157"/>
                  </a:cubicBezTo>
                  <a:cubicBezTo>
                    <a:pt x="0" y="229"/>
                    <a:pt x="61" y="301"/>
                    <a:pt x="144" y="301"/>
                  </a:cubicBezTo>
                  <a:cubicBezTo>
                    <a:pt x="229" y="301"/>
                    <a:pt x="301" y="229"/>
                    <a:pt x="301" y="157"/>
                  </a:cubicBezTo>
                  <a:cubicBezTo>
                    <a:pt x="301" y="73"/>
                    <a:pt x="22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2"/>
            <p:cNvSpPr/>
            <p:nvPr/>
          </p:nvSpPr>
          <p:spPr>
            <a:xfrm>
              <a:off x="6753862" y="3180398"/>
              <a:ext cx="13963" cy="14010"/>
            </a:xfrm>
            <a:custGeom>
              <a:avLst/>
              <a:gdLst/>
              <a:ahLst/>
              <a:cxnLst/>
              <a:rect l="l" t="t" r="r" b="b"/>
              <a:pathLst>
                <a:path w="301" h="302" extrusionOk="0">
                  <a:moveTo>
                    <a:pt x="144" y="1"/>
                  </a:moveTo>
                  <a:cubicBezTo>
                    <a:pt x="61" y="1"/>
                    <a:pt x="0" y="61"/>
                    <a:pt x="0" y="145"/>
                  </a:cubicBezTo>
                  <a:cubicBezTo>
                    <a:pt x="0" y="229"/>
                    <a:pt x="61" y="301"/>
                    <a:pt x="144" y="301"/>
                  </a:cubicBezTo>
                  <a:cubicBezTo>
                    <a:pt x="229" y="301"/>
                    <a:pt x="301" y="229"/>
                    <a:pt x="301" y="145"/>
                  </a:cubicBezTo>
                  <a:cubicBezTo>
                    <a:pt x="301" y="61"/>
                    <a:pt x="22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2"/>
            <p:cNvSpPr/>
            <p:nvPr/>
          </p:nvSpPr>
          <p:spPr>
            <a:xfrm>
              <a:off x="6925920" y="2774306"/>
              <a:ext cx="46251" cy="59286"/>
            </a:xfrm>
            <a:custGeom>
              <a:avLst/>
              <a:gdLst/>
              <a:ahLst/>
              <a:cxnLst/>
              <a:rect l="l" t="t" r="r" b="b"/>
              <a:pathLst>
                <a:path w="997" h="1278" extrusionOk="0">
                  <a:moveTo>
                    <a:pt x="151" y="0"/>
                  </a:moveTo>
                  <a:cubicBezTo>
                    <a:pt x="136" y="0"/>
                    <a:pt x="122" y="2"/>
                    <a:pt x="108" y="5"/>
                  </a:cubicBezTo>
                  <a:cubicBezTo>
                    <a:pt x="49" y="29"/>
                    <a:pt x="1" y="88"/>
                    <a:pt x="1" y="149"/>
                  </a:cubicBezTo>
                  <a:lnTo>
                    <a:pt x="1" y="1121"/>
                  </a:lnTo>
                  <a:cubicBezTo>
                    <a:pt x="1" y="1205"/>
                    <a:pt x="73" y="1277"/>
                    <a:pt x="156" y="1277"/>
                  </a:cubicBezTo>
                  <a:cubicBezTo>
                    <a:pt x="241" y="1277"/>
                    <a:pt x="300" y="1205"/>
                    <a:pt x="300" y="1121"/>
                  </a:cubicBezTo>
                  <a:lnTo>
                    <a:pt x="300" y="617"/>
                  </a:lnTo>
                  <a:lnTo>
                    <a:pt x="732" y="1205"/>
                  </a:lnTo>
                  <a:cubicBezTo>
                    <a:pt x="756" y="1253"/>
                    <a:pt x="804" y="1277"/>
                    <a:pt x="852" y="1277"/>
                  </a:cubicBezTo>
                  <a:cubicBezTo>
                    <a:pt x="865" y="1277"/>
                    <a:pt x="876" y="1265"/>
                    <a:pt x="900" y="1265"/>
                  </a:cubicBezTo>
                  <a:cubicBezTo>
                    <a:pt x="961" y="1241"/>
                    <a:pt x="996" y="1193"/>
                    <a:pt x="996" y="1121"/>
                  </a:cubicBezTo>
                  <a:lnTo>
                    <a:pt x="996" y="149"/>
                  </a:lnTo>
                  <a:cubicBezTo>
                    <a:pt x="996" y="64"/>
                    <a:pt x="937" y="5"/>
                    <a:pt x="852" y="5"/>
                  </a:cubicBezTo>
                  <a:cubicBezTo>
                    <a:pt x="769" y="5"/>
                    <a:pt x="697" y="64"/>
                    <a:pt x="697" y="149"/>
                  </a:cubicBezTo>
                  <a:lnTo>
                    <a:pt x="697" y="653"/>
                  </a:lnTo>
                  <a:lnTo>
                    <a:pt x="276" y="64"/>
                  </a:lnTo>
                  <a:cubicBezTo>
                    <a:pt x="249" y="18"/>
                    <a:pt x="200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2"/>
            <p:cNvSpPr/>
            <p:nvPr/>
          </p:nvSpPr>
          <p:spPr>
            <a:xfrm>
              <a:off x="6988824" y="2774492"/>
              <a:ext cx="59054" cy="59101"/>
            </a:xfrm>
            <a:custGeom>
              <a:avLst/>
              <a:gdLst/>
              <a:ahLst/>
              <a:cxnLst/>
              <a:rect l="l" t="t" r="r" b="b"/>
              <a:pathLst>
                <a:path w="1273" h="1274" extrusionOk="0">
                  <a:moveTo>
                    <a:pt x="637" y="289"/>
                  </a:moveTo>
                  <a:cubicBezTo>
                    <a:pt x="829" y="289"/>
                    <a:pt x="973" y="445"/>
                    <a:pt x="973" y="637"/>
                  </a:cubicBezTo>
                  <a:cubicBezTo>
                    <a:pt x="973" y="817"/>
                    <a:pt x="829" y="973"/>
                    <a:pt x="637" y="973"/>
                  </a:cubicBezTo>
                  <a:cubicBezTo>
                    <a:pt x="457" y="973"/>
                    <a:pt x="301" y="817"/>
                    <a:pt x="301" y="637"/>
                  </a:cubicBezTo>
                  <a:cubicBezTo>
                    <a:pt x="301" y="445"/>
                    <a:pt x="457" y="289"/>
                    <a:pt x="637" y="289"/>
                  </a:cubicBezTo>
                  <a:close/>
                  <a:moveTo>
                    <a:pt x="637" y="1"/>
                  </a:moveTo>
                  <a:cubicBezTo>
                    <a:pt x="289" y="1"/>
                    <a:pt x="1" y="276"/>
                    <a:pt x="1" y="637"/>
                  </a:cubicBezTo>
                  <a:cubicBezTo>
                    <a:pt x="1" y="985"/>
                    <a:pt x="289" y="1273"/>
                    <a:pt x="637" y="1273"/>
                  </a:cubicBezTo>
                  <a:cubicBezTo>
                    <a:pt x="985" y="1273"/>
                    <a:pt x="1273" y="985"/>
                    <a:pt x="1273" y="637"/>
                  </a:cubicBezTo>
                  <a:cubicBezTo>
                    <a:pt x="1273" y="276"/>
                    <a:pt x="985" y="1"/>
                    <a:pt x="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0" name="Google Shape;2020;p32"/>
          <p:cNvGrpSpPr/>
          <p:nvPr/>
        </p:nvGrpSpPr>
        <p:grpSpPr>
          <a:xfrm>
            <a:off x="1049748" y="1510770"/>
            <a:ext cx="472249" cy="472249"/>
            <a:chOff x="4097748" y="2734411"/>
            <a:chExt cx="472249" cy="472249"/>
          </a:xfrm>
        </p:grpSpPr>
        <p:sp>
          <p:nvSpPr>
            <p:cNvPr id="2021" name="Google Shape;2021;p32"/>
            <p:cNvSpPr/>
            <p:nvPr/>
          </p:nvSpPr>
          <p:spPr>
            <a:xfrm>
              <a:off x="4386197" y="3023371"/>
              <a:ext cx="60168" cy="59658"/>
            </a:xfrm>
            <a:custGeom>
              <a:avLst/>
              <a:gdLst/>
              <a:ahLst/>
              <a:cxnLst/>
              <a:rect l="l" t="t" r="r" b="b"/>
              <a:pathLst>
                <a:path w="1297" h="1286" extrusionOk="0">
                  <a:moveTo>
                    <a:pt x="493" y="1"/>
                  </a:moveTo>
                  <a:lnTo>
                    <a:pt x="0" y="494"/>
                  </a:lnTo>
                  <a:lnTo>
                    <a:pt x="793" y="1286"/>
                  </a:lnTo>
                  <a:lnTo>
                    <a:pt x="1297" y="793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2"/>
            <p:cNvSpPr/>
            <p:nvPr/>
          </p:nvSpPr>
          <p:spPr>
            <a:xfrm>
              <a:off x="4185192" y="2821809"/>
              <a:ext cx="240022" cy="240068"/>
            </a:xfrm>
            <a:custGeom>
              <a:avLst/>
              <a:gdLst/>
              <a:ahLst/>
              <a:cxnLst/>
              <a:rect l="l" t="t" r="r" b="b"/>
              <a:pathLst>
                <a:path w="5174" h="5175" extrusionOk="0">
                  <a:moveTo>
                    <a:pt x="2581" y="1"/>
                  </a:moveTo>
                  <a:cubicBezTo>
                    <a:pt x="1153" y="1"/>
                    <a:pt x="1" y="1165"/>
                    <a:pt x="1" y="2593"/>
                  </a:cubicBezTo>
                  <a:cubicBezTo>
                    <a:pt x="1" y="4022"/>
                    <a:pt x="1153" y="5175"/>
                    <a:pt x="2581" y="5175"/>
                  </a:cubicBezTo>
                  <a:cubicBezTo>
                    <a:pt x="4010" y="5175"/>
                    <a:pt x="5174" y="4022"/>
                    <a:pt x="5174" y="2593"/>
                  </a:cubicBezTo>
                  <a:cubicBezTo>
                    <a:pt x="5174" y="1165"/>
                    <a:pt x="4010" y="1"/>
                    <a:pt x="2581" y="1"/>
                  </a:cubicBezTo>
                  <a:close/>
                </a:path>
              </a:pathLst>
            </a:custGeom>
            <a:solidFill>
              <a:srgbClr val="F9F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2"/>
            <p:cNvSpPr/>
            <p:nvPr/>
          </p:nvSpPr>
          <p:spPr>
            <a:xfrm>
              <a:off x="4185192" y="2934860"/>
              <a:ext cx="46" cy="13407"/>
            </a:xfrm>
            <a:custGeom>
              <a:avLst/>
              <a:gdLst/>
              <a:ahLst/>
              <a:cxnLst/>
              <a:rect l="l" t="t" r="r" b="b"/>
              <a:pathLst>
                <a:path w="1" h="289" extrusionOk="0">
                  <a:moveTo>
                    <a:pt x="1" y="1"/>
                  </a:moveTo>
                  <a:lnTo>
                    <a:pt x="1" y="289"/>
                  </a:lnTo>
                  <a:lnTo>
                    <a:pt x="1" y="156"/>
                  </a:lnTo>
                  <a:close/>
                </a:path>
              </a:pathLst>
            </a:custGeom>
            <a:solidFill>
              <a:srgbClr val="DCDB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2"/>
            <p:cNvSpPr/>
            <p:nvPr/>
          </p:nvSpPr>
          <p:spPr>
            <a:xfrm>
              <a:off x="4170719" y="2803995"/>
              <a:ext cx="272309" cy="272356"/>
            </a:xfrm>
            <a:custGeom>
              <a:avLst/>
              <a:gdLst/>
              <a:ahLst/>
              <a:cxnLst/>
              <a:rect l="l" t="t" r="r" b="b"/>
              <a:pathLst>
                <a:path w="5870" h="5871" extrusionOk="0">
                  <a:moveTo>
                    <a:pt x="2893" y="601"/>
                  </a:moveTo>
                  <a:cubicBezTo>
                    <a:pt x="4213" y="601"/>
                    <a:pt x="5270" y="1670"/>
                    <a:pt x="5270" y="2977"/>
                  </a:cubicBezTo>
                  <a:cubicBezTo>
                    <a:pt x="5270" y="4286"/>
                    <a:pt x="4213" y="5354"/>
                    <a:pt x="2893" y="5354"/>
                  </a:cubicBezTo>
                  <a:cubicBezTo>
                    <a:pt x="1585" y="5354"/>
                    <a:pt x="529" y="4286"/>
                    <a:pt x="529" y="2977"/>
                  </a:cubicBezTo>
                  <a:cubicBezTo>
                    <a:pt x="529" y="1670"/>
                    <a:pt x="1585" y="601"/>
                    <a:pt x="2893" y="601"/>
                  </a:cubicBezTo>
                  <a:close/>
                  <a:moveTo>
                    <a:pt x="2893" y="1"/>
                  </a:moveTo>
                  <a:cubicBezTo>
                    <a:pt x="2137" y="1"/>
                    <a:pt x="1441" y="289"/>
                    <a:pt x="913" y="769"/>
                  </a:cubicBezTo>
                  <a:cubicBezTo>
                    <a:pt x="913" y="769"/>
                    <a:pt x="673" y="1045"/>
                    <a:pt x="553" y="1201"/>
                  </a:cubicBezTo>
                  <a:cubicBezTo>
                    <a:pt x="180" y="1694"/>
                    <a:pt x="1" y="2305"/>
                    <a:pt x="1" y="2977"/>
                  </a:cubicBezTo>
                  <a:cubicBezTo>
                    <a:pt x="1" y="4622"/>
                    <a:pt x="1249" y="5871"/>
                    <a:pt x="2881" y="5871"/>
                  </a:cubicBezTo>
                  <a:cubicBezTo>
                    <a:pt x="3266" y="5871"/>
                    <a:pt x="3637" y="5834"/>
                    <a:pt x="3962" y="5703"/>
                  </a:cubicBezTo>
                  <a:cubicBezTo>
                    <a:pt x="4237" y="5607"/>
                    <a:pt x="4717" y="5330"/>
                    <a:pt x="4717" y="5330"/>
                  </a:cubicBezTo>
                  <a:cubicBezTo>
                    <a:pt x="5414" y="4778"/>
                    <a:pt x="5870" y="3938"/>
                    <a:pt x="5870" y="2977"/>
                  </a:cubicBezTo>
                  <a:cubicBezTo>
                    <a:pt x="5870" y="1333"/>
                    <a:pt x="4538" y="1"/>
                    <a:pt x="28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2"/>
            <p:cNvSpPr/>
            <p:nvPr/>
          </p:nvSpPr>
          <p:spPr>
            <a:xfrm>
              <a:off x="4412407" y="3048189"/>
              <a:ext cx="153736" cy="150675"/>
            </a:xfrm>
            <a:custGeom>
              <a:avLst/>
              <a:gdLst/>
              <a:ahLst/>
              <a:cxnLst/>
              <a:rect l="l" t="t" r="r" b="b"/>
              <a:pathLst>
                <a:path w="3314" h="3248" extrusionOk="0">
                  <a:moveTo>
                    <a:pt x="852" y="1"/>
                  </a:moveTo>
                  <a:cubicBezTo>
                    <a:pt x="801" y="1"/>
                    <a:pt x="750" y="19"/>
                    <a:pt x="708" y="55"/>
                  </a:cubicBezTo>
                  <a:lnTo>
                    <a:pt x="120" y="642"/>
                  </a:lnTo>
                  <a:lnTo>
                    <a:pt x="84" y="727"/>
                  </a:lnTo>
                  <a:cubicBezTo>
                    <a:pt x="0" y="799"/>
                    <a:pt x="0" y="930"/>
                    <a:pt x="84" y="1002"/>
                  </a:cubicBezTo>
                  <a:lnTo>
                    <a:pt x="2089" y="2971"/>
                  </a:lnTo>
                  <a:cubicBezTo>
                    <a:pt x="2257" y="3139"/>
                    <a:pt x="2724" y="3248"/>
                    <a:pt x="2724" y="3248"/>
                  </a:cubicBezTo>
                  <a:cubicBezTo>
                    <a:pt x="2844" y="3223"/>
                    <a:pt x="2953" y="3163"/>
                    <a:pt x="3049" y="3067"/>
                  </a:cubicBezTo>
                  <a:cubicBezTo>
                    <a:pt x="3313" y="2803"/>
                    <a:pt x="3313" y="2371"/>
                    <a:pt x="3049" y="2107"/>
                  </a:cubicBezTo>
                  <a:lnTo>
                    <a:pt x="2748" y="1819"/>
                  </a:lnTo>
                  <a:lnTo>
                    <a:pt x="2508" y="1735"/>
                  </a:lnTo>
                  <a:lnTo>
                    <a:pt x="2377" y="1447"/>
                  </a:lnTo>
                  <a:lnTo>
                    <a:pt x="1344" y="415"/>
                  </a:lnTo>
                  <a:lnTo>
                    <a:pt x="1164" y="367"/>
                  </a:lnTo>
                  <a:lnTo>
                    <a:pt x="1140" y="199"/>
                  </a:lnTo>
                  <a:lnTo>
                    <a:pt x="996" y="55"/>
                  </a:lnTo>
                  <a:cubicBezTo>
                    <a:pt x="954" y="19"/>
                    <a:pt x="903" y="1"/>
                    <a:pt x="8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2"/>
            <p:cNvSpPr/>
            <p:nvPr/>
          </p:nvSpPr>
          <p:spPr>
            <a:xfrm>
              <a:off x="4478651" y="3115268"/>
              <a:ext cx="61281" cy="61328"/>
            </a:xfrm>
            <a:custGeom>
              <a:avLst/>
              <a:gdLst/>
              <a:ahLst/>
              <a:cxnLst/>
              <a:rect l="l" t="t" r="r" b="b"/>
              <a:pathLst>
                <a:path w="1321" h="1322" extrusionOk="0">
                  <a:moveTo>
                    <a:pt x="949" y="1"/>
                  </a:moveTo>
                  <a:lnTo>
                    <a:pt x="0" y="961"/>
                  </a:lnTo>
                  <a:lnTo>
                    <a:pt x="264" y="997"/>
                  </a:lnTo>
                  <a:lnTo>
                    <a:pt x="360" y="1321"/>
                  </a:lnTo>
                  <a:lnTo>
                    <a:pt x="1320" y="373"/>
                  </a:lnTo>
                  <a:lnTo>
                    <a:pt x="9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2"/>
            <p:cNvSpPr/>
            <p:nvPr/>
          </p:nvSpPr>
          <p:spPr>
            <a:xfrm>
              <a:off x="4278759" y="2885177"/>
              <a:ext cx="83502" cy="83177"/>
            </a:xfrm>
            <a:custGeom>
              <a:avLst/>
              <a:gdLst/>
              <a:ahLst/>
              <a:cxnLst/>
              <a:rect l="l" t="t" r="r" b="b"/>
              <a:pathLst>
                <a:path w="1800" h="1793" extrusionOk="0">
                  <a:moveTo>
                    <a:pt x="1754" y="1"/>
                  </a:moveTo>
                  <a:cubicBezTo>
                    <a:pt x="1750" y="1"/>
                    <a:pt x="1745" y="2"/>
                    <a:pt x="1740" y="3"/>
                  </a:cubicBezTo>
                  <a:lnTo>
                    <a:pt x="36" y="640"/>
                  </a:lnTo>
                  <a:cubicBezTo>
                    <a:pt x="24" y="640"/>
                    <a:pt x="12" y="651"/>
                    <a:pt x="0" y="664"/>
                  </a:cubicBezTo>
                  <a:lnTo>
                    <a:pt x="396" y="1360"/>
                  </a:lnTo>
                  <a:lnTo>
                    <a:pt x="1140" y="1792"/>
                  </a:lnTo>
                  <a:cubicBezTo>
                    <a:pt x="1140" y="1780"/>
                    <a:pt x="1153" y="1768"/>
                    <a:pt x="1164" y="1756"/>
                  </a:cubicBezTo>
                  <a:lnTo>
                    <a:pt x="1788" y="51"/>
                  </a:lnTo>
                  <a:cubicBezTo>
                    <a:pt x="1799" y="30"/>
                    <a:pt x="1783" y="1"/>
                    <a:pt x="1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2"/>
            <p:cNvSpPr/>
            <p:nvPr/>
          </p:nvSpPr>
          <p:spPr>
            <a:xfrm>
              <a:off x="4248189" y="2915933"/>
              <a:ext cx="83502" cy="83131"/>
            </a:xfrm>
            <a:custGeom>
              <a:avLst/>
              <a:gdLst/>
              <a:ahLst/>
              <a:cxnLst/>
              <a:rect l="l" t="t" r="r" b="b"/>
              <a:pathLst>
                <a:path w="1800" h="1792" extrusionOk="0">
                  <a:moveTo>
                    <a:pt x="659" y="1"/>
                  </a:moveTo>
                  <a:cubicBezTo>
                    <a:pt x="647" y="12"/>
                    <a:pt x="647" y="25"/>
                    <a:pt x="635" y="36"/>
                  </a:cubicBezTo>
                  <a:lnTo>
                    <a:pt x="11" y="1729"/>
                  </a:lnTo>
                  <a:cubicBezTo>
                    <a:pt x="0" y="1760"/>
                    <a:pt x="17" y="1791"/>
                    <a:pt x="45" y="1791"/>
                  </a:cubicBezTo>
                  <a:cubicBezTo>
                    <a:pt x="49" y="1791"/>
                    <a:pt x="54" y="1790"/>
                    <a:pt x="59" y="1789"/>
                  </a:cubicBezTo>
                  <a:lnTo>
                    <a:pt x="1764" y="1153"/>
                  </a:lnTo>
                  <a:cubicBezTo>
                    <a:pt x="1775" y="1153"/>
                    <a:pt x="1788" y="1141"/>
                    <a:pt x="1799" y="1129"/>
                  </a:cubicBezTo>
                  <a:lnTo>
                    <a:pt x="6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2"/>
            <p:cNvSpPr/>
            <p:nvPr/>
          </p:nvSpPr>
          <p:spPr>
            <a:xfrm>
              <a:off x="4293743" y="2930406"/>
              <a:ext cx="22917" cy="23427"/>
            </a:xfrm>
            <a:custGeom>
              <a:avLst/>
              <a:gdLst/>
              <a:ahLst/>
              <a:cxnLst/>
              <a:rect l="l" t="t" r="r" b="b"/>
              <a:pathLst>
                <a:path w="494" h="505" extrusionOk="0">
                  <a:moveTo>
                    <a:pt x="241" y="1"/>
                  </a:moveTo>
                  <a:cubicBezTo>
                    <a:pt x="109" y="1"/>
                    <a:pt x="1" y="108"/>
                    <a:pt x="1" y="252"/>
                  </a:cubicBezTo>
                  <a:cubicBezTo>
                    <a:pt x="1" y="385"/>
                    <a:pt x="109" y="505"/>
                    <a:pt x="241" y="505"/>
                  </a:cubicBezTo>
                  <a:cubicBezTo>
                    <a:pt x="385" y="505"/>
                    <a:pt x="494" y="385"/>
                    <a:pt x="494" y="252"/>
                  </a:cubicBezTo>
                  <a:cubicBezTo>
                    <a:pt x="494" y="108"/>
                    <a:pt x="385" y="1"/>
                    <a:pt x="241" y="1"/>
                  </a:cubicBezTo>
                  <a:close/>
                </a:path>
              </a:pathLst>
            </a:custGeom>
            <a:solidFill>
              <a:srgbClr val="F9F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2"/>
            <p:cNvSpPr/>
            <p:nvPr/>
          </p:nvSpPr>
          <p:spPr>
            <a:xfrm>
              <a:off x="4187419" y="2825103"/>
              <a:ext cx="235568" cy="233991"/>
            </a:xfrm>
            <a:custGeom>
              <a:avLst/>
              <a:gdLst/>
              <a:ahLst/>
              <a:cxnLst/>
              <a:rect l="l" t="t" r="r" b="b"/>
              <a:pathLst>
                <a:path w="5078" h="5044" extrusionOk="0">
                  <a:moveTo>
                    <a:pt x="2588" y="0"/>
                  </a:moveTo>
                  <a:cubicBezTo>
                    <a:pt x="2566" y="0"/>
                    <a:pt x="2543" y="1"/>
                    <a:pt x="2521" y="2"/>
                  </a:cubicBezTo>
                  <a:cubicBezTo>
                    <a:pt x="1141" y="2"/>
                    <a:pt x="25" y="1130"/>
                    <a:pt x="12" y="2511"/>
                  </a:cubicBezTo>
                  <a:cubicBezTo>
                    <a:pt x="1" y="3891"/>
                    <a:pt x="1141" y="5043"/>
                    <a:pt x="2521" y="5043"/>
                  </a:cubicBezTo>
                  <a:cubicBezTo>
                    <a:pt x="2529" y="5043"/>
                    <a:pt x="2537" y="5043"/>
                    <a:pt x="2544" y="5043"/>
                  </a:cubicBezTo>
                  <a:cubicBezTo>
                    <a:pt x="3938" y="5043"/>
                    <a:pt x="5078" y="3896"/>
                    <a:pt x="5066" y="2511"/>
                  </a:cubicBezTo>
                  <a:cubicBezTo>
                    <a:pt x="5054" y="1730"/>
                    <a:pt x="4706" y="1022"/>
                    <a:pt x="4106" y="542"/>
                  </a:cubicBezTo>
                  <a:cubicBezTo>
                    <a:pt x="4076" y="522"/>
                    <a:pt x="4043" y="513"/>
                    <a:pt x="4012" y="513"/>
                  </a:cubicBezTo>
                  <a:cubicBezTo>
                    <a:pt x="3967" y="513"/>
                    <a:pt x="3924" y="531"/>
                    <a:pt x="3890" y="566"/>
                  </a:cubicBezTo>
                  <a:cubicBezTo>
                    <a:pt x="3842" y="626"/>
                    <a:pt x="3853" y="722"/>
                    <a:pt x="3914" y="770"/>
                  </a:cubicBezTo>
                  <a:cubicBezTo>
                    <a:pt x="4418" y="1167"/>
                    <a:pt x="4718" y="1743"/>
                    <a:pt x="4754" y="2367"/>
                  </a:cubicBezTo>
                  <a:lnTo>
                    <a:pt x="4418" y="2367"/>
                  </a:lnTo>
                  <a:cubicBezTo>
                    <a:pt x="4333" y="2367"/>
                    <a:pt x="4261" y="2426"/>
                    <a:pt x="4261" y="2511"/>
                  </a:cubicBezTo>
                  <a:cubicBezTo>
                    <a:pt x="4261" y="2594"/>
                    <a:pt x="4333" y="2655"/>
                    <a:pt x="4418" y="2655"/>
                  </a:cubicBezTo>
                  <a:lnTo>
                    <a:pt x="4754" y="2655"/>
                  </a:lnTo>
                  <a:cubicBezTo>
                    <a:pt x="4694" y="3783"/>
                    <a:pt x="3794" y="4672"/>
                    <a:pt x="2677" y="4744"/>
                  </a:cubicBezTo>
                  <a:lnTo>
                    <a:pt x="2677" y="4395"/>
                  </a:lnTo>
                  <a:cubicBezTo>
                    <a:pt x="2677" y="4311"/>
                    <a:pt x="2605" y="4251"/>
                    <a:pt x="2533" y="4251"/>
                  </a:cubicBezTo>
                  <a:cubicBezTo>
                    <a:pt x="2449" y="4251"/>
                    <a:pt x="2377" y="4311"/>
                    <a:pt x="2377" y="4395"/>
                  </a:cubicBezTo>
                  <a:lnTo>
                    <a:pt x="2377" y="4744"/>
                  </a:lnTo>
                  <a:cubicBezTo>
                    <a:pt x="1273" y="4659"/>
                    <a:pt x="385" y="3771"/>
                    <a:pt x="313" y="2655"/>
                  </a:cubicBezTo>
                  <a:lnTo>
                    <a:pt x="660" y="2655"/>
                  </a:lnTo>
                  <a:cubicBezTo>
                    <a:pt x="745" y="2655"/>
                    <a:pt x="804" y="2594"/>
                    <a:pt x="804" y="2511"/>
                  </a:cubicBezTo>
                  <a:cubicBezTo>
                    <a:pt x="804" y="2426"/>
                    <a:pt x="745" y="2367"/>
                    <a:pt x="660" y="2367"/>
                  </a:cubicBezTo>
                  <a:lnTo>
                    <a:pt x="324" y="2367"/>
                  </a:lnTo>
                  <a:cubicBezTo>
                    <a:pt x="396" y="1263"/>
                    <a:pt x="1285" y="374"/>
                    <a:pt x="2377" y="302"/>
                  </a:cubicBezTo>
                  <a:lnTo>
                    <a:pt x="2377" y="638"/>
                  </a:lnTo>
                  <a:cubicBezTo>
                    <a:pt x="2377" y="722"/>
                    <a:pt x="2449" y="794"/>
                    <a:pt x="2533" y="794"/>
                  </a:cubicBezTo>
                  <a:cubicBezTo>
                    <a:pt x="2605" y="794"/>
                    <a:pt x="2677" y="722"/>
                    <a:pt x="2677" y="638"/>
                  </a:cubicBezTo>
                  <a:lnTo>
                    <a:pt x="2677" y="302"/>
                  </a:lnTo>
                  <a:cubicBezTo>
                    <a:pt x="2906" y="314"/>
                    <a:pt x="3133" y="362"/>
                    <a:pt x="3349" y="446"/>
                  </a:cubicBezTo>
                  <a:cubicBezTo>
                    <a:pt x="3371" y="456"/>
                    <a:pt x="3393" y="460"/>
                    <a:pt x="3414" y="460"/>
                  </a:cubicBezTo>
                  <a:cubicBezTo>
                    <a:pt x="3473" y="460"/>
                    <a:pt x="3523" y="424"/>
                    <a:pt x="3541" y="362"/>
                  </a:cubicBezTo>
                  <a:cubicBezTo>
                    <a:pt x="3578" y="290"/>
                    <a:pt x="3541" y="206"/>
                    <a:pt x="3458" y="170"/>
                  </a:cubicBezTo>
                  <a:cubicBezTo>
                    <a:pt x="3201" y="70"/>
                    <a:pt x="2882" y="0"/>
                    <a:pt x="25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2"/>
            <p:cNvSpPr/>
            <p:nvPr/>
          </p:nvSpPr>
          <p:spPr>
            <a:xfrm>
              <a:off x="4298196" y="2734411"/>
              <a:ext cx="14010" cy="50148"/>
            </a:xfrm>
            <a:custGeom>
              <a:avLst/>
              <a:gdLst/>
              <a:ahLst/>
              <a:cxnLst/>
              <a:rect l="l" t="t" r="r" b="b"/>
              <a:pathLst>
                <a:path w="302" h="1081" extrusionOk="0">
                  <a:moveTo>
                    <a:pt x="145" y="1"/>
                  </a:moveTo>
                  <a:cubicBezTo>
                    <a:pt x="73" y="1"/>
                    <a:pt x="1" y="73"/>
                    <a:pt x="1" y="156"/>
                  </a:cubicBezTo>
                  <a:lnTo>
                    <a:pt x="1" y="924"/>
                  </a:lnTo>
                  <a:cubicBezTo>
                    <a:pt x="1" y="1009"/>
                    <a:pt x="73" y="1081"/>
                    <a:pt x="145" y="1081"/>
                  </a:cubicBezTo>
                  <a:cubicBezTo>
                    <a:pt x="229" y="1081"/>
                    <a:pt x="301" y="1009"/>
                    <a:pt x="301" y="924"/>
                  </a:cubicBezTo>
                  <a:lnTo>
                    <a:pt x="301" y="156"/>
                  </a:lnTo>
                  <a:cubicBezTo>
                    <a:pt x="301" y="73"/>
                    <a:pt x="229" y="1"/>
                    <a:pt x="1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2"/>
            <p:cNvSpPr/>
            <p:nvPr/>
          </p:nvSpPr>
          <p:spPr>
            <a:xfrm>
              <a:off x="4155688" y="2793558"/>
              <a:ext cx="40684" cy="38921"/>
            </a:xfrm>
            <a:custGeom>
              <a:avLst/>
              <a:gdLst/>
              <a:ahLst/>
              <a:cxnLst/>
              <a:rect l="l" t="t" r="r" b="b"/>
              <a:pathLst>
                <a:path w="877" h="839" extrusionOk="0">
                  <a:moveTo>
                    <a:pt x="168" y="1"/>
                  </a:moveTo>
                  <a:cubicBezTo>
                    <a:pt x="129" y="1"/>
                    <a:pt x="90" y="16"/>
                    <a:pt x="61" y="46"/>
                  </a:cubicBezTo>
                  <a:cubicBezTo>
                    <a:pt x="0" y="94"/>
                    <a:pt x="0" y="190"/>
                    <a:pt x="61" y="250"/>
                  </a:cubicBezTo>
                  <a:lnTo>
                    <a:pt x="613" y="802"/>
                  </a:lnTo>
                  <a:cubicBezTo>
                    <a:pt x="637" y="826"/>
                    <a:pt x="672" y="838"/>
                    <a:pt x="720" y="838"/>
                  </a:cubicBezTo>
                  <a:cubicBezTo>
                    <a:pt x="757" y="838"/>
                    <a:pt x="792" y="826"/>
                    <a:pt x="816" y="802"/>
                  </a:cubicBezTo>
                  <a:cubicBezTo>
                    <a:pt x="877" y="742"/>
                    <a:pt x="877" y="646"/>
                    <a:pt x="816" y="586"/>
                  </a:cubicBezTo>
                  <a:lnTo>
                    <a:pt x="277" y="46"/>
                  </a:lnTo>
                  <a:cubicBezTo>
                    <a:pt x="246" y="16"/>
                    <a:pt x="207" y="1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2"/>
            <p:cNvSpPr/>
            <p:nvPr/>
          </p:nvSpPr>
          <p:spPr>
            <a:xfrm>
              <a:off x="4097748" y="2934860"/>
              <a:ext cx="49637" cy="13963"/>
            </a:xfrm>
            <a:custGeom>
              <a:avLst/>
              <a:gdLst/>
              <a:ahLst/>
              <a:cxnLst/>
              <a:rect l="l" t="t" r="r" b="b"/>
              <a:pathLst>
                <a:path w="1070" h="301" extrusionOk="0">
                  <a:moveTo>
                    <a:pt x="145" y="1"/>
                  </a:moveTo>
                  <a:cubicBezTo>
                    <a:pt x="73" y="1"/>
                    <a:pt x="1" y="73"/>
                    <a:pt x="1" y="156"/>
                  </a:cubicBezTo>
                  <a:cubicBezTo>
                    <a:pt x="1" y="241"/>
                    <a:pt x="73" y="300"/>
                    <a:pt x="145" y="300"/>
                  </a:cubicBezTo>
                  <a:lnTo>
                    <a:pt x="925" y="300"/>
                  </a:lnTo>
                  <a:cubicBezTo>
                    <a:pt x="1009" y="300"/>
                    <a:pt x="1069" y="241"/>
                    <a:pt x="1069" y="156"/>
                  </a:cubicBezTo>
                  <a:cubicBezTo>
                    <a:pt x="1069" y="73"/>
                    <a:pt x="1009" y="1"/>
                    <a:pt x="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2"/>
            <p:cNvSpPr/>
            <p:nvPr/>
          </p:nvSpPr>
          <p:spPr>
            <a:xfrm>
              <a:off x="4155688" y="3051390"/>
              <a:ext cx="40684" cy="39431"/>
            </a:xfrm>
            <a:custGeom>
              <a:avLst/>
              <a:gdLst/>
              <a:ahLst/>
              <a:cxnLst/>
              <a:rect l="l" t="t" r="r" b="b"/>
              <a:pathLst>
                <a:path w="877" h="850" extrusionOk="0">
                  <a:moveTo>
                    <a:pt x="714" y="0"/>
                  </a:moveTo>
                  <a:cubicBezTo>
                    <a:pt x="678" y="0"/>
                    <a:pt x="642" y="15"/>
                    <a:pt x="613" y="45"/>
                  </a:cubicBezTo>
                  <a:lnTo>
                    <a:pt x="61" y="597"/>
                  </a:lnTo>
                  <a:cubicBezTo>
                    <a:pt x="0" y="658"/>
                    <a:pt x="0" y="741"/>
                    <a:pt x="61" y="802"/>
                  </a:cubicBezTo>
                  <a:cubicBezTo>
                    <a:pt x="85" y="837"/>
                    <a:pt x="133" y="850"/>
                    <a:pt x="168" y="850"/>
                  </a:cubicBezTo>
                  <a:cubicBezTo>
                    <a:pt x="205" y="850"/>
                    <a:pt x="240" y="837"/>
                    <a:pt x="277" y="802"/>
                  </a:cubicBezTo>
                  <a:lnTo>
                    <a:pt x="816" y="261"/>
                  </a:lnTo>
                  <a:cubicBezTo>
                    <a:pt x="877" y="202"/>
                    <a:pt x="877" y="106"/>
                    <a:pt x="816" y="45"/>
                  </a:cubicBezTo>
                  <a:cubicBezTo>
                    <a:pt x="787" y="15"/>
                    <a:pt x="750" y="0"/>
                    <a:pt x="7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2"/>
            <p:cNvSpPr/>
            <p:nvPr/>
          </p:nvSpPr>
          <p:spPr>
            <a:xfrm>
              <a:off x="4298196" y="3099681"/>
              <a:ext cx="14010" cy="49591"/>
            </a:xfrm>
            <a:custGeom>
              <a:avLst/>
              <a:gdLst/>
              <a:ahLst/>
              <a:cxnLst/>
              <a:rect l="l" t="t" r="r" b="b"/>
              <a:pathLst>
                <a:path w="302" h="1069" extrusionOk="0">
                  <a:moveTo>
                    <a:pt x="145" y="1"/>
                  </a:moveTo>
                  <a:cubicBezTo>
                    <a:pt x="73" y="1"/>
                    <a:pt x="1" y="73"/>
                    <a:pt x="1" y="145"/>
                  </a:cubicBezTo>
                  <a:lnTo>
                    <a:pt x="1" y="925"/>
                  </a:lnTo>
                  <a:cubicBezTo>
                    <a:pt x="1" y="1009"/>
                    <a:pt x="73" y="1069"/>
                    <a:pt x="145" y="1069"/>
                  </a:cubicBezTo>
                  <a:cubicBezTo>
                    <a:pt x="229" y="1069"/>
                    <a:pt x="301" y="1009"/>
                    <a:pt x="301" y="925"/>
                  </a:cubicBezTo>
                  <a:lnTo>
                    <a:pt x="301" y="145"/>
                  </a:lnTo>
                  <a:cubicBezTo>
                    <a:pt x="301" y="73"/>
                    <a:pt x="229" y="1"/>
                    <a:pt x="1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2"/>
            <p:cNvSpPr/>
            <p:nvPr/>
          </p:nvSpPr>
          <p:spPr>
            <a:xfrm>
              <a:off x="4462507" y="2934860"/>
              <a:ext cx="50148" cy="13963"/>
            </a:xfrm>
            <a:custGeom>
              <a:avLst/>
              <a:gdLst/>
              <a:ahLst/>
              <a:cxnLst/>
              <a:rect l="l" t="t" r="r" b="b"/>
              <a:pathLst>
                <a:path w="1081" h="301" extrusionOk="0">
                  <a:moveTo>
                    <a:pt x="156" y="1"/>
                  </a:moveTo>
                  <a:cubicBezTo>
                    <a:pt x="72" y="1"/>
                    <a:pt x="0" y="73"/>
                    <a:pt x="0" y="156"/>
                  </a:cubicBezTo>
                  <a:cubicBezTo>
                    <a:pt x="0" y="241"/>
                    <a:pt x="72" y="300"/>
                    <a:pt x="156" y="300"/>
                  </a:cubicBezTo>
                  <a:lnTo>
                    <a:pt x="937" y="300"/>
                  </a:lnTo>
                  <a:cubicBezTo>
                    <a:pt x="1009" y="300"/>
                    <a:pt x="1081" y="241"/>
                    <a:pt x="1081" y="156"/>
                  </a:cubicBezTo>
                  <a:cubicBezTo>
                    <a:pt x="1081" y="73"/>
                    <a:pt x="1009" y="1"/>
                    <a:pt x="9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2"/>
            <p:cNvSpPr/>
            <p:nvPr/>
          </p:nvSpPr>
          <p:spPr>
            <a:xfrm>
              <a:off x="4414031" y="2793558"/>
              <a:ext cx="40730" cy="38921"/>
            </a:xfrm>
            <a:custGeom>
              <a:avLst/>
              <a:gdLst/>
              <a:ahLst/>
              <a:cxnLst/>
              <a:rect l="l" t="t" r="r" b="b"/>
              <a:pathLst>
                <a:path w="878" h="839" extrusionOk="0">
                  <a:moveTo>
                    <a:pt x="709" y="1"/>
                  </a:moveTo>
                  <a:cubicBezTo>
                    <a:pt x="670" y="1"/>
                    <a:pt x="631" y="16"/>
                    <a:pt x="601" y="46"/>
                  </a:cubicBezTo>
                  <a:lnTo>
                    <a:pt x="61" y="586"/>
                  </a:lnTo>
                  <a:cubicBezTo>
                    <a:pt x="1" y="646"/>
                    <a:pt x="1" y="742"/>
                    <a:pt x="61" y="802"/>
                  </a:cubicBezTo>
                  <a:cubicBezTo>
                    <a:pt x="85" y="826"/>
                    <a:pt x="121" y="838"/>
                    <a:pt x="157" y="838"/>
                  </a:cubicBezTo>
                  <a:cubicBezTo>
                    <a:pt x="205" y="838"/>
                    <a:pt x="241" y="826"/>
                    <a:pt x="265" y="802"/>
                  </a:cubicBezTo>
                  <a:lnTo>
                    <a:pt x="817" y="250"/>
                  </a:lnTo>
                  <a:cubicBezTo>
                    <a:pt x="877" y="190"/>
                    <a:pt x="877" y="94"/>
                    <a:pt x="817" y="46"/>
                  </a:cubicBezTo>
                  <a:cubicBezTo>
                    <a:pt x="787" y="16"/>
                    <a:pt x="748" y="1"/>
                    <a:pt x="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2"/>
            <p:cNvSpPr/>
            <p:nvPr/>
          </p:nvSpPr>
          <p:spPr>
            <a:xfrm>
              <a:off x="4239792" y="2877059"/>
              <a:ext cx="130866" cy="130263"/>
            </a:xfrm>
            <a:custGeom>
              <a:avLst/>
              <a:gdLst/>
              <a:ahLst/>
              <a:cxnLst/>
              <a:rect l="l" t="t" r="r" b="b"/>
              <a:pathLst>
                <a:path w="2821" h="2808" extrusionOk="0">
                  <a:moveTo>
                    <a:pt x="1404" y="1306"/>
                  </a:moveTo>
                  <a:cubicBezTo>
                    <a:pt x="1440" y="1306"/>
                    <a:pt x="1464" y="1306"/>
                    <a:pt x="1476" y="1330"/>
                  </a:cubicBezTo>
                  <a:cubicBezTo>
                    <a:pt x="1500" y="1354"/>
                    <a:pt x="1512" y="1378"/>
                    <a:pt x="1512" y="1402"/>
                  </a:cubicBezTo>
                  <a:cubicBezTo>
                    <a:pt x="1512" y="1426"/>
                    <a:pt x="1500" y="1450"/>
                    <a:pt x="1476" y="1474"/>
                  </a:cubicBezTo>
                  <a:cubicBezTo>
                    <a:pt x="1458" y="1493"/>
                    <a:pt x="1434" y="1502"/>
                    <a:pt x="1410" y="1502"/>
                  </a:cubicBezTo>
                  <a:cubicBezTo>
                    <a:pt x="1386" y="1502"/>
                    <a:pt x="1362" y="1493"/>
                    <a:pt x="1344" y="1474"/>
                  </a:cubicBezTo>
                  <a:cubicBezTo>
                    <a:pt x="1320" y="1450"/>
                    <a:pt x="1308" y="1426"/>
                    <a:pt x="1308" y="1402"/>
                  </a:cubicBezTo>
                  <a:cubicBezTo>
                    <a:pt x="1308" y="1378"/>
                    <a:pt x="1320" y="1354"/>
                    <a:pt x="1344" y="1330"/>
                  </a:cubicBezTo>
                  <a:cubicBezTo>
                    <a:pt x="1356" y="1306"/>
                    <a:pt x="1380" y="1306"/>
                    <a:pt x="1404" y="1306"/>
                  </a:cubicBezTo>
                  <a:close/>
                  <a:moveTo>
                    <a:pt x="2412" y="407"/>
                  </a:moveTo>
                  <a:lnTo>
                    <a:pt x="1921" y="1703"/>
                  </a:lnTo>
                  <a:lnTo>
                    <a:pt x="1777" y="1559"/>
                  </a:lnTo>
                  <a:cubicBezTo>
                    <a:pt x="1801" y="1511"/>
                    <a:pt x="1812" y="1450"/>
                    <a:pt x="1812" y="1402"/>
                  </a:cubicBezTo>
                  <a:cubicBezTo>
                    <a:pt x="1812" y="1295"/>
                    <a:pt x="1764" y="1199"/>
                    <a:pt x="1692" y="1114"/>
                  </a:cubicBezTo>
                  <a:cubicBezTo>
                    <a:pt x="1611" y="1042"/>
                    <a:pt x="1508" y="1002"/>
                    <a:pt x="1406" y="1002"/>
                  </a:cubicBezTo>
                  <a:cubicBezTo>
                    <a:pt x="1356" y="1002"/>
                    <a:pt x="1307" y="1011"/>
                    <a:pt x="1260" y="1031"/>
                  </a:cubicBezTo>
                  <a:lnTo>
                    <a:pt x="1104" y="887"/>
                  </a:lnTo>
                  <a:lnTo>
                    <a:pt x="2412" y="407"/>
                  </a:lnTo>
                  <a:close/>
                  <a:moveTo>
                    <a:pt x="2654" y="0"/>
                  </a:moveTo>
                  <a:cubicBezTo>
                    <a:pt x="2638" y="0"/>
                    <a:pt x="2621" y="3"/>
                    <a:pt x="2604" y="10"/>
                  </a:cubicBezTo>
                  <a:lnTo>
                    <a:pt x="780" y="695"/>
                  </a:lnTo>
                  <a:cubicBezTo>
                    <a:pt x="756" y="706"/>
                    <a:pt x="720" y="730"/>
                    <a:pt x="696" y="778"/>
                  </a:cubicBezTo>
                  <a:lnTo>
                    <a:pt x="492" y="1330"/>
                  </a:lnTo>
                  <a:cubicBezTo>
                    <a:pt x="468" y="1402"/>
                    <a:pt x="504" y="1487"/>
                    <a:pt x="576" y="1522"/>
                  </a:cubicBezTo>
                  <a:lnTo>
                    <a:pt x="636" y="1522"/>
                  </a:lnTo>
                  <a:cubicBezTo>
                    <a:pt x="696" y="1522"/>
                    <a:pt x="744" y="1487"/>
                    <a:pt x="768" y="1426"/>
                  </a:cubicBezTo>
                  <a:lnTo>
                    <a:pt x="900" y="1103"/>
                  </a:lnTo>
                  <a:lnTo>
                    <a:pt x="1044" y="1247"/>
                  </a:lnTo>
                  <a:cubicBezTo>
                    <a:pt x="1020" y="1295"/>
                    <a:pt x="1008" y="1343"/>
                    <a:pt x="1008" y="1402"/>
                  </a:cubicBezTo>
                  <a:cubicBezTo>
                    <a:pt x="1008" y="1511"/>
                    <a:pt x="1056" y="1607"/>
                    <a:pt x="1128" y="1679"/>
                  </a:cubicBezTo>
                  <a:cubicBezTo>
                    <a:pt x="1200" y="1763"/>
                    <a:pt x="1308" y="1799"/>
                    <a:pt x="1404" y="1799"/>
                  </a:cubicBezTo>
                  <a:cubicBezTo>
                    <a:pt x="1464" y="1799"/>
                    <a:pt x="1512" y="1787"/>
                    <a:pt x="1560" y="1763"/>
                  </a:cubicBezTo>
                  <a:lnTo>
                    <a:pt x="1716" y="1919"/>
                  </a:lnTo>
                  <a:lnTo>
                    <a:pt x="408" y="2399"/>
                  </a:lnTo>
                  <a:lnTo>
                    <a:pt x="528" y="2087"/>
                  </a:lnTo>
                  <a:cubicBezTo>
                    <a:pt x="564" y="2003"/>
                    <a:pt x="516" y="1919"/>
                    <a:pt x="444" y="1895"/>
                  </a:cubicBezTo>
                  <a:cubicBezTo>
                    <a:pt x="424" y="1886"/>
                    <a:pt x="404" y="1883"/>
                    <a:pt x="385" y="1883"/>
                  </a:cubicBezTo>
                  <a:cubicBezTo>
                    <a:pt x="324" y="1883"/>
                    <a:pt x="270" y="1924"/>
                    <a:pt x="252" y="1979"/>
                  </a:cubicBezTo>
                  <a:lnTo>
                    <a:pt x="24" y="2603"/>
                  </a:lnTo>
                  <a:cubicBezTo>
                    <a:pt x="0" y="2651"/>
                    <a:pt x="12" y="2711"/>
                    <a:pt x="48" y="2759"/>
                  </a:cubicBezTo>
                  <a:cubicBezTo>
                    <a:pt x="84" y="2783"/>
                    <a:pt x="120" y="2807"/>
                    <a:pt x="156" y="2807"/>
                  </a:cubicBezTo>
                  <a:cubicBezTo>
                    <a:pt x="180" y="2807"/>
                    <a:pt x="192" y="2795"/>
                    <a:pt x="216" y="2795"/>
                  </a:cubicBezTo>
                  <a:lnTo>
                    <a:pt x="2041" y="2111"/>
                  </a:lnTo>
                  <a:cubicBezTo>
                    <a:pt x="2065" y="2099"/>
                    <a:pt x="2100" y="2075"/>
                    <a:pt x="2124" y="2027"/>
                  </a:cubicBezTo>
                  <a:lnTo>
                    <a:pt x="2796" y="202"/>
                  </a:lnTo>
                  <a:cubicBezTo>
                    <a:pt x="2820" y="143"/>
                    <a:pt x="2809" y="82"/>
                    <a:pt x="2761" y="47"/>
                  </a:cubicBezTo>
                  <a:cubicBezTo>
                    <a:pt x="2735" y="20"/>
                    <a:pt x="2696" y="0"/>
                    <a:pt x="26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2"/>
            <p:cNvSpPr/>
            <p:nvPr/>
          </p:nvSpPr>
          <p:spPr>
            <a:xfrm>
              <a:off x="4160698" y="2797315"/>
              <a:ext cx="409299" cy="409345"/>
            </a:xfrm>
            <a:custGeom>
              <a:avLst/>
              <a:gdLst/>
              <a:ahLst/>
              <a:cxnLst/>
              <a:rect l="l" t="t" r="r" b="b"/>
              <a:pathLst>
                <a:path w="8823" h="8824" extrusionOk="0">
                  <a:moveTo>
                    <a:pt x="5462" y="5174"/>
                  </a:moveTo>
                  <a:lnTo>
                    <a:pt x="5834" y="5559"/>
                  </a:lnTo>
                  <a:lnTo>
                    <a:pt x="5546" y="5834"/>
                  </a:lnTo>
                  <a:lnTo>
                    <a:pt x="5174" y="5463"/>
                  </a:lnTo>
                  <a:cubicBezTo>
                    <a:pt x="5270" y="5378"/>
                    <a:pt x="5366" y="5282"/>
                    <a:pt x="5462" y="5174"/>
                  </a:cubicBezTo>
                  <a:close/>
                  <a:moveTo>
                    <a:pt x="6278" y="5552"/>
                  </a:moveTo>
                  <a:cubicBezTo>
                    <a:pt x="6290" y="5552"/>
                    <a:pt x="6302" y="5558"/>
                    <a:pt x="6314" y="5570"/>
                  </a:cubicBezTo>
                  <a:lnTo>
                    <a:pt x="6458" y="5714"/>
                  </a:lnTo>
                  <a:lnTo>
                    <a:pt x="5702" y="6458"/>
                  </a:lnTo>
                  <a:lnTo>
                    <a:pt x="5570" y="6314"/>
                  </a:lnTo>
                  <a:cubicBezTo>
                    <a:pt x="5546" y="6303"/>
                    <a:pt x="5546" y="6290"/>
                    <a:pt x="5546" y="6279"/>
                  </a:cubicBezTo>
                  <a:cubicBezTo>
                    <a:pt x="5546" y="6279"/>
                    <a:pt x="5546" y="6255"/>
                    <a:pt x="5570" y="6242"/>
                  </a:cubicBezTo>
                  <a:lnTo>
                    <a:pt x="6242" y="5570"/>
                  </a:lnTo>
                  <a:cubicBezTo>
                    <a:pt x="6254" y="5558"/>
                    <a:pt x="6266" y="5552"/>
                    <a:pt x="6278" y="5552"/>
                  </a:cubicBezTo>
                  <a:close/>
                  <a:moveTo>
                    <a:pt x="7803" y="7071"/>
                  </a:moveTo>
                  <a:lnTo>
                    <a:pt x="7958" y="7215"/>
                  </a:lnTo>
                  <a:lnTo>
                    <a:pt x="7214" y="7971"/>
                  </a:lnTo>
                  <a:lnTo>
                    <a:pt x="7059" y="7815"/>
                  </a:lnTo>
                  <a:lnTo>
                    <a:pt x="7803" y="7071"/>
                  </a:lnTo>
                  <a:close/>
                  <a:moveTo>
                    <a:pt x="8174" y="7431"/>
                  </a:moveTo>
                  <a:lnTo>
                    <a:pt x="8366" y="7623"/>
                  </a:lnTo>
                  <a:cubicBezTo>
                    <a:pt x="8462" y="7719"/>
                    <a:pt x="8523" y="7851"/>
                    <a:pt x="8523" y="7995"/>
                  </a:cubicBezTo>
                  <a:cubicBezTo>
                    <a:pt x="8523" y="8139"/>
                    <a:pt x="8462" y="8271"/>
                    <a:pt x="8366" y="8367"/>
                  </a:cubicBezTo>
                  <a:cubicBezTo>
                    <a:pt x="8270" y="8475"/>
                    <a:pt x="8126" y="8523"/>
                    <a:pt x="7995" y="8523"/>
                  </a:cubicBezTo>
                  <a:cubicBezTo>
                    <a:pt x="7851" y="8523"/>
                    <a:pt x="7718" y="8475"/>
                    <a:pt x="7622" y="8367"/>
                  </a:cubicBezTo>
                  <a:lnTo>
                    <a:pt x="7430" y="8175"/>
                  </a:lnTo>
                  <a:lnTo>
                    <a:pt x="8174" y="7431"/>
                  </a:lnTo>
                  <a:close/>
                  <a:moveTo>
                    <a:pt x="3109" y="1"/>
                  </a:moveTo>
                  <a:cubicBezTo>
                    <a:pt x="2617" y="1"/>
                    <a:pt x="2125" y="121"/>
                    <a:pt x="1681" y="349"/>
                  </a:cubicBezTo>
                  <a:cubicBezTo>
                    <a:pt x="1260" y="565"/>
                    <a:pt x="889" y="889"/>
                    <a:pt x="601" y="1273"/>
                  </a:cubicBezTo>
                  <a:cubicBezTo>
                    <a:pt x="553" y="1333"/>
                    <a:pt x="564" y="1429"/>
                    <a:pt x="636" y="1477"/>
                  </a:cubicBezTo>
                  <a:cubicBezTo>
                    <a:pt x="661" y="1497"/>
                    <a:pt x="693" y="1507"/>
                    <a:pt x="724" y="1507"/>
                  </a:cubicBezTo>
                  <a:cubicBezTo>
                    <a:pt x="768" y="1507"/>
                    <a:pt x="813" y="1488"/>
                    <a:pt x="841" y="1453"/>
                  </a:cubicBezTo>
                  <a:cubicBezTo>
                    <a:pt x="1369" y="733"/>
                    <a:pt x="2221" y="301"/>
                    <a:pt x="3109" y="301"/>
                  </a:cubicBezTo>
                  <a:cubicBezTo>
                    <a:pt x="4669" y="301"/>
                    <a:pt x="5942" y="1561"/>
                    <a:pt x="5942" y="3121"/>
                  </a:cubicBezTo>
                  <a:cubicBezTo>
                    <a:pt x="5942" y="4682"/>
                    <a:pt x="4669" y="5943"/>
                    <a:pt x="3109" y="5943"/>
                  </a:cubicBezTo>
                  <a:cubicBezTo>
                    <a:pt x="1561" y="5943"/>
                    <a:pt x="289" y="4682"/>
                    <a:pt x="289" y="3121"/>
                  </a:cubicBezTo>
                  <a:cubicBezTo>
                    <a:pt x="289" y="2737"/>
                    <a:pt x="372" y="2366"/>
                    <a:pt x="516" y="2017"/>
                  </a:cubicBezTo>
                  <a:cubicBezTo>
                    <a:pt x="553" y="1945"/>
                    <a:pt x="516" y="1862"/>
                    <a:pt x="433" y="1825"/>
                  </a:cubicBezTo>
                  <a:cubicBezTo>
                    <a:pt x="414" y="1816"/>
                    <a:pt x="394" y="1811"/>
                    <a:pt x="375" y="1811"/>
                  </a:cubicBezTo>
                  <a:cubicBezTo>
                    <a:pt x="320" y="1811"/>
                    <a:pt x="267" y="1847"/>
                    <a:pt x="241" y="1910"/>
                  </a:cubicBezTo>
                  <a:cubicBezTo>
                    <a:pt x="73" y="2294"/>
                    <a:pt x="1" y="2702"/>
                    <a:pt x="1" y="3121"/>
                  </a:cubicBezTo>
                  <a:cubicBezTo>
                    <a:pt x="1" y="4838"/>
                    <a:pt x="1393" y="6242"/>
                    <a:pt x="3109" y="6242"/>
                  </a:cubicBezTo>
                  <a:cubicBezTo>
                    <a:pt x="3794" y="6242"/>
                    <a:pt x="4429" y="6026"/>
                    <a:pt x="4933" y="5655"/>
                  </a:cubicBezTo>
                  <a:lnTo>
                    <a:pt x="5342" y="6050"/>
                  </a:lnTo>
                  <a:cubicBezTo>
                    <a:pt x="5282" y="6111"/>
                    <a:pt x="5246" y="6194"/>
                    <a:pt x="5246" y="6279"/>
                  </a:cubicBezTo>
                  <a:cubicBezTo>
                    <a:pt x="5246" y="6375"/>
                    <a:pt x="5282" y="6458"/>
                    <a:pt x="5354" y="6530"/>
                  </a:cubicBezTo>
                  <a:lnTo>
                    <a:pt x="7406" y="8583"/>
                  </a:lnTo>
                  <a:cubicBezTo>
                    <a:pt x="7563" y="8739"/>
                    <a:pt x="7766" y="8824"/>
                    <a:pt x="7995" y="8824"/>
                  </a:cubicBezTo>
                  <a:cubicBezTo>
                    <a:pt x="8211" y="8824"/>
                    <a:pt x="8414" y="8739"/>
                    <a:pt x="8571" y="8583"/>
                  </a:cubicBezTo>
                  <a:cubicBezTo>
                    <a:pt x="8727" y="8427"/>
                    <a:pt x="8823" y="8223"/>
                    <a:pt x="8823" y="7995"/>
                  </a:cubicBezTo>
                  <a:cubicBezTo>
                    <a:pt x="8823" y="7779"/>
                    <a:pt x="8727" y="7563"/>
                    <a:pt x="8571" y="7407"/>
                  </a:cubicBezTo>
                  <a:lnTo>
                    <a:pt x="7598" y="6434"/>
                  </a:lnTo>
                  <a:cubicBezTo>
                    <a:pt x="7568" y="6405"/>
                    <a:pt x="7530" y="6390"/>
                    <a:pt x="7491" y="6390"/>
                  </a:cubicBezTo>
                  <a:cubicBezTo>
                    <a:pt x="7452" y="6390"/>
                    <a:pt x="7412" y="6405"/>
                    <a:pt x="7382" y="6434"/>
                  </a:cubicBezTo>
                  <a:cubicBezTo>
                    <a:pt x="7334" y="6495"/>
                    <a:pt x="7334" y="6591"/>
                    <a:pt x="7382" y="6650"/>
                  </a:cubicBezTo>
                  <a:lnTo>
                    <a:pt x="7598" y="6855"/>
                  </a:lnTo>
                  <a:lnTo>
                    <a:pt x="6854" y="7599"/>
                  </a:lnTo>
                  <a:lnTo>
                    <a:pt x="5918" y="6674"/>
                  </a:lnTo>
                  <a:lnTo>
                    <a:pt x="6662" y="5919"/>
                  </a:lnTo>
                  <a:lnTo>
                    <a:pt x="6902" y="6159"/>
                  </a:lnTo>
                  <a:cubicBezTo>
                    <a:pt x="6926" y="6189"/>
                    <a:pt x="6962" y="6203"/>
                    <a:pt x="7000" y="6203"/>
                  </a:cubicBezTo>
                  <a:cubicBezTo>
                    <a:pt x="7037" y="6203"/>
                    <a:pt x="7076" y="6189"/>
                    <a:pt x="7107" y="6159"/>
                  </a:cubicBezTo>
                  <a:cubicBezTo>
                    <a:pt x="7166" y="6098"/>
                    <a:pt x="7166" y="6002"/>
                    <a:pt x="7107" y="5943"/>
                  </a:cubicBezTo>
                  <a:lnTo>
                    <a:pt x="6518" y="5354"/>
                  </a:lnTo>
                  <a:cubicBezTo>
                    <a:pt x="6458" y="5295"/>
                    <a:pt x="6374" y="5258"/>
                    <a:pt x="6278" y="5258"/>
                  </a:cubicBezTo>
                  <a:cubicBezTo>
                    <a:pt x="6194" y="5258"/>
                    <a:pt x="6110" y="5295"/>
                    <a:pt x="6050" y="5343"/>
                  </a:cubicBezTo>
                  <a:lnTo>
                    <a:pt x="5642" y="4946"/>
                  </a:lnTo>
                  <a:cubicBezTo>
                    <a:pt x="6014" y="4430"/>
                    <a:pt x="6230" y="3806"/>
                    <a:pt x="6230" y="3121"/>
                  </a:cubicBezTo>
                  <a:cubicBezTo>
                    <a:pt x="6230" y="1405"/>
                    <a:pt x="4837" y="1"/>
                    <a:pt x="3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0" name="Google Shape;2040;p32"/>
          <p:cNvGrpSpPr/>
          <p:nvPr/>
        </p:nvGrpSpPr>
        <p:grpSpPr>
          <a:xfrm>
            <a:off x="5423547" y="1510769"/>
            <a:ext cx="399279" cy="472250"/>
            <a:chOff x="6013813" y="2734411"/>
            <a:chExt cx="399279" cy="472250"/>
          </a:xfrm>
        </p:grpSpPr>
        <p:sp>
          <p:nvSpPr>
            <p:cNvPr id="2041" name="Google Shape;2041;p32"/>
            <p:cNvSpPr/>
            <p:nvPr/>
          </p:nvSpPr>
          <p:spPr>
            <a:xfrm>
              <a:off x="6277768" y="2844076"/>
              <a:ext cx="18974" cy="119825"/>
            </a:xfrm>
            <a:custGeom>
              <a:avLst/>
              <a:gdLst/>
              <a:ahLst/>
              <a:cxnLst/>
              <a:rect l="l" t="t" r="r" b="b"/>
              <a:pathLst>
                <a:path w="409" h="2583" extrusionOk="0">
                  <a:moveTo>
                    <a:pt x="1" y="1"/>
                  </a:moveTo>
                  <a:lnTo>
                    <a:pt x="1" y="2582"/>
                  </a:lnTo>
                  <a:lnTo>
                    <a:pt x="409" y="2233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FFE0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2"/>
            <p:cNvSpPr/>
            <p:nvPr/>
          </p:nvSpPr>
          <p:spPr>
            <a:xfrm>
              <a:off x="6270531" y="2844076"/>
              <a:ext cx="13963" cy="119825"/>
            </a:xfrm>
            <a:custGeom>
              <a:avLst/>
              <a:gdLst/>
              <a:ahLst/>
              <a:cxnLst/>
              <a:rect l="l" t="t" r="r" b="b"/>
              <a:pathLst>
                <a:path w="301" h="2583" extrusionOk="0">
                  <a:moveTo>
                    <a:pt x="0" y="1"/>
                  </a:moveTo>
                  <a:lnTo>
                    <a:pt x="0" y="2582"/>
                  </a:lnTo>
                  <a:lnTo>
                    <a:pt x="301" y="2390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FFD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2"/>
            <p:cNvSpPr/>
            <p:nvPr/>
          </p:nvSpPr>
          <p:spPr>
            <a:xfrm>
              <a:off x="6059506" y="2932633"/>
              <a:ext cx="142000" cy="79141"/>
            </a:xfrm>
            <a:custGeom>
              <a:avLst/>
              <a:gdLst/>
              <a:ahLst/>
              <a:cxnLst/>
              <a:rect l="l" t="t" r="r" b="b"/>
              <a:pathLst>
                <a:path w="3061" h="1706" extrusionOk="0">
                  <a:moveTo>
                    <a:pt x="0" y="1"/>
                  </a:moveTo>
                  <a:lnTo>
                    <a:pt x="0" y="1585"/>
                  </a:lnTo>
                  <a:lnTo>
                    <a:pt x="2377" y="1705"/>
                  </a:lnTo>
                  <a:lnTo>
                    <a:pt x="3061" y="637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rgbClr val="E3A7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2"/>
            <p:cNvSpPr/>
            <p:nvPr/>
          </p:nvSpPr>
          <p:spPr>
            <a:xfrm>
              <a:off x="6165831" y="2886429"/>
              <a:ext cx="35674" cy="74642"/>
            </a:xfrm>
            <a:custGeom>
              <a:avLst/>
              <a:gdLst/>
              <a:ahLst/>
              <a:cxnLst/>
              <a:rect l="l" t="t" r="r" b="b"/>
              <a:pathLst>
                <a:path w="769" h="1609" extrusionOk="0">
                  <a:moveTo>
                    <a:pt x="349" y="0"/>
                  </a:moveTo>
                  <a:cubicBezTo>
                    <a:pt x="337" y="0"/>
                    <a:pt x="313" y="0"/>
                    <a:pt x="301" y="13"/>
                  </a:cubicBezTo>
                  <a:cubicBezTo>
                    <a:pt x="85" y="37"/>
                    <a:pt x="0" y="288"/>
                    <a:pt x="0" y="504"/>
                  </a:cubicBezTo>
                  <a:lnTo>
                    <a:pt x="0" y="1128"/>
                  </a:lnTo>
                  <a:cubicBezTo>
                    <a:pt x="0" y="1344"/>
                    <a:pt x="85" y="1585"/>
                    <a:pt x="301" y="1609"/>
                  </a:cubicBezTo>
                  <a:lnTo>
                    <a:pt x="349" y="1609"/>
                  </a:lnTo>
                  <a:cubicBezTo>
                    <a:pt x="577" y="1609"/>
                    <a:pt x="769" y="1429"/>
                    <a:pt x="769" y="1189"/>
                  </a:cubicBezTo>
                  <a:lnTo>
                    <a:pt x="769" y="421"/>
                  </a:lnTo>
                  <a:cubicBezTo>
                    <a:pt x="769" y="192"/>
                    <a:pt x="577" y="0"/>
                    <a:pt x="349" y="0"/>
                  </a:cubicBezTo>
                  <a:close/>
                </a:path>
              </a:pathLst>
            </a:custGeom>
            <a:solidFill>
              <a:srgbClr val="E3A7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2"/>
            <p:cNvSpPr/>
            <p:nvPr/>
          </p:nvSpPr>
          <p:spPr>
            <a:xfrm>
              <a:off x="6119227" y="2875300"/>
              <a:ext cx="43325" cy="86874"/>
            </a:xfrm>
            <a:custGeom>
              <a:avLst/>
              <a:gdLst/>
              <a:ahLst/>
              <a:cxnLst/>
              <a:rect l="l" t="t" r="r" b="b"/>
              <a:pathLst>
                <a:path w="805" h="1873" extrusionOk="0">
                  <a:moveTo>
                    <a:pt x="385" y="0"/>
                  </a:moveTo>
                  <a:cubicBezTo>
                    <a:pt x="361" y="0"/>
                    <a:pt x="348" y="12"/>
                    <a:pt x="324" y="12"/>
                  </a:cubicBezTo>
                  <a:cubicBezTo>
                    <a:pt x="121" y="36"/>
                    <a:pt x="1" y="264"/>
                    <a:pt x="1" y="480"/>
                  </a:cubicBezTo>
                  <a:lnTo>
                    <a:pt x="1" y="1392"/>
                  </a:lnTo>
                  <a:cubicBezTo>
                    <a:pt x="1" y="1608"/>
                    <a:pt x="121" y="1849"/>
                    <a:pt x="324" y="1873"/>
                  </a:cubicBezTo>
                  <a:lnTo>
                    <a:pt x="385" y="1873"/>
                  </a:lnTo>
                  <a:cubicBezTo>
                    <a:pt x="516" y="1873"/>
                    <a:pt x="601" y="1801"/>
                    <a:pt x="684" y="1704"/>
                  </a:cubicBezTo>
                  <a:cubicBezTo>
                    <a:pt x="721" y="1669"/>
                    <a:pt x="780" y="1597"/>
                    <a:pt x="780" y="1597"/>
                  </a:cubicBezTo>
                  <a:cubicBezTo>
                    <a:pt x="793" y="1549"/>
                    <a:pt x="804" y="1501"/>
                    <a:pt x="804" y="1453"/>
                  </a:cubicBezTo>
                  <a:lnTo>
                    <a:pt x="804" y="432"/>
                  </a:lnTo>
                  <a:cubicBezTo>
                    <a:pt x="804" y="192"/>
                    <a:pt x="612" y="0"/>
                    <a:pt x="385" y="0"/>
                  </a:cubicBezTo>
                  <a:close/>
                </a:path>
              </a:pathLst>
            </a:custGeom>
            <a:solidFill>
              <a:srgbClr val="E3A7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2"/>
            <p:cNvSpPr/>
            <p:nvPr/>
          </p:nvSpPr>
          <p:spPr>
            <a:xfrm>
              <a:off x="6085623" y="2867456"/>
              <a:ext cx="37947" cy="91945"/>
            </a:xfrm>
            <a:custGeom>
              <a:avLst/>
              <a:gdLst/>
              <a:ahLst/>
              <a:cxnLst/>
              <a:rect l="l" t="t" r="r" b="b"/>
              <a:pathLst>
                <a:path w="818" h="1982" extrusionOk="0">
                  <a:moveTo>
                    <a:pt x="337" y="1"/>
                  </a:moveTo>
                  <a:cubicBezTo>
                    <a:pt x="133" y="25"/>
                    <a:pt x="1" y="289"/>
                    <a:pt x="1" y="505"/>
                  </a:cubicBezTo>
                  <a:lnTo>
                    <a:pt x="25" y="1478"/>
                  </a:lnTo>
                  <a:cubicBezTo>
                    <a:pt x="25" y="1742"/>
                    <a:pt x="205" y="1958"/>
                    <a:pt x="337" y="1982"/>
                  </a:cubicBezTo>
                  <a:lnTo>
                    <a:pt x="385" y="1982"/>
                  </a:lnTo>
                  <a:cubicBezTo>
                    <a:pt x="625" y="1982"/>
                    <a:pt x="817" y="1790"/>
                    <a:pt x="817" y="1561"/>
                  </a:cubicBezTo>
                  <a:lnTo>
                    <a:pt x="817" y="1249"/>
                  </a:lnTo>
                  <a:lnTo>
                    <a:pt x="817" y="793"/>
                  </a:lnTo>
                  <a:lnTo>
                    <a:pt x="817" y="422"/>
                  </a:lnTo>
                  <a:cubicBezTo>
                    <a:pt x="817" y="193"/>
                    <a:pt x="625" y="1"/>
                    <a:pt x="385" y="1"/>
                  </a:cubicBezTo>
                  <a:close/>
                </a:path>
              </a:pathLst>
            </a:custGeom>
            <a:solidFill>
              <a:srgbClr val="E3A7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2"/>
            <p:cNvSpPr/>
            <p:nvPr/>
          </p:nvSpPr>
          <p:spPr>
            <a:xfrm>
              <a:off x="6047259" y="2880306"/>
              <a:ext cx="37298" cy="60168"/>
            </a:xfrm>
            <a:custGeom>
              <a:avLst/>
              <a:gdLst/>
              <a:ahLst/>
              <a:cxnLst/>
              <a:rect l="l" t="t" r="r" b="b"/>
              <a:pathLst>
                <a:path w="804" h="1297" extrusionOk="0">
                  <a:moveTo>
                    <a:pt x="372" y="1"/>
                  </a:moveTo>
                  <a:cubicBezTo>
                    <a:pt x="348" y="1"/>
                    <a:pt x="336" y="1"/>
                    <a:pt x="312" y="12"/>
                  </a:cubicBezTo>
                  <a:cubicBezTo>
                    <a:pt x="312" y="12"/>
                    <a:pt x="0" y="121"/>
                    <a:pt x="0" y="492"/>
                  </a:cubicBezTo>
                  <a:lnTo>
                    <a:pt x="0" y="1297"/>
                  </a:lnTo>
                  <a:lnTo>
                    <a:pt x="804" y="1284"/>
                  </a:lnTo>
                  <a:lnTo>
                    <a:pt x="780" y="420"/>
                  </a:lnTo>
                  <a:cubicBezTo>
                    <a:pt x="780" y="409"/>
                    <a:pt x="792" y="396"/>
                    <a:pt x="792" y="385"/>
                  </a:cubicBezTo>
                  <a:cubicBezTo>
                    <a:pt x="768" y="169"/>
                    <a:pt x="588" y="1"/>
                    <a:pt x="372" y="1"/>
                  </a:cubicBezTo>
                  <a:close/>
                </a:path>
              </a:pathLst>
            </a:custGeom>
            <a:solidFill>
              <a:srgbClr val="E3A7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2"/>
            <p:cNvSpPr/>
            <p:nvPr/>
          </p:nvSpPr>
          <p:spPr>
            <a:xfrm>
              <a:off x="6017256" y="2903967"/>
              <a:ext cx="184241" cy="301297"/>
            </a:xfrm>
            <a:custGeom>
              <a:avLst/>
              <a:gdLst/>
              <a:ahLst/>
              <a:cxnLst/>
              <a:rect l="l" t="t" r="r" b="b"/>
              <a:pathLst>
                <a:path w="3853" h="6300" extrusionOk="0">
                  <a:moveTo>
                    <a:pt x="1276" y="0"/>
                  </a:moveTo>
                  <a:cubicBezTo>
                    <a:pt x="1247" y="0"/>
                    <a:pt x="1218" y="3"/>
                    <a:pt x="1188" y="10"/>
                  </a:cubicBezTo>
                  <a:lnTo>
                    <a:pt x="324" y="226"/>
                  </a:lnTo>
                  <a:cubicBezTo>
                    <a:pt x="132" y="274"/>
                    <a:pt x="0" y="525"/>
                    <a:pt x="0" y="717"/>
                  </a:cubicBezTo>
                  <a:lnTo>
                    <a:pt x="0" y="1390"/>
                  </a:lnTo>
                  <a:cubicBezTo>
                    <a:pt x="0" y="1882"/>
                    <a:pt x="672" y="2542"/>
                    <a:pt x="1116" y="2758"/>
                  </a:cubicBezTo>
                  <a:cubicBezTo>
                    <a:pt x="1296" y="2843"/>
                    <a:pt x="1260" y="5507"/>
                    <a:pt x="1272" y="6155"/>
                  </a:cubicBezTo>
                  <a:cubicBezTo>
                    <a:pt x="1272" y="6215"/>
                    <a:pt x="1368" y="6276"/>
                    <a:pt x="1368" y="6300"/>
                  </a:cubicBezTo>
                  <a:lnTo>
                    <a:pt x="3505" y="6300"/>
                  </a:lnTo>
                  <a:cubicBezTo>
                    <a:pt x="3553" y="6300"/>
                    <a:pt x="3529" y="6263"/>
                    <a:pt x="3529" y="6227"/>
                  </a:cubicBezTo>
                  <a:lnTo>
                    <a:pt x="3529" y="3190"/>
                  </a:lnTo>
                  <a:cubicBezTo>
                    <a:pt x="3541" y="3083"/>
                    <a:pt x="3577" y="2902"/>
                    <a:pt x="3613" y="2795"/>
                  </a:cubicBezTo>
                  <a:lnTo>
                    <a:pt x="3625" y="2782"/>
                  </a:lnTo>
                  <a:cubicBezTo>
                    <a:pt x="3685" y="2626"/>
                    <a:pt x="3733" y="2458"/>
                    <a:pt x="3781" y="2266"/>
                  </a:cubicBezTo>
                  <a:cubicBezTo>
                    <a:pt x="3817" y="2110"/>
                    <a:pt x="3829" y="1954"/>
                    <a:pt x="3829" y="1798"/>
                  </a:cubicBezTo>
                  <a:lnTo>
                    <a:pt x="3853" y="1150"/>
                  </a:lnTo>
                  <a:lnTo>
                    <a:pt x="2905" y="1990"/>
                  </a:lnTo>
                  <a:lnTo>
                    <a:pt x="2004" y="1990"/>
                  </a:lnTo>
                  <a:cubicBezTo>
                    <a:pt x="1969" y="1990"/>
                    <a:pt x="1945" y="1978"/>
                    <a:pt x="1932" y="1954"/>
                  </a:cubicBezTo>
                  <a:cubicBezTo>
                    <a:pt x="1740" y="1594"/>
                    <a:pt x="1416" y="1426"/>
                    <a:pt x="1032" y="1426"/>
                  </a:cubicBezTo>
                  <a:cubicBezTo>
                    <a:pt x="1008" y="1414"/>
                    <a:pt x="984" y="1402"/>
                    <a:pt x="972" y="1378"/>
                  </a:cubicBezTo>
                  <a:lnTo>
                    <a:pt x="888" y="1018"/>
                  </a:lnTo>
                  <a:cubicBezTo>
                    <a:pt x="888" y="994"/>
                    <a:pt x="900" y="957"/>
                    <a:pt x="936" y="957"/>
                  </a:cubicBezTo>
                  <a:lnTo>
                    <a:pt x="1368" y="837"/>
                  </a:lnTo>
                  <a:cubicBezTo>
                    <a:pt x="1596" y="789"/>
                    <a:pt x="1740" y="562"/>
                    <a:pt x="1692" y="333"/>
                  </a:cubicBezTo>
                  <a:cubicBezTo>
                    <a:pt x="1650" y="135"/>
                    <a:pt x="1472" y="0"/>
                    <a:pt x="1276" y="0"/>
                  </a:cubicBezTo>
                  <a:close/>
                </a:path>
              </a:pathLst>
            </a:custGeom>
            <a:solidFill>
              <a:srgbClr val="E3A7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2"/>
            <p:cNvSpPr/>
            <p:nvPr/>
          </p:nvSpPr>
          <p:spPr>
            <a:xfrm>
              <a:off x="6057790" y="3064054"/>
              <a:ext cx="93615" cy="28994"/>
            </a:xfrm>
            <a:custGeom>
              <a:avLst/>
              <a:gdLst/>
              <a:ahLst/>
              <a:cxnLst/>
              <a:rect l="l" t="t" r="r" b="b"/>
              <a:pathLst>
                <a:path w="2018" h="625" extrusionOk="0">
                  <a:moveTo>
                    <a:pt x="241" y="1"/>
                  </a:moveTo>
                  <a:cubicBezTo>
                    <a:pt x="109" y="1"/>
                    <a:pt x="1" y="108"/>
                    <a:pt x="1" y="252"/>
                  </a:cubicBezTo>
                  <a:cubicBezTo>
                    <a:pt x="1" y="385"/>
                    <a:pt x="109" y="505"/>
                    <a:pt x="241" y="505"/>
                  </a:cubicBezTo>
                  <a:lnTo>
                    <a:pt x="1009" y="625"/>
                  </a:lnTo>
                  <a:lnTo>
                    <a:pt x="2017" y="505"/>
                  </a:lnTo>
                  <a:lnTo>
                    <a:pt x="20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2"/>
            <p:cNvSpPr/>
            <p:nvPr/>
          </p:nvSpPr>
          <p:spPr>
            <a:xfrm>
              <a:off x="6057790" y="3087434"/>
              <a:ext cx="94728" cy="28437"/>
            </a:xfrm>
            <a:custGeom>
              <a:avLst/>
              <a:gdLst/>
              <a:ahLst/>
              <a:cxnLst/>
              <a:rect l="l" t="t" r="r" b="b"/>
              <a:pathLst>
                <a:path w="2042" h="613" extrusionOk="0">
                  <a:moveTo>
                    <a:pt x="241" y="1"/>
                  </a:moveTo>
                  <a:cubicBezTo>
                    <a:pt x="109" y="1"/>
                    <a:pt x="1" y="108"/>
                    <a:pt x="1" y="241"/>
                  </a:cubicBezTo>
                  <a:cubicBezTo>
                    <a:pt x="1" y="385"/>
                    <a:pt x="109" y="492"/>
                    <a:pt x="241" y="492"/>
                  </a:cubicBezTo>
                  <a:lnTo>
                    <a:pt x="998" y="613"/>
                  </a:lnTo>
                  <a:lnTo>
                    <a:pt x="2041" y="492"/>
                  </a:lnTo>
                  <a:lnTo>
                    <a:pt x="20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2"/>
            <p:cNvSpPr/>
            <p:nvPr/>
          </p:nvSpPr>
          <p:spPr>
            <a:xfrm>
              <a:off x="6057790" y="3110258"/>
              <a:ext cx="107532" cy="23427"/>
            </a:xfrm>
            <a:custGeom>
              <a:avLst/>
              <a:gdLst/>
              <a:ahLst/>
              <a:cxnLst/>
              <a:rect l="l" t="t" r="r" b="b"/>
              <a:pathLst>
                <a:path w="2318" h="505" extrusionOk="0">
                  <a:moveTo>
                    <a:pt x="241" y="0"/>
                  </a:moveTo>
                  <a:cubicBezTo>
                    <a:pt x="109" y="0"/>
                    <a:pt x="1" y="109"/>
                    <a:pt x="1" y="253"/>
                  </a:cubicBezTo>
                  <a:cubicBezTo>
                    <a:pt x="1" y="385"/>
                    <a:pt x="109" y="505"/>
                    <a:pt x="241" y="505"/>
                  </a:cubicBezTo>
                  <a:lnTo>
                    <a:pt x="2318" y="505"/>
                  </a:lnTo>
                  <a:lnTo>
                    <a:pt x="20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2"/>
            <p:cNvSpPr/>
            <p:nvPr/>
          </p:nvSpPr>
          <p:spPr>
            <a:xfrm>
              <a:off x="6263851" y="2964966"/>
              <a:ext cx="142046" cy="79095"/>
            </a:xfrm>
            <a:custGeom>
              <a:avLst/>
              <a:gdLst/>
              <a:ahLst/>
              <a:cxnLst/>
              <a:rect l="l" t="t" r="r" b="b"/>
              <a:pathLst>
                <a:path w="3062" h="1705" extrusionOk="0">
                  <a:moveTo>
                    <a:pt x="0" y="0"/>
                  </a:moveTo>
                  <a:lnTo>
                    <a:pt x="0" y="1596"/>
                  </a:lnTo>
                  <a:lnTo>
                    <a:pt x="2377" y="1705"/>
                  </a:lnTo>
                  <a:lnTo>
                    <a:pt x="3061" y="648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rgbClr val="C68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2"/>
            <p:cNvSpPr/>
            <p:nvPr/>
          </p:nvSpPr>
          <p:spPr>
            <a:xfrm>
              <a:off x="6370222" y="2919273"/>
              <a:ext cx="35674" cy="74688"/>
            </a:xfrm>
            <a:custGeom>
              <a:avLst/>
              <a:gdLst/>
              <a:ahLst/>
              <a:cxnLst/>
              <a:rect l="l" t="t" r="r" b="b"/>
              <a:pathLst>
                <a:path w="769" h="1610" extrusionOk="0">
                  <a:moveTo>
                    <a:pt x="300" y="1"/>
                  </a:moveTo>
                  <a:cubicBezTo>
                    <a:pt x="84" y="25"/>
                    <a:pt x="0" y="276"/>
                    <a:pt x="0" y="492"/>
                  </a:cubicBezTo>
                  <a:lnTo>
                    <a:pt x="0" y="1117"/>
                  </a:lnTo>
                  <a:cubicBezTo>
                    <a:pt x="0" y="1333"/>
                    <a:pt x="84" y="1573"/>
                    <a:pt x="300" y="1597"/>
                  </a:cubicBezTo>
                  <a:cubicBezTo>
                    <a:pt x="312" y="1609"/>
                    <a:pt x="336" y="1609"/>
                    <a:pt x="348" y="1609"/>
                  </a:cubicBezTo>
                  <a:cubicBezTo>
                    <a:pt x="576" y="1609"/>
                    <a:pt x="768" y="1417"/>
                    <a:pt x="768" y="1189"/>
                  </a:cubicBezTo>
                  <a:lnTo>
                    <a:pt x="768" y="420"/>
                  </a:lnTo>
                  <a:cubicBezTo>
                    <a:pt x="768" y="180"/>
                    <a:pt x="576" y="1"/>
                    <a:pt x="348" y="1"/>
                  </a:cubicBezTo>
                  <a:close/>
                </a:path>
              </a:pathLst>
            </a:custGeom>
            <a:solidFill>
              <a:srgbClr val="C68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2"/>
            <p:cNvSpPr/>
            <p:nvPr/>
          </p:nvSpPr>
          <p:spPr>
            <a:xfrm>
              <a:off x="6329539" y="2908139"/>
              <a:ext cx="37390" cy="86935"/>
            </a:xfrm>
            <a:custGeom>
              <a:avLst/>
              <a:gdLst/>
              <a:ahLst/>
              <a:cxnLst/>
              <a:rect l="l" t="t" r="r" b="b"/>
              <a:pathLst>
                <a:path w="806" h="1874" extrusionOk="0">
                  <a:moveTo>
                    <a:pt x="325" y="1"/>
                  </a:moveTo>
                  <a:cubicBezTo>
                    <a:pt x="120" y="25"/>
                    <a:pt x="0" y="252"/>
                    <a:pt x="0" y="468"/>
                  </a:cubicBezTo>
                  <a:lnTo>
                    <a:pt x="0" y="1393"/>
                  </a:lnTo>
                  <a:cubicBezTo>
                    <a:pt x="0" y="1609"/>
                    <a:pt x="120" y="1837"/>
                    <a:pt x="325" y="1873"/>
                  </a:cubicBezTo>
                  <a:lnTo>
                    <a:pt x="385" y="1873"/>
                  </a:lnTo>
                  <a:cubicBezTo>
                    <a:pt x="517" y="1873"/>
                    <a:pt x="601" y="1801"/>
                    <a:pt x="685" y="1705"/>
                  </a:cubicBezTo>
                  <a:cubicBezTo>
                    <a:pt x="721" y="1669"/>
                    <a:pt x="781" y="1585"/>
                    <a:pt x="781" y="1585"/>
                  </a:cubicBezTo>
                  <a:cubicBezTo>
                    <a:pt x="793" y="1537"/>
                    <a:pt x="805" y="1501"/>
                    <a:pt x="805" y="1453"/>
                  </a:cubicBezTo>
                  <a:lnTo>
                    <a:pt x="805" y="420"/>
                  </a:lnTo>
                  <a:cubicBezTo>
                    <a:pt x="805" y="193"/>
                    <a:pt x="613" y="1"/>
                    <a:pt x="385" y="1"/>
                  </a:cubicBezTo>
                  <a:close/>
                </a:path>
              </a:pathLst>
            </a:custGeom>
            <a:solidFill>
              <a:srgbClr val="C68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2"/>
            <p:cNvSpPr/>
            <p:nvPr/>
          </p:nvSpPr>
          <p:spPr>
            <a:xfrm>
              <a:off x="6290015" y="2899789"/>
              <a:ext cx="37901" cy="91945"/>
            </a:xfrm>
            <a:custGeom>
              <a:avLst/>
              <a:gdLst/>
              <a:ahLst/>
              <a:cxnLst/>
              <a:rect l="l" t="t" r="r" b="b"/>
              <a:pathLst>
                <a:path w="817" h="1982" extrusionOk="0">
                  <a:moveTo>
                    <a:pt x="396" y="0"/>
                  </a:moveTo>
                  <a:cubicBezTo>
                    <a:pt x="372" y="0"/>
                    <a:pt x="361" y="13"/>
                    <a:pt x="337" y="13"/>
                  </a:cubicBezTo>
                  <a:cubicBezTo>
                    <a:pt x="132" y="37"/>
                    <a:pt x="1" y="288"/>
                    <a:pt x="1" y="504"/>
                  </a:cubicBezTo>
                  <a:lnTo>
                    <a:pt x="25" y="1489"/>
                  </a:lnTo>
                  <a:cubicBezTo>
                    <a:pt x="25" y="1741"/>
                    <a:pt x="204" y="1969"/>
                    <a:pt x="337" y="1981"/>
                  </a:cubicBezTo>
                  <a:lnTo>
                    <a:pt x="396" y="1981"/>
                  </a:lnTo>
                  <a:cubicBezTo>
                    <a:pt x="625" y="1981"/>
                    <a:pt x="817" y="1801"/>
                    <a:pt x="817" y="1561"/>
                  </a:cubicBezTo>
                  <a:lnTo>
                    <a:pt x="817" y="1261"/>
                  </a:lnTo>
                  <a:lnTo>
                    <a:pt x="817" y="792"/>
                  </a:lnTo>
                  <a:lnTo>
                    <a:pt x="817" y="432"/>
                  </a:lnTo>
                  <a:cubicBezTo>
                    <a:pt x="817" y="192"/>
                    <a:pt x="625" y="0"/>
                    <a:pt x="396" y="0"/>
                  </a:cubicBezTo>
                  <a:close/>
                </a:path>
              </a:pathLst>
            </a:custGeom>
            <a:solidFill>
              <a:srgbClr val="C68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2"/>
            <p:cNvSpPr/>
            <p:nvPr/>
          </p:nvSpPr>
          <p:spPr>
            <a:xfrm>
              <a:off x="6251558" y="2913150"/>
              <a:ext cx="37390" cy="60168"/>
            </a:xfrm>
            <a:custGeom>
              <a:avLst/>
              <a:gdLst/>
              <a:ahLst/>
              <a:cxnLst/>
              <a:rect l="l" t="t" r="r" b="b"/>
              <a:pathLst>
                <a:path w="806" h="1297" extrusionOk="0">
                  <a:moveTo>
                    <a:pt x="313" y="0"/>
                  </a:moveTo>
                  <a:cubicBezTo>
                    <a:pt x="313" y="0"/>
                    <a:pt x="1" y="109"/>
                    <a:pt x="1" y="493"/>
                  </a:cubicBezTo>
                  <a:lnTo>
                    <a:pt x="13" y="1297"/>
                  </a:lnTo>
                  <a:lnTo>
                    <a:pt x="806" y="1285"/>
                  </a:lnTo>
                  <a:lnTo>
                    <a:pt x="782" y="421"/>
                  </a:lnTo>
                  <a:cubicBezTo>
                    <a:pt x="782" y="408"/>
                    <a:pt x="793" y="384"/>
                    <a:pt x="793" y="373"/>
                  </a:cubicBezTo>
                  <a:cubicBezTo>
                    <a:pt x="769" y="157"/>
                    <a:pt x="590" y="0"/>
                    <a:pt x="374" y="0"/>
                  </a:cubicBezTo>
                  <a:close/>
                </a:path>
              </a:pathLst>
            </a:custGeom>
            <a:solidFill>
              <a:srgbClr val="C68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2"/>
            <p:cNvSpPr/>
            <p:nvPr/>
          </p:nvSpPr>
          <p:spPr>
            <a:xfrm>
              <a:off x="6227065" y="2941679"/>
              <a:ext cx="178833" cy="259413"/>
            </a:xfrm>
            <a:custGeom>
              <a:avLst/>
              <a:gdLst/>
              <a:ahLst/>
              <a:cxnLst/>
              <a:rect l="l" t="t" r="r" b="b"/>
              <a:pathLst>
                <a:path w="3855" h="5592" extrusionOk="0">
                  <a:moveTo>
                    <a:pt x="1278" y="0"/>
                  </a:moveTo>
                  <a:cubicBezTo>
                    <a:pt x="1249" y="0"/>
                    <a:pt x="1219" y="3"/>
                    <a:pt x="1190" y="9"/>
                  </a:cubicBezTo>
                  <a:lnTo>
                    <a:pt x="325" y="225"/>
                  </a:lnTo>
                  <a:cubicBezTo>
                    <a:pt x="133" y="262"/>
                    <a:pt x="13" y="514"/>
                    <a:pt x="1" y="706"/>
                  </a:cubicBezTo>
                  <a:lnTo>
                    <a:pt x="13" y="1378"/>
                  </a:lnTo>
                  <a:cubicBezTo>
                    <a:pt x="13" y="1870"/>
                    <a:pt x="517" y="2423"/>
                    <a:pt x="961" y="2639"/>
                  </a:cubicBezTo>
                  <a:lnTo>
                    <a:pt x="1022" y="2674"/>
                  </a:lnTo>
                  <a:cubicBezTo>
                    <a:pt x="1225" y="2770"/>
                    <a:pt x="1430" y="5592"/>
                    <a:pt x="1430" y="5592"/>
                  </a:cubicBezTo>
                  <a:lnTo>
                    <a:pt x="1598" y="5519"/>
                  </a:lnTo>
                  <a:lnTo>
                    <a:pt x="1777" y="5592"/>
                  </a:lnTo>
                  <a:lnTo>
                    <a:pt x="3446" y="5592"/>
                  </a:lnTo>
                  <a:cubicBezTo>
                    <a:pt x="3494" y="5592"/>
                    <a:pt x="3530" y="5555"/>
                    <a:pt x="3530" y="5519"/>
                  </a:cubicBezTo>
                  <a:lnTo>
                    <a:pt x="3530" y="3191"/>
                  </a:lnTo>
                  <a:cubicBezTo>
                    <a:pt x="3554" y="3071"/>
                    <a:pt x="3578" y="2890"/>
                    <a:pt x="3614" y="2794"/>
                  </a:cubicBezTo>
                  <a:cubicBezTo>
                    <a:pt x="3614" y="2783"/>
                    <a:pt x="3614" y="2783"/>
                    <a:pt x="3626" y="2783"/>
                  </a:cubicBezTo>
                  <a:cubicBezTo>
                    <a:pt x="3686" y="2626"/>
                    <a:pt x="3746" y="2447"/>
                    <a:pt x="3782" y="2266"/>
                  </a:cubicBezTo>
                  <a:cubicBezTo>
                    <a:pt x="3818" y="2111"/>
                    <a:pt x="3830" y="1954"/>
                    <a:pt x="3830" y="1798"/>
                  </a:cubicBezTo>
                  <a:lnTo>
                    <a:pt x="3854" y="1150"/>
                  </a:lnTo>
                  <a:lnTo>
                    <a:pt x="2906" y="1978"/>
                  </a:lnTo>
                  <a:lnTo>
                    <a:pt x="2006" y="1978"/>
                  </a:lnTo>
                  <a:cubicBezTo>
                    <a:pt x="1969" y="1978"/>
                    <a:pt x="1945" y="1966"/>
                    <a:pt x="1934" y="1942"/>
                  </a:cubicBezTo>
                  <a:cubicBezTo>
                    <a:pt x="1742" y="1594"/>
                    <a:pt x="1417" y="1426"/>
                    <a:pt x="1033" y="1414"/>
                  </a:cubicBezTo>
                  <a:cubicBezTo>
                    <a:pt x="1009" y="1414"/>
                    <a:pt x="985" y="1390"/>
                    <a:pt x="985" y="1366"/>
                  </a:cubicBezTo>
                  <a:lnTo>
                    <a:pt x="902" y="1018"/>
                  </a:lnTo>
                  <a:cubicBezTo>
                    <a:pt x="889" y="982"/>
                    <a:pt x="902" y="958"/>
                    <a:pt x="937" y="946"/>
                  </a:cubicBezTo>
                  <a:lnTo>
                    <a:pt x="1369" y="838"/>
                  </a:lnTo>
                  <a:cubicBezTo>
                    <a:pt x="1598" y="778"/>
                    <a:pt x="1742" y="562"/>
                    <a:pt x="1694" y="334"/>
                  </a:cubicBezTo>
                  <a:cubicBezTo>
                    <a:pt x="1652" y="135"/>
                    <a:pt x="1473" y="0"/>
                    <a:pt x="1278" y="0"/>
                  </a:cubicBezTo>
                  <a:close/>
                </a:path>
              </a:pathLst>
            </a:custGeom>
            <a:solidFill>
              <a:srgbClr val="C68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2"/>
            <p:cNvSpPr/>
            <p:nvPr/>
          </p:nvSpPr>
          <p:spPr>
            <a:xfrm>
              <a:off x="6289458" y="3103578"/>
              <a:ext cx="115836" cy="30107"/>
            </a:xfrm>
            <a:custGeom>
              <a:avLst/>
              <a:gdLst/>
              <a:ahLst/>
              <a:cxnLst/>
              <a:rect l="l" t="t" r="r" b="b"/>
              <a:pathLst>
                <a:path w="2497" h="649" extrusionOk="0">
                  <a:moveTo>
                    <a:pt x="48" y="0"/>
                  </a:moveTo>
                  <a:lnTo>
                    <a:pt x="0" y="493"/>
                  </a:lnTo>
                  <a:lnTo>
                    <a:pt x="1393" y="649"/>
                  </a:lnTo>
                  <a:lnTo>
                    <a:pt x="2245" y="493"/>
                  </a:lnTo>
                  <a:cubicBezTo>
                    <a:pt x="2389" y="493"/>
                    <a:pt x="2497" y="385"/>
                    <a:pt x="2497" y="253"/>
                  </a:cubicBezTo>
                  <a:cubicBezTo>
                    <a:pt x="2497" y="109"/>
                    <a:pt x="2389" y="0"/>
                    <a:pt x="22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2"/>
            <p:cNvSpPr/>
            <p:nvPr/>
          </p:nvSpPr>
          <p:spPr>
            <a:xfrm>
              <a:off x="6291128" y="3126448"/>
              <a:ext cx="114166" cy="28994"/>
            </a:xfrm>
            <a:custGeom>
              <a:avLst/>
              <a:gdLst/>
              <a:ahLst/>
              <a:cxnLst/>
              <a:rect l="l" t="t" r="r" b="b"/>
              <a:pathLst>
                <a:path w="2461" h="625" extrusionOk="0">
                  <a:moveTo>
                    <a:pt x="156" y="0"/>
                  </a:moveTo>
                  <a:lnTo>
                    <a:pt x="1" y="504"/>
                  </a:lnTo>
                  <a:lnTo>
                    <a:pt x="1285" y="624"/>
                  </a:lnTo>
                  <a:lnTo>
                    <a:pt x="2209" y="504"/>
                  </a:lnTo>
                  <a:cubicBezTo>
                    <a:pt x="2353" y="504"/>
                    <a:pt x="2461" y="396"/>
                    <a:pt x="2461" y="252"/>
                  </a:cubicBezTo>
                  <a:cubicBezTo>
                    <a:pt x="2461" y="120"/>
                    <a:pt x="2353" y="0"/>
                    <a:pt x="22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2"/>
            <p:cNvSpPr/>
            <p:nvPr/>
          </p:nvSpPr>
          <p:spPr>
            <a:xfrm>
              <a:off x="6282221" y="3149828"/>
              <a:ext cx="123073" cy="22824"/>
            </a:xfrm>
            <a:custGeom>
              <a:avLst/>
              <a:gdLst/>
              <a:ahLst/>
              <a:cxnLst/>
              <a:rect l="l" t="t" r="r" b="b"/>
              <a:pathLst>
                <a:path w="2653" h="492" extrusionOk="0">
                  <a:moveTo>
                    <a:pt x="156" y="0"/>
                  </a:moveTo>
                  <a:lnTo>
                    <a:pt x="1" y="492"/>
                  </a:lnTo>
                  <a:lnTo>
                    <a:pt x="2401" y="492"/>
                  </a:lnTo>
                  <a:cubicBezTo>
                    <a:pt x="2545" y="492"/>
                    <a:pt x="2653" y="384"/>
                    <a:pt x="2653" y="252"/>
                  </a:cubicBezTo>
                  <a:cubicBezTo>
                    <a:pt x="2653" y="108"/>
                    <a:pt x="2545" y="0"/>
                    <a:pt x="24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2"/>
            <p:cNvSpPr/>
            <p:nvPr/>
          </p:nvSpPr>
          <p:spPr>
            <a:xfrm>
              <a:off x="6169727" y="3062941"/>
              <a:ext cx="141489" cy="78538"/>
            </a:xfrm>
            <a:custGeom>
              <a:avLst/>
              <a:gdLst/>
              <a:ahLst/>
              <a:cxnLst/>
              <a:rect l="l" t="t" r="r" b="b"/>
              <a:pathLst>
                <a:path w="3050" h="1693" extrusionOk="0">
                  <a:moveTo>
                    <a:pt x="1" y="1"/>
                  </a:moveTo>
                  <a:lnTo>
                    <a:pt x="1" y="1573"/>
                  </a:lnTo>
                  <a:lnTo>
                    <a:pt x="2365" y="1693"/>
                  </a:lnTo>
                  <a:lnTo>
                    <a:pt x="3050" y="636"/>
                  </a:lnTo>
                  <a:lnTo>
                    <a:pt x="3050" y="1"/>
                  </a:lnTo>
                  <a:close/>
                </a:path>
              </a:pathLst>
            </a:custGeom>
            <a:solidFill>
              <a:srgbClr val="F2D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2"/>
            <p:cNvSpPr/>
            <p:nvPr/>
          </p:nvSpPr>
          <p:spPr>
            <a:xfrm>
              <a:off x="6275541" y="3017294"/>
              <a:ext cx="35674" cy="74085"/>
            </a:xfrm>
            <a:custGeom>
              <a:avLst/>
              <a:gdLst/>
              <a:ahLst/>
              <a:cxnLst/>
              <a:rect l="l" t="t" r="r" b="b"/>
              <a:pathLst>
                <a:path w="769" h="1597" extrusionOk="0">
                  <a:moveTo>
                    <a:pt x="289" y="0"/>
                  </a:moveTo>
                  <a:cubicBezTo>
                    <a:pt x="84" y="24"/>
                    <a:pt x="1" y="276"/>
                    <a:pt x="1" y="492"/>
                  </a:cubicBezTo>
                  <a:lnTo>
                    <a:pt x="1" y="1116"/>
                  </a:lnTo>
                  <a:cubicBezTo>
                    <a:pt x="1" y="1332"/>
                    <a:pt x="84" y="1561"/>
                    <a:pt x="289" y="1596"/>
                  </a:cubicBezTo>
                  <a:lnTo>
                    <a:pt x="348" y="1596"/>
                  </a:lnTo>
                  <a:cubicBezTo>
                    <a:pt x="577" y="1596"/>
                    <a:pt x="769" y="1404"/>
                    <a:pt x="769" y="1177"/>
                  </a:cubicBezTo>
                  <a:lnTo>
                    <a:pt x="769" y="420"/>
                  </a:lnTo>
                  <a:cubicBezTo>
                    <a:pt x="769" y="180"/>
                    <a:pt x="577" y="0"/>
                    <a:pt x="348" y="0"/>
                  </a:cubicBezTo>
                  <a:close/>
                </a:path>
              </a:pathLst>
            </a:custGeom>
            <a:solidFill>
              <a:srgbClr val="F2D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2"/>
            <p:cNvSpPr/>
            <p:nvPr/>
          </p:nvSpPr>
          <p:spPr>
            <a:xfrm>
              <a:off x="6234858" y="3006160"/>
              <a:ext cx="37390" cy="86332"/>
            </a:xfrm>
            <a:custGeom>
              <a:avLst/>
              <a:gdLst/>
              <a:ahLst/>
              <a:cxnLst/>
              <a:rect l="l" t="t" r="r" b="b"/>
              <a:pathLst>
                <a:path w="806" h="1861" extrusionOk="0">
                  <a:moveTo>
                    <a:pt x="337" y="0"/>
                  </a:moveTo>
                  <a:cubicBezTo>
                    <a:pt x="121" y="24"/>
                    <a:pt x="1" y="252"/>
                    <a:pt x="1" y="468"/>
                  </a:cubicBezTo>
                  <a:lnTo>
                    <a:pt x="1" y="1380"/>
                  </a:lnTo>
                  <a:cubicBezTo>
                    <a:pt x="1" y="1596"/>
                    <a:pt x="121" y="1836"/>
                    <a:pt x="337" y="1860"/>
                  </a:cubicBezTo>
                  <a:lnTo>
                    <a:pt x="385" y="1860"/>
                  </a:lnTo>
                  <a:cubicBezTo>
                    <a:pt x="517" y="1860"/>
                    <a:pt x="601" y="1788"/>
                    <a:pt x="686" y="1692"/>
                  </a:cubicBezTo>
                  <a:cubicBezTo>
                    <a:pt x="721" y="1657"/>
                    <a:pt x="782" y="1572"/>
                    <a:pt x="782" y="1572"/>
                  </a:cubicBezTo>
                  <a:cubicBezTo>
                    <a:pt x="793" y="1537"/>
                    <a:pt x="806" y="1489"/>
                    <a:pt x="806" y="1441"/>
                  </a:cubicBezTo>
                  <a:lnTo>
                    <a:pt x="806" y="420"/>
                  </a:lnTo>
                  <a:cubicBezTo>
                    <a:pt x="806" y="192"/>
                    <a:pt x="614" y="0"/>
                    <a:pt x="385" y="0"/>
                  </a:cubicBezTo>
                  <a:close/>
                </a:path>
              </a:pathLst>
            </a:custGeom>
            <a:solidFill>
              <a:srgbClr val="F2D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2"/>
            <p:cNvSpPr/>
            <p:nvPr/>
          </p:nvSpPr>
          <p:spPr>
            <a:xfrm>
              <a:off x="6195891" y="2998367"/>
              <a:ext cx="37390" cy="91342"/>
            </a:xfrm>
            <a:custGeom>
              <a:avLst/>
              <a:gdLst/>
              <a:ahLst/>
              <a:cxnLst/>
              <a:rect l="l" t="t" r="r" b="b"/>
              <a:pathLst>
                <a:path w="806" h="1969" extrusionOk="0">
                  <a:moveTo>
                    <a:pt x="337" y="0"/>
                  </a:moveTo>
                  <a:cubicBezTo>
                    <a:pt x="133" y="24"/>
                    <a:pt x="1" y="276"/>
                    <a:pt x="1" y="492"/>
                  </a:cubicBezTo>
                  <a:lnTo>
                    <a:pt x="25" y="1465"/>
                  </a:lnTo>
                  <a:cubicBezTo>
                    <a:pt x="25" y="1729"/>
                    <a:pt x="205" y="1945"/>
                    <a:pt x="337" y="1956"/>
                  </a:cubicBezTo>
                  <a:cubicBezTo>
                    <a:pt x="349" y="1956"/>
                    <a:pt x="373" y="1969"/>
                    <a:pt x="385" y="1969"/>
                  </a:cubicBezTo>
                  <a:cubicBezTo>
                    <a:pt x="613" y="1969"/>
                    <a:pt x="805" y="1777"/>
                    <a:pt x="805" y="1548"/>
                  </a:cubicBezTo>
                  <a:lnTo>
                    <a:pt x="805" y="1236"/>
                  </a:lnTo>
                  <a:lnTo>
                    <a:pt x="805" y="780"/>
                  </a:lnTo>
                  <a:lnTo>
                    <a:pt x="805" y="420"/>
                  </a:lnTo>
                  <a:cubicBezTo>
                    <a:pt x="805" y="180"/>
                    <a:pt x="613" y="0"/>
                    <a:pt x="385" y="0"/>
                  </a:cubicBezTo>
                  <a:close/>
                </a:path>
              </a:pathLst>
            </a:custGeom>
            <a:solidFill>
              <a:srgbClr val="F2D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2"/>
            <p:cNvSpPr/>
            <p:nvPr/>
          </p:nvSpPr>
          <p:spPr>
            <a:xfrm>
              <a:off x="6158037" y="3011124"/>
              <a:ext cx="36787" cy="59658"/>
            </a:xfrm>
            <a:custGeom>
              <a:avLst/>
              <a:gdLst/>
              <a:ahLst/>
              <a:cxnLst/>
              <a:rect l="l" t="t" r="r" b="b"/>
              <a:pathLst>
                <a:path w="793" h="1286" extrusionOk="0">
                  <a:moveTo>
                    <a:pt x="301" y="1"/>
                  </a:moveTo>
                  <a:cubicBezTo>
                    <a:pt x="301" y="1"/>
                    <a:pt x="0" y="109"/>
                    <a:pt x="0" y="493"/>
                  </a:cubicBezTo>
                  <a:lnTo>
                    <a:pt x="0" y="1286"/>
                  </a:lnTo>
                  <a:lnTo>
                    <a:pt x="793" y="1273"/>
                  </a:lnTo>
                  <a:lnTo>
                    <a:pt x="769" y="421"/>
                  </a:lnTo>
                  <a:cubicBezTo>
                    <a:pt x="769" y="397"/>
                    <a:pt x="781" y="385"/>
                    <a:pt x="781" y="373"/>
                  </a:cubicBezTo>
                  <a:cubicBezTo>
                    <a:pt x="757" y="169"/>
                    <a:pt x="577" y="1"/>
                    <a:pt x="360" y="1"/>
                  </a:cubicBezTo>
                  <a:close/>
                </a:path>
              </a:pathLst>
            </a:custGeom>
            <a:solidFill>
              <a:srgbClr val="F2D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2"/>
            <p:cNvSpPr/>
            <p:nvPr/>
          </p:nvSpPr>
          <p:spPr>
            <a:xfrm>
              <a:off x="6125785" y="3039650"/>
              <a:ext cx="184252" cy="161446"/>
            </a:xfrm>
            <a:custGeom>
              <a:avLst/>
              <a:gdLst/>
              <a:ahLst/>
              <a:cxnLst/>
              <a:rect l="l" t="t" r="r" b="b"/>
              <a:pathLst>
                <a:path w="3830" h="3480" extrusionOk="0">
                  <a:moveTo>
                    <a:pt x="1265" y="1"/>
                  </a:moveTo>
                  <a:cubicBezTo>
                    <a:pt x="1236" y="1"/>
                    <a:pt x="1206" y="4"/>
                    <a:pt x="1177" y="10"/>
                  </a:cubicBezTo>
                  <a:lnTo>
                    <a:pt x="325" y="215"/>
                  </a:lnTo>
                  <a:cubicBezTo>
                    <a:pt x="133" y="263"/>
                    <a:pt x="0" y="514"/>
                    <a:pt x="0" y="695"/>
                  </a:cubicBezTo>
                  <a:lnTo>
                    <a:pt x="0" y="1367"/>
                  </a:lnTo>
                  <a:cubicBezTo>
                    <a:pt x="0" y="1859"/>
                    <a:pt x="264" y="2327"/>
                    <a:pt x="709" y="2543"/>
                  </a:cubicBezTo>
                  <a:cubicBezTo>
                    <a:pt x="913" y="2627"/>
                    <a:pt x="1357" y="3179"/>
                    <a:pt x="1357" y="3480"/>
                  </a:cubicBezTo>
                  <a:lnTo>
                    <a:pt x="3422" y="3480"/>
                  </a:lnTo>
                  <a:cubicBezTo>
                    <a:pt x="3470" y="3480"/>
                    <a:pt x="3505" y="3443"/>
                    <a:pt x="3505" y="3407"/>
                  </a:cubicBezTo>
                  <a:lnTo>
                    <a:pt x="3505" y="3167"/>
                  </a:lnTo>
                  <a:cubicBezTo>
                    <a:pt x="3518" y="3047"/>
                    <a:pt x="3542" y="2867"/>
                    <a:pt x="3590" y="2771"/>
                  </a:cubicBezTo>
                  <a:lnTo>
                    <a:pt x="3590" y="2759"/>
                  </a:lnTo>
                  <a:cubicBezTo>
                    <a:pt x="3662" y="2603"/>
                    <a:pt x="3710" y="2423"/>
                    <a:pt x="3745" y="2243"/>
                  </a:cubicBezTo>
                  <a:cubicBezTo>
                    <a:pt x="3782" y="2087"/>
                    <a:pt x="3806" y="1943"/>
                    <a:pt x="3806" y="1787"/>
                  </a:cubicBezTo>
                  <a:lnTo>
                    <a:pt x="3830" y="1138"/>
                  </a:lnTo>
                  <a:lnTo>
                    <a:pt x="3830" y="1138"/>
                  </a:lnTo>
                  <a:lnTo>
                    <a:pt x="2881" y="1967"/>
                  </a:lnTo>
                  <a:lnTo>
                    <a:pt x="1981" y="1967"/>
                  </a:lnTo>
                  <a:cubicBezTo>
                    <a:pt x="1957" y="1967"/>
                    <a:pt x="1933" y="1955"/>
                    <a:pt x="1921" y="1931"/>
                  </a:cubicBezTo>
                  <a:cubicBezTo>
                    <a:pt x="1729" y="1583"/>
                    <a:pt x="1405" y="1415"/>
                    <a:pt x="1021" y="1402"/>
                  </a:cubicBezTo>
                  <a:cubicBezTo>
                    <a:pt x="997" y="1402"/>
                    <a:pt x="973" y="1378"/>
                    <a:pt x="973" y="1354"/>
                  </a:cubicBezTo>
                  <a:lnTo>
                    <a:pt x="888" y="1007"/>
                  </a:lnTo>
                  <a:cubicBezTo>
                    <a:pt x="877" y="970"/>
                    <a:pt x="901" y="946"/>
                    <a:pt x="925" y="935"/>
                  </a:cubicBezTo>
                  <a:lnTo>
                    <a:pt x="1357" y="826"/>
                  </a:lnTo>
                  <a:cubicBezTo>
                    <a:pt x="1585" y="778"/>
                    <a:pt x="1729" y="551"/>
                    <a:pt x="1681" y="322"/>
                  </a:cubicBezTo>
                  <a:cubicBezTo>
                    <a:pt x="1639" y="134"/>
                    <a:pt x="1461" y="1"/>
                    <a:pt x="1265" y="1"/>
                  </a:cubicBezTo>
                  <a:close/>
                </a:path>
              </a:pathLst>
            </a:custGeom>
            <a:solidFill>
              <a:srgbClr val="F2D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2"/>
            <p:cNvSpPr/>
            <p:nvPr/>
          </p:nvSpPr>
          <p:spPr>
            <a:xfrm>
              <a:off x="6171954" y="2741648"/>
              <a:ext cx="223321" cy="111382"/>
            </a:xfrm>
            <a:custGeom>
              <a:avLst/>
              <a:gdLst/>
              <a:ahLst/>
              <a:cxnLst/>
              <a:rect l="l" t="t" r="r" b="b"/>
              <a:pathLst>
                <a:path w="4814" h="2401" extrusionOk="0">
                  <a:moveTo>
                    <a:pt x="145" y="0"/>
                  </a:moveTo>
                  <a:cubicBezTo>
                    <a:pt x="60" y="0"/>
                    <a:pt x="1" y="61"/>
                    <a:pt x="1" y="133"/>
                  </a:cubicBezTo>
                  <a:lnTo>
                    <a:pt x="1" y="2269"/>
                  </a:lnTo>
                  <a:cubicBezTo>
                    <a:pt x="1" y="2341"/>
                    <a:pt x="60" y="2401"/>
                    <a:pt x="145" y="2401"/>
                  </a:cubicBezTo>
                  <a:lnTo>
                    <a:pt x="4670" y="2401"/>
                  </a:lnTo>
                  <a:cubicBezTo>
                    <a:pt x="4754" y="2401"/>
                    <a:pt x="4814" y="2341"/>
                    <a:pt x="4814" y="2269"/>
                  </a:cubicBezTo>
                  <a:lnTo>
                    <a:pt x="4814" y="133"/>
                  </a:lnTo>
                  <a:cubicBezTo>
                    <a:pt x="4814" y="61"/>
                    <a:pt x="4754" y="0"/>
                    <a:pt x="4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2"/>
            <p:cNvSpPr/>
            <p:nvPr/>
          </p:nvSpPr>
          <p:spPr>
            <a:xfrm>
              <a:off x="6301148" y="2762802"/>
              <a:ext cx="73575" cy="69075"/>
            </a:xfrm>
            <a:custGeom>
              <a:avLst/>
              <a:gdLst/>
              <a:ahLst/>
              <a:cxnLst/>
              <a:rect l="l" t="t" r="r" b="b"/>
              <a:pathLst>
                <a:path w="1586" h="1489" extrusionOk="0">
                  <a:moveTo>
                    <a:pt x="385" y="0"/>
                  </a:moveTo>
                  <a:cubicBezTo>
                    <a:pt x="313" y="0"/>
                    <a:pt x="241" y="61"/>
                    <a:pt x="228" y="144"/>
                  </a:cubicBezTo>
                  <a:lnTo>
                    <a:pt x="12" y="1309"/>
                  </a:lnTo>
                  <a:cubicBezTo>
                    <a:pt x="1" y="1381"/>
                    <a:pt x="60" y="1465"/>
                    <a:pt x="132" y="1477"/>
                  </a:cubicBezTo>
                  <a:cubicBezTo>
                    <a:pt x="141" y="1478"/>
                    <a:pt x="149" y="1479"/>
                    <a:pt x="157" y="1479"/>
                  </a:cubicBezTo>
                  <a:cubicBezTo>
                    <a:pt x="233" y="1479"/>
                    <a:pt x="302" y="1432"/>
                    <a:pt x="313" y="1357"/>
                  </a:cubicBezTo>
                  <a:lnTo>
                    <a:pt x="433" y="709"/>
                  </a:lnTo>
                  <a:cubicBezTo>
                    <a:pt x="433" y="709"/>
                    <a:pt x="625" y="1357"/>
                    <a:pt x="625" y="1369"/>
                  </a:cubicBezTo>
                  <a:cubicBezTo>
                    <a:pt x="649" y="1441"/>
                    <a:pt x="721" y="1489"/>
                    <a:pt x="793" y="1489"/>
                  </a:cubicBezTo>
                  <a:cubicBezTo>
                    <a:pt x="865" y="1489"/>
                    <a:pt x="937" y="1441"/>
                    <a:pt x="961" y="1369"/>
                  </a:cubicBezTo>
                  <a:cubicBezTo>
                    <a:pt x="961" y="1369"/>
                    <a:pt x="1141" y="709"/>
                    <a:pt x="1153" y="709"/>
                  </a:cubicBezTo>
                  <a:lnTo>
                    <a:pt x="1273" y="1357"/>
                  </a:lnTo>
                  <a:cubicBezTo>
                    <a:pt x="1284" y="1432"/>
                    <a:pt x="1353" y="1479"/>
                    <a:pt x="1428" y="1479"/>
                  </a:cubicBezTo>
                  <a:cubicBezTo>
                    <a:pt x="1436" y="1479"/>
                    <a:pt x="1444" y="1478"/>
                    <a:pt x="1453" y="1477"/>
                  </a:cubicBezTo>
                  <a:cubicBezTo>
                    <a:pt x="1525" y="1465"/>
                    <a:pt x="1585" y="1381"/>
                    <a:pt x="1561" y="1309"/>
                  </a:cubicBezTo>
                  <a:lnTo>
                    <a:pt x="1345" y="144"/>
                  </a:lnTo>
                  <a:cubicBezTo>
                    <a:pt x="1333" y="61"/>
                    <a:pt x="1261" y="0"/>
                    <a:pt x="1177" y="0"/>
                  </a:cubicBezTo>
                  <a:cubicBezTo>
                    <a:pt x="1105" y="0"/>
                    <a:pt x="1033" y="48"/>
                    <a:pt x="1009" y="120"/>
                  </a:cubicBezTo>
                  <a:lnTo>
                    <a:pt x="997" y="120"/>
                  </a:lnTo>
                  <a:lnTo>
                    <a:pt x="793" y="877"/>
                  </a:lnTo>
                  <a:lnTo>
                    <a:pt x="564" y="120"/>
                  </a:lnTo>
                  <a:cubicBezTo>
                    <a:pt x="540" y="48"/>
                    <a:pt x="468" y="0"/>
                    <a:pt x="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2"/>
            <p:cNvSpPr/>
            <p:nvPr/>
          </p:nvSpPr>
          <p:spPr>
            <a:xfrm>
              <a:off x="6254898" y="2762802"/>
              <a:ext cx="32937" cy="69075"/>
            </a:xfrm>
            <a:custGeom>
              <a:avLst/>
              <a:gdLst/>
              <a:ahLst/>
              <a:cxnLst/>
              <a:rect l="l" t="t" r="r" b="b"/>
              <a:pathLst>
                <a:path w="710" h="1489" extrusionOk="0">
                  <a:moveTo>
                    <a:pt x="145" y="0"/>
                  </a:moveTo>
                  <a:cubicBezTo>
                    <a:pt x="61" y="0"/>
                    <a:pt x="1" y="61"/>
                    <a:pt x="1" y="144"/>
                  </a:cubicBezTo>
                  <a:lnTo>
                    <a:pt x="1" y="1345"/>
                  </a:lnTo>
                  <a:cubicBezTo>
                    <a:pt x="1" y="1417"/>
                    <a:pt x="49" y="1477"/>
                    <a:pt x="121" y="1489"/>
                  </a:cubicBezTo>
                  <a:lnTo>
                    <a:pt x="566" y="1489"/>
                  </a:lnTo>
                  <a:cubicBezTo>
                    <a:pt x="649" y="1489"/>
                    <a:pt x="710" y="1417"/>
                    <a:pt x="710" y="1345"/>
                  </a:cubicBezTo>
                  <a:cubicBezTo>
                    <a:pt x="710" y="1261"/>
                    <a:pt x="649" y="1189"/>
                    <a:pt x="566" y="1189"/>
                  </a:cubicBezTo>
                  <a:lnTo>
                    <a:pt x="289" y="1189"/>
                  </a:lnTo>
                  <a:lnTo>
                    <a:pt x="289" y="144"/>
                  </a:lnTo>
                  <a:cubicBezTo>
                    <a:pt x="289" y="61"/>
                    <a:pt x="230" y="0"/>
                    <a:pt x="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2"/>
            <p:cNvSpPr/>
            <p:nvPr/>
          </p:nvSpPr>
          <p:spPr>
            <a:xfrm>
              <a:off x="6193154" y="2762802"/>
              <a:ext cx="47921" cy="69075"/>
            </a:xfrm>
            <a:custGeom>
              <a:avLst/>
              <a:gdLst/>
              <a:ahLst/>
              <a:cxnLst/>
              <a:rect l="l" t="t" r="r" b="b"/>
              <a:pathLst>
                <a:path w="1033" h="1489" extrusionOk="0">
                  <a:moveTo>
                    <a:pt x="492" y="301"/>
                  </a:moveTo>
                  <a:cubicBezTo>
                    <a:pt x="564" y="301"/>
                    <a:pt x="624" y="349"/>
                    <a:pt x="624" y="421"/>
                  </a:cubicBezTo>
                  <a:cubicBezTo>
                    <a:pt x="624" y="493"/>
                    <a:pt x="564" y="552"/>
                    <a:pt x="492" y="552"/>
                  </a:cubicBezTo>
                  <a:lnTo>
                    <a:pt x="300" y="552"/>
                  </a:lnTo>
                  <a:lnTo>
                    <a:pt x="300" y="301"/>
                  </a:lnTo>
                  <a:close/>
                  <a:moveTo>
                    <a:pt x="552" y="841"/>
                  </a:moveTo>
                  <a:cubicBezTo>
                    <a:pt x="648" y="841"/>
                    <a:pt x="732" y="925"/>
                    <a:pt x="732" y="1021"/>
                  </a:cubicBezTo>
                  <a:cubicBezTo>
                    <a:pt x="732" y="1117"/>
                    <a:pt x="648" y="1189"/>
                    <a:pt x="552" y="1189"/>
                  </a:cubicBezTo>
                  <a:lnTo>
                    <a:pt x="300" y="1189"/>
                  </a:lnTo>
                  <a:lnTo>
                    <a:pt x="300" y="853"/>
                  </a:lnTo>
                  <a:cubicBezTo>
                    <a:pt x="324" y="853"/>
                    <a:pt x="552" y="841"/>
                    <a:pt x="552" y="841"/>
                  </a:cubicBezTo>
                  <a:close/>
                  <a:moveTo>
                    <a:pt x="144" y="0"/>
                  </a:moveTo>
                  <a:cubicBezTo>
                    <a:pt x="72" y="0"/>
                    <a:pt x="0" y="61"/>
                    <a:pt x="0" y="144"/>
                  </a:cubicBezTo>
                  <a:lnTo>
                    <a:pt x="0" y="1345"/>
                  </a:lnTo>
                  <a:cubicBezTo>
                    <a:pt x="0" y="1381"/>
                    <a:pt x="12" y="1417"/>
                    <a:pt x="48" y="1441"/>
                  </a:cubicBezTo>
                  <a:cubicBezTo>
                    <a:pt x="72" y="1477"/>
                    <a:pt x="108" y="1489"/>
                    <a:pt x="144" y="1489"/>
                  </a:cubicBezTo>
                  <a:lnTo>
                    <a:pt x="552" y="1489"/>
                  </a:lnTo>
                  <a:cubicBezTo>
                    <a:pt x="816" y="1489"/>
                    <a:pt x="1032" y="1273"/>
                    <a:pt x="1032" y="1021"/>
                  </a:cubicBezTo>
                  <a:cubicBezTo>
                    <a:pt x="1032" y="877"/>
                    <a:pt x="960" y="745"/>
                    <a:pt x="852" y="648"/>
                  </a:cubicBezTo>
                  <a:cubicBezTo>
                    <a:pt x="900" y="589"/>
                    <a:pt x="924" y="504"/>
                    <a:pt x="924" y="421"/>
                  </a:cubicBezTo>
                  <a:cubicBezTo>
                    <a:pt x="924" y="192"/>
                    <a:pt x="732" y="0"/>
                    <a:pt x="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2"/>
            <p:cNvSpPr/>
            <p:nvPr/>
          </p:nvSpPr>
          <p:spPr>
            <a:xfrm>
              <a:off x="6013813" y="2734411"/>
              <a:ext cx="399279" cy="472250"/>
            </a:xfrm>
            <a:custGeom>
              <a:avLst/>
              <a:gdLst/>
              <a:ahLst/>
              <a:cxnLst/>
              <a:rect l="l" t="t" r="r" b="b"/>
              <a:pathLst>
                <a:path w="8607" h="10180" extrusionOk="0">
                  <a:moveTo>
                    <a:pt x="1093" y="3301"/>
                  </a:moveTo>
                  <a:cubicBezTo>
                    <a:pt x="1249" y="3301"/>
                    <a:pt x="1369" y="3421"/>
                    <a:pt x="1369" y="3565"/>
                  </a:cubicBezTo>
                  <a:lnTo>
                    <a:pt x="1369" y="3626"/>
                  </a:lnTo>
                  <a:cubicBezTo>
                    <a:pt x="1345" y="3626"/>
                    <a:pt x="841" y="3746"/>
                    <a:pt x="817" y="3757"/>
                  </a:cubicBezTo>
                  <a:lnTo>
                    <a:pt x="817" y="3565"/>
                  </a:lnTo>
                  <a:cubicBezTo>
                    <a:pt x="817" y="3421"/>
                    <a:pt x="937" y="3301"/>
                    <a:pt x="1093" y="3301"/>
                  </a:cubicBezTo>
                  <a:close/>
                  <a:moveTo>
                    <a:pt x="5942" y="2713"/>
                  </a:moveTo>
                  <a:lnTo>
                    <a:pt x="5942" y="3589"/>
                  </a:lnTo>
                  <a:cubicBezTo>
                    <a:pt x="5883" y="3650"/>
                    <a:pt x="5846" y="3709"/>
                    <a:pt x="5811" y="3794"/>
                  </a:cubicBezTo>
                  <a:cubicBezTo>
                    <a:pt x="5774" y="3770"/>
                    <a:pt x="5726" y="3746"/>
                    <a:pt x="5691" y="3733"/>
                  </a:cubicBezTo>
                  <a:lnTo>
                    <a:pt x="5691" y="2713"/>
                  </a:lnTo>
                  <a:close/>
                  <a:moveTo>
                    <a:pt x="5499" y="3997"/>
                  </a:moveTo>
                  <a:cubicBezTo>
                    <a:pt x="5654" y="3997"/>
                    <a:pt x="5774" y="4117"/>
                    <a:pt x="5774" y="4274"/>
                  </a:cubicBezTo>
                  <a:lnTo>
                    <a:pt x="5774" y="4322"/>
                  </a:lnTo>
                  <a:cubicBezTo>
                    <a:pt x="5763" y="4322"/>
                    <a:pt x="5258" y="4453"/>
                    <a:pt x="5222" y="4453"/>
                  </a:cubicBezTo>
                  <a:lnTo>
                    <a:pt x="5222" y="4274"/>
                  </a:lnTo>
                  <a:cubicBezTo>
                    <a:pt x="5222" y="4117"/>
                    <a:pt x="5355" y="3997"/>
                    <a:pt x="5499" y="3997"/>
                  </a:cubicBezTo>
                  <a:close/>
                  <a:moveTo>
                    <a:pt x="3626" y="3434"/>
                  </a:moveTo>
                  <a:cubicBezTo>
                    <a:pt x="3770" y="3434"/>
                    <a:pt x="3890" y="3554"/>
                    <a:pt x="3890" y="3698"/>
                  </a:cubicBezTo>
                  <a:lnTo>
                    <a:pt x="3890" y="4466"/>
                  </a:lnTo>
                  <a:cubicBezTo>
                    <a:pt x="3890" y="4610"/>
                    <a:pt x="3770" y="4730"/>
                    <a:pt x="3626" y="4730"/>
                  </a:cubicBezTo>
                  <a:cubicBezTo>
                    <a:pt x="3469" y="4730"/>
                    <a:pt x="3349" y="4610"/>
                    <a:pt x="3349" y="4466"/>
                  </a:cubicBezTo>
                  <a:lnTo>
                    <a:pt x="3349" y="3698"/>
                  </a:lnTo>
                  <a:cubicBezTo>
                    <a:pt x="3349" y="3554"/>
                    <a:pt x="3469" y="3434"/>
                    <a:pt x="3626" y="3434"/>
                  </a:cubicBezTo>
                  <a:close/>
                  <a:moveTo>
                    <a:pt x="1946" y="3013"/>
                  </a:moveTo>
                  <a:cubicBezTo>
                    <a:pt x="2090" y="3013"/>
                    <a:pt x="2210" y="3146"/>
                    <a:pt x="2210" y="3290"/>
                  </a:cubicBezTo>
                  <a:lnTo>
                    <a:pt x="2210" y="3554"/>
                  </a:lnTo>
                  <a:cubicBezTo>
                    <a:pt x="2210" y="3626"/>
                    <a:pt x="2282" y="3698"/>
                    <a:pt x="2365" y="3698"/>
                  </a:cubicBezTo>
                  <a:cubicBezTo>
                    <a:pt x="2437" y="3698"/>
                    <a:pt x="2509" y="3626"/>
                    <a:pt x="2509" y="3554"/>
                  </a:cubicBezTo>
                  <a:lnTo>
                    <a:pt x="2509" y="3458"/>
                  </a:lnTo>
                  <a:cubicBezTo>
                    <a:pt x="2509" y="3314"/>
                    <a:pt x="2629" y="3194"/>
                    <a:pt x="2786" y="3194"/>
                  </a:cubicBezTo>
                  <a:cubicBezTo>
                    <a:pt x="2930" y="3194"/>
                    <a:pt x="3050" y="3314"/>
                    <a:pt x="3050" y="3458"/>
                  </a:cubicBezTo>
                  <a:lnTo>
                    <a:pt x="3050" y="4490"/>
                  </a:lnTo>
                  <a:cubicBezTo>
                    <a:pt x="3050" y="4634"/>
                    <a:pt x="2930" y="4754"/>
                    <a:pt x="2786" y="4754"/>
                  </a:cubicBezTo>
                  <a:cubicBezTo>
                    <a:pt x="2618" y="4754"/>
                    <a:pt x="2509" y="4610"/>
                    <a:pt x="2509" y="4418"/>
                  </a:cubicBezTo>
                  <a:lnTo>
                    <a:pt x="2509" y="4250"/>
                  </a:lnTo>
                  <a:cubicBezTo>
                    <a:pt x="2509" y="4165"/>
                    <a:pt x="2437" y="4106"/>
                    <a:pt x="2365" y="4106"/>
                  </a:cubicBezTo>
                  <a:cubicBezTo>
                    <a:pt x="2282" y="4106"/>
                    <a:pt x="2210" y="4165"/>
                    <a:pt x="2210" y="4250"/>
                  </a:cubicBezTo>
                  <a:lnTo>
                    <a:pt x="2210" y="4418"/>
                  </a:lnTo>
                  <a:cubicBezTo>
                    <a:pt x="2210" y="4573"/>
                    <a:pt x="2090" y="4693"/>
                    <a:pt x="1946" y="4693"/>
                  </a:cubicBezTo>
                  <a:cubicBezTo>
                    <a:pt x="1885" y="4693"/>
                    <a:pt x="1837" y="4682"/>
                    <a:pt x="1802" y="4645"/>
                  </a:cubicBezTo>
                  <a:cubicBezTo>
                    <a:pt x="1861" y="4610"/>
                    <a:pt x="1909" y="4549"/>
                    <a:pt x="1957" y="4490"/>
                  </a:cubicBezTo>
                  <a:cubicBezTo>
                    <a:pt x="2042" y="4357"/>
                    <a:pt x="2066" y="4213"/>
                    <a:pt x="2029" y="4058"/>
                  </a:cubicBezTo>
                  <a:cubicBezTo>
                    <a:pt x="1994" y="3866"/>
                    <a:pt x="1850" y="3709"/>
                    <a:pt x="1669" y="3650"/>
                  </a:cubicBezTo>
                  <a:lnTo>
                    <a:pt x="1669" y="3290"/>
                  </a:lnTo>
                  <a:cubicBezTo>
                    <a:pt x="1669" y="3146"/>
                    <a:pt x="1789" y="3013"/>
                    <a:pt x="1946" y="3013"/>
                  </a:cubicBezTo>
                  <a:close/>
                  <a:moveTo>
                    <a:pt x="6350" y="3722"/>
                  </a:moveTo>
                  <a:cubicBezTo>
                    <a:pt x="6494" y="3722"/>
                    <a:pt x="6627" y="3842"/>
                    <a:pt x="6627" y="3986"/>
                  </a:cubicBezTo>
                  <a:lnTo>
                    <a:pt x="6627" y="5126"/>
                  </a:lnTo>
                  <a:cubicBezTo>
                    <a:pt x="6627" y="5270"/>
                    <a:pt x="6494" y="5390"/>
                    <a:pt x="6350" y="5390"/>
                  </a:cubicBezTo>
                  <a:cubicBezTo>
                    <a:pt x="6302" y="5390"/>
                    <a:pt x="6254" y="5378"/>
                    <a:pt x="6206" y="5354"/>
                  </a:cubicBezTo>
                  <a:cubicBezTo>
                    <a:pt x="6267" y="5306"/>
                    <a:pt x="6326" y="5258"/>
                    <a:pt x="6363" y="5186"/>
                  </a:cubicBezTo>
                  <a:cubicBezTo>
                    <a:pt x="6446" y="5066"/>
                    <a:pt x="6470" y="4910"/>
                    <a:pt x="6446" y="4766"/>
                  </a:cubicBezTo>
                  <a:cubicBezTo>
                    <a:pt x="6398" y="4562"/>
                    <a:pt x="6254" y="4418"/>
                    <a:pt x="6075" y="4346"/>
                  </a:cubicBezTo>
                  <a:lnTo>
                    <a:pt x="6075" y="3986"/>
                  </a:lnTo>
                  <a:cubicBezTo>
                    <a:pt x="6075" y="3842"/>
                    <a:pt x="6195" y="3722"/>
                    <a:pt x="6350" y="3722"/>
                  </a:cubicBezTo>
                  <a:close/>
                  <a:moveTo>
                    <a:pt x="8031" y="4130"/>
                  </a:moveTo>
                  <a:cubicBezTo>
                    <a:pt x="8187" y="4130"/>
                    <a:pt x="8307" y="4250"/>
                    <a:pt x="8307" y="4405"/>
                  </a:cubicBezTo>
                  <a:lnTo>
                    <a:pt x="8307" y="5162"/>
                  </a:lnTo>
                  <a:cubicBezTo>
                    <a:pt x="8307" y="5306"/>
                    <a:pt x="8187" y="5438"/>
                    <a:pt x="8031" y="5438"/>
                  </a:cubicBezTo>
                  <a:cubicBezTo>
                    <a:pt x="7887" y="5438"/>
                    <a:pt x="7767" y="5306"/>
                    <a:pt x="7767" y="5162"/>
                  </a:cubicBezTo>
                  <a:lnTo>
                    <a:pt x="7767" y="4405"/>
                  </a:lnTo>
                  <a:cubicBezTo>
                    <a:pt x="7767" y="4250"/>
                    <a:pt x="7887" y="4130"/>
                    <a:pt x="8031" y="4130"/>
                  </a:cubicBezTo>
                  <a:close/>
                  <a:moveTo>
                    <a:pt x="7191" y="3890"/>
                  </a:moveTo>
                  <a:cubicBezTo>
                    <a:pt x="7347" y="3890"/>
                    <a:pt x="7467" y="4010"/>
                    <a:pt x="7467" y="4165"/>
                  </a:cubicBezTo>
                  <a:lnTo>
                    <a:pt x="7467" y="5186"/>
                  </a:lnTo>
                  <a:cubicBezTo>
                    <a:pt x="7467" y="5342"/>
                    <a:pt x="7347" y="5462"/>
                    <a:pt x="7191" y="5462"/>
                  </a:cubicBezTo>
                  <a:cubicBezTo>
                    <a:pt x="7047" y="5462"/>
                    <a:pt x="6915" y="5342"/>
                    <a:pt x="6915" y="5186"/>
                  </a:cubicBezTo>
                  <a:lnTo>
                    <a:pt x="6915" y="4165"/>
                  </a:lnTo>
                  <a:cubicBezTo>
                    <a:pt x="6915" y="4010"/>
                    <a:pt x="7047" y="3890"/>
                    <a:pt x="7191" y="3890"/>
                  </a:cubicBezTo>
                  <a:close/>
                  <a:moveTo>
                    <a:pt x="5888" y="4614"/>
                  </a:moveTo>
                  <a:cubicBezTo>
                    <a:pt x="6017" y="4614"/>
                    <a:pt x="6126" y="4702"/>
                    <a:pt x="6147" y="4826"/>
                  </a:cubicBezTo>
                  <a:cubicBezTo>
                    <a:pt x="6182" y="4946"/>
                    <a:pt x="6099" y="5114"/>
                    <a:pt x="5931" y="5150"/>
                  </a:cubicBezTo>
                  <a:lnTo>
                    <a:pt x="5451" y="5282"/>
                  </a:lnTo>
                  <a:cubicBezTo>
                    <a:pt x="5379" y="5294"/>
                    <a:pt x="5331" y="5354"/>
                    <a:pt x="5331" y="5426"/>
                  </a:cubicBezTo>
                  <a:lnTo>
                    <a:pt x="5331" y="5726"/>
                  </a:lnTo>
                  <a:cubicBezTo>
                    <a:pt x="5282" y="5714"/>
                    <a:pt x="5222" y="5702"/>
                    <a:pt x="5150" y="5702"/>
                  </a:cubicBezTo>
                  <a:cubicBezTo>
                    <a:pt x="5018" y="5702"/>
                    <a:pt x="4898" y="5738"/>
                    <a:pt x="4802" y="5822"/>
                  </a:cubicBezTo>
                  <a:cubicBezTo>
                    <a:pt x="4778" y="5774"/>
                    <a:pt x="4754" y="5726"/>
                    <a:pt x="4706" y="5690"/>
                  </a:cubicBezTo>
                  <a:lnTo>
                    <a:pt x="4706" y="5102"/>
                  </a:lnTo>
                  <a:cubicBezTo>
                    <a:pt x="4706" y="4994"/>
                    <a:pt x="4802" y="4862"/>
                    <a:pt x="4934" y="4838"/>
                  </a:cubicBezTo>
                  <a:lnTo>
                    <a:pt x="5822" y="4621"/>
                  </a:lnTo>
                  <a:cubicBezTo>
                    <a:pt x="5844" y="4616"/>
                    <a:pt x="5866" y="4614"/>
                    <a:pt x="5888" y="4614"/>
                  </a:cubicBezTo>
                  <a:close/>
                  <a:moveTo>
                    <a:pt x="3469" y="6098"/>
                  </a:moveTo>
                  <a:cubicBezTo>
                    <a:pt x="3614" y="6098"/>
                    <a:pt x="3746" y="6218"/>
                    <a:pt x="3746" y="6374"/>
                  </a:cubicBezTo>
                  <a:lnTo>
                    <a:pt x="3746" y="6434"/>
                  </a:lnTo>
                  <a:lnTo>
                    <a:pt x="3722" y="6434"/>
                  </a:lnTo>
                  <a:lnTo>
                    <a:pt x="3194" y="6566"/>
                  </a:lnTo>
                  <a:lnTo>
                    <a:pt x="3194" y="6374"/>
                  </a:lnTo>
                  <a:cubicBezTo>
                    <a:pt x="3194" y="6218"/>
                    <a:pt x="3314" y="6098"/>
                    <a:pt x="3469" y="6098"/>
                  </a:cubicBezTo>
                  <a:close/>
                  <a:moveTo>
                    <a:pt x="1466" y="3910"/>
                  </a:moveTo>
                  <a:cubicBezTo>
                    <a:pt x="1593" y="3910"/>
                    <a:pt x="1710" y="3991"/>
                    <a:pt x="1741" y="4130"/>
                  </a:cubicBezTo>
                  <a:cubicBezTo>
                    <a:pt x="1765" y="4237"/>
                    <a:pt x="1693" y="4418"/>
                    <a:pt x="1525" y="4442"/>
                  </a:cubicBezTo>
                  <a:lnTo>
                    <a:pt x="1033" y="4573"/>
                  </a:lnTo>
                  <a:cubicBezTo>
                    <a:pt x="961" y="4597"/>
                    <a:pt x="913" y="4669"/>
                    <a:pt x="925" y="4754"/>
                  </a:cubicBezTo>
                  <a:lnTo>
                    <a:pt x="1033" y="5258"/>
                  </a:lnTo>
                  <a:cubicBezTo>
                    <a:pt x="1045" y="5330"/>
                    <a:pt x="1117" y="5378"/>
                    <a:pt x="1177" y="5378"/>
                  </a:cubicBezTo>
                  <a:cubicBezTo>
                    <a:pt x="1405" y="5378"/>
                    <a:pt x="1585" y="5426"/>
                    <a:pt x="1729" y="5534"/>
                  </a:cubicBezTo>
                  <a:cubicBezTo>
                    <a:pt x="1994" y="5714"/>
                    <a:pt x="2066" y="5942"/>
                    <a:pt x="2090" y="6014"/>
                  </a:cubicBezTo>
                  <a:cubicBezTo>
                    <a:pt x="2109" y="6084"/>
                    <a:pt x="2162" y="6129"/>
                    <a:pt x="2227" y="6129"/>
                  </a:cubicBezTo>
                  <a:cubicBezTo>
                    <a:pt x="2240" y="6129"/>
                    <a:pt x="2255" y="6127"/>
                    <a:pt x="2269" y="6122"/>
                  </a:cubicBezTo>
                  <a:cubicBezTo>
                    <a:pt x="2354" y="6098"/>
                    <a:pt x="2402" y="6014"/>
                    <a:pt x="2378" y="5942"/>
                  </a:cubicBezTo>
                  <a:cubicBezTo>
                    <a:pt x="2341" y="5822"/>
                    <a:pt x="2234" y="5510"/>
                    <a:pt x="1909" y="5282"/>
                  </a:cubicBezTo>
                  <a:cubicBezTo>
                    <a:pt x="1729" y="5174"/>
                    <a:pt x="1537" y="5102"/>
                    <a:pt x="1309" y="5090"/>
                  </a:cubicBezTo>
                  <a:lnTo>
                    <a:pt x="1249" y="4826"/>
                  </a:lnTo>
                  <a:lnTo>
                    <a:pt x="1489" y="4766"/>
                  </a:lnTo>
                  <a:cubicBezTo>
                    <a:pt x="1597" y="4910"/>
                    <a:pt x="1765" y="4994"/>
                    <a:pt x="1933" y="4994"/>
                  </a:cubicBezTo>
                  <a:cubicBezTo>
                    <a:pt x="2090" y="4994"/>
                    <a:pt x="2234" y="4934"/>
                    <a:pt x="2330" y="4838"/>
                  </a:cubicBezTo>
                  <a:cubicBezTo>
                    <a:pt x="2437" y="4970"/>
                    <a:pt x="2594" y="5054"/>
                    <a:pt x="2786" y="5054"/>
                  </a:cubicBezTo>
                  <a:cubicBezTo>
                    <a:pt x="2954" y="5054"/>
                    <a:pt x="3109" y="4982"/>
                    <a:pt x="3218" y="4850"/>
                  </a:cubicBezTo>
                  <a:cubicBezTo>
                    <a:pt x="3314" y="4958"/>
                    <a:pt x="3469" y="5030"/>
                    <a:pt x="3626" y="5030"/>
                  </a:cubicBezTo>
                  <a:cubicBezTo>
                    <a:pt x="3722" y="5030"/>
                    <a:pt x="3818" y="5006"/>
                    <a:pt x="3890" y="4958"/>
                  </a:cubicBezTo>
                  <a:lnTo>
                    <a:pt x="3890" y="5702"/>
                  </a:lnTo>
                  <a:cubicBezTo>
                    <a:pt x="3842" y="5762"/>
                    <a:pt x="3806" y="5822"/>
                    <a:pt x="3782" y="5894"/>
                  </a:cubicBezTo>
                  <a:cubicBezTo>
                    <a:pt x="3686" y="5834"/>
                    <a:pt x="3578" y="5810"/>
                    <a:pt x="3469" y="5810"/>
                  </a:cubicBezTo>
                  <a:cubicBezTo>
                    <a:pt x="3146" y="5810"/>
                    <a:pt x="2893" y="6062"/>
                    <a:pt x="2893" y="6374"/>
                  </a:cubicBezTo>
                  <a:lnTo>
                    <a:pt x="2893" y="6638"/>
                  </a:lnTo>
                  <a:lnTo>
                    <a:pt x="2821" y="6651"/>
                  </a:lnTo>
                  <a:cubicBezTo>
                    <a:pt x="2642" y="6699"/>
                    <a:pt x="2498" y="6819"/>
                    <a:pt x="2426" y="6987"/>
                  </a:cubicBezTo>
                  <a:lnTo>
                    <a:pt x="1417" y="6987"/>
                  </a:lnTo>
                  <a:cubicBezTo>
                    <a:pt x="1405" y="6782"/>
                    <a:pt x="1321" y="6590"/>
                    <a:pt x="1189" y="6434"/>
                  </a:cubicBezTo>
                  <a:cubicBezTo>
                    <a:pt x="1117" y="6350"/>
                    <a:pt x="1033" y="6290"/>
                    <a:pt x="949" y="6254"/>
                  </a:cubicBezTo>
                  <a:cubicBezTo>
                    <a:pt x="625" y="6086"/>
                    <a:pt x="397" y="5798"/>
                    <a:pt x="325" y="5450"/>
                  </a:cubicBezTo>
                  <a:cubicBezTo>
                    <a:pt x="313" y="5378"/>
                    <a:pt x="301" y="5306"/>
                    <a:pt x="301" y="5234"/>
                  </a:cubicBezTo>
                  <a:lnTo>
                    <a:pt x="301" y="4394"/>
                  </a:lnTo>
                  <a:cubicBezTo>
                    <a:pt x="301" y="4274"/>
                    <a:pt x="397" y="4165"/>
                    <a:pt x="517" y="4141"/>
                  </a:cubicBezTo>
                  <a:lnTo>
                    <a:pt x="1417" y="3914"/>
                  </a:lnTo>
                  <a:cubicBezTo>
                    <a:pt x="1434" y="3911"/>
                    <a:pt x="1450" y="3910"/>
                    <a:pt x="1466" y="3910"/>
                  </a:cubicBezTo>
                  <a:close/>
                  <a:moveTo>
                    <a:pt x="4310" y="5822"/>
                  </a:moveTo>
                  <a:cubicBezTo>
                    <a:pt x="4466" y="5822"/>
                    <a:pt x="4586" y="5942"/>
                    <a:pt x="4586" y="6098"/>
                  </a:cubicBezTo>
                  <a:lnTo>
                    <a:pt x="4586" y="7227"/>
                  </a:lnTo>
                  <a:cubicBezTo>
                    <a:pt x="4586" y="7371"/>
                    <a:pt x="4466" y="7502"/>
                    <a:pt x="4310" y="7502"/>
                  </a:cubicBezTo>
                  <a:cubicBezTo>
                    <a:pt x="4262" y="7502"/>
                    <a:pt x="4214" y="7478"/>
                    <a:pt x="4166" y="7454"/>
                  </a:cubicBezTo>
                  <a:cubicBezTo>
                    <a:pt x="4226" y="7419"/>
                    <a:pt x="4286" y="7358"/>
                    <a:pt x="4322" y="7299"/>
                  </a:cubicBezTo>
                  <a:cubicBezTo>
                    <a:pt x="4406" y="7166"/>
                    <a:pt x="4430" y="7011"/>
                    <a:pt x="4406" y="6867"/>
                  </a:cubicBezTo>
                  <a:cubicBezTo>
                    <a:pt x="4358" y="6675"/>
                    <a:pt x="4214" y="6518"/>
                    <a:pt x="4034" y="6458"/>
                  </a:cubicBezTo>
                  <a:lnTo>
                    <a:pt x="4034" y="6098"/>
                  </a:lnTo>
                  <a:cubicBezTo>
                    <a:pt x="4046" y="5966"/>
                    <a:pt x="4142" y="5834"/>
                    <a:pt x="4310" y="5822"/>
                  </a:cubicBezTo>
                  <a:close/>
                  <a:moveTo>
                    <a:pt x="5990" y="6230"/>
                  </a:moveTo>
                  <a:cubicBezTo>
                    <a:pt x="6147" y="6230"/>
                    <a:pt x="6267" y="6362"/>
                    <a:pt x="6267" y="6506"/>
                  </a:cubicBezTo>
                  <a:lnTo>
                    <a:pt x="6267" y="7262"/>
                  </a:lnTo>
                  <a:cubicBezTo>
                    <a:pt x="6267" y="7419"/>
                    <a:pt x="6147" y="7539"/>
                    <a:pt x="5990" y="7539"/>
                  </a:cubicBezTo>
                  <a:cubicBezTo>
                    <a:pt x="5846" y="7539"/>
                    <a:pt x="5726" y="7419"/>
                    <a:pt x="5726" y="7262"/>
                  </a:cubicBezTo>
                  <a:lnTo>
                    <a:pt x="5726" y="6506"/>
                  </a:lnTo>
                  <a:cubicBezTo>
                    <a:pt x="5726" y="6362"/>
                    <a:pt x="5846" y="6230"/>
                    <a:pt x="5990" y="6230"/>
                  </a:cubicBezTo>
                  <a:close/>
                  <a:moveTo>
                    <a:pt x="5150" y="6002"/>
                  </a:moveTo>
                  <a:cubicBezTo>
                    <a:pt x="5282" y="6002"/>
                    <a:pt x="5414" y="6086"/>
                    <a:pt x="5427" y="6266"/>
                  </a:cubicBezTo>
                  <a:lnTo>
                    <a:pt x="5427" y="7299"/>
                  </a:lnTo>
                  <a:cubicBezTo>
                    <a:pt x="5427" y="7443"/>
                    <a:pt x="5307" y="7563"/>
                    <a:pt x="5150" y="7563"/>
                  </a:cubicBezTo>
                  <a:cubicBezTo>
                    <a:pt x="5006" y="7563"/>
                    <a:pt x="4886" y="7443"/>
                    <a:pt x="4886" y="7299"/>
                  </a:cubicBezTo>
                  <a:cubicBezTo>
                    <a:pt x="4874" y="7214"/>
                    <a:pt x="4886" y="6338"/>
                    <a:pt x="4886" y="6266"/>
                  </a:cubicBezTo>
                  <a:cubicBezTo>
                    <a:pt x="4886" y="6122"/>
                    <a:pt x="5006" y="6002"/>
                    <a:pt x="5150" y="6002"/>
                  </a:cubicBezTo>
                  <a:close/>
                  <a:moveTo>
                    <a:pt x="5894" y="5462"/>
                  </a:moveTo>
                  <a:cubicBezTo>
                    <a:pt x="6003" y="5606"/>
                    <a:pt x="6171" y="5690"/>
                    <a:pt x="6350" y="5690"/>
                  </a:cubicBezTo>
                  <a:cubicBezTo>
                    <a:pt x="6494" y="5690"/>
                    <a:pt x="6638" y="5630"/>
                    <a:pt x="6734" y="5534"/>
                  </a:cubicBezTo>
                  <a:cubicBezTo>
                    <a:pt x="6843" y="5666"/>
                    <a:pt x="7011" y="5762"/>
                    <a:pt x="7191" y="5762"/>
                  </a:cubicBezTo>
                  <a:cubicBezTo>
                    <a:pt x="7359" y="5762"/>
                    <a:pt x="7515" y="5678"/>
                    <a:pt x="7623" y="5558"/>
                  </a:cubicBezTo>
                  <a:cubicBezTo>
                    <a:pt x="7731" y="5666"/>
                    <a:pt x="7875" y="5726"/>
                    <a:pt x="8031" y="5726"/>
                  </a:cubicBezTo>
                  <a:cubicBezTo>
                    <a:pt x="8127" y="5726"/>
                    <a:pt x="8223" y="5702"/>
                    <a:pt x="8307" y="5666"/>
                  </a:cubicBezTo>
                  <a:lnTo>
                    <a:pt x="8307" y="6110"/>
                  </a:lnTo>
                  <a:cubicBezTo>
                    <a:pt x="8307" y="6458"/>
                    <a:pt x="8223" y="6819"/>
                    <a:pt x="8055" y="7203"/>
                  </a:cubicBezTo>
                  <a:cubicBezTo>
                    <a:pt x="7983" y="7382"/>
                    <a:pt x="7935" y="7622"/>
                    <a:pt x="7947" y="7838"/>
                  </a:cubicBezTo>
                  <a:lnTo>
                    <a:pt x="6566" y="7838"/>
                  </a:lnTo>
                  <a:lnTo>
                    <a:pt x="6566" y="7262"/>
                  </a:lnTo>
                  <a:lnTo>
                    <a:pt x="6566" y="6506"/>
                  </a:lnTo>
                  <a:cubicBezTo>
                    <a:pt x="6566" y="6194"/>
                    <a:pt x="6315" y="5942"/>
                    <a:pt x="5990" y="5942"/>
                  </a:cubicBezTo>
                  <a:cubicBezTo>
                    <a:pt x="5883" y="5942"/>
                    <a:pt x="5763" y="5978"/>
                    <a:pt x="5678" y="6038"/>
                  </a:cubicBezTo>
                  <a:cubicBezTo>
                    <a:pt x="5667" y="6014"/>
                    <a:pt x="5654" y="5990"/>
                    <a:pt x="5630" y="5966"/>
                  </a:cubicBezTo>
                  <a:lnTo>
                    <a:pt x="5630" y="5534"/>
                  </a:lnTo>
                  <a:lnTo>
                    <a:pt x="5894" y="5462"/>
                  </a:lnTo>
                  <a:close/>
                  <a:moveTo>
                    <a:pt x="2378" y="7286"/>
                  </a:moveTo>
                  <a:lnTo>
                    <a:pt x="2378" y="7491"/>
                  </a:lnTo>
                  <a:lnTo>
                    <a:pt x="2125" y="7491"/>
                  </a:lnTo>
                  <a:cubicBezTo>
                    <a:pt x="2042" y="7491"/>
                    <a:pt x="1970" y="7550"/>
                    <a:pt x="1970" y="7635"/>
                  </a:cubicBezTo>
                  <a:cubicBezTo>
                    <a:pt x="1970" y="7718"/>
                    <a:pt x="2042" y="7779"/>
                    <a:pt x="2125" y="7779"/>
                  </a:cubicBezTo>
                  <a:lnTo>
                    <a:pt x="2378" y="7779"/>
                  </a:lnTo>
                  <a:lnTo>
                    <a:pt x="2378" y="7982"/>
                  </a:lnTo>
                  <a:lnTo>
                    <a:pt x="1189" y="7982"/>
                  </a:lnTo>
                  <a:cubicBezTo>
                    <a:pt x="1129" y="7982"/>
                    <a:pt x="1081" y="7934"/>
                    <a:pt x="1081" y="7886"/>
                  </a:cubicBezTo>
                  <a:cubicBezTo>
                    <a:pt x="1081" y="7827"/>
                    <a:pt x="1129" y="7779"/>
                    <a:pt x="1189" y="7779"/>
                  </a:cubicBezTo>
                  <a:lnTo>
                    <a:pt x="1429" y="7779"/>
                  </a:lnTo>
                  <a:cubicBezTo>
                    <a:pt x="1513" y="7779"/>
                    <a:pt x="1573" y="7718"/>
                    <a:pt x="1573" y="7635"/>
                  </a:cubicBezTo>
                  <a:cubicBezTo>
                    <a:pt x="1573" y="7550"/>
                    <a:pt x="1513" y="7491"/>
                    <a:pt x="1429" y="7491"/>
                  </a:cubicBezTo>
                  <a:lnTo>
                    <a:pt x="1189" y="7491"/>
                  </a:lnTo>
                  <a:cubicBezTo>
                    <a:pt x="1129" y="7491"/>
                    <a:pt x="1081" y="7443"/>
                    <a:pt x="1081" y="7382"/>
                  </a:cubicBezTo>
                  <a:cubicBezTo>
                    <a:pt x="1081" y="7323"/>
                    <a:pt x="1129" y="7286"/>
                    <a:pt x="1189" y="7286"/>
                  </a:cubicBezTo>
                  <a:close/>
                  <a:moveTo>
                    <a:pt x="8199" y="8139"/>
                  </a:moveTo>
                  <a:cubicBezTo>
                    <a:pt x="8259" y="8139"/>
                    <a:pt x="8307" y="8187"/>
                    <a:pt x="8307" y="8235"/>
                  </a:cubicBezTo>
                  <a:cubicBezTo>
                    <a:pt x="8307" y="8295"/>
                    <a:pt x="8259" y="8343"/>
                    <a:pt x="8199" y="8343"/>
                  </a:cubicBezTo>
                  <a:lnTo>
                    <a:pt x="6555" y="8343"/>
                  </a:lnTo>
                  <a:cubicBezTo>
                    <a:pt x="6566" y="8319"/>
                    <a:pt x="6566" y="8198"/>
                    <a:pt x="6566" y="8139"/>
                  </a:cubicBezTo>
                  <a:close/>
                  <a:moveTo>
                    <a:pt x="2402" y="8283"/>
                  </a:moveTo>
                  <a:cubicBezTo>
                    <a:pt x="2413" y="8355"/>
                    <a:pt x="2426" y="8427"/>
                    <a:pt x="2450" y="8487"/>
                  </a:cubicBezTo>
                  <a:lnTo>
                    <a:pt x="1189" y="8487"/>
                  </a:lnTo>
                  <a:cubicBezTo>
                    <a:pt x="1129" y="8487"/>
                    <a:pt x="1081" y="8439"/>
                    <a:pt x="1081" y="8391"/>
                  </a:cubicBezTo>
                  <a:cubicBezTo>
                    <a:pt x="1081" y="8331"/>
                    <a:pt x="1129" y="8283"/>
                    <a:pt x="1189" y="8283"/>
                  </a:cubicBezTo>
                  <a:close/>
                  <a:moveTo>
                    <a:pt x="8199" y="8631"/>
                  </a:moveTo>
                  <a:cubicBezTo>
                    <a:pt x="8259" y="8631"/>
                    <a:pt x="8307" y="8679"/>
                    <a:pt x="8307" y="8739"/>
                  </a:cubicBezTo>
                  <a:cubicBezTo>
                    <a:pt x="8307" y="8799"/>
                    <a:pt x="8259" y="8835"/>
                    <a:pt x="8199" y="8835"/>
                  </a:cubicBezTo>
                  <a:lnTo>
                    <a:pt x="7647" y="8835"/>
                  </a:lnTo>
                  <a:cubicBezTo>
                    <a:pt x="7563" y="8835"/>
                    <a:pt x="7491" y="8907"/>
                    <a:pt x="7491" y="8991"/>
                  </a:cubicBezTo>
                  <a:cubicBezTo>
                    <a:pt x="7491" y="9075"/>
                    <a:pt x="7563" y="9135"/>
                    <a:pt x="7647" y="9135"/>
                  </a:cubicBezTo>
                  <a:lnTo>
                    <a:pt x="8199" y="9135"/>
                  </a:lnTo>
                  <a:cubicBezTo>
                    <a:pt x="8259" y="9135"/>
                    <a:pt x="8307" y="9183"/>
                    <a:pt x="8307" y="9243"/>
                  </a:cubicBezTo>
                  <a:cubicBezTo>
                    <a:pt x="8307" y="9291"/>
                    <a:pt x="8259" y="9339"/>
                    <a:pt x="8199" y="9339"/>
                  </a:cubicBezTo>
                  <a:lnTo>
                    <a:pt x="6326" y="9339"/>
                  </a:lnTo>
                  <a:cubicBezTo>
                    <a:pt x="6350" y="9279"/>
                    <a:pt x="6374" y="9207"/>
                    <a:pt x="6398" y="9135"/>
                  </a:cubicBezTo>
                  <a:lnTo>
                    <a:pt x="6939" y="9135"/>
                  </a:lnTo>
                  <a:cubicBezTo>
                    <a:pt x="7023" y="9135"/>
                    <a:pt x="7083" y="9075"/>
                    <a:pt x="7083" y="8991"/>
                  </a:cubicBezTo>
                  <a:cubicBezTo>
                    <a:pt x="7083" y="8907"/>
                    <a:pt x="7023" y="8835"/>
                    <a:pt x="6939" y="8835"/>
                  </a:cubicBezTo>
                  <a:lnTo>
                    <a:pt x="6483" y="8835"/>
                  </a:lnTo>
                  <a:cubicBezTo>
                    <a:pt x="6494" y="8775"/>
                    <a:pt x="6518" y="8703"/>
                    <a:pt x="6518" y="8631"/>
                  </a:cubicBezTo>
                  <a:close/>
                  <a:moveTo>
                    <a:pt x="3554" y="1"/>
                  </a:moveTo>
                  <a:cubicBezTo>
                    <a:pt x="3386" y="1"/>
                    <a:pt x="3266" y="132"/>
                    <a:pt x="3266" y="289"/>
                  </a:cubicBezTo>
                  <a:lnTo>
                    <a:pt x="3266" y="2425"/>
                  </a:lnTo>
                  <a:cubicBezTo>
                    <a:pt x="3266" y="2581"/>
                    <a:pt x="3386" y="2713"/>
                    <a:pt x="3554" y="2713"/>
                  </a:cubicBezTo>
                  <a:lnTo>
                    <a:pt x="5390" y="2713"/>
                  </a:lnTo>
                  <a:lnTo>
                    <a:pt x="5390" y="3709"/>
                  </a:lnTo>
                  <a:cubicBezTo>
                    <a:pt x="5126" y="3770"/>
                    <a:pt x="4934" y="3997"/>
                    <a:pt x="4934" y="4274"/>
                  </a:cubicBezTo>
                  <a:lnTo>
                    <a:pt x="4934" y="4525"/>
                  </a:lnTo>
                  <a:lnTo>
                    <a:pt x="4862" y="4549"/>
                  </a:lnTo>
                  <a:cubicBezTo>
                    <a:pt x="4610" y="4597"/>
                    <a:pt x="4418" y="4838"/>
                    <a:pt x="4418" y="5090"/>
                  </a:cubicBezTo>
                  <a:lnTo>
                    <a:pt x="4418" y="5534"/>
                  </a:lnTo>
                  <a:cubicBezTo>
                    <a:pt x="4382" y="5534"/>
                    <a:pt x="4346" y="5522"/>
                    <a:pt x="4310" y="5522"/>
                  </a:cubicBezTo>
                  <a:cubicBezTo>
                    <a:pt x="4274" y="5522"/>
                    <a:pt x="4226" y="5534"/>
                    <a:pt x="4190" y="5534"/>
                  </a:cubicBezTo>
                  <a:lnTo>
                    <a:pt x="4190" y="3698"/>
                  </a:lnTo>
                  <a:cubicBezTo>
                    <a:pt x="4190" y="3386"/>
                    <a:pt x="3938" y="3133"/>
                    <a:pt x="3626" y="3133"/>
                  </a:cubicBezTo>
                  <a:cubicBezTo>
                    <a:pt x="3506" y="3133"/>
                    <a:pt x="3397" y="3170"/>
                    <a:pt x="3301" y="3229"/>
                  </a:cubicBezTo>
                  <a:cubicBezTo>
                    <a:pt x="3218" y="3037"/>
                    <a:pt x="3013" y="2893"/>
                    <a:pt x="2786" y="2893"/>
                  </a:cubicBezTo>
                  <a:cubicBezTo>
                    <a:pt x="2653" y="2893"/>
                    <a:pt x="2533" y="2941"/>
                    <a:pt x="2437" y="3013"/>
                  </a:cubicBezTo>
                  <a:cubicBezTo>
                    <a:pt x="2341" y="2833"/>
                    <a:pt x="2149" y="2725"/>
                    <a:pt x="1946" y="2725"/>
                  </a:cubicBezTo>
                  <a:cubicBezTo>
                    <a:pt x="1693" y="2725"/>
                    <a:pt x="1489" y="2869"/>
                    <a:pt x="1405" y="3085"/>
                  </a:cubicBezTo>
                  <a:cubicBezTo>
                    <a:pt x="1321" y="3037"/>
                    <a:pt x="1213" y="3001"/>
                    <a:pt x="1093" y="3001"/>
                  </a:cubicBezTo>
                  <a:cubicBezTo>
                    <a:pt x="781" y="3001"/>
                    <a:pt x="517" y="3253"/>
                    <a:pt x="517" y="3565"/>
                  </a:cubicBezTo>
                  <a:lnTo>
                    <a:pt x="517" y="3829"/>
                  </a:lnTo>
                  <a:lnTo>
                    <a:pt x="457" y="3842"/>
                  </a:lnTo>
                  <a:cubicBezTo>
                    <a:pt x="193" y="3901"/>
                    <a:pt x="13" y="4117"/>
                    <a:pt x="1" y="4381"/>
                  </a:cubicBezTo>
                  <a:lnTo>
                    <a:pt x="1" y="5234"/>
                  </a:lnTo>
                  <a:cubicBezTo>
                    <a:pt x="1" y="5330"/>
                    <a:pt x="13" y="5426"/>
                    <a:pt x="37" y="5510"/>
                  </a:cubicBezTo>
                  <a:cubicBezTo>
                    <a:pt x="133" y="5954"/>
                    <a:pt x="409" y="6314"/>
                    <a:pt x="817" y="6518"/>
                  </a:cubicBezTo>
                  <a:lnTo>
                    <a:pt x="829" y="6518"/>
                  </a:lnTo>
                  <a:cubicBezTo>
                    <a:pt x="877" y="6542"/>
                    <a:pt x="925" y="6579"/>
                    <a:pt x="973" y="6638"/>
                  </a:cubicBezTo>
                  <a:cubicBezTo>
                    <a:pt x="1057" y="6734"/>
                    <a:pt x="1105" y="6854"/>
                    <a:pt x="1117" y="6987"/>
                  </a:cubicBezTo>
                  <a:cubicBezTo>
                    <a:pt x="925" y="7022"/>
                    <a:pt x="793" y="7190"/>
                    <a:pt x="793" y="7382"/>
                  </a:cubicBezTo>
                  <a:cubicBezTo>
                    <a:pt x="793" y="7478"/>
                    <a:pt x="817" y="7563"/>
                    <a:pt x="877" y="7635"/>
                  </a:cubicBezTo>
                  <a:cubicBezTo>
                    <a:pt x="817" y="7707"/>
                    <a:pt x="793" y="7790"/>
                    <a:pt x="793" y="7886"/>
                  </a:cubicBezTo>
                  <a:cubicBezTo>
                    <a:pt x="793" y="7982"/>
                    <a:pt x="817" y="8067"/>
                    <a:pt x="877" y="8139"/>
                  </a:cubicBezTo>
                  <a:cubicBezTo>
                    <a:pt x="817" y="8198"/>
                    <a:pt x="793" y="8295"/>
                    <a:pt x="793" y="8391"/>
                  </a:cubicBezTo>
                  <a:cubicBezTo>
                    <a:pt x="793" y="8583"/>
                    <a:pt x="937" y="8751"/>
                    <a:pt x="1117" y="8775"/>
                  </a:cubicBezTo>
                  <a:lnTo>
                    <a:pt x="1117" y="10036"/>
                  </a:lnTo>
                  <a:cubicBezTo>
                    <a:pt x="1117" y="10108"/>
                    <a:pt x="1189" y="10180"/>
                    <a:pt x="1273" y="10180"/>
                  </a:cubicBezTo>
                  <a:cubicBezTo>
                    <a:pt x="1357" y="10180"/>
                    <a:pt x="1417" y="10108"/>
                    <a:pt x="1417" y="10036"/>
                  </a:cubicBezTo>
                  <a:lnTo>
                    <a:pt x="1417" y="8787"/>
                  </a:lnTo>
                  <a:lnTo>
                    <a:pt x="2594" y="8787"/>
                  </a:lnTo>
                  <a:cubicBezTo>
                    <a:pt x="2738" y="9015"/>
                    <a:pt x="2941" y="9207"/>
                    <a:pt x="3194" y="9327"/>
                  </a:cubicBezTo>
                  <a:cubicBezTo>
                    <a:pt x="3242" y="9351"/>
                    <a:pt x="3290" y="9387"/>
                    <a:pt x="3338" y="9435"/>
                  </a:cubicBezTo>
                  <a:cubicBezTo>
                    <a:pt x="3434" y="9555"/>
                    <a:pt x="3494" y="9699"/>
                    <a:pt x="3494" y="9855"/>
                  </a:cubicBezTo>
                  <a:lnTo>
                    <a:pt x="3494" y="10036"/>
                  </a:lnTo>
                  <a:cubicBezTo>
                    <a:pt x="3494" y="10108"/>
                    <a:pt x="3554" y="10180"/>
                    <a:pt x="3638" y="10180"/>
                  </a:cubicBezTo>
                  <a:cubicBezTo>
                    <a:pt x="3722" y="10180"/>
                    <a:pt x="3794" y="10108"/>
                    <a:pt x="3794" y="10036"/>
                  </a:cubicBezTo>
                  <a:lnTo>
                    <a:pt x="3794" y="9855"/>
                  </a:lnTo>
                  <a:cubicBezTo>
                    <a:pt x="3794" y="9627"/>
                    <a:pt x="3710" y="9411"/>
                    <a:pt x="3566" y="9243"/>
                  </a:cubicBezTo>
                  <a:cubicBezTo>
                    <a:pt x="3494" y="9159"/>
                    <a:pt x="3410" y="9099"/>
                    <a:pt x="3325" y="9051"/>
                  </a:cubicBezTo>
                  <a:cubicBezTo>
                    <a:pt x="2930" y="8871"/>
                    <a:pt x="2677" y="8475"/>
                    <a:pt x="2677" y="8043"/>
                  </a:cubicBezTo>
                  <a:lnTo>
                    <a:pt x="2677" y="7203"/>
                  </a:lnTo>
                  <a:cubicBezTo>
                    <a:pt x="2677" y="7094"/>
                    <a:pt x="2762" y="6974"/>
                    <a:pt x="2893" y="6939"/>
                  </a:cubicBezTo>
                  <a:lnTo>
                    <a:pt x="3794" y="6723"/>
                  </a:lnTo>
                  <a:cubicBezTo>
                    <a:pt x="3811" y="6720"/>
                    <a:pt x="3827" y="6718"/>
                    <a:pt x="3843" y="6718"/>
                  </a:cubicBezTo>
                  <a:cubicBezTo>
                    <a:pt x="3970" y="6718"/>
                    <a:pt x="4086" y="6799"/>
                    <a:pt x="4118" y="6926"/>
                  </a:cubicBezTo>
                  <a:cubicBezTo>
                    <a:pt x="4142" y="7046"/>
                    <a:pt x="4058" y="7214"/>
                    <a:pt x="3902" y="7251"/>
                  </a:cubicBezTo>
                  <a:lnTo>
                    <a:pt x="3410" y="7382"/>
                  </a:lnTo>
                  <a:cubicBezTo>
                    <a:pt x="3338" y="7406"/>
                    <a:pt x="3290" y="7478"/>
                    <a:pt x="3301" y="7563"/>
                  </a:cubicBezTo>
                  <a:lnTo>
                    <a:pt x="3410" y="8043"/>
                  </a:lnTo>
                  <a:cubicBezTo>
                    <a:pt x="3421" y="8115"/>
                    <a:pt x="3482" y="8163"/>
                    <a:pt x="3542" y="8163"/>
                  </a:cubicBezTo>
                  <a:cubicBezTo>
                    <a:pt x="4010" y="8187"/>
                    <a:pt x="4322" y="8415"/>
                    <a:pt x="4466" y="8847"/>
                  </a:cubicBezTo>
                  <a:cubicBezTo>
                    <a:pt x="4485" y="8914"/>
                    <a:pt x="4542" y="8950"/>
                    <a:pt x="4601" y="8950"/>
                  </a:cubicBezTo>
                  <a:cubicBezTo>
                    <a:pt x="4616" y="8950"/>
                    <a:pt x="4631" y="8948"/>
                    <a:pt x="4646" y="8943"/>
                  </a:cubicBezTo>
                  <a:cubicBezTo>
                    <a:pt x="4730" y="8919"/>
                    <a:pt x="4766" y="8835"/>
                    <a:pt x="4742" y="8751"/>
                  </a:cubicBezTo>
                  <a:cubicBezTo>
                    <a:pt x="4574" y="8247"/>
                    <a:pt x="4202" y="7934"/>
                    <a:pt x="3674" y="7875"/>
                  </a:cubicBezTo>
                  <a:lnTo>
                    <a:pt x="3626" y="7635"/>
                  </a:lnTo>
                  <a:lnTo>
                    <a:pt x="3854" y="7574"/>
                  </a:lnTo>
                  <a:cubicBezTo>
                    <a:pt x="3962" y="7707"/>
                    <a:pt x="4130" y="7790"/>
                    <a:pt x="4310" y="7790"/>
                  </a:cubicBezTo>
                  <a:cubicBezTo>
                    <a:pt x="4466" y="7790"/>
                    <a:pt x="4598" y="7731"/>
                    <a:pt x="4706" y="7635"/>
                  </a:cubicBezTo>
                  <a:cubicBezTo>
                    <a:pt x="4802" y="7779"/>
                    <a:pt x="4970" y="7862"/>
                    <a:pt x="5150" y="7862"/>
                  </a:cubicBezTo>
                  <a:cubicBezTo>
                    <a:pt x="5331" y="7862"/>
                    <a:pt x="5486" y="7779"/>
                    <a:pt x="5582" y="7659"/>
                  </a:cubicBezTo>
                  <a:cubicBezTo>
                    <a:pt x="5691" y="7766"/>
                    <a:pt x="5835" y="7838"/>
                    <a:pt x="5990" y="7838"/>
                  </a:cubicBezTo>
                  <a:cubicBezTo>
                    <a:pt x="6099" y="7838"/>
                    <a:pt x="6182" y="7814"/>
                    <a:pt x="6267" y="7766"/>
                  </a:cubicBezTo>
                  <a:lnTo>
                    <a:pt x="6267" y="8223"/>
                  </a:lnTo>
                  <a:cubicBezTo>
                    <a:pt x="6254" y="8583"/>
                    <a:pt x="6171" y="8943"/>
                    <a:pt x="6027" y="9279"/>
                  </a:cubicBezTo>
                  <a:cubicBezTo>
                    <a:pt x="5955" y="9447"/>
                    <a:pt x="5907" y="9687"/>
                    <a:pt x="5907" y="9915"/>
                  </a:cubicBezTo>
                  <a:lnTo>
                    <a:pt x="5907" y="10036"/>
                  </a:lnTo>
                  <a:cubicBezTo>
                    <a:pt x="5907" y="10108"/>
                    <a:pt x="5966" y="10180"/>
                    <a:pt x="6051" y="10180"/>
                  </a:cubicBezTo>
                  <a:cubicBezTo>
                    <a:pt x="6134" y="10180"/>
                    <a:pt x="6206" y="10108"/>
                    <a:pt x="6206" y="10036"/>
                  </a:cubicBezTo>
                  <a:lnTo>
                    <a:pt x="6206" y="9915"/>
                  </a:lnTo>
                  <a:cubicBezTo>
                    <a:pt x="6206" y="9819"/>
                    <a:pt x="6206" y="9723"/>
                    <a:pt x="6230" y="9639"/>
                  </a:cubicBezTo>
                  <a:lnTo>
                    <a:pt x="7947" y="9639"/>
                  </a:lnTo>
                  <a:lnTo>
                    <a:pt x="7947" y="10036"/>
                  </a:lnTo>
                  <a:cubicBezTo>
                    <a:pt x="7947" y="10108"/>
                    <a:pt x="8007" y="10180"/>
                    <a:pt x="8091" y="10180"/>
                  </a:cubicBezTo>
                  <a:cubicBezTo>
                    <a:pt x="8175" y="10180"/>
                    <a:pt x="8235" y="10108"/>
                    <a:pt x="8235" y="10036"/>
                  </a:cubicBezTo>
                  <a:lnTo>
                    <a:pt x="8235" y="9639"/>
                  </a:lnTo>
                  <a:cubicBezTo>
                    <a:pt x="8439" y="9615"/>
                    <a:pt x="8607" y="9447"/>
                    <a:pt x="8607" y="9243"/>
                  </a:cubicBezTo>
                  <a:cubicBezTo>
                    <a:pt x="8607" y="9147"/>
                    <a:pt x="8571" y="9063"/>
                    <a:pt x="8511" y="8991"/>
                  </a:cubicBezTo>
                  <a:cubicBezTo>
                    <a:pt x="8571" y="8919"/>
                    <a:pt x="8607" y="8835"/>
                    <a:pt x="8607" y="8739"/>
                  </a:cubicBezTo>
                  <a:cubicBezTo>
                    <a:pt x="8607" y="8643"/>
                    <a:pt x="8571" y="8559"/>
                    <a:pt x="8511" y="8487"/>
                  </a:cubicBezTo>
                  <a:cubicBezTo>
                    <a:pt x="8571" y="8415"/>
                    <a:pt x="8607" y="8331"/>
                    <a:pt x="8607" y="8235"/>
                  </a:cubicBezTo>
                  <a:cubicBezTo>
                    <a:pt x="8607" y="8030"/>
                    <a:pt x="8439" y="7862"/>
                    <a:pt x="8235" y="7838"/>
                  </a:cubicBezTo>
                  <a:cubicBezTo>
                    <a:pt x="8235" y="7694"/>
                    <a:pt x="8271" y="7491"/>
                    <a:pt x="8331" y="7323"/>
                  </a:cubicBezTo>
                  <a:cubicBezTo>
                    <a:pt x="8511" y="6902"/>
                    <a:pt x="8607" y="6506"/>
                    <a:pt x="8607" y="6110"/>
                  </a:cubicBezTo>
                  <a:lnTo>
                    <a:pt x="8607" y="4405"/>
                  </a:lnTo>
                  <a:cubicBezTo>
                    <a:pt x="8607" y="4082"/>
                    <a:pt x="8343" y="3829"/>
                    <a:pt x="8031" y="3829"/>
                  </a:cubicBezTo>
                  <a:cubicBezTo>
                    <a:pt x="7911" y="3829"/>
                    <a:pt x="7803" y="3866"/>
                    <a:pt x="7707" y="3925"/>
                  </a:cubicBezTo>
                  <a:cubicBezTo>
                    <a:pt x="7623" y="3733"/>
                    <a:pt x="7419" y="3589"/>
                    <a:pt x="7191" y="3589"/>
                  </a:cubicBezTo>
                  <a:cubicBezTo>
                    <a:pt x="7059" y="3589"/>
                    <a:pt x="6939" y="3637"/>
                    <a:pt x="6843" y="3709"/>
                  </a:cubicBezTo>
                  <a:cubicBezTo>
                    <a:pt x="6747" y="3541"/>
                    <a:pt x="6566" y="3421"/>
                    <a:pt x="6350" y="3421"/>
                  </a:cubicBezTo>
                  <a:cubicBezTo>
                    <a:pt x="6315" y="3421"/>
                    <a:pt x="6278" y="3421"/>
                    <a:pt x="6243" y="3434"/>
                  </a:cubicBezTo>
                  <a:lnTo>
                    <a:pt x="6243" y="2713"/>
                  </a:lnTo>
                  <a:lnTo>
                    <a:pt x="8079" y="2713"/>
                  </a:lnTo>
                  <a:cubicBezTo>
                    <a:pt x="8235" y="2713"/>
                    <a:pt x="8367" y="2581"/>
                    <a:pt x="8367" y="2425"/>
                  </a:cubicBezTo>
                  <a:lnTo>
                    <a:pt x="8367" y="1729"/>
                  </a:lnTo>
                  <a:cubicBezTo>
                    <a:pt x="8367" y="1645"/>
                    <a:pt x="8307" y="1585"/>
                    <a:pt x="8223" y="1585"/>
                  </a:cubicBezTo>
                  <a:cubicBezTo>
                    <a:pt x="8139" y="1585"/>
                    <a:pt x="8067" y="1645"/>
                    <a:pt x="8067" y="1729"/>
                  </a:cubicBezTo>
                  <a:lnTo>
                    <a:pt x="8067" y="2413"/>
                  </a:lnTo>
                  <a:lnTo>
                    <a:pt x="3554" y="2413"/>
                  </a:lnTo>
                  <a:lnTo>
                    <a:pt x="3554" y="300"/>
                  </a:lnTo>
                  <a:lnTo>
                    <a:pt x="8067" y="300"/>
                  </a:lnTo>
                  <a:lnTo>
                    <a:pt x="8067" y="1033"/>
                  </a:lnTo>
                  <a:cubicBezTo>
                    <a:pt x="8067" y="1116"/>
                    <a:pt x="8139" y="1188"/>
                    <a:pt x="8223" y="1188"/>
                  </a:cubicBezTo>
                  <a:cubicBezTo>
                    <a:pt x="8307" y="1188"/>
                    <a:pt x="8367" y="1116"/>
                    <a:pt x="8367" y="1033"/>
                  </a:cubicBezTo>
                  <a:lnTo>
                    <a:pt x="8367" y="289"/>
                  </a:lnTo>
                  <a:cubicBezTo>
                    <a:pt x="8367" y="132"/>
                    <a:pt x="8235" y="1"/>
                    <a:pt x="80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3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Bullying Infographics</a:t>
            </a:r>
            <a:endParaRPr/>
          </a:p>
        </p:txBody>
      </p:sp>
      <p:grpSp>
        <p:nvGrpSpPr>
          <p:cNvPr id="2077" name="Google Shape;2077;p33"/>
          <p:cNvGrpSpPr/>
          <p:nvPr/>
        </p:nvGrpSpPr>
        <p:grpSpPr>
          <a:xfrm>
            <a:off x="493932" y="1310829"/>
            <a:ext cx="1631209" cy="1148342"/>
            <a:chOff x="493932" y="1310829"/>
            <a:chExt cx="1631209" cy="1148342"/>
          </a:xfrm>
        </p:grpSpPr>
        <p:sp>
          <p:nvSpPr>
            <p:cNvPr id="2078" name="Google Shape;2078;p33"/>
            <p:cNvSpPr txBox="1"/>
            <p:nvPr/>
          </p:nvSpPr>
          <p:spPr>
            <a:xfrm>
              <a:off x="494041" y="1986371"/>
              <a:ext cx="16311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9" name="Google Shape;2079;p33"/>
            <p:cNvSpPr txBox="1"/>
            <p:nvPr/>
          </p:nvSpPr>
          <p:spPr>
            <a:xfrm>
              <a:off x="493932" y="1636775"/>
              <a:ext cx="16311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80" name="Google Shape;2080;p33"/>
            <p:cNvSpPr txBox="1"/>
            <p:nvPr/>
          </p:nvSpPr>
          <p:spPr>
            <a:xfrm>
              <a:off x="493932" y="1310829"/>
              <a:ext cx="16311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100%</a:t>
              </a:r>
              <a:endParaRPr sz="20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081" name="Google Shape;2081;p33"/>
          <p:cNvGrpSpPr/>
          <p:nvPr/>
        </p:nvGrpSpPr>
        <p:grpSpPr>
          <a:xfrm>
            <a:off x="3756447" y="1310829"/>
            <a:ext cx="1631143" cy="1148342"/>
            <a:chOff x="3756447" y="1310829"/>
            <a:chExt cx="1631143" cy="1148342"/>
          </a:xfrm>
        </p:grpSpPr>
        <p:sp>
          <p:nvSpPr>
            <p:cNvPr id="2082" name="Google Shape;2082;p33"/>
            <p:cNvSpPr txBox="1"/>
            <p:nvPr/>
          </p:nvSpPr>
          <p:spPr>
            <a:xfrm>
              <a:off x="3756490" y="1986371"/>
              <a:ext cx="16311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3" name="Google Shape;2083;p33"/>
            <p:cNvSpPr txBox="1"/>
            <p:nvPr/>
          </p:nvSpPr>
          <p:spPr>
            <a:xfrm>
              <a:off x="3756447" y="1636775"/>
              <a:ext cx="16311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84" name="Google Shape;2084;p33"/>
            <p:cNvSpPr txBox="1"/>
            <p:nvPr/>
          </p:nvSpPr>
          <p:spPr>
            <a:xfrm>
              <a:off x="3756447" y="1310829"/>
              <a:ext cx="16311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50%</a:t>
              </a:r>
              <a:endParaRPr sz="20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085" name="Google Shape;2085;p33"/>
          <p:cNvGrpSpPr/>
          <p:nvPr/>
        </p:nvGrpSpPr>
        <p:grpSpPr>
          <a:xfrm>
            <a:off x="7018814" y="1310830"/>
            <a:ext cx="1631165" cy="1148342"/>
            <a:chOff x="7018814" y="1310830"/>
            <a:chExt cx="1631165" cy="1148342"/>
          </a:xfrm>
        </p:grpSpPr>
        <p:sp>
          <p:nvSpPr>
            <p:cNvPr id="2086" name="Google Shape;2086;p33"/>
            <p:cNvSpPr txBox="1"/>
            <p:nvPr/>
          </p:nvSpPr>
          <p:spPr>
            <a:xfrm>
              <a:off x="7018814" y="1986372"/>
              <a:ext cx="16311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7" name="Google Shape;2087;p33"/>
            <p:cNvSpPr txBox="1"/>
            <p:nvPr/>
          </p:nvSpPr>
          <p:spPr>
            <a:xfrm>
              <a:off x="7018880" y="1636776"/>
              <a:ext cx="16311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88" name="Google Shape;2088;p33"/>
            <p:cNvSpPr txBox="1"/>
            <p:nvPr/>
          </p:nvSpPr>
          <p:spPr>
            <a:xfrm>
              <a:off x="7018880" y="1310830"/>
              <a:ext cx="16311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75%</a:t>
              </a:r>
              <a:endParaRPr sz="20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089" name="Google Shape;2089;p33"/>
          <p:cNvSpPr/>
          <p:nvPr/>
        </p:nvSpPr>
        <p:spPr>
          <a:xfrm>
            <a:off x="632613" y="2697625"/>
            <a:ext cx="7252500" cy="39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0" name="Google Shape;2090;p33"/>
          <p:cNvSpPr/>
          <p:nvPr/>
        </p:nvSpPr>
        <p:spPr>
          <a:xfrm>
            <a:off x="632613" y="3333576"/>
            <a:ext cx="3613200" cy="39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1" name="Google Shape;2091;p33"/>
          <p:cNvSpPr/>
          <p:nvPr/>
        </p:nvSpPr>
        <p:spPr>
          <a:xfrm>
            <a:off x="632613" y="3969525"/>
            <a:ext cx="4745700" cy="39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2" name="Google Shape;2092;p33"/>
          <p:cNvSpPr/>
          <p:nvPr/>
        </p:nvSpPr>
        <p:spPr>
          <a:xfrm>
            <a:off x="5530713" y="3967201"/>
            <a:ext cx="549644" cy="402136"/>
          </a:xfrm>
          <a:custGeom>
            <a:avLst/>
            <a:gdLst/>
            <a:ahLst/>
            <a:cxnLst/>
            <a:rect l="l" t="t" r="r" b="b"/>
            <a:pathLst>
              <a:path w="10180" h="7448" extrusionOk="0">
                <a:moveTo>
                  <a:pt x="6749" y="1177"/>
                </a:moveTo>
                <a:cubicBezTo>
                  <a:pt x="6856" y="1177"/>
                  <a:pt x="6964" y="1186"/>
                  <a:pt x="7071" y="1206"/>
                </a:cubicBezTo>
                <a:cubicBezTo>
                  <a:pt x="7143" y="1218"/>
                  <a:pt x="7215" y="1230"/>
                  <a:pt x="7299" y="1254"/>
                </a:cubicBezTo>
                <a:cubicBezTo>
                  <a:pt x="7456" y="1470"/>
                  <a:pt x="7648" y="1843"/>
                  <a:pt x="7611" y="2251"/>
                </a:cubicBezTo>
                <a:cubicBezTo>
                  <a:pt x="7600" y="2347"/>
                  <a:pt x="7576" y="2443"/>
                  <a:pt x="7539" y="2550"/>
                </a:cubicBezTo>
                <a:cubicBezTo>
                  <a:pt x="6890" y="1818"/>
                  <a:pt x="6083" y="1723"/>
                  <a:pt x="5673" y="1723"/>
                </a:cubicBezTo>
                <a:cubicBezTo>
                  <a:pt x="5551" y="1723"/>
                  <a:pt x="5465" y="1731"/>
                  <a:pt x="5427" y="1734"/>
                </a:cubicBezTo>
                <a:cubicBezTo>
                  <a:pt x="5790" y="1371"/>
                  <a:pt x="6266" y="1177"/>
                  <a:pt x="6749" y="1177"/>
                </a:cubicBezTo>
                <a:close/>
                <a:moveTo>
                  <a:pt x="4121" y="1852"/>
                </a:moveTo>
                <a:cubicBezTo>
                  <a:pt x="4288" y="1852"/>
                  <a:pt x="4453" y="1877"/>
                  <a:pt x="4610" y="1926"/>
                </a:cubicBezTo>
                <a:cubicBezTo>
                  <a:pt x="4311" y="2046"/>
                  <a:pt x="4010" y="2251"/>
                  <a:pt x="3807" y="2563"/>
                </a:cubicBezTo>
                <a:cubicBezTo>
                  <a:pt x="3686" y="2382"/>
                  <a:pt x="3518" y="2190"/>
                  <a:pt x="3278" y="2070"/>
                </a:cubicBezTo>
                <a:cubicBezTo>
                  <a:pt x="3326" y="2046"/>
                  <a:pt x="3362" y="2022"/>
                  <a:pt x="3410" y="2011"/>
                </a:cubicBezTo>
                <a:cubicBezTo>
                  <a:pt x="3637" y="1904"/>
                  <a:pt x="3880" y="1852"/>
                  <a:pt x="4121" y="1852"/>
                </a:cubicBezTo>
                <a:close/>
                <a:moveTo>
                  <a:pt x="2678" y="2227"/>
                </a:moveTo>
                <a:cubicBezTo>
                  <a:pt x="2498" y="2478"/>
                  <a:pt x="2402" y="2779"/>
                  <a:pt x="2402" y="3102"/>
                </a:cubicBezTo>
                <a:cubicBezTo>
                  <a:pt x="2390" y="3259"/>
                  <a:pt x="2366" y="3415"/>
                  <a:pt x="2306" y="3547"/>
                </a:cubicBezTo>
                <a:cubicBezTo>
                  <a:pt x="2078" y="3198"/>
                  <a:pt x="2006" y="2779"/>
                  <a:pt x="2042" y="2371"/>
                </a:cubicBezTo>
                <a:cubicBezTo>
                  <a:pt x="2078" y="2358"/>
                  <a:pt x="2114" y="2347"/>
                  <a:pt x="2138" y="2334"/>
                </a:cubicBezTo>
                <a:cubicBezTo>
                  <a:pt x="2318" y="2251"/>
                  <a:pt x="2510" y="2227"/>
                  <a:pt x="2678" y="2227"/>
                </a:cubicBezTo>
                <a:close/>
                <a:moveTo>
                  <a:pt x="5640" y="2011"/>
                </a:moveTo>
                <a:cubicBezTo>
                  <a:pt x="6310" y="2011"/>
                  <a:pt x="7089" y="2370"/>
                  <a:pt x="7384" y="2838"/>
                </a:cubicBezTo>
                <a:cubicBezTo>
                  <a:pt x="7240" y="3067"/>
                  <a:pt x="6999" y="3294"/>
                  <a:pt x="6735" y="3463"/>
                </a:cubicBezTo>
                <a:cubicBezTo>
                  <a:pt x="6579" y="3331"/>
                  <a:pt x="6387" y="3115"/>
                  <a:pt x="6243" y="2934"/>
                </a:cubicBezTo>
                <a:cubicBezTo>
                  <a:pt x="6216" y="2902"/>
                  <a:pt x="6175" y="2883"/>
                  <a:pt x="6134" y="2883"/>
                </a:cubicBezTo>
                <a:cubicBezTo>
                  <a:pt x="6100" y="2883"/>
                  <a:pt x="6066" y="2896"/>
                  <a:pt x="6039" y="2923"/>
                </a:cubicBezTo>
                <a:cubicBezTo>
                  <a:pt x="5967" y="2971"/>
                  <a:pt x="5967" y="3067"/>
                  <a:pt x="6015" y="3126"/>
                </a:cubicBezTo>
                <a:cubicBezTo>
                  <a:pt x="6147" y="3294"/>
                  <a:pt x="6291" y="3463"/>
                  <a:pt x="6459" y="3619"/>
                </a:cubicBezTo>
                <a:cubicBezTo>
                  <a:pt x="6159" y="3761"/>
                  <a:pt x="5848" y="3836"/>
                  <a:pt x="5547" y="3836"/>
                </a:cubicBezTo>
                <a:cubicBezTo>
                  <a:pt x="5391" y="3836"/>
                  <a:pt x="5238" y="3816"/>
                  <a:pt x="5090" y="3775"/>
                </a:cubicBezTo>
                <a:cubicBezTo>
                  <a:pt x="4514" y="3619"/>
                  <a:pt x="4154" y="3163"/>
                  <a:pt x="3975" y="2875"/>
                </a:cubicBezTo>
                <a:cubicBezTo>
                  <a:pt x="4191" y="2419"/>
                  <a:pt x="4634" y="2203"/>
                  <a:pt x="5031" y="2094"/>
                </a:cubicBezTo>
                <a:cubicBezTo>
                  <a:pt x="5223" y="2203"/>
                  <a:pt x="5427" y="2406"/>
                  <a:pt x="5571" y="2598"/>
                </a:cubicBezTo>
                <a:cubicBezTo>
                  <a:pt x="5597" y="2632"/>
                  <a:pt x="5638" y="2650"/>
                  <a:pt x="5681" y="2650"/>
                </a:cubicBezTo>
                <a:cubicBezTo>
                  <a:pt x="5717" y="2650"/>
                  <a:pt x="5754" y="2638"/>
                  <a:pt x="5787" y="2611"/>
                </a:cubicBezTo>
                <a:cubicBezTo>
                  <a:pt x="5847" y="2563"/>
                  <a:pt x="5859" y="2467"/>
                  <a:pt x="5799" y="2406"/>
                </a:cubicBezTo>
                <a:cubicBezTo>
                  <a:pt x="5703" y="2275"/>
                  <a:pt x="5583" y="2142"/>
                  <a:pt x="5439" y="2022"/>
                </a:cubicBezTo>
                <a:cubicBezTo>
                  <a:pt x="5504" y="2014"/>
                  <a:pt x="5572" y="2011"/>
                  <a:pt x="5640" y="2011"/>
                </a:cubicBezTo>
                <a:close/>
                <a:moveTo>
                  <a:pt x="7768" y="1470"/>
                </a:moveTo>
                <a:cubicBezTo>
                  <a:pt x="8091" y="1686"/>
                  <a:pt x="8379" y="2011"/>
                  <a:pt x="8488" y="2478"/>
                </a:cubicBezTo>
                <a:cubicBezTo>
                  <a:pt x="8595" y="2971"/>
                  <a:pt x="8427" y="3499"/>
                  <a:pt x="8043" y="3919"/>
                </a:cubicBezTo>
                <a:cubicBezTo>
                  <a:pt x="8032" y="3415"/>
                  <a:pt x="7840" y="3019"/>
                  <a:pt x="7731" y="2827"/>
                </a:cubicBezTo>
                <a:cubicBezTo>
                  <a:pt x="7827" y="2659"/>
                  <a:pt x="7888" y="2467"/>
                  <a:pt x="7899" y="2286"/>
                </a:cubicBezTo>
                <a:cubicBezTo>
                  <a:pt x="7936" y="1974"/>
                  <a:pt x="7864" y="1710"/>
                  <a:pt x="7768" y="1470"/>
                </a:cubicBezTo>
                <a:close/>
                <a:moveTo>
                  <a:pt x="7552" y="3126"/>
                </a:moveTo>
                <a:cubicBezTo>
                  <a:pt x="7648" y="3342"/>
                  <a:pt x="7768" y="3679"/>
                  <a:pt x="7744" y="4075"/>
                </a:cubicBezTo>
                <a:cubicBezTo>
                  <a:pt x="7480" y="3967"/>
                  <a:pt x="7215" y="3835"/>
                  <a:pt x="6987" y="3667"/>
                </a:cubicBezTo>
                <a:cubicBezTo>
                  <a:pt x="7215" y="3511"/>
                  <a:pt x="7408" y="3318"/>
                  <a:pt x="7552" y="3126"/>
                </a:cubicBezTo>
                <a:close/>
                <a:moveTo>
                  <a:pt x="1742" y="2574"/>
                </a:moveTo>
                <a:cubicBezTo>
                  <a:pt x="1742" y="3006"/>
                  <a:pt x="1862" y="3463"/>
                  <a:pt x="2138" y="3835"/>
                </a:cubicBezTo>
                <a:cubicBezTo>
                  <a:pt x="1994" y="4015"/>
                  <a:pt x="1801" y="4159"/>
                  <a:pt x="1574" y="4231"/>
                </a:cubicBezTo>
                <a:cubicBezTo>
                  <a:pt x="1273" y="3943"/>
                  <a:pt x="1249" y="3427"/>
                  <a:pt x="1382" y="3078"/>
                </a:cubicBezTo>
                <a:cubicBezTo>
                  <a:pt x="1441" y="2886"/>
                  <a:pt x="1574" y="2718"/>
                  <a:pt x="1742" y="2574"/>
                </a:cubicBezTo>
                <a:close/>
                <a:moveTo>
                  <a:pt x="2306" y="4087"/>
                </a:moveTo>
                <a:cubicBezTo>
                  <a:pt x="2402" y="4219"/>
                  <a:pt x="2534" y="4363"/>
                  <a:pt x="2702" y="4495"/>
                </a:cubicBezTo>
                <a:cubicBezTo>
                  <a:pt x="2596" y="4525"/>
                  <a:pt x="2490" y="4538"/>
                  <a:pt x="2388" y="4538"/>
                </a:cubicBezTo>
                <a:cubicBezTo>
                  <a:pt x="2199" y="4538"/>
                  <a:pt x="2021" y="4493"/>
                  <a:pt x="1873" y="4423"/>
                </a:cubicBezTo>
                <a:cubicBezTo>
                  <a:pt x="2042" y="4339"/>
                  <a:pt x="2186" y="4231"/>
                  <a:pt x="2306" y="4087"/>
                </a:cubicBezTo>
                <a:close/>
                <a:moveTo>
                  <a:pt x="3026" y="2286"/>
                </a:moveTo>
                <a:cubicBezTo>
                  <a:pt x="3050" y="2299"/>
                  <a:pt x="3086" y="2310"/>
                  <a:pt x="3122" y="2323"/>
                </a:cubicBezTo>
                <a:cubicBezTo>
                  <a:pt x="3386" y="2454"/>
                  <a:pt x="3554" y="2694"/>
                  <a:pt x="3638" y="2886"/>
                </a:cubicBezTo>
                <a:cubicBezTo>
                  <a:pt x="3530" y="3187"/>
                  <a:pt x="3494" y="3523"/>
                  <a:pt x="3554" y="3847"/>
                </a:cubicBezTo>
                <a:cubicBezTo>
                  <a:pt x="3602" y="4111"/>
                  <a:pt x="3698" y="4351"/>
                  <a:pt x="3842" y="4579"/>
                </a:cubicBezTo>
                <a:cubicBezTo>
                  <a:pt x="3530" y="4567"/>
                  <a:pt x="3290" y="4495"/>
                  <a:pt x="3098" y="4387"/>
                </a:cubicBezTo>
                <a:cubicBezTo>
                  <a:pt x="2834" y="4267"/>
                  <a:pt x="2606" y="4015"/>
                  <a:pt x="2498" y="3835"/>
                </a:cubicBezTo>
                <a:cubicBezTo>
                  <a:pt x="2618" y="3619"/>
                  <a:pt x="2690" y="3366"/>
                  <a:pt x="2690" y="3102"/>
                </a:cubicBezTo>
                <a:cubicBezTo>
                  <a:pt x="2690" y="2790"/>
                  <a:pt x="2822" y="2502"/>
                  <a:pt x="3026" y="2286"/>
                </a:cubicBezTo>
                <a:close/>
                <a:moveTo>
                  <a:pt x="4310" y="4879"/>
                </a:moveTo>
                <a:cubicBezTo>
                  <a:pt x="5196" y="4879"/>
                  <a:pt x="5547" y="5303"/>
                  <a:pt x="5607" y="5540"/>
                </a:cubicBezTo>
                <a:cubicBezTo>
                  <a:pt x="5607" y="5575"/>
                  <a:pt x="5619" y="5599"/>
                  <a:pt x="5619" y="5636"/>
                </a:cubicBezTo>
                <a:cubicBezTo>
                  <a:pt x="5561" y="5639"/>
                  <a:pt x="5503" y="5640"/>
                  <a:pt x="5445" y="5640"/>
                </a:cubicBezTo>
                <a:cubicBezTo>
                  <a:pt x="5036" y="5640"/>
                  <a:pt x="4636" y="5565"/>
                  <a:pt x="4311" y="5407"/>
                </a:cubicBezTo>
                <a:cubicBezTo>
                  <a:pt x="4274" y="5180"/>
                  <a:pt x="4274" y="4987"/>
                  <a:pt x="4274" y="4879"/>
                </a:cubicBezTo>
                <a:cubicBezTo>
                  <a:pt x="4286" y="4879"/>
                  <a:pt x="4298" y="4879"/>
                  <a:pt x="4310" y="4879"/>
                </a:cubicBezTo>
                <a:close/>
                <a:moveTo>
                  <a:pt x="3014" y="4687"/>
                </a:moveTo>
                <a:cubicBezTo>
                  <a:pt x="3290" y="4819"/>
                  <a:pt x="3614" y="4879"/>
                  <a:pt x="3975" y="4879"/>
                </a:cubicBezTo>
                <a:cubicBezTo>
                  <a:pt x="3975" y="4975"/>
                  <a:pt x="3975" y="5107"/>
                  <a:pt x="3986" y="5263"/>
                </a:cubicBezTo>
                <a:cubicBezTo>
                  <a:pt x="3798" y="5195"/>
                  <a:pt x="3617" y="5164"/>
                  <a:pt x="3449" y="5164"/>
                </a:cubicBezTo>
                <a:cubicBezTo>
                  <a:pt x="3028" y="5164"/>
                  <a:pt x="2683" y="5354"/>
                  <a:pt x="2486" y="5612"/>
                </a:cubicBezTo>
                <a:cubicBezTo>
                  <a:pt x="2426" y="5695"/>
                  <a:pt x="2378" y="5780"/>
                  <a:pt x="2342" y="5863"/>
                </a:cubicBezTo>
                <a:cubicBezTo>
                  <a:pt x="2234" y="5767"/>
                  <a:pt x="2090" y="5599"/>
                  <a:pt x="2066" y="5372"/>
                </a:cubicBezTo>
                <a:cubicBezTo>
                  <a:pt x="2030" y="5107"/>
                  <a:pt x="2126" y="4915"/>
                  <a:pt x="2186" y="4819"/>
                </a:cubicBezTo>
                <a:cubicBezTo>
                  <a:pt x="2258" y="4831"/>
                  <a:pt x="2330" y="4831"/>
                  <a:pt x="2390" y="4831"/>
                </a:cubicBezTo>
                <a:cubicBezTo>
                  <a:pt x="2618" y="4831"/>
                  <a:pt x="2822" y="4783"/>
                  <a:pt x="3014" y="4687"/>
                </a:cubicBezTo>
                <a:close/>
                <a:moveTo>
                  <a:pt x="4383" y="5756"/>
                </a:moveTo>
                <a:cubicBezTo>
                  <a:pt x="4712" y="5879"/>
                  <a:pt x="5076" y="5940"/>
                  <a:pt x="5445" y="5940"/>
                </a:cubicBezTo>
                <a:cubicBezTo>
                  <a:pt x="5507" y="5940"/>
                  <a:pt x="5569" y="5939"/>
                  <a:pt x="5631" y="5935"/>
                </a:cubicBezTo>
                <a:lnTo>
                  <a:pt x="5631" y="5935"/>
                </a:lnTo>
                <a:cubicBezTo>
                  <a:pt x="5595" y="6236"/>
                  <a:pt x="5439" y="6463"/>
                  <a:pt x="5282" y="6607"/>
                </a:cubicBezTo>
                <a:cubicBezTo>
                  <a:pt x="5223" y="6679"/>
                  <a:pt x="5138" y="6740"/>
                  <a:pt x="5066" y="6788"/>
                </a:cubicBezTo>
                <a:cubicBezTo>
                  <a:pt x="4658" y="6463"/>
                  <a:pt x="4490" y="6103"/>
                  <a:pt x="4383" y="5756"/>
                </a:cubicBezTo>
                <a:close/>
                <a:moveTo>
                  <a:pt x="3855" y="3235"/>
                </a:moveTo>
                <a:lnTo>
                  <a:pt x="3855" y="3235"/>
                </a:lnTo>
                <a:cubicBezTo>
                  <a:pt x="4082" y="3547"/>
                  <a:pt x="4466" y="3907"/>
                  <a:pt x="5018" y="4063"/>
                </a:cubicBezTo>
                <a:cubicBezTo>
                  <a:pt x="5186" y="4111"/>
                  <a:pt x="5367" y="4135"/>
                  <a:pt x="5547" y="4135"/>
                </a:cubicBezTo>
                <a:cubicBezTo>
                  <a:pt x="5931" y="4135"/>
                  <a:pt x="6339" y="4027"/>
                  <a:pt x="6711" y="3835"/>
                </a:cubicBezTo>
                <a:cubicBezTo>
                  <a:pt x="7011" y="4063"/>
                  <a:pt x="7347" y="4243"/>
                  <a:pt x="7696" y="4375"/>
                </a:cubicBezTo>
                <a:cubicBezTo>
                  <a:pt x="7624" y="4651"/>
                  <a:pt x="7432" y="4915"/>
                  <a:pt x="7143" y="5131"/>
                </a:cubicBezTo>
                <a:cubicBezTo>
                  <a:pt x="7071" y="5180"/>
                  <a:pt x="7059" y="5263"/>
                  <a:pt x="7107" y="5335"/>
                </a:cubicBezTo>
                <a:cubicBezTo>
                  <a:pt x="7143" y="5372"/>
                  <a:pt x="7179" y="5396"/>
                  <a:pt x="7227" y="5396"/>
                </a:cubicBezTo>
                <a:cubicBezTo>
                  <a:pt x="7264" y="5396"/>
                  <a:pt x="7288" y="5383"/>
                  <a:pt x="7323" y="5372"/>
                </a:cubicBezTo>
                <a:cubicBezTo>
                  <a:pt x="7600" y="5155"/>
                  <a:pt x="7803" y="4903"/>
                  <a:pt x="7923" y="4627"/>
                </a:cubicBezTo>
                <a:lnTo>
                  <a:pt x="7923" y="4627"/>
                </a:lnTo>
                <a:cubicBezTo>
                  <a:pt x="8307" y="5311"/>
                  <a:pt x="8224" y="5959"/>
                  <a:pt x="7683" y="6511"/>
                </a:cubicBezTo>
                <a:cubicBezTo>
                  <a:pt x="7289" y="6930"/>
                  <a:pt x="6713" y="7151"/>
                  <a:pt x="6156" y="7151"/>
                </a:cubicBezTo>
                <a:cubicBezTo>
                  <a:pt x="5866" y="7151"/>
                  <a:pt x="5582" y="7091"/>
                  <a:pt x="5330" y="6968"/>
                </a:cubicBezTo>
                <a:cubicBezTo>
                  <a:pt x="5391" y="6920"/>
                  <a:pt x="5439" y="6872"/>
                  <a:pt x="5499" y="6823"/>
                </a:cubicBezTo>
                <a:cubicBezTo>
                  <a:pt x="5763" y="6559"/>
                  <a:pt x="5907" y="6247"/>
                  <a:pt x="5931" y="5911"/>
                </a:cubicBezTo>
                <a:cubicBezTo>
                  <a:pt x="6183" y="5876"/>
                  <a:pt x="6435" y="5804"/>
                  <a:pt x="6675" y="5719"/>
                </a:cubicBezTo>
                <a:cubicBezTo>
                  <a:pt x="6747" y="5684"/>
                  <a:pt x="6783" y="5599"/>
                  <a:pt x="6759" y="5516"/>
                </a:cubicBezTo>
                <a:cubicBezTo>
                  <a:pt x="6730" y="5459"/>
                  <a:pt x="6672" y="5424"/>
                  <a:pt x="6613" y="5424"/>
                </a:cubicBezTo>
                <a:cubicBezTo>
                  <a:pt x="6598" y="5424"/>
                  <a:pt x="6582" y="5426"/>
                  <a:pt x="6567" y="5431"/>
                </a:cubicBezTo>
                <a:cubicBezTo>
                  <a:pt x="6363" y="5516"/>
                  <a:pt x="6135" y="5575"/>
                  <a:pt x="5919" y="5599"/>
                </a:cubicBezTo>
                <a:cubicBezTo>
                  <a:pt x="5883" y="5311"/>
                  <a:pt x="5703" y="5023"/>
                  <a:pt x="5378" y="4843"/>
                </a:cubicBezTo>
                <a:cubicBezTo>
                  <a:pt x="5098" y="4664"/>
                  <a:pt x="4723" y="4578"/>
                  <a:pt x="4292" y="4578"/>
                </a:cubicBezTo>
                <a:cubicBezTo>
                  <a:pt x="4262" y="4578"/>
                  <a:pt x="4232" y="4579"/>
                  <a:pt x="4202" y="4579"/>
                </a:cubicBezTo>
                <a:cubicBezTo>
                  <a:pt x="3890" y="4171"/>
                  <a:pt x="3770" y="3679"/>
                  <a:pt x="3855" y="3235"/>
                </a:cubicBezTo>
                <a:close/>
                <a:moveTo>
                  <a:pt x="4964" y="0"/>
                </a:moveTo>
                <a:cubicBezTo>
                  <a:pt x="4574" y="0"/>
                  <a:pt x="4180" y="49"/>
                  <a:pt x="3807" y="150"/>
                </a:cubicBezTo>
                <a:cubicBezTo>
                  <a:pt x="3735" y="174"/>
                  <a:pt x="3686" y="258"/>
                  <a:pt x="3710" y="330"/>
                </a:cubicBezTo>
                <a:cubicBezTo>
                  <a:pt x="3720" y="399"/>
                  <a:pt x="3779" y="444"/>
                  <a:pt x="3847" y="444"/>
                </a:cubicBezTo>
                <a:cubicBezTo>
                  <a:pt x="3861" y="444"/>
                  <a:pt x="3875" y="442"/>
                  <a:pt x="3890" y="438"/>
                </a:cubicBezTo>
                <a:cubicBezTo>
                  <a:pt x="4242" y="342"/>
                  <a:pt x="4605" y="297"/>
                  <a:pt x="4961" y="297"/>
                </a:cubicBezTo>
                <a:cubicBezTo>
                  <a:pt x="5723" y="297"/>
                  <a:pt x="6448" y="506"/>
                  <a:pt x="6939" y="882"/>
                </a:cubicBezTo>
                <a:cubicBezTo>
                  <a:pt x="6881" y="877"/>
                  <a:pt x="6823" y="875"/>
                  <a:pt x="6765" y="875"/>
                </a:cubicBezTo>
                <a:cubicBezTo>
                  <a:pt x="6093" y="875"/>
                  <a:pt x="5437" y="1195"/>
                  <a:pt x="5007" y="1758"/>
                </a:cubicBezTo>
                <a:cubicBezTo>
                  <a:pt x="4730" y="1626"/>
                  <a:pt x="4424" y="1557"/>
                  <a:pt x="4114" y="1557"/>
                </a:cubicBezTo>
                <a:cubicBezTo>
                  <a:pt x="3832" y="1557"/>
                  <a:pt x="3547" y="1614"/>
                  <a:pt x="3278" y="1734"/>
                </a:cubicBezTo>
                <a:cubicBezTo>
                  <a:pt x="3158" y="1795"/>
                  <a:pt x="3038" y="1867"/>
                  <a:pt x="2942" y="1950"/>
                </a:cubicBezTo>
                <a:cubicBezTo>
                  <a:pt x="2854" y="1934"/>
                  <a:pt x="2762" y="1926"/>
                  <a:pt x="2668" y="1926"/>
                </a:cubicBezTo>
                <a:cubicBezTo>
                  <a:pt x="2481" y="1926"/>
                  <a:pt x="2286" y="1958"/>
                  <a:pt x="2102" y="2022"/>
                </a:cubicBezTo>
                <a:cubicBezTo>
                  <a:pt x="2138" y="1867"/>
                  <a:pt x="2198" y="1710"/>
                  <a:pt x="2258" y="1578"/>
                </a:cubicBezTo>
                <a:cubicBezTo>
                  <a:pt x="2462" y="1206"/>
                  <a:pt x="2810" y="894"/>
                  <a:pt x="3266" y="666"/>
                </a:cubicBezTo>
                <a:cubicBezTo>
                  <a:pt x="3338" y="630"/>
                  <a:pt x="3374" y="546"/>
                  <a:pt x="3338" y="474"/>
                </a:cubicBezTo>
                <a:cubicBezTo>
                  <a:pt x="3312" y="421"/>
                  <a:pt x="3254" y="388"/>
                  <a:pt x="3196" y="388"/>
                </a:cubicBezTo>
                <a:cubicBezTo>
                  <a:pt x="3175" y="388"/>
                  <a:pt x="3154" y="392"/>
                  <a:pt x="3134" y="402"/>
                </a:cubicBezTo>
                <a:cubicBezTo>
                  <a:pt x="2618" y="654"/>
                  <a:pt x="2222" y="1014"/>
                  <a:pt x="1994" y="1446"/>
                </a:cubicBezTo>
                <a:cubicBezTo>
                  <a:pt x="1886" y="1650"/>
                  <a:pt x="1801" y="1915"/>
                  <a:pt x="1766" y="2190"/>
                </a:cubicBezTo>
                <a:cubicBezTo>
                  <a:pt x="1454" y="2382"/>
                  <a:pt x="1214" y="2659"/>
                  <a:pt x="1094" y="2971"/>
                </a:cubicBezTo>
                <a:cubicBezTo>
                  <a:pt x="950" y="3366"/>
                  <a:pt x="974" y="3907"/>
                  <a:pt x="1238" y="4291"/>
                </a:cubicBezTo>
                <a:lnTo>
                  <a:pt x="145" y="4291"/>
                </a:lnTo>
                <a:cubicBezTo>
                  <a:pt x="61" y="4291"/>
                  <a:pt x="1" y="4363"/>
                  <a:pt x="1" y="4447"/>
                </a:cubicBezTo>
                <a:cubicBezTo>
                  <a:pt x="1" y="4531"/>
                  <a:pt x="61" y="4591"/>
                  <a:pt x="145" y="4591"/>
                </a:cubicBezTo>
                <a:lnTo>
                  <a:pt x="1190" y="4591"/>
                </a:lnTo>
                <a:cubicBezTo>
                  <a:pt x="1297" y="4591"/>
                  <a:pt x="1406" y="4579"/>
                  <a:pt x="1513" y="4555"/>
                </a:cubicBezTo>
                <a:cubicBezTo>
                  <a:pt x="1622" y="4639"/>
                  <a:pt x="1742" y="4699"/>
                  <a:pt x="1886" y="4747"/>
                </a:cubicBezTo>
                <a:cubicBezTo>
                  <a:pt x="1801" y="4891"/>
                  <a:pt x="1729" y="5119"/>
                  <a:pt x="1766" y="5407"/>
                </a:cubicBezTo>
                <a:cubicBezTo>
                  <a:pt x="1825" y="5839"/>
                  <a:pt x="2126" y="6079"/>
                  <a:pt x="2270" y="6188"/>
                </a:cubicBezTo>
                <a:cubicBezTo>
                  <a:pt x="2270" y="6439"/>
                  <a:pt x="2366" y="6703"/>
                  <a:pt x="2558" y="6920"/>
                </a:cubicBezTo>
                <a:cubicBezTo>
                  <a:pt x="2594" y="6956"/>
                  <a:pt x="2630" y="6992"/>
                  <a:pt x="2666" y="7016"/>
                </a:cubicBezTo>
                <a:cubicBezTo>
                  <a:pt x="2690" y="7040"/>
                  <a:pt x="2726" y="7064"/>
                  <a:pt x="2762" y="7064"/>
                </a:cubicBezTo>
                <a:cubicBezTo>
                  <a:pt x="2798" y="7064"/>
                  <a:pt x="2846" y="7040"/>
                  <a:pt x="2870" y="7004"/>
                </a:cubicBezTo>
                <a:cubicBezTo>
                  <a:pt x="2930" y="6944"/>
                  <a:pt x="2918" y="6848"/>
                  <a:pt x="2858" y="6799"/>
                </a:cubicBezTo>
                <a:lnTo>
                  <a:pt x="2774" y="6716"/>
                </a:lnTo>
                <a:cubicBezTo>
                  <a:pt x="2522" y="6439"/>
                  <a:pt x="2498" y="6079"/>
                  <a:pt x="2714" y="5791"/>
                </a:cubicBezTo>
                <a:cubicBezTo>
                  <a:pt x="2869" y="5598"/>
                  <a:pt x="3129" y="5459"/>
                  <a:pt x="3451" y="5459"/>
                </a:cubicBezTo>
                <a:cubicBezTo>
                  <a:pt x="3629" y="5459"/>
                  <a:pt x="3826" y="5501"/>
                  <a:pt x="4034" y="5599"/>
                </a:cubicBezTo>
                <a:cubicBezTo>
                  <a:pt x="4154" y="6151"/>
                  <a:pt x="4407" y="6607"/>
                  <a:pt x="4778" y="6944"/>
                </a:cubicBezTo>
                <a:cubicBezTo>
                  <a:pt x="4499" y="7072"/>
                  <a:pt x="4181" y="7141"/>
                  <a:pt x="3869" y="7141"/>
                </a:cubicBezTo>
                <a:cubicBezTo>
                  <a:pt x="3713" y="7141"/>
                  <a:pt x="3558" y="7124"/>
                  <a:pt x="3410" y="7088"/>
                </a:cubicBezTo>
                <a:cubicBezTo>
                  <a:pt x="3397" y="7083"/>
                  <a:pt x="3384" y="7081"/>
                  <a:pt x="3372" y="7081"/>
                </a:cubicBezTo>
                <a:cubicBezTo>
                  <a:pt x="3311" y="7081"/>
                  <a:pt x="3250" y="7126"/>
                  <a:pt x="3230" y="7196"/>
                </a:cubicBezTo>
                <a:cubicBezTo>
                  <a:pt x="3206" y="7268"/>
                  <a:pt x="3254" y="7352"/>
                  <a:pt x="3338" y="7376"/>
                </a:cubicBezTo>
                <a:cubicBezTo>
                  <a:pt x="3506" y="7424"/>
                  <a:pt x="3698" y="7436"/>
                  <a:pt x="3879" y="7436"/>
                </a:cubicBezTo>
                <a:cubicBezTo>
                  <a:pt x="4287" y="7436"/>
                  <a:pt x="4695" y="7340"/>
                  <a:pt x="5055" y="7148"/>
                </a:cubicBezTo>
                <a:cubicBezTo>
                  <a:pt x="5359" y="7340"/>
                  <a:pt x="5756" y="7447"/>
                  <a:pt x="6154" y="7447"/>
                </a:cubicBezTo>
                <a:cubicBezTo>
                  <a:pt x="6228" y="7447"/>
                  <a:pt x="6302" y="7444"/>
                  <a:pt x="6375" y="7436"/>
                </a:cubicBezTo>
                <a:cubicBezTo>
                  <a:pt x="6963" y="7388"/>
                  <a:pt x="7504" y="7136"/>
                  <a:pt x="7899" y="6727"/>
                </a:cubicBezTo>
                <a:cubicBezTo>
                  <a:pt x="8248" y="6367"/>
                  <a:pt x="8440" y="5959"/>
                  <a:pt x="8451" y="5527"/>
                </a:cubicBezTo>
                <a:cubicBezTo>
                  <a:pt x="8464" y="5191"/>
                  <a:pt x="8379" y="4855"/>
                  <a:pt x="8200" y="4519"/>
                </a:cubicBezTo>
                <a:lnTo>
                  <a:pt x="8200" y="4519"/>
                </a:lnTo>
                <a:cubicBezTo>
                  <a:pt x="8440" y="4567"/>
                  <a:pt x="8691" y="4591"/>
                  <a:pt x="8932" y="4591"/>
                </a:cubicBezTo>
                <a:lnTo>
                  <a:pt x="9664" y="4591"/>
                </a:lnTo>
                <a:lnTo>
                  <a:pt x="9340" y="4939"/>
                </a:lnTo>
                <a:cubicBezTo>
                  <a:pt x="9280" y="4999"/>
                  <a:pt x="9280" y="5083"/>
                  <a:pt x="9340" y="5143"/>
                </a:cubicBezTo>
                <a:cubicBezTo>
                  <a:pt x="9376" y="5180"/>
                  <a:pt x="9412" y="5191"/>
                  <a:pt x="9448" y="5191"/>
                </a:cubicBezTo>
                <a:cubicBezTo>
                  <a:pt x="9484" y="5191"/>
                  <a:pt x="9520" y="5167"/>
                  <a:pt x="9556" y="5143"/>
                </a:cubicBezTo>
                <a:cubicBezTo>
                  <a:pt x="9580" y="5119"/>
                  <a:pt x="10120" y="4555"/>
                  <a:pt x="10144" y="4531"/>
                </a:cubicBezTo>
                <a:cubicBezTo>
                  <a:pt x="10180" y="4483"/>
                  <a:pt x="10180" y="4387"/>
                  <a:pt x="10132" y="4339"/>
                </a:cubicBezTo>
                <a:lnTo>
                  <a:pt x="9556" y="3739"/>
                </a:lnTo>
                <a:cubicBezTo>
                  <a:pt x="9526" y="3709"/>
                  <a:pt x="9487" y="3694"/>
                  <a:pt x="9448" y="3694"/>
                </a:cubicBezTo>
                <a:cubicBezTo>
                  <a:pt x="9409" y="3694"/>
                  <a:pt x="9370" y="3709"/>
                  <a:pt x="9340" y="3739"/>
                </a:cubicBezTo>
                <a:cubicBezTo>
                  <a:pt x="9280" y="3799"/>
                  <a:pt x="9280" y="3895"/>
                  <a:pt x="9340" y="3955"/>
                </a:cubicBezTo>
                <a:lnTo>
                  <a:pt x="9664" y="4291"/>
                </a:lnTo>
                <a:lnTo>
                  <a:pt x="8932" y="4291"/>
                </a:lnTo>
                <a:cubicBezTo>
                  <a:pt x="8680" y="4291"/>
                  <a:pt x="8427" y="4267"/>
                  <a:pt x="8176" y="4207"/>
                </a:cubicBezTo>
                <a:cubicBezTo>
                  <a:pt x="8680" y="3715"/>
                  <a:pt x="8908" y="3030"/>
                  <a:pt x="8776" y="2419"/>
                </a:cubicBezTo>
                <a:cubicBezTo>
                  <a:pt x="8680" y="2011"/>
                  <a:pt x="8464" y="1650"/>
                  <a:pt x="8128" y="1374"/>
                </a:cubicBezTo>
                <a:cubicBezTo>
                  <a:pt x="7936" y="1218"/>
                  <a:pt x="7720" y="1086"/>
                  <a:pt x="7480" y="1002"/>
                </a:cubicBezTo>
                <a:cubicBezTo>
                  <a:pt x="7419" y="942"/>
                  <a:pt x="7384" y="882"/>
                  <a:pt x="7347" y="858"/>
                </a:cubicBezTo>
                <a:cubicBezTo>
                  <a:pt x="6963" y="462"/>
                  <a:pt x="6411" y="186"/>
                  <a:pt x="5739" y="66"/>
                </a:cubicBezTo>
                <a:cubicBezTo>
                  <a:pt x="5487" y="22"/>
                  <a:pt x="5227" y="0"/>
                  <a:pt x="49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3" name="Google Shape;2093;p33"/>
          <p:cNvGrpSpPr/>
          <p:nvPr/>
        </p:nvGrpSpPr>
        <p:grpSpPr>
          <a:xfrm>
            <a:off x="4398219" y="3298372"/>
            <a:ext cx="473926" cy="467910"/>
            <a:chOff x="7571069" y="3450150"/>
            <a:chExt cx="556709" cy="549642"/>
          </a:xfrm>
        </p:grpSpPr>
        <p:sp>
          <p:nvSpPr>
            <p:cNvPr id="2094" name="Google Shape;2094;p33"/>
            <p:cNvSpPr/>
            <p:nvPr/>
          </p:nvSpPr>
          <p:spPr>
            <a:xfrm>
              <a:off x="7579438" y="3787867"/>
              <a:ext cx="158846" cy="127800"/>
            </a:xfrm>
            <a:custGeom>
              <a:avLst/>
              <a:gdLst/>
              <a:ahLst/>
              <a:cxnLst/>
              <a:rect l="l" t="t" r="r" b="b"/>
              <a:pathLst>
                <a:path w="2942" h="2367" extrusionOk="0">
                  <a:moveTo>
                    <a:pt x="2637" y="0"/>
                  </a:moveTo>
                  <a:cubicBezTo>
                    <a:pt x="2567" y="0"/>
                    <a:pt x="2499" y="28"/>
                    <a:pt x="2449" y="83"/>
                  </a:cubicBezTo>
                  <a:lnTo>
                    <a:pt x="1910" y="623"/>
                  </a:lnTo>
                  <a:cubicBezTo>
                    <a:pt x="1898" y="629"/>
                    <a:pt x="1886" y="632"/>
                    <a:pt x="1875" y="632"/>
                  </a:cubicBezTo>
                  <a:cubicBezTo>
                    <a:pt x="1864" y="632"/>
                    <a:pt x="1855" y="629"/>
                    <a:pt x="1849" y="623"/>
                  </a:cubicBezTo>
                  <a:lnTo>
                    <a:pt x="1405" y="179"/>
                  </a:lnTo>
                  <a:cubicBezTo>
                    <a:pt x="1309" y="83"/>
                    <a:pt x="1183" y="35"/>
                    <a:pt x="1057" y="35"/>
                  </a:cubicBezTo>
                  <a:cubicBezTo>
                    <a:pt x="931" y="35"/>
                    <a:pt x="805" y="83"/>
                    <a:pt x="709" y="179"/>
                  </a:cubicBezTo>
                  <a:lnTo>
                    <a:pt x="277" y="612"/>
                  </a:lnTo>
                  <a:cubicBezTo>
                    <a:pt x="1" y="887"/>
                    <a:pt x="1" y="1332"/>
                    <a:pt x="277" y="1596"/>
                  </a:cubicBezTo>
                  <a:lnTo>
                    <a:pt x="841" y="2160"/>
                  </a:lnTo>
                  <a:cubicBezTo>
                    <a:pt x="973" y="2298"/>
                    <a:pt x="1150" y="2367"/>
                    <a:pt x="1329" y="2367"/>
                  </a:cubicBezTo>
                  <a:cubicBezTo>
                    <a:pt x="1507" y="2367"/>
                    <a:pt x="1687" y="2298"/>
                    <a:pt x="1825" y="2160"/>
                  </a:cubicBezTo>
                  <a:lnTo>
                    <a:pt x="2161" y="1823"/>
                  </a:lnTo>
                  <a:cubicBezTo>
                    <a:pt x="2257" y="1727"/>
                    <a:pt x="2294" y="1596"/>
                    <a:pt x="2270" y="1463"/>
                  </a:cubicBezTo>
                  <a:lnTo>
                    <a:pt x="2257" y="1439"/>
                  </a:lnTo>
                  <a:lnTo>
                    <a:pt x="2150" y="1332"/>
                  </a:lnTo>
                  <a:lnTo>
                    <a:pt x="2185" y="1092"/>
                  </a:lnTo>
                  <a:lnTo>
                    <a:pt x="2833" y="455"/>
                  </a:lnTo>
                  <a:cubicBezTo>
                    <a:pt x="2942" y="348"/>
                    <a:pt x="2929" y="167"/>
                    <a:pt x="2822" y="71"/>
                  </a:cubicBezTo>
                  <a:cubicBezTo>
                    <a:pt x="2769" y="24"/>
                    <a:pt x="2703" y="0"/>
                    <a:pt x="2637" y="0"/>
                  </a:cubicBezTo>
                  <a:close/>
                </a:path>
              </a:pathLst>
            </a:custGeom>
            <a:solidFill>
              <a:srgbClr val="FFD1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3"/>
            <p:cNvSpPr/>
            <p:nvPr/>
          </p:nvSpPr>
          <p:spPr>
            <a:xfrm>
              <a:off x="7579438" y="3458411"/>
              <a:ext cx="132930" cy="153555"/>
            </a:xfrm>
            <a:custGeom>
              <a:avLst/>
              <a:gdLst/>
              <a:ahLst/>
              <a:cxnLst/>
              <a:rect l="l" t="t" r="r" b="b"/>
              <a:pathLst>
                <a:path w="2462" h="2844" extrusionOk="0">
                  <a:moveTo>
                    <a:pt x="1329" y="0"/>
                  </a:moveTo>
                  <a:cubicBezTo>
                    <a:pt x="1150" y="0"/>
                    <a:pt x="973" y="69"/>
                    <a:pt x="841" y="208"/>
                  </a:cubicBezTo>
                  <a:lnTo>
                    <a:pt x="277" y="771"/>
                  </a:lnTo>
                  <a:cubicBezTo>
                    <a:pt x="1" y="1048"/>
                    <a:pt x="1" y="1480"/>
                    <a:pt x="277" y="1756"/>
                  </a:cubicBezTo>
                  <a:lnTo>
                    <a:pt x="613" y="2092"/>
                  </a:lnTo>
                  <a:cubicBezTo>
                    <a:pt x="690" y="2169"/>
                    <a:pt x="790" y="2207"/>
                    <a:pt x="895" y="2207"/>
                  </a:cubicBezTo>
                  <a:cubicBezTo>
                    <a:pt x="921" y="2207"/>
                    <a:pt x="947" y="2205"/>
                    <a:pt x="973" y="2200"/>
                  </a:cubicBezTo>
                  <a:lnTo>
                    <a:pt x="997" y="2200"/>
                  </a:lnTo>
                  <a:lnTo>
                    <a:pt x="1105" y="2080"/>
                  </a:lnTo>
                  <a:lnTo>
                    <a:pt x="1345" y="2128"/>
                  </a:lnTo>
                  <a:lnTo>
                    <a:pt x="1982" y="2764"/>
                  </a:lnTo>
                  <a:cubicBezTo>
                    <a:pt x="2034" y="2817"/>
                    <a:pt x="2104" y="2844"/>
                    <a:pt x="2173" y="2844"/>
                  </a:cubicBezTo>
                  <a:cubicBezTo>
                    <a:pt x="2245" y="2844"/>
                    <a:pt x="2317" y="2814"/>
                    <a:pt x="2366" y="2752"/>
                  </a:cubicBezTo>
                  <a:cubicBezTo>
                    <a:pt x="2462" y="2644"/>
                    <a:pt x="2462" y="2476"/>
                    <a:pt x="2353" y="2380"/>
                  </a:cubicBezTo>
                  <a:lnTo>
                    <a:pt x="1814" y="1840"/>
                  </a:lnTo>
                  <a:cubicBezTo>
                    <a:pt x="1801" y="1828"/>
                    <a:pt x="1801" y="1804"/>
                    <a:pt x="1814" y="1780"/>
                  </a:cubicBezTo>
                  <a:lnTo>
                    <a:pt x="2257" y="1348"/>
                  </a:lnTo>
                  <a:cubicBezTo>
                    <a:pt x="2449" y="1156"/>
                    <a:pt x="2449" y="832"/>
                    <a:pt x="2257" y="640"/>
                  </a:cubicBezTo>
                  <a:lnTo>
                    <a:pt x="1825" y="208"/>
                  </a:lnTo>
                  <a:cubicBezTo>
                    <a:pt x="1687" y="69"/>
                    <a:pt x="1507" y="0"/>
                    <a:pt x="1329" y="0"/>
                  </a:cubicBezTo>
                  <a:close/>
                </a:path>
              </a:pathLst>
            </a:custGeom>
            <a:solidFill>
              <a:srgbClr val="C68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3"/>
            <p:cNvSpPr/>
            <p:nvPr/>
          </p:nvSpPr>
          <p:spPr>
            <a:xfrm>
              <a:off x="7987127" y="3458411"/>
              <a:ext cx="132876" cy="153555"/>
            </a:xfrm>
            <a:custGeom>
              <a:avLst/>
              <a:gdLst/>
              <a:ahLst/>
              <a:cxnLst/>
              <a:rect l="l" t="t" r="r" b="b"/>
              <a:pathLst>
                <a:path w="2461" h="2844" extrusionOk="0">
                  <a:moveTo>
                    <a:pt x="1133" y="0"/>
                  </a:moveTo>
                  <a:cubicBezTo>
                    <a:pt x="954" y="0"/>
                    <a:pt x="774" y="69"/>
                    <a:pt x="636" y="208"/>
                  </a:cubicBezTo>
                  <a:lnTo>
                    <a:pt x="204" y="640"/>
                  </a:lnTo>
                  <a:cubicBezTo>
                    <a:pt x="12" y="832"/>
                    <a:pt x="12" y="1156"/>
                    <a:pt x="204" y="1348"/>
                  </a:cubicBezTo>
                  <a:lnTo>
                    <a:pt x="648" y="1780"/>
                  </a:lnTo>
                  <a:cubicBezTo>
                    <a:pt x="660" y="1804"/>
                    <a:pt x="660" y="1828"/>
                    <a:pt x="648" y="1840"/>
                  </a:cubicBezTo>
                  <a:lnTo>
                    <a:pt x="108" y="2380"/>
                  </a:lnTo>
                  <a:cubicBezTo>
                    <a:pt x="0" y="2476"/>
                    <a:pt x="0" y="2644"/>
                    <a:pt x="96" y="2752"/>
                  </a:cubicBezTo>
                  <a:cubicBezTo>
                    <a:pt x="145" y="2814"/>
                    <a:pt x="217" y="2844"/>
                    <a:pt x="289" y="2844"/>
                  </a:cubicBezTo>
                  <a:cubicBezTo>
                    <a:pt x="358" y="2844"/>
                    <a:pt x="427" y="2817"/>
                    <a:pt x="480" y="2764"/>
                  </a:cubicBezTo>
                  <a:lnTo>
                    <a:pt x="1116" y="2128"/>
                  </a:lnTo>
                  <a:lnTo>
                    <a:pt x="1356" y="2080"/>
                  </a:lnTo>
                  <a:lnTo>
                    <a:pt x="1465" y="2200"/>
                  </a:lnTo>
                  <a:lnTo>
                    <a:pt x="1489" y="2200"/>
                  </a:lnTo>
                  <a:cubicBezTo>
                    <a:pt x="1515" y="2205"/>
                    <a:pt x="1541" y="2207"/>
                    <a:pt x="1567" y="2207"/>
                  </a:cubicBezTo>
                  <a:cubicBezTo>
                    <a:pt x="1671" y="2207"/>
                    <a:pt x="1772" y="2169"/>
                    <a:pt x="1849" y="2092"/>
                  </a:cubicBezTo>
                  <a:lnTo>
                    <a:pt x="2185" y="1756"/>
                  </a:lnTo>
                  <a:cubicBezTo>
                    <a:pt x="2460" y="1480"/>
                    <a:pt x="2460" y="1048"/>
                    <a:pt x="2185" y="771"/>
                  </a:cubicBezTo>
                  <a:lnTo>
                    <a:pt x="1620" y="208"/>
                  </a:lnTo>
                  <a:cubicBezTo>
                    <a:pt x="1488" y="69"/>
                    <a:pt x="1311" y="0"/>
                    <a:pt x="1133" y="0"/>
                  </a:cubicBezTo>
                  <a:close/>
                </a:path>
              </a:pathLst>
            </a:custGeom>
            <a:solidFill>
              <a:srgbClr val="FFD1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3"/>
            <p:cNvSpPr/>
            <p:nvPr/>
          </p:nvSpPr>
          <p:spPr>
            <a:xfrm>
              <a:off x="7961211" y="3787867"/>
              <a:ext cx="158792" cy="127800"/>
            </a:xfrm>
            <a:custGeom>
              <a:avLst/>
              <a:gdLst/>
              <a:ahLst/>
              <a:cxnLst/>
              <a:rect l="l" t="t" r="r" b="b"/>
              <a:pathLst>
                <a:path w="2941" h="2367" extrusionOk="0">
                  <a:moveTo>
                    <a:pt x="304" y="0"/>
                  </a:moveTo>
                  <a:cubicBezTo>
                    <a:pt x="239" y="0"/>
                    <a:pt x="172" y="24"/>
                    <a:pt x="120" y="71"/>
                  </a:cubicBezTo>
                  <a:cubicBezTo>
                    <a:pt x="12" y="167"/>
                    <a:pt x="0" y="348"/>
                    <a:pt x="108" y="455"/>
                  </a:cubicBezTo>
                  <a:lnTo>
                    <a:pt x="756" y="1092"/>
                  </a:lnTo>
                  <a:lnTo>
                    <a:pt x="792" y="1332"/>
                  </a:lnTo>
                  <a:lnTo>
                    <a:pt x="684" y="1439"/>
                  </a:lnTo>
                  <a:lnTo>
                    <a:pt x="672" y="1463"/>
                  </a:lnTo>
                  <a:cubicBezTo>
                    <a:pt x="648" y="1596"/>
                    <a:pt x="684" y="1727"/>
                    <a:pt x="780" y="1823"/>
                  </a:cubicBezTo>
                  <a:lnTo>
                    <a:pt x="1116" y="2160"/>
                  </a:lnTo>
                  <a:cubicBezTo>
                    <a:pt x="1254" y="2298"/>
                    <a:pt x="1434" y="2367"/>
                    <a:pt x="1613" y="2367"/>
                  </a:cubicBezTo>
                  <a:cubicBezTo>
                    <a:pt x="1791" y="2367"/>
                    <a:pt x="1968" y="2298"/>
                    <a:pt x="2100" y="2160"/>
                  </a:cubicBezTo>
                  <a:lnTo>
                    <a:pt x="2665" y="1596"/>
                  </a:lnTo>
                  <a:cubicBezTo>
                    <a:pt x="2940" y="1332"/>
                    <a:pt x="2940" y="887"/>
                    <a:pt x="2665" y="612"/>
                  </a:cubicBezTo>
                  <a:lnTo>
                    <a:pt x="2233" y="179"/>
                  </a:lnTo>
                  <a:cubicBezTo>
                    <a:pt x="2137" y="83"/>
                    <a:pt x="2011" y="35"/>
                    <a:pt x="1885" y="35"/>
                  </a:cubicBezTo>
                  <a:cubicBezTo>
                    <a:pt x="1759" y="35"/>
                    <a:pt x="1633" y="83"/>
                    <a:pt x="1537" y="179"/>
                  </a:cubicBezTo>
                  <a:lnTo>
                    <a:pt x="1092" y="623"/>
                  </a:lnTo>
                  <a:cubicBezTo>
                    <a:pt x="1086" y="629"/>
                    <a:pt x="1077" y="632"/>
                    <a:pt x="1067" y="632"/>
                  </a:cubicBezTo>
                  <a:cubicBezTo>
                    <a:pt x="1056" y="632"/>
                    <a:pt x="1044" y="629"/>
                    <a:pt x="1032" y="623"/>
                  </a:cubicBezTo>
                  <a:lnTo>
                    <a:pt x="492" y="83"/>
                  </a:lnTo>
                  <a:cubicBezTo>
                    <a:pt x="442" y="28"/>
                    <a:pt x="374" y="0"/>
                    <a:pt x="304" y="0"/>
                  </a:cubicBezTo>
                  <a:close/>
                </a:path>
              </a:pathLst>
            </a:custGeom>
            <a:solidFill>
              <a:srgbClr val="E3A7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3"/>
            <p:cNvSpPr/>
            <p:nvPr/>
          </p:nvSpPr>
          <p:spPr>
            <a:xfrm>
              <a:off x="7781042" y="3825391"/>
              <a:ext cx="132876" cy="103774"/>
            </a:xfrm>
            <a:custGeom>
              <a:avLst/>
              <a:gdLst/>
              <a:ahLst/>
              <a:cxnLst/>
              <a:rect l="l" t="t" r="r" b="b"/>
              <a:pathLst>
                <a:path w="2461" h="1922" extrusionOk="0">
                  <a:moveTo>
                    <a:pt x="456" y="0"/>
                  </a:moveTo>
                  <a:lnTo>
                    <a:pt x="528" y="1093"/>
                  </a:lnTo>
                  <a:cubicBezTo>
                    <a:pt x="528" y="1224"/>
                    <a:pt x="444" y="1333"/>
                    <a:pt x="324" y="1369"/>
                  </a:cubicBezTo>
                  <a:lnTo>
                    <a:pt x="48" y="1429"/>
                  </a:lnTo>
                  <a:lnTo>
                    <a:pt x="0" y="1501"/>
                  </a:lnTo>
                  <a:cubicBezTo>
                    <a:pt x="347" y="1766"/>
                    <a:pt x="805" y="1921"/>
                    <a:pt x="1224" y="1921"/>
                  </a:cubicBezTo>
                  <a:cubicBezTo>
                    <a:pt x="1240" y="1921"/>
                    <a:pt x="1256" y="1921"/>
                    <a:pt x="1272" y="1921"/>
                  </a:cubicBezTo>
                  <a:cubicBezTo>
                    <a:pt x="1692" y="1921"/>
                    <a:pt x="2316" y="1741"/>
                    <a:pt x="2460" y="1429"/>
                  </a:cubicBezTo>
                  <a:lnTo>
                    <a:pt x="2244" y="1357"/>
                  </a:lnTo>
                  <a:cubicBezTo>
                    <a:pt x="2172" y="1333"/>
                    <a:pt x="2113" y="1285"/>
                    <a:pt x="2089" y="1224"/>
                  </a:cubicBezTo>
                  <a:lnTo>
                    <a:pt x="1993" y="1104"/>
                  </a:lnTo>
                  <a:lnTo>
                    <a:pt x="2041" y="877"/>
                  </a:lnTo>
                  <a:lnTo>
                    <a:pt x="2041" y="624"/>
                  </a:lnTo>
                  <a:lnTo>
                    <a:pt x="1969" y="397"/>
                  </a:lnTo>
                  <a:lnTo>
                    <a:pt x="2041" y="0"/>
                  </a:lnTo>
                  <a:close/>
                </a:path>
              </a:pathLst>
            </a:custGeom>
            <a:solidFill>
              <a:srgbClr val="BA7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3"/>
            <p:cNvSpPr/>
            <p:nvPr/>
          </p:nvSpPr>
          <p:spPr>
            <a:xfrm>
              <a:off x="7679916" y="3902545"/>
              <a:ext cx="342852" cy="89466"/>
            </a:xfrm>
            <a:custGeom>
              <a:avLst/>
              <a:gdLst/>
              <a:ahLst/>
              <a:cxnLst/>
              <a:rect l="l" t="t" r="r" b="b"/>
              <a:pathLst>
                <a:path w="6350" h="1657" extrusionOk="0">
                  <a:moveTo>
                    <a:pt x="4333" y="0"/>
                  </a:moveTo>
                  <a:cubicBezTo>
                    <a:pt x="3971" y="259"/>
                    <a:pt x="3545" y="391"/>
                    <a:pt x="3120" y="391"/>
                  </a:cubicBezTo>
                  <a:cubicBezTo>
                    <a:pt x="2699" y="391"/>
                    <a:pt x="2279" y="263"/>
                    <a:pt x="1921" y="0"/>
                  </a:cubicBezTo>
                  <a:lnTo>
                    <a:pt x="1921" y="0"/>
                  </a:lnTo>
                  <a:lnTo>
                    <a:pt x="1933" y="48"/>
                  </a:lnTo>
                  <a:lnTo>
                    <a:pt x="396" y="540"/>
                  </a:lnTo>
                  <a:cubicBezTo>
                    <a:pt x="156" y="624"/>
                    <a:pt x="1" y="852"/>
                    <a:pt x="1" y="1104"/>
                  </a:cubicBezTo>
                  <a:lnTo>
                    <a:pt x="1" y="1512"/>
                  </a:lnTo>
                  <a:cubicBezTo>
                    <a:pt x="1" y="1560"/>
                    <a:pt x="36" y="1596"/>
                    <a:pt x="73" y="1596"/>
                  </a:cubicBezTo>
                  <a:lnTo>
                    <a:pt x="337" y="1657"/>
                  </a:lnTo>
                  <a:lnTo>
                    <a:pt x="6278" y="1657"/>
                  </a:lnTo>
                  <a:cubicBezTo>
                    <a:pt x="6314" y="1657"/>
                    <a:pt x="6350" y="1620"/>
                    <a:pt x="6350" y="1572"/>
                  </a:cubicBezTo>
                  <a:lnTo>
                    <a:pt x="6350" y="1092"/>
                  </a:lnTo>
                  <a:cubicBezTo>
                    <a:pt x="6350" y="828"/>
                    <a:pt x="6182" y="600"/>
                    <a:pt x="5942" y="516"/>
                  </a:cubicBezTo>
                  <a:lnTo>
                    <a:pt x="43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3"/>
            <p:cNvSpPr/>
            <p:nvPr/>
          </p:nvSpPr>
          <p:spPr>
            <a:xfrm>
              <a:off x="7929410" y="3702884"/>
              <a:ext cx="51887" cy="52535"/>
            </a:xfrm>
            <a:custGeom>
              <a:avLst/>
              <a:gdLst/>
              <a:ahLst/>
              <a:cxnLst/>
              <a:rect l="l" t="t" r="r" b="b"/>
              <a:pathLst>
                <a:path w="961" h="973" extrusionOk="0">
                  <a:moveTo>
                    <a:pt x="637" y="1"/>
                  </a:moveTo>
                  <a:lnTo>
                    <a:pt x="85" y="49"/>
                  </a:lnTo>
                  <a:lnTo>
                    <a:pt x="0" y="973"/>
                  </a:lnTo>
                  <a:lnTo>
                    <a:pt x="445" y="973"/>
                  </a:lnTo>
                  <a:cubicBezTo>
                    <a:pt x="733" y="973"/>
                    <a:pt x="961" y="745"/>
                    <a:pt x="961" y="469"/>
                  </a:cubicBezTo>
                  <a:lnTo>
                    <a:pt x="961" y="373"/>
                  </a:lnTo>
                  <a:cubicBezTo>
                    <a:pt x="961" y="265"/>
                    <a:pt x="901" y="169"/>
                    <a:pt x="817" y="109"/>
                  </a:cubicBezTo>
                  <a:cubicBezTo>
                    <a:pt x="781" y="60"/>
                    <a:pt x="709" y="1"/>
                    <a:pt x="637" y="1"/>
                  </a:cubicBezTo>
                  <a:close/>
                </a:path>
              </a:pathLst>
            </a:custGeom>
            <a:solidFill>
              <a:srgbClr val="BA7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3"/>
            <p:cNvSpPr/>
            <p:nvPr/>
          </p:nvSpPr>
          <p:spPr>
            <a:xfrm>
              <a:off x="7744706" y="3587558"/>
              <a:ext cx="205495" cy="263807"/>
            </a:xfrm>
            <a:custGeom>
              <a:avLst/>
              <a:gdLst/>
              <a:ahLst/>
              <a:cxnLst/>
              <a:rect l="l" t="t" r="r" b="b"/>
              <a:pathLst>
                <a:path w="3806" h="4886" extrusionOk="0">
                  <a:moveTo>
                    <a:pt x="2653" y="0"/>
                  </a:moveTo>
                  <a:lnTo>
                    <a:pt x="769" y="841"/>
                  </a:lnTo>
                  <a:lnTo>
                    <a:pt x="25" y="2089"/>
                  </a:lnTo>
                  <a:cubicBezTo>
                    <a:pt x="1" y="2485"/>
                    <a:pt x="84" y="2845"/>
                    <a:pt x="205" y="3229"/>
                  </a:cubicBezTo>
                  <a:cubicBezTo>
                    <a:pt x="205" y="3229"/>
                    <a:pt x="265" y="3301"/>
                    <a:pt x="277" y="3349"/>
                  </a:cubicBezTo>
                  <a:cubicBezTo>
                    <a:pt x="301" y="3409"/>
                    <a:pt x="301" y="3577"/>
                    <a:pt x="301" y="3577"/>
                  </a:cubicBezTo>
                  <a:cubicBezTo>
                    <a:pt x="553" y="4130"/>
                    <a:pt x="1009" y="4562"/>
                    <a:pt x="1573" y="4813"/>
                  </a:cubicBezTo>
                  <a:cubicBezTo>
                    <a:pt x="1681" y="4861"/>
                    <a:pt x="1798" y="4885"/>
                    <a:pt x="1917" y="4885"/>
                  </a:cubicBezTo>
                  <a:cubicBezTo>
                    <a:pt x="2035" y="4885"/>
                    <a:pt x="2155" y="4861"/>
                    <a:pt x="2269" y="4813"/>
                  </a:cubicBezTo>
                  <a:cubicBezTo>
                    <a:pt x="2930" y="4525"/>
                    <a:pt x="3445" y="3961"/>
                    <a:pt x="3661" y="3265"/>
                  </a:cubicBezTo>
                  <a:cubicBezTo>
                    <a:pt x="3734" y="3013"/>
                    <a:pt x="3782" y="2761"/>
                    <a:pt x="3806" y="2497"/>
                  </a:cubicBezTo>
                  <a:cubicBezTo>
                    <a:pt x="3806" y="2497"/>
                    <a:pt x="3722" y="2293"/>
                    <a:pt x="3722" y="2185"/>
                  </a:cubicBezTo>
                  <a:lnTo>
                    <a:pt x="3626" y="1561"/>
                  </a:lnTo>
                  <a:lnTo>
                    <a:pt x="2653" y="0"/>
                  </a:lnTo>
                  <a:close/>
                </a:path>
              </a:pathLst>
            </a:custGeom>
            <a:solidFill>
              <a:srgbClr val="C68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3"/>
            <p:cNvSpPr/>
            <p:nvPr/>
          </p:nvSpPr>
          <p:spPr>
            <a:xfrm>
              <a:off x="7837355" y="3569039"/>
              <a:ext cx="143944" cy="139733"/>
            </a:xfrm>
            <a:custGeom>
              <a:avLst/>
              <a:gdLst/>
              <a:ahLst/>
              <a:cxnLst/>
              <a:rect l="l" t="t" r="r" b="b"/>
              <a:pathLst>
                <a:path w="2666" h="2588" extrusionOk="0">
                  <a:moveTo>
                    <a:pt x="774" y="0"/>
                  </a:moveTo>
                  <a:cubicBezTo>
                    <a:pt x="414" y="0"/>
                    <a:pt x="139" y="116"/>
                    <a:pt x="1" y="175"/>
                  </a:cubicBezTo>
                  <a:lnTo>
                    <a:pt x="841" y="847"/>
                  </a:lnTo>
                  <a:cubicBezTo>
                    <a:pt x="1801" y="1064"/>
                    <a:pt x="1465" y="2312"/>
                    <a:pt x="2102" y="2528"/>
                  </a:cubicBezTo>
                  <a:lnTo>
                    <a:pt x="2342" y="2528"/>
                  </a:lnTo>
                  <a:cubicBezTo>
                    <a:pt x="2402" y="2528"/>
                    <a:pt x="2474" y="2552"/>
                    <a:pt x="2522" y="2588"/>
                  </a:cubicBezTo>
                  <a:cubicBezTo>
                    <a:pt x="2666" y="1795"/>
                    <a:pt x="2546" y="1243"/>
                    <a:pt x="2222" y="715"/>
                  </a:cubicBezTo>
                  <a:cubicBezTo>
                    <a:pt x="1849" y="127"/>
                    <a:pt x="1142" y="31"/>
                    <a:pt x="1022" y="19"/>
                  </a:cubicBezTo>
                  <a:cubicBezTo>
                    <a:pt x="935" y="6"/>
                    <a:pt x="853" y="0"/>
                    <a:pt x="7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3"/>
            <p:cNvSpPr/>
            <p:nvPr/>
          </p:nvSpPr>
          <p:spPr>
            <a:xfrm>
              <a:off x="7713606" y="3563748"/>
              <a:ext cx="174396" cy="192969"/>
            </a:xfrm>
            <a:custGeom>
              <a:avLst/>
              <a:gdLst/>
              <a:ahLst/>
              <a:cxnLst/>
              <a:rect l="l" t="t" r="r" b="b"/>
              <a:pathLst>
                <a:path w="3230" h="3574" extrusionOk="0">
                  <a:moveTo>
                    <a:pt x="1927" y="1"/>
                  </a:moveTo>
                  <a:cubicBezTo>
                    <a:pt x="1834" y="1"/>
                    <a:pt x="1744" y="7"/>
                    <a:pt x="1657" y="21"/>
                  </a:cubicBezTo>
                  <a:cubicBezTo>
                    <a:pt x="1657" y="21"/>
                    <a:pt x="1453" y="93"/>
                    <a:pt x="1357" y="129"/>
                  </a:cubicBezTo>
                  <a:cubicBezTo>
                    <a:pt x="841" y="321"/>
                    <a:pt x="564" y="777"/>
                    <a:pt x="348" y="1258"/>
                  </a:cubicBezTo>
                  <a:cubicBezTo>
                    <a:pt x="1" y="2074"/>
                    <a:pt x="25" y="3046"/>
                    <a:pt x="781" y="3574"/>
                  </a:cubicBezTo>
                  <a:cubicBezTo>
                    <a:pt x="865" y="3490"/>
                    <a:pt x="949" y="3418"/>
                    <a:pt x="949" y="3418"/>
                  </a:cubicBezTo>
                  <a:cubicBezTo>
                    <a:pt x="1477" y="2445"/>
                    <a:pt x="829" y="945"/>
                    <a:pt x="3133" y="945"/>
                  </a:cubicBezTo>
                  <a:cubicBezTo>
                    <a:pt x="3229" y="393"/>
                    <a:pt x="2690" y="141"/>
                    <a:pt x="2690" y="141"/>
                  </a:cubicBezTo>
                  <a:cubicBezTo>
                    <a:pt x="2421" y="46"/>
                    <a:pt x="2165" y="1"/>
                    <a:pt x="19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3"/>
            <p:cNvSpPr/>
            <p:nvPr/>
          </p:nvSpPr>
          <p:spPr>
            <a:xfrm>
              <a:off x="7828986" y="3756930"/>
              <a:ext cx="41520" cy="17926"/>
            </a:xfrm>
            <a:custGeom>
              <a:avLst/>
              <a:gdLst/>
              <a:ahLst/>
              <a:cxnLst/>
              <a:rect l="l" t="t" r="r" b="b"/>
              <a:pathLst>
                <a:path w="769" h="332" extrusionOk="0">
                  <a:moveTo>
                    <a:pt x="165" y="1"/>
                  </a:moveTo>
                  <a:cubicBezTo>
                    <a:pt x="100" y="1"/>
                    <a:pt x="43" y="37"/>
                    <a:pt x="24" y="104"/>
                  </a:cubicBezTo>
                  <a:cubicBezTo>
                    <a:pt x="0" y="176"/>
                    <a:pt x="36" y="260"/>
                    <a:pt x="120" y="284"/>
                  </a:cubicBezTo>
                  <a:cubicBezTo>
                    <a:pt x="204" y="320"/>
                    <a:pt x="288" y="332"/>
                    <a:pt x="384" y="332"/>
                  </a:cubicBezTo>
                  <a:cubicBezTo>
                    <a:pt x="468" y="332"/>
                    <a:pt x="564" y="320"/>
                    <a:pt x="649" y="284"/>
                  </a:cubicBezTo>
                  <a:cubicBezTo>
                    <a:pt x="721" y="260"/>
                    <a:pt x="769" y="176"/>
                    <a:pt x="745" y="104"/>
                  </a:cubicBezTo>
                  <a:cubicBezTo>
                    <a:pt x="716" y="37"/>
                    <a:pt x="657" y="1"/>
                    <a:pt x="598" y="1"/>
                  </a:cubicBezTo>
                  <a:cubicBezTo>
                    <a:pt x="583" y="1"/>
                    <a:pt x="567" y="3"/>
                    <a:pt x="553" y="8"/>
                  </a:cubicBezTo>
                  <a:cubicBezTo>
                    <a:pt x="498" y="26"/>
                    <a:pt x="441" y="35"/>
                    <a:pt x="384" y="35"/>
                  </a:cubicBezTo>
                  <a:cubicBezTo>
                    <a:pt x="327" y="35"/>
                    <a:pt x="270" y="26"/>
                    <a:pt x="216" y="8"/>
                  </a:cubicBezTo>
                  <a:cubicBezTo>
                    <a:pt x="199" y="3"/>
                    <a:pt x="182" y="1"/>
                    <a:pt x="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3"/>
            <p:cNvSpPr/>
            <p:nvPr/>
          </p:nvSpPr>
          <p:spPr>
            <a:xfrm>
              <a:off x="7820510" y="3788029"/>
              <a:ext cx="57772" cy="22569"/>
            </a:xfrm>
            <a:custGeom>
              <a:avLst/>
              <a:gdLst/>
              <a:ahLst/>
              <a:cxnLst/>
              <a:rect l="l" t="t" r="r" b="b"/>
              <a:pathLst>
                <a:path w="1070" h="418" extrusionOk="0">
                  <a:moveTo>
                    <a:pt x="536" y="1"/>
                  </a:moveTo>
                  <a:cubicBezTo>
                    <a:pt x="383" y="1"/>
                    <a:pt x="227" y="46"/>
                    <a:pt x="85" y="140"/>
                  </a:cubicBezTo>
                  <a:cubicBezTo>
                    <a:pt x="25" y="188"/>
                    <a:pt x="1" y="284"/>
                    <a:pt x="49" y="345"/>
                  </a:cubicBezTo>
                  <a:cubicBezTo>
                    <a:pt x="80" y="391"/>
                    <a:pt x="131" y="418"/>
                    <a:pt x="179" y="418"/>
                  </a:cubicBezTo>
                  <a:cubicBezTo>
                    <a:pt x="206" y="418"/>
                    <a:pt x="232" y="410"/>
                    <a:pt x="253" y="393"/>
                  </a:cubicBezTo>
                  <a:cubicBezTo>
                    <a:pt x="345" y="325"/>
                    <a:pt x="441" y="292"/>
                    <a:pt x="538" y="292"/>
                  </a:cubicBezTo>
                  <a:cubicBezTo>
                    <a:pt x="630" y="292"/>
                    <a:pt x="723" y="322"/>
                    <a:pt x="817" y="380"/>
                  </a:cubicBezTo>
                  <a:lnTo>
                    <a:pt x="830" y="393"/>
                  </a:lnTo>
                  <a:cubicBezTo>
                    <a:pt x="854" y="404"/>
                    <a:pt x="878" y="417"/>
                    <a:pt x="902" y="417"/>
                  </a:cubicBezTo>
                  <a:cubicBezTo>
                    <a:pt x="950" y="417"/>
                    <a:pt x="998" y="393"/>
                    <a:pt x="1033" y="345"/>
                  </a:cubicBezTo>
                  <a:cubicBezTo>
                    <a:pt x="1070" y="272"/>
                    <a:pt x="1057" y="188"/>
                    <a:pt x="985" y="140"/>
                  </a:cubicBezTo>
                  <a:cubicBezTo>
                    <a:pt x="851" y="49"/>
                    <a:pt x="695" y="1"/>
                    <a:pt x="5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3"/>
            <p:cNvSpPr/>
            <p:nvPr/>
          </p:nvSpPr>
          <p:spPr>
            <a:xfrm>
              <a:off x="7794000" y="3698889"/>
              <a:ext cx="39523" cy="40980"/>
            </a:xfrm>
            <a:custGeom>
              <a:avLst/>
              <a:gdLst/>
              <a:ahLst/>
              <a:cxnLst/>
              <a:rect l="l" t="t" r="r" b="b"/>
              <a:pathLst>
                <a:path w="732" h="759" extrusionOk="0">
                  <a:moveTo>
                    <a:pt x="559" y="1"/>
                  </a:moveTo>
                  <a:cubicBezTo>
                    <a:pt x="537" y="1"/>
                    <a:pt x="514" y="5"/>
                    <a:pt x="492" y="14"/>
                  </a:cubicBezTo>
                  <a:lnTo>
                    <a:pt x="108" y="195"/>
                  </a:lnTo>
                  <a:cubicBezTo>
                    <a:pt x="36" y="231"/>
                    <a:pt x="0" y="315"/>
                    <a:pt x="36" y="387"/>
                  </a:cubicBezTo>
                  <a:cubicBezTo>
                    <a:pt x="60" y="447"/>
                    <a:pt x="108" y="483"/>
                    <a:pt x="168" y="483"/>
                  </a:cubicBezTo>
                  <a:cubicBezTo>
                    <a:pt x="192" y="483"/>
                    <a:pt x="204" y="471"/>
                    <a:pt x="228" y="471"/>
                  </a:cubicBezTo>
                  <a:lnTo>
                    <a:pt x="228" y="615"/>
                  </a:lnTo>
                  <a:cubicBezTo>
                    <a:pt x="228" y="699"/>
                    <a:pt x="288" y="759"/>
                    <a:pt x="372" y="759"/>
                  </a:cubicBezTo>
                  <a:cubicBezTo>
                    <a:pt x="456" y="759"/>
                    <a:pt x="516" y="699"/>
                    <a:pt x="516" y="615"/>
                  </a:cubicBezTo>
                  <a:lnTo>
                    <a:pt x="516" y="327"/>
                  </a:lnTo>
                  <a:lnTo>
                    <a:pt x="624" y="279"/>
                  </a:lnTo>
                  <a:cubicBezTo>
                    <a:pt x="696" y="243"/>
                    <a:pt x="732" y="159"/>
                    <a:pt x="696" y="86"/>
                  </a:cubicBezTo>
                  <a:cubicBezTo>
                    <a:pt x="670" y="34"/>
                    <a:pt x="618" y="1"/>
                    <a:pt x="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3"/>
            <p:cNvSpPr/>
            <p:nvPr/>
          </p:nvSpPr>
          <p:spPr>
            <a:xfrm>
              <a:off x="7865916" y="3699429"/>
              <a:ext cx="39577" cy="40440"/>
            </a:xfrm>
            <a:custGeom>
              <a:avLst/>
              <a:gdLst/>
              <a:ahLst/>
              <a:cxnLst/>
              <a:rect l="l" t="t" r="r" b="b"/>
              <a:pathLst>
                <a:path w="733" h="749" extrusionOk="0">
                  <a:moveTo>
                    <a:pt x="162" y="0"/>
                  </a:moveTo>
                  <a:cubicBezTo>
                    <a:pt x="110" y="0"/>
                    <a:pt x="61" y="30"/>
                    <a:pt x="37" y="89"/>
                  </a:cubicBezTo>
                  <a:cubicBezTo>
                    <a:pt x="0" y="161"/>
                    <a:pt x="37" y="245"/>
                    <a:pt x="109" y="281"/>
                  </a:cubicBezTo>
                  <a:lnTo>
                    <a:pt x="205" y="329"/>
                  </a:lnTo>
                  <a:lnTo>
                    <a:pt x="205" y="605"/>
                  </a:lnTo>
                  <a:cubicBezTo>
                    <a:pt x="205" y="689"/>
                    <a:pt x="277" y="749"/>
                    <a:pt x="360" y="749"/>
                  </a:cubicBezTo>
                  <a:cubicBezTo>
                    <a:pt x="445" y="749"/>
                    <a:pt x="504" y="689"/>
                    <a:pt x="504" y="605"/>
                  </a:cubicBezTo>
                  <a:lnTo>
                    <a:pt x="504" y="473"/>
                  </a:lnTo>
                  <a:lnTo>
                    <a:pt x="565" y="473"/>
                  </a:lnTo>
                  <a:cubicBezTo>
                    <a:pt x="613" y="473"/>
                    <a:pt x="672" y="449"/>
                    <a:pt x="696" y="389"/>
                  </a:cubicBezTo>
                  <a:cubicBezTo>
                    <a:pt x="733" y="317"/>
                    <a:pt x="696" y="233"/>
                    <a:pt x="624" y="197"/>
                  </a:cubicBezTo>
                  <a:lnTo>
                    <a:pt x="229" y="17"/>
                  </a:lnTo>
                  <a:cubicBezTo>
                    <a:pt x="207" y="6"/>
                    <a:pt x="184" y="0"/>
                    <a:pt x="1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3"/>
            <p:cNvSpPr/>
            <p:nvPr/>
          </p:nvSpPr>
          <p:spPr>
            <a:xfrm>
              <a:off x="7668254" y="3555703"/>
              <a:ext cx="362992" cy="444088"/>
            </a:xfrm>
            <a:custGeom>
              <a:avLst/>
              <a:gdLst/>
              <a:ahLst/>
              <a:cxnLst/>
              <a:rect l="l" t="t" r="r" b="b"/>
              <a:pathLst>
                <a:path w="6723" h="8225" extrusionOk="0">
                  <a:moveTo>
                    <a:pt x="5474" y="2931"/>
                  </a:moveTo>
                  <a:cubicBezTo>
                    <a:pt x="5570" y="2931"/>
                    <a:pt x="5642" y="3003"/>
                    <a:pt x="5642" y="3099"/>
                  </a:cubicBezTo>
                  <a:lnTo>
                    <a:pt x="5642" y="3195"/>
                  </a:lnTo>
                  <a:cubicBezTo>
                    <a:pt x="5642" y="3387"/>
                    <a:pt x="5498" y="3543"/>
                    <a:pt x="5306" y="3555"/>
                  </a:cubicBezTo>
                  <a:cubicBezTo>
                    <a:pt x="5354" y="3351"/>
                    <a:pt x="5378" y="3135"/>
                    <a:pt x="5378" y="2931"/>
                  </a:cubicBezTo>
                  <a:close/>
                  <a:moveTo>
                    <a:pt x="3901" y="398"/>
                  </a:moveTo>
                  <a:cubicBezTo>
                    <a:pt x="3986" y="398"/>
                    <a:pt x="4058" y="398"/>
                    <a:pt x="4130" y="410"/>
                  </a:cubicBezTo>
                  <a:cubicBezTo>
                    <a:pt x="4357" y="434"/>
                    <a:pt x="4922" y="554"/>
                    <a:pt x="5222" y="1046"/>
                  </a:cubicBezTo>
                  <a:cubicBezTo>
                    <a:pt x="5522" y="1527"/>
                    <a:pt x="5618" y="2007"/>
                    <a:pt x="5534" y="2631"/>
                  </a:cubicBezTo>
                  <a:lnTo>
                    <a:pt x="5258" y="2631"/>
                  </a:lnTo>
                  <a:cubicBezTo>
                    <a:pt x="5102" y="2559"/>
                    <a:pt x="5018" y="2391"/>
                    <a:pt x="4933" y="2127"/>
                  </a:cubicBezTo>
                  <a:cubicBezTo>
                    <a:pt x="4914" y="2068"/>
                    <a:pt x="4854" y="2025"/>
                    <a:pt x="4793" y="2025"/>
                  </a:cubicBezTo>
                  <a:cubicBezTo>
                    <a:pt x="4780" y="2025"/>
                    <a:pt x="4767" y="2027"/>
                    <a:pt x="4754" y="2031"/>
                  </a:cubicBezTo>
                  <a:cubicBezTo>
                    <a:pt x="4669" y="2055"/>
                    <a:pt x="4634" y="2138"/>
                    <a:pt x="4658" y="2223"/>
                  </a:cubicBezTo>
                  <a:cubicBezTo>
                    <a:pt x="4741" y="2474"/>
                    <a:pt x="4837" y="2738"/>
                    <a:pt x="5077" y="2871"/>
                  </a:cubicBezTo>
                  <a:cubicBezTo>
                    <a:pt x="5077" y="3195"/>
                    <a:pt x="5029" y="3507"/>
                    <a:pt x="4933" y="3807"/>
                  </a:cubicBezTo>
                  <a:cubicBezTo>
                    <a:pt x="4730" y="4467"/>
                    <a:pt x="4250" y="4995"/>
                    <a:pt x="3626" y="5259"/>
                  </a:cubicBezTo>
                  <a:cubicBezTo>
                    <a:pt x="3530" y="5301"/>
                    <a:pt x="3430" y="5323"/>
                    <a:pt x="3331" y="5323"/>
                  </a:cubicBezTo>
                  <a:cubicBezTo>
                    <a:pt x="3232" y="5323"/>
                    <a:pt x="3133" y="5301"/>
                    <a:pt x="3037" y="5259"/>
                  </a:cubicBezTo>
                  <a:cubicBezTo>
                    <a:pt x="2437" y="5008"/>
                    <a:pt x="1981" y="4503"/>
                    <a:pt x="1765" y="3891"/>
                  </a:cubicBezTo>
                  <a:cubicBezTo>
                    <a:pt x="2053" y="3543"/>
                    <a:pt x="2125" y="3111"/>
                    <a:pt x="2197" y="2690"/>
                  </a:cubicBezTo>
                  <a:cubicBezTo>
                    <a:pt x="2257" y="2306"/>
                    <a:pt x="2317" y="1946"/>
                    <a:pt x="2545" y="1682"/>
                  </a:cubicBezTo>
                  <a:cubicBezTo>
                    <a:pt x="2809" y="1394"/>
                    <a:pt x="3265" y="1250"/>
                    <a:pt x="3949" y="1250"/>
                  </a:cubicBezTo>
                  <a:cubicBezTo>
                    <a:pt x="4165" y="1298"/>
                    <a:pt x="4309" y="1407"/>
                    <a:pt x="4429" y="1599"/>
                  </a:cubicBezTo>
                  <a:cubicBezTo>
                    <a:pt x="4453" y="1647"/>
                    <a:pt x="4501" y="1671"/>
                    <a:pt x="4549" y="1671"/>
                  </a:cubicBezTo>
                  <a:cubicBezTo>
                    <a:pt x="4573" y="1671"/>
                    <a:pt x="4610" y="1671"/>
                    <a:pt x="4634" y="1658"/>
                  </a:cubicBezTo>
                  <a:cubicBezTo>
                    <a:pt x="4693" y="1610"/>
                    <a:pt x="4717" y="1514"/>
                    <a:pt x="4682" y="1455"/>
                  </a:cubicBezTo>
                  <a:cubicBezTo>
                    <a:pt x="4549" y="1226"/>
                    <a:pt x="4370" y="1070"/>
                    <a:pt x="4130" y="986"/>
                  </a:cubicBezTo>
                  <a:cubicBezTo>
                    <a:pt x="4141" y="734"/>
                    <a:pt x="4034" y="542"/>
                    <a:pt x="3901" y="398"/>
                  </a:cubicBezTo>
                  <a:close/>
                  <a:moveTo>
                    <a:pt x="3986" y="5416"/>
                  </a:moveTo>
                  <a:lnTo>
                    <a:pt x="3986" y="5728"/>
                  </a:lnTo>
                  <a:cubicBezTo>
                    <a:pt x="3794" y="5860"/>
                    <a:pt x="3566" y="5926"/>
                    <a:pt x="3337" y="5926"/>
                  </a:cubicBezTo>
                  <a:cubicBezTo>
                    <a:pt x="3109" y="5926"/>
                    <a:pt x="2881" y="5860"/>
                    <a:pt x="2689" y="5728"/>
                  </a:cubicBezTo>
                  <a:lnTo>
                    <a:pt x="2689" y="5416"/>
                  </a:lnTo>
                  <a:cubicBezTo>
                    <a:pt x="2761" y="5464"/>
                    <a:pt x="2845" y="5499"/>
                    <a:pt x="2929" y="5536"/>
                  </a:cubicBezTo>
                  <a:cubicBezTo>
                    <a:pt x="3049" y="5595"/>
                    <a:pt x="3193" y="5619"/>
                    <a:pt x="3337" y="5619"/>
                  </a:cubicBezTo>
                  <a:cubicBezTo>
                    <a:pt x="3469" y="5619"/>
                    <a:pt x="3613" y="5595"/>
                    <a:pt x="3746" y="5536"/>
                  </a:cubicBezTo>
                  <a:cubicBezTo>
                    <a:pt x="3829" y="5499"/>
                    <a:pt x="3901" y="5464"/>
                    <a:pt x="3986" y="5416"/>
                  </a:cubicBezTo>
                  <a:close/>
                  <a:moveTo>
                    <a:pt x="2794" y="0"/>
                  </a:moveTo>
                  <a:cubicBezTo>
                    <a:pt x="2546" y="0"/>
                    <a:pt x="2309" y="48"/>
                    <a:pt x="2089" y="146"/>
                  </a:cubicBezTo>
                  <a:cubicBezTo>
                    <a:pt x="1693" y="302"/>
                    <a:pt x="1345" y="614"/>
                    <a:pt x="1105" y="1034"/>
                  </a:cubicBezTo>
                  <a:cubicBezTo>
                    <a:pt x="1057" y="1106"/>
                    <a:pt x="1081" y="1191"/>
                    <a:pt x="1153" y="1239"/>
                  </a:cubicBezTo>
                  <a:cubicBezTo>
                    <a:pt x="1175" y="1249"/>
                    <a:pt x="1199" y="1255"/>
                    <a:pt x="1224" y="1255"/>
                  </a:cubicBezTo>
                  <a:cubicBezTo>
                    <a:pt x="1278" y="1255"/>
                    <a:pt x="1332" y="1228"/>
                    <a:pt x="1356" y="1178"/>
                  </a:cubicBezTo>
                  <a:cubicBezTo>
                    <a:pt x="1698" y="610"/>
                    <a:pt x="2204" y="303"/>
                    <a:pt x="2788" y="303"/>
                  </a:cubicBezTo>
                  <a:cubicBezTo>
                    <a:pt x="3006" y="303"/>
                    <a:pt x="3234" y="346"/>
                    <a:pt x="3469" y="434"/>
                  </a:cubicBezTo>
                  <a:cubicBezTo>
                    <a:pt x="3506" y="446"/>
                    <a:pt x="3829" y="614"/>
                    <a:pt x="3829" y="950"/>
                  </a:cubicBezTo>
                  <a:cubicBezTo>
                    <a:pt x="3109" y="974"/>
                    <a:pt x="2629" y="1142"/>
                    <a:pt x="2329" y="1490"/>
                  </a:cubicBezTo>
                  <a:cubicBezTo>
                    <a:pt x="2041" y="1815"/>
                    <a:pt x="1969" y="2234"/>
                    <a:pt x="1897" y="2642"/>
                  </a:cubicBezTo>
                  <a:cubicBezTo>
                    <a:pt x="1837" y="3015"/>
                    <a:pt x="1777" y="3363"/>
                    <a:pt x="1572" y="3651"/>
                  </a:cubicBezTo>
                  <a:cubicBezTo>
                    <a:pt x="1092" y="3243"/>
                    <a:pt x="913" y="2535"/>
                    <a:pt x="1105" y="1791"/>
                  </a:cubicBezTo>
                  <a:cubicBezTo>
                    <a:pt x="1129" y="1706"/>
                    <a:pt x="1081" y="1623"/>
                    <a:pt x="996" y="1610"/>
                  </a:cubicBezTo>
                  <a:cubicBezTo>
                    <a:pt x="984" y="1606"/>
                    <a:pt x="970" y="1604"/>
                    <a:pt x="957" y="1604"/>
                  </a:cubicBezTo>
                  <a:cubicBezTo>
                    <a:pt x="897" y="1604"/>
                    <a:pt x="837" y="1647"/>
                    <a:pt x="817" y="1706"/>
                  </a:cubicBezTo>
                  <a:cubicBezTo>
                    <a:pt x="588" y="2618"/>
                    <a:pt x="841" y="3483"/>
                    <a:pt x="1465" y="3951"/>
                  </a:cubicBezTo>
                  <a:cubicBezTo>
                    <a:pt x="1633" y="4467"/>
                    <a:pt x="1969" y="4912"/>
                    <a:pt x="2389" y="5224"/>
                  </a:cubicBezTo>
                  <a:lnTo>
                    <a:pt x="2389" y="6075"/>
                  </a:lnTo>
                  <a:cubicBezTo>
                    <a:pt x="2389" y="6136"/>
                    <a:pt x="2353" y="6195"/>
                    <a:pt x="2293" y="6208"/>
                  </a:cubicBezTo>
                  <a:lnTo>
                    <a:pt x="516" y="6808"/>
                  </a:lnTo>
                  <a:cubicBezTo>
                    <a:pt x="204" y="6904"/>
                    <a:pt x="1" y="7192"/>
                    <a:pt x="1" y="7516"/>
                  </a:cubicBezTo>
                  <a:lnTo>
                    <a:pt x="1" y="8081"/>
                  </a:lnTo>
                  <a:cubicBezTo>
                    <a:pt x="1" y="8153"/>
                    <a:pt x="73" y="8225"/>
                    <a:pt x="145" y="8225"/>
                  </a:cubicBezTo>
                  <a:cubicBezTo>
                    <a:pt x="228" y="8225"/>
                    <a:pt x="300" y="8153"/>
                    <a:pt x="300" y="8081"/>
                  </a:cubicBezTo>
                  <a:lnTo>
                    <a:pt x="300" y="7516"/>
                  </a:lnTo>
                  <a:cubicBezTo>
                    <a:pt x="300" y="7312"/>
                    <a:pt x="420" y="7144"/>
                    <a:pt x="601" y="7084"/>
                  </a:cubicBezTo>
                  <a:lnTo>
                    <a:pt x="2125" y="6580"/>
                  </a:lnTo>
                  <a:cubicBezTo>
                    <a:pt x="2329" y="6724"/>
                    <a:pt x="2545" y="6820"/>
                    <a:pt x="2773" y="6892"/>
                  </a:cubicBezTo>
                  <a:cubicBezTo>
                    <a:pt x="2782" y="6894"/>
                    <a:pt x="2793" y="6895"/>
                    <a:pt x="2804" y="6895"/>
                  </a:cubicBezTo>
                  <a:cubicBezTo>
                    <a:pt x="2862" y="6895"/>
                    <a:pt x="2933" y="6865"/>
                    <a:pt x="2953" y="6784"/>
                  </a:cubicBezTo>
                  <a:cubicBezTo>
                    <a:pt x="2977" y="6700"/>
                    <a:pt x="2929" y="6628"/>
                    <a:pt x="2857" y="6604"/>
                  </a:cubicBezTo>
                  <a:cubicBezTo>
                    <a:pt x="2725" y="6568"/>
                    <a:pt x="2605" y="6508"/>
                    <a:pt x="2485" y="6448"/>
                  </a:cubicBezTo>
                  <a:cubicBezTo>
                    <a:pt x="2605" y="6364"/>
                    <a:pt x="2689" y="6232"/>
                    <a:pt x="2689" y="6075"/>
                  </a:cubicBezTo>
                  <a:cubicBezTo>
                    <a:pt x="2893" y="6171"/>
                    <a:pt x="3109" y="6219"/>
                    <a:pt x="3337" y="6219"/>
                  </a:cubicBezTo>
                  <a:cubicBezTo>
                    <a:pt x="3565" y="6219"/>
                    <a:pt x="3781" y="6171"/>
                    <a:pt x="3986" y="6075"/>
                  </a:cubicBezTo>
                  <a:cubicBezTo>
                    <a:pt x="3986" y="6232"/>
                    <a:pt x="4069" y="6364"/>
                    <a:pt x="4189" y="6448"/>
                  </a:cubicBezTo>
                  <a:cubicBezTo>
                    <a:pt x="3973" y="6568"/>
                    <a:pt x="3733" y="6640"/>
                    <a:pt x="3493" y="6664"/>
                  </a:cubicBezTo>
                  <a:cubicBezTo>
                    <a:pt x="3409" y="6664"/>
                    <a:pt x="3349" y="6736"/>
                    <a:pt x="3349" y="6820"/>
                  </a:cubicBezTo>
                  <a:cubicBezTo>
                    <a:pt x="3361" y="6904"/>
                    <a:pt x="3421" y="6964"/>
                    <a:pt x="3506" y="6964"/>
                  </a:cubicBezTo>
                  <a:cubicBezTo>
                    <a:pt x="3866" y="6928"/>
                    <a:pt x="4250" y="6796"/>
                    <a:pt x="4549" y="6580"/>
                  </a:cubicBezTo>
                  <a:lnTo>
                    <a:pt x="6110" y="7084"/>
                  </a:lnTo>
                  <a:cubicBezTo>
                    <a:pt x="6302" y="7144"/>
                    <a:pt x="6422" y="7324"/>
                    <a:pt x="6422" y="7516"/>
                  </a:cubicBezTo>
                  <a:lnTo>
                    <a:pt x="6422" y="8081"/>
                  </a:lnTo>
                  <a:cubicBezTo>
                    <a:pt x="6422" y="8153"/>
                    <a:pt x="6482" y="8225"/>
                    <a:pt x="6566" y="8225"/>
                  </a:cubicBezTo>
                  <a:cubicBezTo>
                    <a:pt x="6650" y="8225"/>
                    <a:pt x="6722" y="8153"/>
                    <a:pt x="6722" y="8081"/>
                  </a:cubicBezTo>
                  <a:lnTo>
                    <a:pt x="6722" y="7516"/>
                  </a:lnTo>
                  <a:cubicBezTo>
                    <a:pt x="6722" y="7192"/>
                    <a:pt x="6518" y="6904"/>
                    <a:pt x="6206" y="6808"/>
                  </a:cubicBezTo>
                  <a:lnTo>
                    <a:pt x="4381" y="6208"/>
                  </a:lnTo>
                  <a:cubicBezTo>
                    <a:pt x="4322" y="6195"/>
                    <a:pt x="4285" y="6136"/>
                    <a:pt x="4285" y="6064"/>
                  </a:cubicBezTo>
                  <a:lnTo>
                    <a:pt x="4285" y="5224"/>
                  </a:lnTo>
                  <a:cubicBezTo>
                    <a:pt x="4717" y="4888"/>
                    <a:pt x="5077" y="4407"/>
                    <a:pt x="5234" y="3855"/>
                  </a:cubicBezTo>
                  <a:cubicBezTo>
                    <a:pt x="5248" y="3856"/>
                    <a:pt x="5262" y="3857"/>
                    <a:pt x="5276" y="3857"/>
                  </a:cubicBezTo>
                  <a:cubicBezTo>
                    <a:pt x="5630" y="3857"/>
                    <a:pt x="5942" y="3564"/>
                    <a:pt x="5942" y="3195"/>
                  </a:cubicBezTo>
                  <a:lnTo>
                    <a:pt x="5942" y="3099"/>
                  </a:lnTo>
                  <a:cubicBezTo>
                    <a:pt x="5942" y="2979"/>
                    <a:pt x="5894" y="2859"/>
                    <a:pt x="5810" y="2775"/>
                  </a:cubicBezTo>
                  <a:cubicBezTo>
                    <a:pt x="5930" y="2031"/>
                    <a:pt x="5822" y="1455"/>
                    <a:pt x="5474" y="890"/>
                  </a:cubicBezTo>
                  <a:cubicBezTo>
                    <a:pt x="5102" y="290"/>
                    <a:pt x="4442" y="146"/>
                    <a:pt x="4178" y="110"/>
                  </a:cubicBezTo>
                  <a:cubicBezTo>
                    <a:pt x="4101" y="102"/>
                    <a:pt x="4024" y="98"/>
                    <a:pt x="3946" y="98"/>
                  </a:cubicBezTo>
                  <a:cubicBezTo>
                    <a:pt x="3807" y="98"/>
                    <a:pt x="3669" y="111"/>
                    <a:pt x="3530" y="134"/>
                  </a:cubicBezTo>
                  <a:cubicBezTo>
                    <a:pt x="3281" y="45"/>
                    <a:pt x="3033" y="0"/>
                    <a:pt x="2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3"/>
            <p:cNvSpPr/>
            <p:nvPr/>
          </p:nvSpPr>
          <p:spPr>
            <a:xfrm>
              <a:off x="7978057" y="3450150"/>
              <a:ext cx="149721" cy="169860"/>
            </a:xfrm>
            <a:custGeom>
              <a:avLst/>
              <a:gdLst/>
              <a:ahLst/>
              <a:cxnLst/>
              <a:rect l="l" t="t" r="r" b="b"/>
              <a:pathLst>
                <a:path w="2773" h="3146" extrusionOk="0">
                  <a:moveTo>
                    <a:pt x="1297" y="1"/>
                  </a:moveTo>
                  <a:cubicBezTo>
                    <a:pt x="1080" y="1"/>
                    <a:pt x="864" y="97"/>
                    <a:pt x="708" y="252"/>
                  </a:cubicBezTo>
                  <a:lnTo>
                    <a:pt x="264" y="684"/>
                  </a:lnTo>
                  <a:cubicBezTo>
                    <a:pt x="24" y="937"/>
                    <a:pt x="24" y="1357"/>
                    <a:pt x="264" y="1609"/>
                  </a:cubicBezTo>
                  <a:lnTo>
                    <a:pt x="636" y="1969"/>
                  </a:lnTo>
                  <a:lnTo>
                    <a:pt x="168" y="2425"/>
                  </a:lnTo>
                  <a:cubicBezTo>
                    <a:pt x="12" y="2581"/>
                    <a:pt x="0" y="2845"/>
                    <a:pt x="156" y="3013"/>
                  </a:cubicBezTo>
                  <a:cubicBezTo>
                    <a:pt x="228" y="3097"/>
                    <a:pt x="336" y="3146"/>
                    <a:pt x="456" y="3146"/>
                  </a:cubicBezTo>
                  <a:cubicBezTo>
                    <a:pt x="576" y="3146"/>
                    <a:pt x="684" y="3097"/>
                    <a:pt x="756" y="3025"/>
                  </a:cubicBezTo>
                  <a:lnTo>
                    <a:pt x="1332" y="2437"/>
                  </a:lnTo>
                  <a:lnTo>
                    <a:pt x="1620" y="2497"/>
                  </a:lnTo>
                  <a:cubicBezTo>
                    <a:pt x="1668" y="2509"/>
                    <a:pt x="1705" y="2509"/>
                    <a:pt x="1740" y="2509"/>
                  </a:cubicBezTo>
                  <a:cubicBezTo>
                    <a:pt x="1884" y="2509"/>
                    <a:pt x="2017" y="2461"/>
                    <a:pt x="2124" y="2353"/>
                  </a:cubicBezTo>
                  <a:lnTo>
                    <a:pt x="2185" y="2293"/>
                  </a:lnTo>
                  <a:cubicBezTo>
                    <a:pt x="2244" y="2233"/>
                    <a:pt x="2244" y="2137"/>
                    <a:pt x="2185" y="2077"/>
                  </a:cubicBezTo>
                  <a:cubicBezTo>
                    <a:pt x="2155" y="2053"/>
                    <a:pt x="2115" y="2041"/>
                    <a:pt x="2076" y="2041"/>
                  </a:cubicBezTo>
                  <a:cubicBezTo>
                    <a:pt x="2037" y="2041"/>
                    <a:pt x="1998" y="2053"/>
                    <a:pt x="1969" y="2077"/>
                  </a:cubicBezTo>
                  <a:lnTo>
                    <a:pt x="1908" y="2137"/>
                  </a:lnTo>
                  <a:cubicBezTo>
                    <a:pt x="1858" y="2187"/>
                    <a:pt x="1791" y="2212"/>
                    <a:pt x="1728" y="2212"/>
                  </a:cubicBezTo>
                  <a:cubicBezTo>
                    <a:pt x="1716" y="2212"/>
                    <a:pt x="1704" y="2211"/>
                    <a:pt x="1692" y="2209"/>
                  </a:cubicBezTo>
                  <a:lnTo>
                    <a:pt x="1585" y="2185"/>
                  </a:lnTo>
                  <a:lnTo>
                    <a:pt x="1897" y="1873"/>
                  </a:lnTo>
                  <a:cubicBezTo>
                    <a:pt x="1956" y="1813"/>
                    <a:pt x="1956" y="1717"/>
                    <a:pt x="1897" y="1669"/>
                  </a:cubicBezTo>
                  <a:cubicBezTo>
                    <a:pt x="1873" y="1639"/>
                    <a:pt x="1837" y="1624"/>
                    <a:pt x="1799" y="1624"/>
                  </a:cubicBezTo>
                  <a:cubicBezTo>
                    <a:pt x="1762" y="1624"/>
                    <a:pt x="1722" y="1639"/>
                    <a:pt x="1692" y="1669"/>
                  </a:cubicBezTo>
                  <a:lnTo>
                    <a:pt x="540" y="2809"/>
                  </a:lnTo>
                  <a:cubicBezTo>
                    <a:pt x="528" y="2833"/>
                    <a:pt x="492" y="2845"/>
                    <a:pt x="456" y="2845"/>
                  </a:cubicBezTo>
                  <a:cubicBezTo>
                    <a:pt x="420" y="2845"/>
                    <a:pt x="396" y="2833"/>
                    <a:pt x="372" y="2809"/>
                  </a:cubicBezTo>
                  <a:cubicBezTo>
                    <a:pt x="336" y="2761"/>
                    <a:pt x="336" y="2689"/>
                    <a:pt x="384" y="2641"/>
                  </a:cubicBezTo>
                  <a:lnTo>
                    <a:pt x="948" y="2065"/>
                  </a:lnTo>
                  <a:cubicBezTo>
                    <a:pt x="1008" y="2017"/>
                    <a:pt x="1008" y="1921"/>
                    <a:pt x="948" y="1861"/>
                  </a:cubicBezTo>
                  <a:lnTo>
                    <a:pt x="480" y="1393"/>
                  </a:lnTo>
                  <a:cubicBezTo>
                    <a:pt x="348" y="1260"/>
                    <a:pt x="348" y="1033"/>
                    <a:pt x="480" y="900"/>
                  </a:cubicBezTo>
                  <a:lnTo>
                    <a:pt x="912" y="468"/>
                  </a:lnTo>
                  <a:cubicBezTo>
                    <a:pt x="1020" y="361"/>
                    <a:pt x="1152" y="300"/>
                    <a:pt x="1297" y="300"/>
                  </a:cubicBezTo>
                  <a:cubicBezTo>
                    <a:pt x="1441" y="300"/>
                    <a:pt x="1585" y="361"/>
                    <a:pt x="1681" y="468"/>
                  </a:cubicBezTo>
                  <a:lnTo>
                    <a:pt x="2244" y="1033"/>
                  </a:lnTo>
                  <a:cubicBezTo>
                    <a:pt x="2401" y="1177"/>
                    <a:pt x="2449" y="1405"/>
                    <a:pt x="2377" y="1609"/>
                  </a:cubicBezTo>
                  <a:cubicBezTo>
                    <a:pt x="2353" y="1681"/>
                    <a:pt x="2388" y="1765"/>
                    <a:pt x="2460" y="1801"/>
                  </a:cubicBezTo>
                  <a:cubicBezTo>
                    <a:pt x="2478" y="1806"/>
                    <a:pt x="2495" y="1808"/>
                    <a:pt x="2511" y="1808"/>
                  </a:cubicBezTo>
                  <a:cubicBezTo>
                    <a:pt x="2576" y="1808"/>
                    <a:pt x="2633" y="1772"/>
                    <a:pt x="2652" y="1705"/>
                  </a:cubicBezTo>
                  <a:cubicBezTo>
                    <a:pt x="2772" y="1405"/>
                    <a:pt x="2689" y="1044"/>
                    <a:pt x="2460" y="817"/>
                  </a:cubicBezTo>
                  <a:lnTo>
                    <a:pt x="1897" y="252"/>
                  </a:lnTo>
                  <a:cubicBezTo>
                    <a:pt x="1740" y="97"/>
                    <a:pt x="1524" y="1"/>
                    <a:pt x="1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3"/>
            <p:cNvSpPr/>
            <p:nvPr/>
          </p:nvSpPr>
          <p:spPr>
            <a:xfrm>
              <a:off x="7954732" y="3779822"/>
              <a:ext cx="169806" cy="143512"/>
            </a:xfrm>
            <a:custGeom>
              <a:avLst/>
              <a:gdLst/>
              <a:ahLst/>
              <a:cxnLst/>
              <a:rect l="l" t="t" r="r" b="b"/>
              <a:pathLst>
                <a:path w="3145" h="2658" extrusionOk="0">
                  <a:moveTo>
                    <a:pt x="414" y="298"/>
                  </a:moveTo>
                  <a:cubicBezTo>
                    <a:pt x="451" y="298"/>
                    <a:pt x="489" y="313"/>
                    <a:pt x="516" y="340"/>
                  </a:cubicBezTo>
                  <a:lnTo>
                    <a:pt x="1080" y="905"/>
                  </a:lnTo>
                  <a:cubicBezTo>
                    <a:pt x="1110" y="934"/>
                    <a:pt x="1149" y="949"/>
                    <a:pt x="1186" y="949"/>
                  </a:cubicBezTo>
                  <a:cubicBezTo>
                    <a:pt x="1224" y="949"/>
                    <a:pt x="1260" y="934"/>
                    <a:pt x="1284" y="905"/>
                  </a:cubicBezTo>
                  <a:lnTo>
                    <a:pt x="1753" y="436"/>
                  </a:lnTo>
                  <a:cubicBezTo>
                    <a:pt x="1825" y="370"/>
                    <a:pt x="1915" y="337"/>
                    <a:pt x="2003" y="337"/>
                  </a:cubicBezTo>
                  <a:cubicBezTo>
                    <a:pt x="2092" y="337"/>
                    <a:pt x="2178" y="370"/>
                    <a:pt x="2244" y="436"/>
                  </a:cubicBezTo>
                  <a:lnTo>
                    <a:pt x="2689" y="868"/>
                  </a:lnTo>
                  <a:cubicBezTo>
                    <a:pt x="2785" y="977"/>
                    <a:pt x="2844" y="1108"/>
                    <a:pt x="2844" y="1252"/>
                  </a:cubicBezTo>
                  <a:cubicBezTo>
                    <a:pt x="2844" y="1396"/>
                    <a:pt x="2785" y="1540"/>
                    <a:pt x="2689" y="1636"/>
                  </a:cubicBezTo>
                  <a:lnTo>
                    <a:pt x="2124" y="2201"/>
                  </a:lnTo>
                  <a:cubicBezTo>
                    <a:pt x="2016" y="2309"/>
                    <a:pt x="1875" y="2363"/>
                    <a:pt x="1734" y="2363"/>
                  </a:cubicBezTo>
                  <a:cubicBezTo>
                    <a:pt x="1593" y="2363"/>
                    <a:pt x="1452" y="2309"/>
                    <a:pt x="1344" y="2201"/>
                  </a:cubicBezTo>
                  <a:lnTo>
                    <a:pt x="1008" y="1865"/>
                  </a:lnTo>
                  <a:cubicBezTo>
                    <a:pt x="948" y="1804"/>
                    <a:pt x="924" y="1721"/>
                    <a:pt x="936" y="1636"/>
                  </a:cubicBezTo>
                  <a:lnTo>
                    <a:pt x="960" y="1540"/>
                  </a:lnTo>
                  <a:lnTo>
                    <a:pt x="1272" y="1852"/>
                  </a:lnTo>
                  <a:cubicBezTo>
                    <a:pt x="1302" y="1883"/>
                    <a:pt x="1341" y="1898"/>
                    <a:pt x="1380" y="1898"/>
                  </a:cubicBezTo>
                  <a:cubicBezTo>
                    <a:pt x="1419" y="1898"/>
                    <a:pt x="1458" y="1883"/>
                    <a:pt x="1488" y="1852"/>
                  </a:cubicBezTo>
                  <a:cubicBezTo>
                    <a:pt x="1536" y="1793"/>
                    <a:pt x="1536" y="1708"/>
                    <a:pt x="1488" y="1649"/>
                  </a:cubicBezTo>
                  <a:lnTo>
                    <a:pt x="336" y="497"/>
                  </a:lnTo>
                  <a:cubicBezTo>
                    <a:pt x="312" y="473"/>
                    <a:pt x="300" y="449"/>
                    <a:pt x="300" y="412"/>
                  </a:cubicBezTo>
                  <a:cubicBezTo>
                    <a:pt x="300" y="376"/>
                    <a:pt x="312" y="352"/>
                    <a:pt x="336" y="328"/>
                  </a:cubicBezTo>
                  <a:cubicBezTo>
                    <a:pt x="357" y="307"/>
                    <a:pt x="385" y="298"/>
                    <a:pt x="414" y="298"/>
                  </a:cubicBezTo>
                  <a:close/>
                  <a:moveTo>
                    <a:pt x="425" y="1"/>
                  </a:moveTo>
                  <a:cubicBezTo>
                    <a:pt x="325" y="1"/>
                    <a:pt x="225" y="37"/>
                    <a:pt x="144" y="112"/>
                  </a:cubicBezTo>
                  <a:cubicBezTo>
                    <a:pt x="60" y="184"/>
                    <a:pt x="12" y="292"/>
                    <a:pt x="0" y="412"/>
                  </a:cubicBezTo>
                  <a:cubicBezTo>
                    <a:pt x="0" y="521"/>
                    <a:pt x="48" y="628"/>
                    <a:pt x="132" y="713"/>
                  </a:cubicBezTo>
                  <a:lnTo>
                    <a:pt x="708" y="1289"/>
                  </a:lnTo>
                  <a:lnTo>
                    <a:pt x="648" y="1577"/>
                  </a:lnTo>
                  <a:cubicBezTo>
                    <a:pt x="612" y="1756"/>
                    <a:pt x="672" y="1948"/>
                    <a:pt x="792" y="2081"/>
                  </a:cubicBezTo>
                  <a:lnTo>
                    <a:pt x="1140" y="2417"/>
                  </a:lnTo>
                  <a:cubicBezTo>
                    <a:pt x="1296" y="2585"/>
                    <a:pt x="1512" y="2657"/>
                    <a:pt x="1729" y="2657"/>
                  </a:cubicBezTo>
                  <a:cubicBezTo>
                    <a:pt x="1945" y="2657"/>
                    <a:pt x="2161" y="2585"/>
                    <a:pt x="2329" y="2417"/>
                  </a:cubicBezTo>
                  <a:lnTo>
                    <a:pt x="2892" y="1852"/>
                  </a:lnTo>
                  <a:cubicBezTo>
                    <a:pt x="3049" y="1697"/>
                    <a:pt x="3145" y="1481"/>
                    <a:pt x="3145" y="1252"/>
                  </a:cubicBezTo>
                  <a:cubicBezTo>
                    <a:pt x="3145" y="1025"/>
                    <a:pt x="3049" y="820"/>
                    <a:pt x="2892" y="665"/>
                  </a:cubicBezTo>
                  <a:lnTo>
                    <a:pt x="2460" y="220"/>
                  </a:lnTo>
                  <a:cubicBezTo>
                    <a:pt x="2334" y="94"/>
                    <a:pt x="2170" y="31"/>
                    <a:pt x="2004" y="31"/>
                  </a:cubicBezTo>
                  <a:cubicBezTo>
                    <a:pt x="1839" y="31"/>
                    <a:pt x="1674" y="94"/>
                    <a:pt x="1548" y="220"/>
                  </a:cubicBezTo>
                  <a:lnTo>
                    <a:pt x="1188" y="580"/>
                  </a:lnTo>
                  <a:lnTo>
                    <a:pt x="720" y="124"/>
                  </a:lnTo>
                  <a:cubicBezTo>
                    <a:pt x="639" y="43"/>
                    <a:pt x="532" y="1"/>
                    <a:pt x="4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3"/>
            <p:cNvSpPr/>
            <p:nvPr/>
          </p:nvSpPr>
          <p:spPr>
            <a:xfrm>
              <a:off x="7571069" y="3450150"/>
              <a:ext cx="150369" cy="169860"/>
            </a:xfrm>
            <a:custGeom>
              <a:avLst/>
              <a:gdLst/>
              <a:ahLst/>
              <a:cxnLst/>
              <a:rect l="l" t="t" r="r" b="b"/>
              <a:pathLst>
                <a:path w="2785" h="3146" extrusionOk="0">
                  <a:moveTo>
                    <a:pt x="1488" y="300"/>
                  </a:moveTo>
                  <a:cubicBezTo>
                    <a:pt x="1632" y="300"/>
                    <a:pt x="1764" y="361"/>
                    <a:pt x="1873" y="468"/>
                  </a:cubicBezTo>
                  <a:lnTo>
                    <a:pt x="2305" y="900"/>
                  </a:lnTo>
                  <a:cubicBezTo>
                    <a:pt x="2436" y="1033"/>
                    <a:pt x="2436" y="1260"/>
                    <a:pt x="2305" y="1393"/>
                  </a:cubicBezTo>
                  <a:lnTo>
                    <a:pt x="1836" y="1861"/>
                  </a:lnTo>
                  <a:cubicBezTo>
                    <a:pt x="1777" y="1921"/>
                    <a:pt x="1777" y="2017"/>
                    <a:pt x="1836" y="2065"/>
                  </a:cubicBezTo>
                  <a:lnTo>
                    <a:pt x="2401" y="2641"/>
                  </a:lnTo>
                  <a:cubicBezTo>
                    <a:pt x="2449" y="2689"/>
                    <a:pt x="2460" y="2761"/>
                    <a:pt x="2412" y="2809"/>
                  </a:cubicBezTo>
                  <a:cubicBezTo>
                    <a:pt x="2398" y="2824"/>
                    <a:pt x="2361" y="2847"/>
                    <a:pt x="2321" y="2847"/>
                  </a:cubicBezTo>
                  <a:cubicBezTo>
                    <a:pt x="2295" y="2847"/>
                    <a:pt x="2268" y="2838"/>
                    <a:pt x="2244" y="2809"/>
                  </a:cubicBezTo>
                  <a:lnTo>
                    <a:pt x="1092" y="1669"/>
                  </a:lnTo>
                  <a:cubicBezTo>
                    <a:pt x="1068" y="1633"/>
                    <a:pt x="1032" y="1621"/>
                    <a:pt x="984" y="1621"/>
                  </a:cubicBezTo>
                  <a:cubicBezTo>
                    <a:pt x="948" y="1621"/>
                    <a:pt x="912" y="1633"/>
                    <a:pt x="888" y="1669"/>
                  </a:cubicBezTo>
                  <a:cubicBezTo>
                    <a:pt x="828" y="1717"/>
                    <a:pt x="828" y="1813"/>
                    <a:pt x="888" y="1873"/>
                  </a:cubicBezTo>
                  <a:lnTo>
                    <a:pt x="1200" y="2185"/>
                  </a:lnTo>
                  <a:lnTo>
                    <a:pt x="1092" y="2209"/>
                  </a:lnTo>
                  <a:cubicBezTo>
                    <a:pt x="1080" y="2211"/>
                    <a:pt x="1068" y="2212"/>
                    <a:pt x="1056" y="2212"/>
                  </a:cubicBezTo>
                  <a:cubicBezTo>
                    <a:pt x="993" y="2212"/>
                    <a:pt x="926" y="2187"/>
                    <a:pt x="876" y="2137"/>
                  </a:cubicBezTo>
                  <a:lnTo>
                    <a:pt x="540" y="1801"/>
                  </a:lnTo>
                  <a:cubicBezTo>
                    <a:pt x="324" y="1585"/>
                    <a:pt x="324" y="1236"/>
                    <a:pt x="540" y="1033"/>
                  </a:cubicBezTo>
                  <a:lnTo>
                    <a:pt x="1104" y="468"/>
                  </a:lnTo>
                  <a:cubicBezTo>
                    <a:pt x="1200" y="361"/>
                    <a:pt x="1344" y="300"/>
                    <a:pt x="1488" y="300"/>
                  </a:cubicBezTo>
                  <a:close/>
                  <a:moveTo>
                    <a:pt x="1488" y="1"/>
                  </a:moveTo>
                  <a:cubicBezTo>
                    <a:pt x="1260" y="1"/>
                    <a:pt x="1044" y="97"/>
                    <a:pt x="888" y="252"/>
                  </a:cubicBezTo>
                  <a:lnTo>
                    <a:pt x="324" y="817"/>
                  </a:lnTo>
                  <a:cubicBezTo>
                    <a:pt x="0" y="1153"/>
                    <a:pt x="0" y="1681"/>
                    <a:pt x="324" y="2017"/>
                  </a:cubicBezTo>
                  <a:lnTo>
                    <a:pt x="660" y="2353"/>
                  </a:lnTo>
                  <a:cubicBezTo>
                    <a:pt x="764" y="2457"/>
                    <a:pt x="898" y="2509"/>
                    <a:pt x="1043" y="2509"/>
                  </a:cubicBezTo>
                  <a:cubicBezTo>
                    <a:pt x="1083" y="2509"/>
                    <a:pt x="1123" y="2505"/>
                    <a:pt x="1164" y="2497"/>
                  </a:cubicBezTo>
                  <a:lnTo>
                    <a:pt x="1452" y="2437"/>
                  </a:lnTo>
                  <a:lnTo>
                    <a:pt x="2028" y="3025"/>
                  </a:lnTo>
                  <a:cubicBezTo>
                    <a:pt x="2100" y="3103"/>
                    <a:pt x="2211" y="3145"/>
                    <a:pt x="2324" y="3145"/>
                  </a:cubicBezTo>
                  <a:cubicBezTo>
                    <a:pt x="2436" y="3145"/>
                    <a:pt x="2550" y="3103"/>
                    <a:pt x="2628" y="3013"/>
                  </a:cubicBezTo>
                  <a:cubicBezTo>
                    <a:pt x="2785" y="2845"/>
                    <a:pt x="2772" y="2581"/>
                    <a:pt x="2617" y="2425"/>
                  </a:cubicBezTo>
                  <a:lnTo>
                    <a:pt x="2148" y="1969"/>
                  </a:lnTo>
                  <a:lnTo>
                    <a:pt x="2521" y="1609"/>
                  </a:lnTo>
                  <a:cubicBezTo>
                    <a:pt x="2761" y="1357"/>
                    <a:pt x="2761" y="937"/>
                    <a:pt x="2521" y="684"/>
                  </a:cubicBezTo>
                  <a:lnTo>
                    <a:pt x="2076" y="252"/>
                  </a:lnTo>
                  <a:cubicBezTo>
                    <a:pt x="1921" y="97"/>
                    <a:pt x="1704" y="1"/>
                    <a:pt x="1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3"/>
            <p:cNvSpPr/>
            <p:nvPr/>
          </p:nvSpPr>
          <p:spPr>
            <a:xfrm>
              <a:off x="7574956" y="3779822"/>
              <a:ext cx="169806" cy="143512"/>
            </a:xfrm>
            <a:custGeom>
              <a:avLst/>
              <a:gdLst/>
              <a:ahLst/>
              <a:cxnLst/>
              <a:rect l="l" t="t" r="r" b="b"/>
              <a:pathLst>
                <a:path w="3145" h="2658" extrusionOk="0">
                  <a:moveTo>
                    <a:pt x="2730" y="298"/>
                  </a:moveTo>
                  <a:cubicBezTo>
                    <a:pt x="2759" y="298"/>
                    <a:pt x="2788" y="307"/>
                    <a:pt x="2809" y="328"/>
                  </a:cubicBezTo>
                  <a:cubicBezTo>
                    <a:pt x="2833" y="352"/>
                    <a:pt x="2844" y="376"/>
                    <a:pt x="2844" y="412"/>
                  </a:cubicBezTo>
                  <a:cubicBezTo>
                    <a:pt x="2844" y="449"/>
                    <a:pt x="2833" y="473"/>
                    <a:pt x="2809" y="497"/>
                  </a:cubicBezTo>
                  <a:lnTo>
                    <a:pt x="1657" y="1649"/>
                  </a:lnTo>
                  <a:cubicBezTo>
                    <a:pt x="1608" y="1708"/>
                    <a:pt x="1608" y="1793"/>
                    <a:pt x="1657" y="1852"/>
                  </a:cubicBezTo>
                  <a:cubicBezTo>
                    <a:pt x="1686" y="1883"/>
                    <a:pt x="1725" y="1898"/>
                    <a:pt x="1764" y="1898"/>
                  </a:cubicBezTo>
                  <a:cubicBezTo>
                    <a:pt x="1803" y="1898"/>
                    <a:pt x="1842" y="1883"/>
                    <a:pt x="1873" y="1852"/>
                  </a:cubicBezTo>
                  <a:lnTo>
                    <a:pt x="2185" y="1540"/>
                  </a:lnTo>
                  <a:lnTo>
                    <a:pt x="2209" y="1636"/>
                  </a:lnTo>
                  <a:cubicBezTo>
                    <a:pt x="2220" y="1721"/>
                    <a:pt x="2196" y="1804"/>
                    <a:pt x="2137" y="1865"/>
                  </a:cubicBezTo>
                  <a:lnTo>
                    <a:pt x="1801" y="2201"/>
                  </a:lnTo>
                  <a:cubicBezTo>
                    <a:pt x="1693" y="2309"/>
                    <a:pt x="1551" y="2363"/>
                    <a:pt x="1410" y="2363"/>
                  </a:cubicBezTo>
                  <a:cubicBezTo>
                    <a:pt x="1269" y="2363"/>
                    <a:pt x="1128" y="2309"/>
                    <a:pt x="1020" y="2201"/>
                  </a:cubicBezTo>
                  <a:lnTo>
                    <a:pt x="456" y="1636"/>
                  </a:lnTo>
                  <a:cubicBezTo>
                    <a:pt x="360" y="1540"/>
                    <a:pt x="300" y="1396"/>
                    <a:pt x="300" y="1252"/>
                  </a:cubicBezTo>
                  <a:cubicBezTo>
                    <a:pt x="300" y="1108"/>
                    <a:pt x="360" y="977"/>
                    <a:pt x="456" y="868"/>
                  </a:cubicBezTo>
                  <a:lnTo>
                    <a:pt x="900" y="436"/>
                  </a:lnTo>
                  <a:cubicBezTo>
                    <a:pt x="960" y="364"/>
                    <a:pt x="1056" y="328"/>
                    <a:pt x="1140" y="328"/>
                  </a:cubicBezTo>
                  <a:cubicBezTo>
                    <a:pt x="1236" y="328"/>
                    <a:pt x="1320" y="364"/>
                    <a:pt x="1392" y="436"/>
                  </a:cubicBezTo>
                  <a:lnTo>
                    <a:pt x="1860" y="905"/>
                  </a:lnTo>
                  <a:cubicBezTo>
                    <a:pt x="1884" y="934"/>
                    <a:pt x="1920" y="949"/>
                    <a:pt x="1958" y="949"/>
                  </a:cubicBezTo>
                  <a:cubicBezTo>
                    <a:pt x="1995" y="949"/>
                    <a:pt x="2034" y="934"/>
                    <a:pt x="2065" y="905"/>
                  </a:cubicBezTo>
                  <a:lnTo>
                    <a:pt x="2628" y="340"/>
                  </a:lnTo>
                  <a:cubicBezTo>
                    <a:pt x="2655" y="313"/>
                    <a:pt x="2693" y="298"/>
                    <a:pt x="2730" y="298"/>
                  </a:cubicBezTo>
                  <a:close/>
                  <a:moveTo>
                    <a:pt x="2720" y="1"/>
                  </a:moveTo>
                  <a:cubicBezTo>
                    <a:pt x="2612" y="1"/>
                    <a:pt x="2505" y="43"/>
                    <a:pt x="2425" y="124"/>
                  </a:cubicBezTo>
                  <a:lnTo>
                    <a:pt x="1956" y="580"/>
                  </a:lnTo>
                  <a:lnTo>
                    <a:pt x="1596" y="220"/>
                  </a:lnTo>
                  <a:cubicBezTo>
                    <a:pt x="1470" y="94"/>
                    <a:pt x="1305" y="31"/>
                    <a:pt x="1140" y="31"/>
                  </a:cubicBezTo>
                  <a:cubicBezTo>
                    <a:pt x="975" y="31"/>
                    <a:pt x="810" y="94"/>
                    <a:pt x="684" y="220"/>
                  </a:cubicBezTo>
                  <a:lnTo>
                    <a:pt x="252" y="665"/>
                  </a:lnTo>
                  <a:cubicBezTo>
                    <a:pt x="96" y="820"/>
                    <a:pt x="0" y="1025"/>
                    <a:pt x="0" y="1252"/>
                  </a:cubicBezTo>
                  <a:cubicBezTo>
                    <a:pt x="0" y="1481"/>
                    <a:pt x="96" y="1697"/>
                    <a:pt x="252" y="1852"/>
                  </a:cubicBezTo>
                  <a:lnTo>
                    <a:pt x="816" y="2417"/>
                  </a:lnTo>
                  <a:cubicBezTo>
                    <a:pt x="984" y="2585"/>
                    <a:pt x="1200" y="2657"/>
                    <a:pt x="1416" y="2657"/>
                  </a:cubicBezTo>
                  <a:cubicBezTo>
                    <a:pt x="1632" y="2657"/>
                    <a:pt x="1849" y="2585"/>
                    <a:pt x="2004" y="2417"/>
                  </a:cubicBezTo>
                  <a:lnTo>
                    <a:pt x="2353" y="2081"/>
                  </a:lnTo>
                  <a:cubicBezTo>
                    <a:pt x="2473" y="1948"/>
                    <a:pt x="2532" y="1756"/>
                    <a:pt x="2497" y="1577"/>
                  </a:cubicBezTo>
                  <a:lnTo>
                    <a:pt x="2436" y="1289"/>
                  </a:lnTo>
                  <a:lnTo>
                    <a:pt x="3012" y="713"/>
                  </a:lnTo>
                  <a:cubicBezTo>
                    <a:pt x="3097" y="628"/>
                    <a:pt x="3145" y="521"/>
                    <a:pt x="3145" y="412"/>
                  </a:cubicBezTo>
                  <a:cubicBezTo>
                    <a:pt x="3132" y="292"/>
                    <a:pt x="3084" y="184"/>
                    <a:pt x="3001" y="112"/>
                  </a:cubicBezTo>
                  <a:cubicBezTo>
                    <a:pt x="2920" y="37"/>
                    <a:pt x="2820" y="1"/>
                    <a:pt x="2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3" name="Google Shape;2113;p33"/>
          <p:cNvGrpSpPr/>
          <p:nvPr/>
        </p:nvGrpSpPr>
        <p:grpSpPr>
          <a:xfrm>
            <a:off x="8037513" y="2659977"/>
            <a:ext cx="473889" cy="472803"/>
            <a:chOff x="6188600" y="3488577"/>
            <a:chExt cx="473889" cy="472803"/>
          </a:xfrm>
        </p:grpSpPr>
        <p:sp>
          <p:nvSpPr>
            <p:cNvPr id="2114" name="Google Shape;2114;p33"/>
            <p:cNvSpPr/>
            <p:nvPr/>
          </p:nvSpPr>
          <p:spPr>
            <a:xfrm>
              <a:off x="6295296" y="3708398"/>
              <a:ext cx="265335" cy="246046"/>
            </a:xfrm>
            <a:custGeom>
              <a:avLst/>
              <a:gdLst/>
              <a:ahLst/>
              <a:cxnLst/>
              <a:rect l="l" t="t" r="r" b="b"/>
              <a:pathLst>
                <a:path w="4168" h="3865" extrusionOk="0">
                  <a:moveTo>
                    <a:pt x="1578" y="1"/>
                  </a:moveTo>
                  <a:cubicBezTo>
                    <a:pt x="925" y="1"/>
                    <a:pt x="403" y="534"/>
                    <a:pt x="403" y="1187"/>
                  </a:cubicBezTo>
                  <a:lnTo>
                    <a:pt x="403" y="2014"/>
                  </a:lnTo>
                  <a:lnTo>
                    <a:pt x="479" y="2515"/>
                  </a:lnTo>
                  <a:lnTo>
                    <a:pt x="479" y="3124"/>
                  </a:lnTo>
                  <a:lnTo>
                    <a:pt x="370" y="3124"/>
                  </a:lnTo>
                  <a:cubicBezTo>
                    <a:pt x="163" y="3124"/>
                    <a:pt x="0" y="3287"/>
                    <a:pt x="0" y="3494"/>
                  </a:cubicBezTo>
                  <a:cubicBezTo>
                    <a:pt x="0" y="3603"/>
                    <a:pt x="33" y="3690"/>
                    <a:pt x="109" y="3755"/>
                  </a:cubicBezTo>
                  <a:cubicBezTo>
                    <a:pt x="175" y="3821"/>
                    <a:pt x="262" y="3864"/>
                    <a:pt x="370" y="3864"/>
                  </a:cubicBezTo>
                  <a:lnTo>
                    <a:pt x="3798" y="3864"/>
                  </a:lnTo>
                  <a:cubicBezTo>
                    <a:pt x="4005" y="3864"/>
                    <a:pt x="4168" y="3701"/>
                    <a:pt x="4168" y="3494"/>
                  </a:cubicBezTo>
                  <a:cubicBezTo>
                    <a:pt x="4168" y="3396"/>
                    <a:pt x="4124" y="3298"/>
                    <a:pt x="4059" y="3233"/>
                  </a:cubicBezTo>
                  <a:cubicBezTo>
                    <a:pt x="3994" y="3168"/>
                    <a:pt x="3907" y="3124"/>
                    <a:pt x="3798" y="3124"/>
                  </a:cubicBezTo>
                  <a:lnTo>
                    <a:pt x="3689" y="3124"/>
                  </a:lnTo>
                  <a:lnTo>
                    <a:pt x="3689" y="2515"/>
                  </a:lnTo>
                  <a:lnTo>
                    <a:pt x="3766" y="2014"/>
                  </a:lnTo>
                  <a:lnTo>
                    <a:pt x="3766" y="1187"/>
                  </a:lnTo>
                  <a:cubicBezTo>
                    <a:pt x="3766" y="534"/>
                    <a:pt x="3243" y="1"/>
                    <a:pt x="25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3"/>
            <p:cNvSpPr/>
            <p:nvPr/>
          </p:nvSpPr>
          <p:spPr>
            <a:xfrm>
              <a:off x="6312611" y="3841895"/>
              <a:ext cx="230768" cy="43925"/>
            </a:xfrm>
            <a:custGeom>
              <a:avLst/>
              <a:gdLst/>
              <a:ahLst/>
              <a:cxnLst/>
              <a:rect l="l" t="t" r="r" b="b"/>
              <a:pathLst>
                <a:path w="3625" h="690" extrusionOk="0">
                  <a:moveTo>
                    <a:pt x="218" y="0"/>
                  </a:moveTo>
                  <a:cubicBezTo>
                    <a:pt x="127" y="0"/>
                    <a:pt x="36" y="53"/>
                    <a:pt x="11" y="167"/>
                  </a:cubicBezTo>
                  <a:cubicBezTo>
                    <a:pt x="0" y="200"/>
                    <a:pt x="0" y="232"/>
                    <a:pt x="0" y="266"/>
                  </a:cubicBezTo>
                  <a:cubicBezTo>
                    <a:pt x="0" y="505"/>
                    <a:pt x="196" y="689"/>
                    <a:pt x="435" y="689"/>
                  </a:cubicBezTo>
                  <a:lnTo>
                    <a:pt x="3189" y="689"/>
                  </a:lnTo>
                  <a:cubicBezTo>
                    <a:pt x="3428" y="689"/>
                    <a:pt x="3624" y="505"/>
                    <a:pt x="3624" y="266"/>
                  </a:cubicBezTo>
                  <a:cubicBezTo>
                    <a:pt x="3624" y="232"/>
                    <a:pt x="3624" y="200"/>
                    <a:pt x="3613" y="167"/>
                  </a:cubicBezTo>
                  <a:cubicBezTo>
                    <a:pt x="3588" y="53"/>
                    <a:pt x="3498" y="0"/>
                    <a:pt x="3407" y="0"/>
                  </a:cubicBezTo>
                  <a:cubicBezTo>
                    <a:pt x="3298" y="0"/>
                    <a:pt x="3189" y="75"/>
                    <a:pt x="3189" y="211"/>
                  </a:cubicBezTo>
                  <a:lnTo>
                    <a:pt x="435" y="211"/>
                  </a:lnTo>
                  <a:cubicBezTo>
                    <a:pt x="435" y="75"/>
                    <a:pt x="326" y="0"/>
                    <a:pt x="218" y="0"/>
                  </a:cubicBezTo>
                  <a:close/>
                </a:path>
              </a:pathLst>
            </a:custGeom>
            <a:solidFill>
              <a:srgbClr val="EAA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3"/>
            <p:cNvSpPr/>
            <p:nvPr/>
          </p:nvSpPr>
          <p:spPr>
            <a:xfrm>
              <a:off x="6340304" y="3781863"/>
              <a:ext cx="175320" cy="154566"/>
            </a:xfrm>
            <a:custGeom>
              <a:avLst/>
              <a:gdLst/>
              <a:ahLst/>
              <a:cxnLst/>
              <a:rect l="l" t="t" r="r" b="b"/>
              <a:pathLst>
                <a:path w="2754" h="2428" extrusionOk="0">
                  <a:moveTo>
                    <a:pt x="2057" y="0"/>
                  </a:moveTo>
                  <a:cubicBezTo>
                    <a:pt x="1775" y="283"/>
                    <a:pt x="1176" y="479"/>
                    <a:pt x="653" y="588"/>
                  </a:cubicBezTo>
                  <a:cubicBezTo>
                    <a:pt x="403" y="643"/>
                    <a:pt x="164" y="664"/>
                    <a:pt x="0" y="675"/>
                  </a:cubicBezTo>
                  <a:lnTo>
                    <a:pt x="0" y="1426"/>
                  </a:lnTo>
                  <a:cubicBezTo>
                    <a:pt x="0" y="1981"/>
                    <a:pt x="447" y="2427"/>
                    <a:pt x="1001" y="2427"/>
                  </a:cubicBezTo>
                  <a:lnTo>
                    <a:pt x="1753" y="2427"/>
                  </a:lnTo>
                  <a:cubicBezTo>
                    <a:pt x="2307" y="2427"/>
                    <a:pt x="2754" y="1981"/>
                    <a:pt x="2754" y="1426"/>
                  </a:cubicBezTo>
                  <a:lnTo>
                    <a:pt x="2754" y="664"/>
                  </a:lnTo>
                  <a:cubicBezTo>
                    <a:pt x="2329" y="566"/>
                    <a:pt x="2057" y="0"/>
                    <a:pt x="2057" y="0"/>
                  </a:cubicBezTo>
                  <a:close/>
                </a:path>
              </a:pathLst>
            </a:custGeom>
            <a:solidFill>
              <a:srgbClr val="FFCB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3"/>
            <p:cNvSpPr/>
            <p:nvPr/>
          </p:nvSpPr>
          <p:spPr>
            <a:xfrm>
              <a:off x="6465016" y="3868442"/>
              <a:ext cx="29156" cy="17379"/>
            </a:xfrm>
            <a:custGeom>
              <a:avLst/>
              <a:gdLst/>
              <a:ahLst/>
              <a:cxnLst/>
              <a:rect l="l" t="t" r="r" b="b"/>
              <a:pathLst>
                <a:path w="458" h="273" extrusionOk="0">
                  <a:moveTo>
                    <a:pt x="229" y="1"/>
                  </a:moveTo>
                  <a:cubicBezTo>
                    <a:pt x="109" y="1"/>
                    <a:pt x="0" y="55"/>
                    <a:pt x="0" y="131"/>
                  </a:cubicBezTo>
                  <a:cubicBezTo>
                    <a:pt x="0" y="207"/>
                    <a:pt x="109" y="272"/>
                    <a:pt x="229" y="272"/>
                  </a:cubicBezTo>
                  <a:cubicBezTo>
                    <a:pt x="360" y="272"/>
                    <a:pt x="457" y="207"/>
                    <a:pt x="457" y="131"/>
                  </a:cubicBezTo>
                  <a:cubicBezTo>
                    <a:pt x="457" y="55"/>
                    <a:pt x="360" y="1"/>
                    <a:pt x="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3"/>
            <p:cNvSpPr/>
            <p:nvPr/>
          </p:nvSpPr>
          <p:spPr>
            <a:xfrm>
              <a:off x="6361821" y="3868442"/>
              <a:ext cx="28392" cy="17379"/>
            </a:xfrm>
            <a:custGeom>
              <a:avLst/>
              <a:gdLst/>
              <a:ahLst/>
              <a:cxnLst/>
              <a:rect l="l" t="t" r="r" b="b"/>
              <a:pathLst>
                <a:path w="446" h="273" extrusionOk="0">
                  <a:moveTo>
                    <a:pt x="228" y="1"/>
                  </a:moveTo>
                  <a:cubicBezTo>
                    <a:pt x="98" y="1"/>
                    <a:pt x="0" y="55"/>
                    <a:pt x="0" y="131"/>
                  </a:cubicBezTo>
                  <a:cubicBezTo>
                    <a:pt x="0" y="207"/>
                    <a:pt x="98" y="272"/>
                    <a:pt x="228" y="272"/>
                  </a:cubicBezTo>
                  <a:cubicBezTo>
                    <a:pt x="348" y="272"/>
                    <a:pt x="446" y="207"/>
                    <a:pt x="446" y="131"/>
                  </a:cubicBezTo>
                  <a:cubicBezTo>
                    <a:pt x="446" y="55"/>
                    <a:pt x="348" y="1"/>
                    <a:pt x="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3"/>
            <p:cNvSpPr/>
            <p:nvPr/>
          </p:nvSpPr>
          <p:spPr>
            <a:xfrm>
              <a:off x="6469154" y="3552492"/>
              <a:ext cx="186460" cy="180667"/>
            </a:xfrm>
            <a:custGeom>
              <a:avLst/>
              <a:gdLst/>
              <a:ahLst/>
              <a:cxnLst/>
              <a:rect l="l" t="t" r="r" b="b"/>
              <a:pathLst>
                <a:path w="2929" h="2838" extrusionOk="0">
                  <a:moveTo>
                    <a:pt x="1505" y="1"/>
                  </a:moveTo>
                  <a:cubicBezTo>
                    <a:pt x="1113" y="1"/>
                    <a:pt x="722" y="13"/>
                    <a:pt x="327" y="34"/>
                  </a:cubicBezTo>
                  <a:cubicBezTo>
                    <a:pt x="186" y="45"/>
                    <a:pt x="77" y="154"/>
                    <a:pt x="55" y="306"/>
                  </a:cubicBezTo>
                  <a:cubicBezTo>
                    <a:pt x="0" y="850"/>
                    <a:pt x="0" y="1395"/>
                    <a:pt x="55" y="1939"/>
                  </a:cubicBezTo>
                  <a:cubicBezTo>
                    <a:pt x="66" y="1971"/>
                    <a:pt x="66" y="2004"/>
                    <a:pt x="77" y="2026"/>
                  </a:cubicBezTo>
                  <a:cubicBezTo>
                    <a:pt x="121" y="2123"/>
                    <a:pt x="218" y="2200"/>
                    <a:pt x="327" y="2210"/>
                  </a:cubicBezTo>
                  <a:cubicBezTo>
                    <a:pt x="740" y="2232"/>
                    <a:pt x="1143" y="2243"/>
                    <a:pt x="1546" y="2243"/>
                  </a:cubicBezTo>
                  <a:cubicBezTo>
                    <a:pt x="1601" y="2243"/>
                    <a:pt x="1654" y="2276"/>
                    <a:pt x="1688" y="2319"/>
                  </a:cubicBezTo>
                  <a:cubicBezTo>
                    <a:pt x="1818" y="2505"/>
                    <a:pt x="2024" y="2689"/>
                    <a:pt x="2188" y="2809"/>
                  </a:cubicBezTo>
                  <a:cubicBezTo>
                    <a:pt x="2214" y="2828"/>
                    <a:pt x="2243" y="2837"/>
                    <a:pt x="2271" y="2837"/>
                  </a:cubicBezTo>
                  <a:cubicBezTo>
                    <a:pt x="2340" y="2837"/>
                    <a:pt x="2406" y="2785"/>
                    <a:pt x="2406" y="2700"/>
                  </a:cubicBezTo>
                  <a:lnTo>
                    <a:pt x="2406" y="2374"/>
                  </a:lnTo>
                  <a:cubicBezTo>
                    <a:pt x="2406" y="2287"/>
                    <a:pt x="2471" y="2210"/>
                    <a:pt x="2558" y="2210"/>
                  </a:cubicBezTo>
                  <a:lnTo>
                    <a:pt x="2590" y="2210"/>
                  </a:lnTo>
                  <a:cubicBezTo>
                    <a:pt x="2743" y="2200"/>
                    <a:pt x="2851" y="2080"/>
                    <a:pt x="2873" y="1939"/>
                  </a:cubicBezTo>
                  <a:cubicBezTo>
                    <a:pt x="2928" y="1395"/>
                    <a:pt x="2928" y="850"/>
                    <a:pt x="2873" y="306"/>
                  </a:cubicBezTo>
                  <a:cubicBezTo>
                    <a:pt x="2851" y="154"/>
                    <a:pt x="2743" y="45"/>
                    <a:pt x="2590" y="34"/>
                  </a:cubicBezTo>
                  <a:cubicBezTo>
                    <a:pt x="2449" y="23"/>
                    <a:pt x="2297" y="23"/>
                    <a:pt x="2145" y="12"/>
                  </a:cubicBezTo>
                  <a:cubicBezTo>
                    <a:pt x="1930" y="4"/>
                    <a:pt x="1717" y="1"/>
                    <a:pt x="1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3"/>
            <p:cNvSpPr/>
            <p:nvPr/>
          </p:nvSpPr>
          <p:spPr>
            <a:xfrm>
              <a:off x="6195539" y="3625448"/>
              <a:ext cx="186396" cy="180985"/>
            </a:xfrm>
            <a:custGeom>
              <a:avLst/>
              <a:gdLst/>
              <a:ahLst/>
              <a:cxnLst/>
              <a:rect l="l" t="t" r="r" b="b"/>
              <a:pathLst>
                <a:path w="2928" h="2843" extrusionOk="0">
                  <a:moveTo>
                    <a:pt x="1497" y="1"/>
                  </a:moveTo>
                  <a:cubicBezTo>
                    <a:pt x="1258" y="1"/>
                    <a:pt x="1020" y="7"/>
                    <a:pt x="784" y="20"/>
                  </a:cubicBezTo>
                  <a:cubicBezTo>
                    <a:pt x="632" y="20"/>
                    <a:pt x="479" y="31"/>
                    <a:pt x="327" y="41"/>
                  </a:cubicBezTo>
                  <a:cubicBezTo>
                    <a:pt x="185" y="53"/>
                    <a:pt x="66" y="162"/>
                    <a:pt x="54" y="303"/>
                  </a:cubicBezTo>
                  <a:cubicBezTo>
                    <a:pt x="0" y="858"/>
                    <a:pt x="0" y="1402"/>
                    <a:pt x="54" y="1946"/>
                  </a:cubicBezTo>
                  <a:cubicBezTo>
                    <a:pt x="66" y="2087"/>
                    <a:pt x="185" y="2196"/>
                    <a:pt x="327" y="2207"/>
                  </a:cubicBezTo>
                  <a:cubicBezTo>
                    <a:pt x="337" y="2207"/>
                    <a:pt x="349" y="2218"/>
                    <a:pt x="359" y="2218"/>
                  </a:cubicBezTo>
                  <a:cubicBezTo>
                    <a:pt x="446" y="2218"/>
                    <a:pt x="523" y="2294"/>
                    <a:pt x="523" y="2381"/>
                  </a:cubicBezTo>
                  <a:lnTo>
                    <a:pt x="523" y="2708"/>
                  </a:lnTo>
                  <a:cubicBezTo>
                    <a:pt x="523" y="2787"/>
                    <a:pt x="585" y="2843"/>
                    <a:pt x="653" y="2843"/>
                  </a:cubicBezTo>
                  <a:cubicBezTo>
                    <a:pt x="679" y="2843"/>
                    <a:pt x="705" y="2835"/>
                    <a:pt x="729" y="2817"/>
                  </a:cubicBezTo>
                  <a:cubicBezTo>
                    <a:pt x="893" y="2697"/>
                    <a:pt x="1110" y="2512"/>
                    <a:pt x="1241" y="2316"/>
                  </a:cubicBezTo>
                  <a:cubicBezTo>
                    <a:pt x="1273" y="2273"/>
                    <a:pt x="1328" y="2251"/>
                    <a:pt x="1382" y="2251"/>
                  </a:cubicBezTo>
                  <a:cubicBezTo>
                    <a:pt x="1785" y="2251"/>
                    <a:pt x="2187" y="2240"/>
                    <a:pt x="2590" y="2207"/>
                  </a:cubicBezTo>
                  <a:cubicBezTo>
                    <a:pt x="2699" y="2207"/>
                    <a:pt x="2797" y="2131"/>
                    <a:pt x="2840" y="2033"/>
                  </a:cubicBezTo>
                  <a:cubicBezTo>
                    <a:pt x="2852" y="2011"/>
                    <a:pt x="2862" y="1978"/>
                    <a:pt x="2862" y="1946"/>
                  </a:cubicBezTo>
                  <a:cubicBezTo>
                    <a:pt x="2927" y="1402"/>
                    <a:pt x="2927" y="858"/>
                    <a:pt x="2862" y="303"/>
                  </a:cubicBezTo>
                  <a:cubicBezTo>
                    <a:pt x="2852" y="162"/>
                    <a:pt x="2731" y="53"/>
                    <a:pt x="2590" y="41"/>
                  </a:cubicBezTo>
                  <a:cubicBezTo>
                    <a:pt x="2228" y="15"/>
                    <a:pt x="1862" y="1"/>
                    <a:pt x="14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3"/>
            <p:cNvSpPr/>
            <p:nvPr/>
          </p:nvSpPr>
          <p:spPr>
            <a:xfrm>
              <a:off x="6258563" y="3495516"/>
              <a:ext cx="187097" cy="180667"/>
            </a:xfrm>
            <a:custGeom>
              <a:avLst/>
              <a:gdLst/>
              <a:ahLst/>
              <a:cxnLst/>
              <a:rect l="l" t="t" r="r" b="b"/>
              <a:pathLst>
                <a:path w="2939" h="2838" extrusionOk="0">
                  <a:moveTo>
                    <a:pt x="1539" y="0"/>
                  </a:moveTo>
                  <a:cubicBezTo>
                    <a:pt x="1291" y="0"/>
                    <a:pt x="1043" y="6"/>
                    <a:pt x="795" y="15"/>
                  </a:cubicBezTo>
                  <a:cubicBezTo>
                    <a:pt x="643" y="26"/>
                    <a:pt x="490" y="26"/>
                    <a:pt x="338" y="37"/>
                  </a:cubicBezTo>
                  <a:cubicBezTo>
                    <a:pt x="196" y="48"/>
                    <a:pt x="77" y="157"/>
                    <a:pt x="66" y="298"/>
                  </a:cubicBezTo>
                  <a:cubicBezTo>
                    <a:pt x="0" y="853"/>
                    <a:pt x="0" y="1397"/>
                    <a:pt x="66" y="1941"/>
                  </a:cubicBezTo>
                  <a:cubicBezTo>
                    <a:pt x="77" y="2082"/>
                    <a:pt x="196" y="2203"/>
                    <a:pt x="338" y="2213"/>
                  </a:cubicBezTo>
                  <a:lnTo>
                    <a:pt x="370" y="2213"/>
                  </a:lnTo>
                  <a:cubicBezTo>
                    <a:pt x="457" y="2213"/>
                    <a:pt x="523" y="2290"/>
                    <a:pt x="523" y="2377"/>
                  </a:cubicBezTo>
                  <a:lnTo>
                    <a:pt x="523" y="2703"/>
                  </a:lnTo>
                  <a:cubicBezTo>
                    <a:pt x="523" y="2782"/>
                    <a:pt x="591" y="2838"/>
                    <a:pt x="662" y="2838"/>
                  </a:cubicBezTo>
                  <a:cubicBezTo>
                    <a:pt x="689" y="2838"/>
                    <a:pt x="716" y="2830"/>
                    <a:pt x="740" y="2812"/>
                  </a:cubicBezTo>
                  <a:cubicBezTo>
                    <a:pt x="904" y="2692"/>
                    <a:pt x="1122" y="2507"/>
                    <a:pt x="1252" y="2322"/>
                  </a:cubicBezTo>
                  <a:cubicBezTo>
                    <a:pt x="1284" y="2268"/>
                    <a:pt x="1328" y="2246"/>
                    <a:pt x="1383" y="2246"/>
                  </a:cubicBezTo>
                  <a:cubicBezTo>
                    <a:pt x="1785" y="2246"/>
                    <a:pt x="2198" y="2235"/>
                    <a:pt x="2602" y="2213"/>
                  </a:cubicBezTo>
                  <a:cubicBezTo>
                    <a:pt x="2710" y="2203"/>
                    <a:pt x="2808" y="2126"/>
                    <a:pt x="2851" y="2028"/>
                  </a:cubicBezTo>
                  <a:cubicBezTo>
                    <a:pt x="2863" y="2007"/>
                    <a:pt x="2873" y="1974"/>
                    <a:pt x="2873" y="1941"/>
                  </a:cubicBezTo>
                  <a:cubicBezTo>
                    <a:pt x="2938" y="1397"/>
                    <a:pt x="2938" y="853"/>
                    <a:pt x="2873" y="298"/>
                  </a:cubicBezTo>
                  <a:cubicBezTo>
                    <a:pt x="2863" y="157"/>
                    <a:pt x="2743" y="48"/>
                    <a:pt x="2602" y="37"/>
                  </a:cubicBezTo>
                  <a:cubicBezTo>
                    <a:pt x="2245" y="11"/>
                    <a:pt x="1891" y="0"/>
                    <a:pt x="15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3"/>
            <p:cNvSpPr/>
            <p:nvPr/>
          </p:nvSpPr>
          <p:spPr>
            <a:xfrm>
              <a:off x="6404729" y="3875381"/>
              <a:ext cx="46472" cy="23618"/>
            </a:xfrm>
            <a:custGeom>
              <a:avLst/>
              <a:gdLst/>
              <a:ahLst/>
              <a:cxnLst/>
              <a:rect l="l" t="t" r="r" b="b"/>
              <a:pathLst>
                <a:path w="730" h="371" extrusionOk="0">
                  <a:moveTo>
                    <a:pt x="359" y="1"/>
                  </a:moveTo>
                  <a:cubicBezTo>
                    <a:pt x="207" y="1"/>
                    <a:pt x="77" y="98"/>
                    <a:pt x="11" y="240"/>
                  </a:cubicBezTo>
                  <a:cubicBezTo>
                    <a:pt x="1" y="284"/>
                    <a:pt x="23" y="338"/>
                    <a:pt x="66" y="359"/>
                  </a:cubicBezTo>
                  <a:cubicBezTo>
                    <a:pt x="77" y="365"/>
                    <a:pt x="89" y="368"/>
                    <a:pt x="101" y="368"/>
                  </a:cubicBezTo>
                  <a:cubicBezTo>
                    <a:pt x="135" y="368"/>
                    <a:pt x="169" y="345"/>
                    <a:pt x="185" y="305"/>
                  </a:cubicBezTo>
                  <a:cubicBezTo>
                    <a:pt x="218" y="240"/>
                    <a:pt x="284" y="197"/>
                    <a:pt x="359" y="197"/>
                  </a:cubicBezTo>
                  <a:cubicBezTo>
                    <a:pt x="436" y="197"/>
                    <a:pt x="512" y="240"/>
                    <a:pt x="534" y="305"/>
                  </a:cubicBezTo>
                  <a:cubicBezTo>
                    <a:pt x="555" y="349"/>
                    <a:pt x="588" y="371"/>
                    <a:pt x="621" y="371"/>
                  </a:cubicBezTo>
                  <a:cubicBezTo>
                    <a:pt x="642" y="371"/>
                    <a:pt x="654" y="371"/>
                    <a:pt x="664" y="359"/>
                  </a:cubicBezTo>
                  <a:cubicBezTo>
                    <a:pt x="708" y="338"/>
                    <a:pt x="729" y="284"/>
                    <a:pt x="708" y="240"/>
                  </a:cubicBezTo>
                  <a:cubicBezTo>
                    <a:pt x="654" y="98"/>
                    <a:pt x="512" y="1"/>
                    <a:pt x="3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3"/>
            <p:cNvSpPr/>
            <p:nvPr/>
          </p:nvSpPr>
          <p:spPr>
            <a:xfrm>
              <a:off x="6413068" y="3856664"/>
              <a:ext cx="29156" cy="11841"/>
            </a:xfrm>
            <a:custGeom>
              <a:avLst/>
              <a:gdLst/>
              <a:ahLst/>
              <a:cxnLst/>
              <a:rect l="l" t="t" r="r" b="b"/>
              <a:pathLst>
                <a:path w="458" h="186" extrusionOk="0">
                  <a:moveTo>
                    <a:pt x="98" y="0"/>
                  </a:moveTo>
                  <a:cubicBezTo>
                    <a:pt x="44" y="0"/>
                    <a:pt x="0" y="44"/>
                    <a:pt x="0" y="87"/>
                  </a:cubicBezTo>
                  <a:cubicBezTo>
                    <a:pt x="0" y="142"/>
                    <a:pt x="44" y="186"/>
                    <a:pt x="98" y="186"/>
                  </a:cubicBezTo>
                  <a:lnTo>
                    <a:pt x="370" y="186"/>
                  </a:lnTo>
                  <a:cubicBezTo>
                    <a:pt x="424" y="186"/>
                    <a:pt x="457" y="142"/>
                    <a:pt x="457" y="87"/>
                  </a:cubicBezTo>
                  <a:cubicBezTo>
                    <a:pt x="457" y="44"/>
                    <a:pt x="424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3"/>
            <p:cNvSpPr/>
            <p:nvPr/>
          </p:nvSpPr>
          <p:spPr>
            <a:xfrm>
              <a:off x="6188600" y="3488577"/>
              <a:ext cx="378968" cy="472803"/>
            </a:xfrm>
            <a:custGeom>
              <a:avLst/>
              <a:gdLst/>
              <a:ahLst/>
              <a:cxnLst/>
              <a:rect l="l" t="t" r="r" b="b"/>
              <a:pathLst>
                <a:path w="5953" h="7427" extrusionOk="0">
                  <a:moveTo>
                    <a:pt x="2638" y="218"/>
                  </a:moveTo>
                  <a:cubicBezTo>
                    <a:pt x="2988" y="218"/>
                    <a:pt x="3339" y="229"/>
                    <a:pt x="3689" y="254"/>
                  </a:cubicBezTo>
                  <a:cubicBezTo>
                    <a:pt x="3776" y="266"/>
                    <a:pt x="3853" y="331"/>
                    <a:pt x="3863" y="418"/>
                  </a:cubicBezTo>
                  <a:cubicBezTo>
                    <a:pt x="3918" y="962"/>
                    <a:pt x="3918" y="1506"/>
                    <a:pt x="3863" y="2039"/>
                  </a:cubicBezTo>
                  <a:cubicBezTo>
                    <a:pt x="3863" y="2061"/>
                    <a:pt x="3853" y="2083"/>
                    <a:pt x="3853" y="2094"/>
                  </a:cubicBezTo>
                  <a:cubicBezTo>
                    <a:pt x="3820" y="2159"/>
                    <a:pt x="3766" y="2203"/>
                    <a:pt x="3689" y="2213"/>
                  </a:cubicBezTo>
                  <a:cubicBezTo>
                    <a:pt x="3297" y="2235"/>
                    <a:pt x="2884" y="2246"/>
                    <a:pt x="2482" y="2246"/>
                  </a:cubicBezTo>
                  <a:cubicBezTo>
                    <a:pt x="2395" y="2246"/>
                    <a:pt x="2308" y="2290"/>
                    <a:pt x="2253" y="2365"/>
                  </a:cubicBezTo>
                  <a:cubicBezTo>
                    <a:pt x="2133" y="2540"/>
                    <a:pt x="1926" y="2714"/>
                    <a:pt x="1774" y="2834"/>
                  </a:cubicBezTo>
                  <a:cubicBezTo>
                    <a:pt x="1769" y="2839"/>
                    <a:pt x="1763" y="2842"/>
                    <a:pt x="1759" y="2842"/>
                  </a:cubicBezTo>
                  <a:cubicBezTo>
                    <a:pt x="1755" y="2842"/>
                    <a:pt x="1752" y="2839"/>
                    <a:pt x="1752" y="2834"/>
                  </a:cubicBezTo>
                  <a:cubicBezTo>
                    <a:pt x="1742" y="2834"/>
                    <a:pt x="1730" y="2823"/>
                    <a:pt x="1730" y="2812"/>
                  </a:cubicBezTo>
                  <a:lnTo>
                    <a:pt x="1730" y="2486"/>
                  </a:lnTo>
                  <a:cubicBezTo>
                    <a:pt x="1730" y="2344"/>
                    <a:pt x="1622" y="2224"/>
                    <a:pt x="1481" y="2213"/>
                  </a:cubicBezTo>
                  <a:lnTo>
                    <a:pt x="1447" y="2213"/>
                  </a:lnTo>
                  <a:cubicBezTo>
                    <a:pt x="1350" y="2203"/>
                    <a:pt x="1285" y="2137"/>
                    <a:pt x="1273" y="2039"/>
                  </a:cubicBezTo>
                  <a:cubicBezTo>
                    <a:pt x="1208" y="1506"/>
                    <a:pt x="1208" y="962"/>
                    <a:pt x="1273" y="418"/>
                  </a:cubicBezTo>
                  <a:cubicBezTo>
                    <a:pt x="1285" y="331"/>
                    <a:pt x="1350" y="266"/>
                    <a:pt x="1447" y="254"/>
                  </a:cubicBezTo>
                  <a:cubicBezTo>
                    <a:pt x="1589" y="244"/>
                    <a:pt x="1742" y="244"/>
                    <a:pt x="1894" y="233"/>
                  </a:cubicBezTo>
                  <a:cubicBezTo>
                    <a:pt x="2142" y="224"/>
                    <a:pt x="2390" y="218"/>
                    <a:pt x="2638" y="218"/>
                  </a:cubicBezTo>
                  <a:close/>
                  <a:moveTo>
                    <a:pt x="1132" y="2268"/>
                  </a:moveTo>
                  <a:cubicBezTo>
                    <a:pt x="1208" y="2355"/>
                    <a:pt x="1306" y="2420"/>
                    <a:pt x="1426" y="2420"/>
                  </a:cubicBezTo>
                  <a:lnTo>
                    <a:pt x="1437" y="2431"/>
                  </a:lnTo>
                  <a:lnTo>
                    <a:pt x="1459" y="2431"/>
                  </a:lnTo>
                  <a:cubicBezTo>
                    <a:pt x="1491" y="2431"/>
                    <a:pt x="1513" y="2453"/>
                    <a:pt x="1513" y="2486"/>
                  </a:cubicBezTo>
                  <a:lnTo>
                    <a:pt x="1513" y="2812"/>
                  </a:lnTo>
                  <a:cubicBezTo>
                    <a:pt x="1513" y="2910"/>
                    <a:pt x="1568" y="2986"/>
                    <a:pt x="1655" y="3030"/>
                  </a:cubicBezTo>
                  <a:cubicBezTo>
                    <a:pt x="1687" y="3051"/>
                    <a:pt x="1720" y="3062"/>
                    <a:pt x="1764" y="3062"/>
                  </a:cubicBezTo>
                  <a:cubicBezTo>
                    <a:pt x="1807" y="3062"/>
                    <a:pt x="1861" y="3040"/>
                    <a:pt x="1905" y="3008"/>
                  </a:cubicBezTo>
                  <a:cubicBezTo>
                    <a:pt x="2068" y="2877"/>
                    <a:pt x="2296" y="2692"/>
                    <a:pt x="2438" y="2486"/>
                  </a:cubicBezTo>
                  <a:cubicBezTo>
                    <a:pt x="2449" y="2474"/>
                    <a:pt x="2470" y="2464"/>
                    <a:pt x="2482" y="2464"/>
                  </a:cubicBezTo>
                  <a:lnTo>
                    <a:pt x="2862" y="2464"/>
                  </a:lnTo>
                  <a:cubicBezTo>
                    <a:pt x="2927" y="3008"/>
                    <a:pt x="2927" y="3552"/>
                    <a:pt x="2862" y="4085"/>
                  </a:cubicBezTo>
                  <a:cubicBezTo>
                    <a:pt x="2862" y="4107"/>
                    <a:pt x="2862" y="4118"/>
                    <a:pt x="2852" y="4140"/>
                  </a:cubicBezTo>
                  <a:cubicBezTo>
                    <a:pt x="2819" y="4205"/>
                    <a:pt x="2765" y="4249"/>
                    <a:pt x="2688" y="4249"/>
                  </a:cubicBezTo>
                  <a:cubicBezTo>
                    <a:pt x="2296" y="4281"/>
                    <a:pt x="1883" y="4292"/>
                    <a:pt x="1491" y="4292"/>
                  </a:cubicBezTo>
                  <a:cubicBezTo>
                    <a:pt x="1394" y="4292"/>
                    <a:pt x="1306" y="4336"/>
                    <a:pt x="1263" y="4411"/>
                  </a:cubicBezTo>
                  <a:cubicBezTo>
                    <a:pt x="1132" y="4585"/>
                    <a:pt x="925" y="4760"/>
                    <a:pt x="773" y="4880"/>
                  </a:cubicBezTo>
                  <a:cubicBezTo>
                    <a:pt x="773" y="4885"/>
                    <a:pt x="770" y="4888"/>
                    <a:pt x="766" y="4888"/>
                  </a:cubicBezTo>
                  <a:cubicBezTo>
                    <a:pt x="762" y="4888"/>
                    <a:pt x="757" y="4885"/>
                    <a:pt x="751" y="4880"/>
                  </a:cubicBezTo>
                  <a:cubicBezTo>
                    <a:pt x="741" y="4880"/>
                    <a:pt x="741" y="4868"/>
                    <a:pt x="741" y="4858"/>
                  </a:cubicBezTo>
                  <a:lnTo>
                    <a:pt x="741" y="4531"/>
                  </a:lnTo>
                  <a:cubicBezTo>
                    <a:pt x="741" y="4390"/>
                    <a:pt x="620" y="4270"/>
                    <a:pt x="479" y="4259"/>
                  </a:cubicBezTo>
                  <a:cubicBezTo>
                    <a:pt x="468" y="4259"/>
                    <a:pt x="458" y="4249"/>
                    <a:pt x="446" y="4249"/>
                  </a:cubicBezTo>
                  <a:cubicBezTo>
                    <a:pt x="359" y="4249"/>
                    <a:pt x="284" y="4172"/>
                    <a:pt x="272" y="4085"/>
                  </a:cubicBezTo>
                  <a:cubicBezTo>
                    <a:pt x="218" y="3552"/>
                    <a:pt x="218" y="3008"/>
                    <a:pt x="272" y="2464"/>
                  </a:cubicBezTo>
                  <a:cubicBezTo>
                    <a:pt x="284" y="2377"/>
                    <a:pt x="359" y="2312"/>
                    <a:pt x="446" y="2300"/>
                  </a:cubicBezTo>
                  <a:cubicBezTo>
                    <a:pt x="588" y="2290"/>
                    <a:pt x="741" y="2278"/>
                    <a:pt x="893" y="2278"/>
                  </a:cubicBezTo>
                  <a:cubicBezTo>
                    <a:pt x="980" y="2268"/>
                    <a:pt x="1056" y="2268"/>
                    <a:pt x="1132" y="2268"/>
                  </a:cubicBezTo>
                  <a:close/>
                  <a:moveTo>
                    <a:pt x="4266" y="3563"/>
                  </a:moveTo>
                  <a:cubicBezTo>
                    <a:pt x="4854" y="3563"/>
                    <a:pt x="5333" y="4053"/>
                    <a:pt x="5333" y="4640"/>
                  </a:cubicBezTo>
                  <a:lnTo>
                    <a:pt x="5333" y="5446"/>
                  </a:lnTo>
                  <a:lnTo>
                    <a:pt x="5321" y="5446"/>
                  </a:lnTo>
                  <a:cubicBezTo>
                    <a:pt x="5289" y="5446"/>
                    <a:pt x="5268" y="5456"/>
                    <a:pt x="5246" y="5456"/>
                  </a:cubicBezTo>
                  <a:lnTo>
                    <a:pt x="5246" y="5271"/>
                  </a:lnTo>
                  <a:cubicBezTo>
                    <a:pt x="5246" y="5217"/>
                    <a:pt x="5213" y="5173"/>
                    <a:pt x="5169" y="5163"/>
                  </a:cubicBezTo>
                  <a:cubicBezTo>
                    <a:pt x="4789" y="5076"/>
                    <a:pt x="4538" y="4564"/>
                    <a:pt x="4538" y="4564"/>
                  </a:cubicBezTo>
                  <a:cubicBezTo>
                    <a:pt x="4516" y="4531"/>
                    <a:pt x="4484" y="4510"/>
                    <a:pt x="4451" y="4510"/>
                  </a:cubicBezTo>
                  <a:cubicBezTo>
                    <a:pt x="4442" y="4507"/>
                    <a:pt x="4434" y="4505"/>
                    <a:pt x="4425" y="4505"/>
                  </a:cubicBezTo>
                  <a:cubicBezTo>
                    <a:pt x="4401" y="4505"/>
                    <a:pt x="4377" y="4516"/>
                    <a:pt x="4353" y="4531"/>
                  </a:cubicBezTo>
                  <a:cubicBezTo>
                    <a:pt x="4136" y="4760"/>
                    <a:pt x="3635" y="4967"/>
                    <a:pt x="3015" y="5086"/>
                  </a:cubicBezTo>
                  <a:cubicBezTo>
                    <a:pt x="2786" y="5141"/>
                    <a:pt x="2547" y="5163"/>
                    <a:pt x="2373" y="5173"/>
                  </a:cubicBezTo>
                  <a:cubicBezTo>
                    <a:pt x="2318" y="5173"/>
                    <a:pt x="2275" y="5217"/>
                    <a:pt x="2275" y="5282"/>
                  </a:cubicBezTo>
                  <a:lnTo>
                    <a:pt x="2275" y="5456"/>
                  </a:lnTo>
                  <a:cubicBezTo>
                    <a:pt x="2253" y="5456"/>
                    <a:pt x="2221" y="5446"/>
                    <a:pt x="2199" y="5446"/>
                  </a:cubicBezTo>
                  <a:lnTo>
                    <a:pt x="2187" y="5446"/>
                  </a:lnTo>
                  <a:lnTo>
                    <a:pt x="2187" y="4640"/>
                  </a:lnTo>
                  <a:cubicBezTo>
                    <a:pt x="2187" y="4585"/>
                    <a:pt x="2187" y="4542"/>
                    <a:pt x="2199" y="4498"/>
                  </a:cubicBezTo>
                  <a:cubicBezTo>
                    <a:pt x="2373" y="4488"/>
                    <a:pt x="2536" y="4477"/>
                    <a:pt x="2710" y="4466"/>
                  </a:cubicBezTo>
                  <a:cubicBezTo>
                    <a:pt x="2862" y="4455"/>
                    <a:pt x="2993" y="4368"/>
                    <a:pt x="3048" y="4227"/>
                  </a:cubicBezTo>
                  <a:cubicBezTo>
                    <a:pt x="3069" y="4194"/>
                    <a:pt x="3080" y="4150"/>
                    <a:pt x="3080" y="4107"/>
                  </a:cubicBezTo>
                  <a:cubicBezTo>
                    <a:pt x="3102" y="3932"/>
                    <a:pt x="3113" y="3758"/>
                    <a:pt x="3123" y="3574"/>
                  </a:cubicBezTo>
                  <a:cubicBezTo>
                    <a:pt x="3167" y="3574"/>
                    <a:pt x="3210" y="3563"/>
                    <a:pt x="3254" y="3563"/>
                  </a:cubicBezTo>
                  <a:close/>
                  <a:moveTo>
                    <a:pt x="2162" y="5663"/>
                  </a:moveTo>
                  <a:cubicBezTo>
                    <a:pt x="2169" y="5663"/>
                    <a:pt x="2175" y="5663"/>
                    <a:pt x="2177" y="5663"/>
                  </a:cubicBezTo>
                  <a:cubicBezTo>
                    <a:pt x="2199" y="5663"/>
                    <a:pt x="2264" y="5674"/>
                    <a:pt x="2275" y="5761"/>
                  </a:cubicBezTo>
                  <a:lnTo>
                    <a:pt x="2275" y="6033"/>
                  </a:lnTo>
                  <a:lnTo>
                    <a:pt x="2275" y="6120"/>
                  </a:lnTo>
                  <a:cubicBezTo>
                    <a:pt x="2144" y="6077"/>
                    <a:pt x="2057" y="5957"/>
                    <a:pt x="2057" y="5816"/>
                  </a:cubicBezTo>
                  <a:cubicBezTo>
                    <a:pt x="2057" y="5794"/>
                    <a:pt x="2057" y="5761"/>
                    <a:pt x="2068" y="5739"/>
                  </a:cubicBezTo>
                  <a:cubicBezTo>
                    <a:pt x="2076" y="5670"/>
                    <a:pt x="2133" y="5663"/>
                    <a:pt x="2162" y="5663"/>
                  </a:cubicBezTo>
                  <a:close/>
                  <a:moveTo>
                    <a:pt x="5357" y="5663"/>
                  </a:moveTo>
                  <a:cubicBezTo>
                    <a:pt x="5384" y="5663"/>
                    <a:pt x="5435" y="5670"/>
                    <a:pt x="5452" y="5739"/>
                  </a:cubicBezTo>
                  <a:cubicBezTo>
                    <a:pt x="5463" y="5761"/>
                    <a:pt x="5463" y="5794"/>
                    <a:pt x="5463" y="5816"/>
                  </a:cubicBezTo>
                  <a:cubicBezTo>
                    <a:pt x="5463" y="5957"/>
                    <a:pt x="5376" y="6077"/>
                    <a:pt x="5246" y="6120"/>
                  </a:cubicBezTo>
                  <a:lnTo>
                    <a:pt x="5246" y="6033"/>
                  </a:lnTo>
                  <a:lnTo>
                    <a:pt x="5246" y="5761"/>
                  </a:lnTo>
                  <a:cubicBezTo>
                    <a:pt x="5246" y="5674"/>
                    <a:pt x="5321" y="5663"/>
                    <a:pt x="5343" y="5663"/>
                  </a:cubicBezTo>
                  <a:cubicBezTo>
                    <a:pt x="5346" y="5663"/>
                    <a:pt x="5351" y="5663"/>
                    <a:pt x="5357" y="5663"/>
                  </a:cubicBezTo>
                  <a:close/>
                  <a:moveTo>
                    <a:pt x="4407" y="4781"/>
                  </a:moveTo>
                  <a:cubicBezTo>
                    <a:pt x="4506" y="4945"/>
                    <a:pt x="4723" y="5250"/>
                    <a:pt x="5028" y="5358"/>
                  </a:cubicBezTo>
                  <a:lnTo>
                    <a:pt x="5028" y="6033"/>
                  </a:lnTo>
                  <a:cubicBezTo>
                    <a:pt x="5028" y="6522"/>
                    <a:pt x="4625" y="6925"/>
                    <a:pt x="4136" y="6925"/>
                  </a:cubicBezTo>
                  <a:lnTo>
                    <a:pt x="3384" y="6925"/>
                  </a:lnTo>
                  <a:cubicBezTo>
                    <a:pt x="2895" y="6925"/>
                    <a:pt x="2492" y="6522"/>
                    <a:pt x="2492" y="6033"/>
                  </a:cubicBezTo>
                  <a:lnTo>
                    <a:pt x="2492" y="5380"/>
                  </a:lnTo>
                  <a:cubicBezTo>
                    <a:pt x="2656" y="5369"/>
                    <a:pt x="2852" y="5347"/>
                    <a:pt x="3058" y="5304"/>
                  </a:cubicBezTo>
                  <a:cubicBezTo>
                    <a:pt x="3352" y="5238"/>
                    <a:pt x="4016" y="5086"/>
                    <a:pt x="4407" y="4781"/>
                  </a:cubicBezTo>
                  <a:close/>
                  <a:moveTo>
                    <a:pt x="2640" y="1"/>
                  </a:moveTo>
                  <a:cubicBezTo>
                    <a:pt x="2388" y="1"/>
                    <a:pt x="2135" y="6"/>
                    <a:pt x="1883" y="15"/>
                  </a:cubicBezTo>
                  <a:cubicBezTo>
                    <a:pt x="1730" y="26"/>
                    <a:pt x="1578" y="26"/>
                    <a:pt x="1426" y="37"/>
                  </a:cubicBezTo>
                  <a:cubicBezTo>
                    <a:pt x="1230" y="58"/>
                    <a:pt x="1078" y="200"/>
                    <a:pt x="1056" y="396"/>
                  </a:cubicBezTo>
                  <a:cubicBezTo>
                    <a:pt x="990" y="951"/>
                    <a:pt x="990" y="1506"/>
                    <a:pt x="1056" y="2050"/>
                  </a:cubicBezTo>
                  <a:cubicBezTo>
                    <a:pt x="1002" y="2050"/>
                    <a:pt x="947" y="2061"/>
                    <a:pt x="893" y="2061"/>
                  </a:cubicBezTo>
                  <a:cubicBezTo>
                    <a:pt x="729" y="2061"/>
                    <a:pt x="577" y="2072"/>
                    <a:pt x="425" y="2083"/>
                  </a:cubicBezTo>
                  <a:cubicBezTo>
                    <a:pt x="229" y="2094"/>
                    <a:pt x="76" y="2246"/>
                    <a:pt x="55" y="2442"/>
                  </a:cubicBezTo>
                  <a:cubicBezTo>
                    <a:pt x="1" y="2997"/>
                    <a:pt x="1" y="3552"/>
                    <a:pt x="55" y="4107"/>
                  </a:cubicBezTo>
                  <a:cubicBezTo>
                    <a:pt x="76" y="4302"/>
                    <a:pt x="240" y="4455"/>
                    <a:pt x="425" y="4466"/>
                  </a:cubicBezTo>
                  <a:cubicBezTo>
                    <a:pt x="446" y="4466"/>
                    <a:pt x="458" y="4466"/>
                    <a:pt x="468" y="4477"/>
                  </a:cubicBezTo>
                  <a:cubicBezTo>
                    <a:pt x="490" y="4477"/>
                    <a:pt x="523" y="4498"/>
                    <a:pt x="523" y="4531"/>
                  </a:cubicBezTo>
                  <a:lnTo>
                    <a:pt x="523" y="4858"/>
                  </a:lnTo>
                  <a:cubicBezTo>
                    <a:pt x="523" y="4955"/>
                    <a:pt x="566" y="5032"/>
                    <a:pt x="654" y="5076"/>
                  </a:cubicBezTo>
                  <a:cubicBezTo>
                    <a:pt x="686" y="5097"/>
                    <a:pt x="729" y="5097"/>
                    <a:pt x="762" y="5097"/>
                  </a:cubicBezTo>
                  <a:cubicBezTo>
                    <a:pt x="816" y="5097"/>
                    <a:pt x="860" y="5086"/>
                    <a:pt x="903" y="5054"/>
                  </a:cubicBezTo>
                  <a:cubicBezTo>
                    <a:pt x="1078" y="4923"/>
                    <a:pt x="1295" y="4738"/>
                    <a:pt x="1437" y="4531"/>
                  </a:cubicBezTo>
                  <a:cubicBezTo>
                    <a:pt x="1447" y="4520"/>
                    <a:pt x="1469" y="4510"/>
                    <a:pt x="1481" y="4510"/>
                  </a:cubicBezTo>
                  <a:lnTo>
                    <a:pt x="1981" y="4510"/>
                  </a:lnTo>
                  <a:cubicBezTo>
                    <a:pt x="1970" y="4553"/>
                    <a:pt x="1970" y="4597"/>
                    <a:pt x="1970" y="4640"/>
                  </a:cubicBezTo>
                  <a:lnTo>
                    <a:pt x="1970" y="5511"/>
                  </a:lnTo>
                  <a:cubicBezTo>
                    <a:pt x="1916" y="5554"/>
                    <a:pt x="1872" y="5620"/>
                    <a:pt x="1851" y="5695"/>
                  </a:cubicBezTo>
                  <a:cubicBezTo>
                    <a:pt x="1839" y="5728"/>
                    <a:pt x="1839" y="5772"/>
                    <a:pt x="1839" y="5816"/>
                  </a:cubicBezTo>
                  <a:cubicBezTo>
                    <a:pt x="1839" y="5978"/>
                    <a:pt x="1916" y="6131"/>
                    <a:pt x="2046" y="6229"/>
                  </a:cubicBezTo>
                  <a:lnTo>
                    <a:pt x="2046" y="6468"/>
                  </a:lnTo>
                  <a:cubicBezTo>
                    <a:pt x="1774" y="6468"/>
                    <a:pt x="1568" y="6686"/>
                    <a:pt x="1568" y="6947"/>
                  </a:cubicBezTo>
                  <a:cubicBezTo>
                    <a:pt x="1568" y="7078"/>
                    <a:pt x="1611" y="7197"/>
                    <a:pt x="1698" y="7284"/>
                  </a:cubicBezTo>
                  <a:cubicBezTo>
                    <a:pt x="1796" y="7383"/>
                    <a:pt x="1916" y="7426"/>
                    <a:pt x="2046" y="7426"/>
                  </a:cubicBezTo>
                  <a:lnTo>
                    <a:pt x="2286" y="7426"/>
                  </a:lnTo>
                  <a:cubicBezTo>
                    <a:pt x="2340" y="7426"/>
                    <a:pt x="2395" y="7383"/>
                    <a:pt x="2395" y="7317"/>
                  </a:cubicBezTo>
                  <a:cubicBezTo>
                    <a:pt x="2395" y="7262"/>
                    <a:pt x="2340" y="7208"/>
                    <a:pt x="2286" y="7208"/>
                  </a:cubicBezTo>
                  <a:lnTo>
                    <a:pt x="2046" y="7208"/>
                  </a:lnTo>
                  <a:cubicBezTo>
                    <a:pt x="1970" y="7208"/>
                    <a:pt x="1905" y="7187"/>
                    <a:pt x="1861" y="7132"/>
                  </a:cubicBezTo>
                  <a:cubicBezTo>
                    <a:pt x="1807" y="7088"/>
                    <a:pt x="1785" y="7023"/>
                    <a:pt x="1785" y="6947"/>
                  </a:cubicBezTo>
                  <a:cubicBezTo>
                    <a:pt x="1785" y="6805"/>
                    <a:pt x="1894" y="6686"/>
                    <a:pt x="2046" y="6686"/>
                  </a:cubicBezTo>
                  <a:lnTo>
                    <a:pt x="2155" y="6686"/>
                  </a:lnTo>
                  <a:cubicBezTo>
                    <a:pt x="2209" y="6686"/>
                    <a:pt x="2264" y="6643"/>
                    <a:pt x="2264" y="6577"/>
                  </a:cubicBezTo>
                  <a:lnTo>
                    <a:pt x="2264" y="6338"/>
                  </a:lnTo>
                  <a:cubicBezTo>
                    <a:pt x="2275" y="6348"/>
                    <a:pt x="2296" y="6348"/>
                    <a:pt x="2318" y="6348"/>
                  </a:cubicBezTo>
                  <a:cubicBezTo>
                    <a:pt x="2449" y="6805"/>
                    <a:pt x="2884" y="7143"/>
                    <a:pt x="3384" y="7143"/>
                  </a:cubicBezTo>
                  <a:lnTo>
                    <a:pt x="4136" y="7143"/>
                  </a:lnTo>
                  <a:cubicBezTo>
                    <a:pt x="4636" y="7143"/>
                    <a:pt x="5060" y="6805"/>
                    <a:pt x="5202" y="6348"/>
                  </a:cubicBezTo>
                  <a:cubicBezTo>
                    <a:pt x="5224" y="6348"/>
                    <a:pt x="5246" y="6348"/>
                    <a:pt x="5256" y="6338"/>
                  </a:cubicBezTo>
                  <a:lnTo>
                    <a:pt x="5256" y="6577"/>
                  </a:lnTo>
                  <a:cubicBezTo>
                    <a:pt x="5256" y="6643"/>
                    <a:pt x="5311" y="6686"/>
                    <a:pt x="5365" y="6686"/>
                  </a:cubicBezTo>
                  <a:lnTo>
                    <a:pt x="5474" y="6686"/>
                  </a:lnTo>
                  <a:cubicBezTo>
                    <a:pt x="5550" y="6686"/>
                    <a:pt x="5616" y="6718"/>
                    <a:pt x="5659" y="6762"/>
                  </a:cubicBezTo>
                  <a:cubicBezTo>
                    <a:pt x="5713" y="6817"/>
                    <a:pt x="5735" y="6882"/>
                    <a:pt x="5735" y="6947"/>
                  </a:cubicBezTo>
                  <a:cubicBezTo>
                    <a:pt x="5735" y="7100"/>
                    <a:pt x="5626" y="7208"/>
                    <a:pt x="5474" y="7208"/>
                  </a:cubicBezTo>
                  <a:lnTo>
                    <a:pt x="2721" y="7208"/>
                  </a:lnTo>
                  <a:cubicBezTo>
                    <a:pt x="2656" y="7208"/>
                    <a:pt x="2612" y="7262"/>
                    <a:pt x="2612" y="7317"/>
                  </a:cubicBezTo>
                  <a:cubicBezTo>
                    <a:pt x="2612" y="7383"/>
                    <a:pt x="2656" y="7426"/>
                    <a:pt x="2721" y="7426"/>
                  </a:cubicBezTo>
                  <a:lnTo>
                    <a:pt x="5474" y="7426"/>
                  </a:lnTo>
                  <a:cubicBezTo>
                    <a:pt x="5746" y="7426"/>
                    <a:pt x="5953" y="7219"/>
                    <a:pt x="5953" y="6947"/>
                  </a:cubicBezTo>
                  <a:cubicBezTo>
                    <a:pt x="5953" y="6817"/>
                    <a:pt x="5909" y="6697"/>
                    <a:pt x="5812" y="6609"/>
                  </a:cubicBezTo>
                  <a:cubicBezTo>
                    <a:pt x="5725" y="6522"/>
                    <a:pt x="5604" y="6468"/>
                    <a:pt x="5474" y="6468"/>
                  </a:cubicBezTo>
                  <a:lnTo>
                    <a:pt x="5474" y="6229"/>
                  </a:lnTo>
                  <a:cubicBezTo>
                    <a:pt x="5604" y="6131"/>
                    <a:pt x="5681" y="5978"/>
                    <a:pt x="5681" y="5816"/>
                  </a:cubicBezTo>
                  <a:cubicBezTo>
                    <a:pt x="5681" y="5772"/>
                    <a:pt x="5681" y="5728"/>
                    <a:pt x="5670" y="5695"/>
                  </a:cubicBezTo>
                  <a:cubicBezTo>
                    <a:pt x="5648" y="5620"/>
                    <a:pt x="5604" y="5554"/>
                    <a:pt x="5550" y="5511"/>
                  </a:cubicBezTo>
                  <a:lnTo>
                    <a:pt x="5550" y="4640"/>
                  </a:lnTo>
                  <a:cubicBezTo>
                    <a:pt x="5550" y="3922"/>
                    <a:pt x="4973" y="3345"/>
                    <a:pt x="4266" y="3345"/>
                  </a:cubicBezTo>
                  <a:lnTo>
                    <a:pt x="3254" y="3345"/>
                  </a:lnTo>
                  <a:cubicBezTo>
                    <a:pt x="3210" y="3345"/>
                    <a:pt x="3167" y="3356"/>
                    <a:pt x="3123" y="3356"/>
                  </a:cubicBezTo>
                  <a:cubicBezTo>
                    <a:pt x="3135" y="3051"/>
                    <a:pt x="3113" y="2757"/>
                    <a:pt x="3080" y="2453"/>
                  </a:cubicBezTo>
                  <a:cubicBezTo>
                    <a:pt x="3287" y="2453"/>
                    <a:pt x="3505" y="2442"/>
                    <a:pt x="3711" y="2420"/>
                  </a:cubicBezTo>
                  <a:cubicBezTo>
                    <a:pt x="3863" y="2420"/>
                    <a:pt x="3994" y="2322"/>
                    <a:pt x="4049" y="2181"/>
                  </a:cubicBezTo>
                  <a:cubicBezTo>
                    <a:pt x="4070" y="2148"/>
                    <a:pt x="4081" y="2104"/>
                    <a:pt x="4081" y="2061"/>
                  </a:cubicBezTo>
                  <a:cubicBezTo>
                    <a:pt x="4146" y="1517"/>
                    <a:pt x="4146" y="951"/>
                    <a:pt x="4081" y="396"/>
                  </a:cubicBezTo>
                  <a:cubicBezTo>
                    <a:pt x="4059" y="200"/>
                    <a:pt x="3907" y="58"/>
                    <a:pt x="3711" y="37"/>
                  </a:cubicBezTo>
                  <a:cubicBezTo>
                    <a:pt x="3354" y="11"/>
                    <a:pt x="2997" y="1"/>
                    <a:pt x="2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3"/>
            <p:cNvSpPr/>
            <p:nvPr/>
          </p:nvSpPr>
          <p:spPr>
            <a:xfrm>
              <a:off x="6447700" y="3835784"/>
              <a:ext cx="39533" cy="32021"/>
            </a:xfrm>
            <a:custGeom>
              <a:avLst/>
              <a:gdLst/>
              <a:ahLst/>
              <a:cxnLst/>
              <a:rect l="l" t="t" r="r" b="b"/>
              <a:pathLst>
                <a:path w="621" h="503" extrusionOk="0">
                  <a:moveTo>
                    <a:pt x="528" y="0"/>
                  </a:moveTo>
                  <a:cubicBezTo>
                    <a:pt x="522" y="0"/>
                    <a:pt x="517" y="1"/>
                    <a:pt x="512" y="2"/>
                  </a:cubicBezTo>
                  <a:lnTo>
                    <a:pt x="88" y="35"/>
                  </a:lnTo>
                  <a:cubicBezTo>
                    <a:pt x="54" y="46"/>
                    <a:pt x="22" y="67"/>
                    <a:pt x="11" y="100"/>
                  </a:cubicBezTo>
                  <a:cubicBezTo>
                    <a:pt x="0" y="144"/>
                    <a:pt x="11" y="176"/>
                    <a:pt x="33" y="198"/>
                  </a:cubicBezTo>
                  <a:lnTo>
                    <a:pt x="349" y="481"/>
                  </a:lnTo>
                  <a:cubicBezTo>
                    <a:pt x="370" y="503"/>
                    <a:pt x="392" y="503"/>
                    <a:pt x="414" y="503"/>
                  </a:cubicBezTo>
                  <a:cubicBezTo>
                    <a:pt x="436" y="503"/>
                    <a:pt x="468" y="492"/>
                    <a:pt x="479" y="470"/>
                  </a:cubicBezTo>
                  <a:cubicBezTo>
                    <a:pt x="523" y="437"/>
                    <a:pt x="512" y="372"/>
                    <a:pt x="479" y="340"/>
                  </a:cubicBezTo>
                  <a:lnTo>
                    <a:pt x="327" y="209"/>
                  </a:lnTo>
                  <a:lnTo>
                    <a:pt x="523" y="187"/>
                  </a:lnTo>
                  <a:cubicBezTo>
                    <a:pt x="577" y="187"/>
                    <a:pt x="620" y="144"/>
                    <a:pt x="610" y="89"/>
                  </a:cubicBezTo>
                  <a:cubicBezTo>
                    <a:pt x="610" y="41"/>
                    <a:pt x="575" y="0"/>
                    <a:pt x="5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3"/>
            <p:cNvSpPr/>
            <p:nvPr/>
          </p:nvSpPr>
          <p:spPr>
            <a:xfrm>
              <a:off x="6368697" y="3835784"/>
              <a:ext cx="39533" cy="32021"/>
            </a:xfrm>
            <a:custGeom>
              <a:avLst/>
              <a:gdLst/>
              <a:ahLst/>
              <a:cxnLst/>
              <a:rect l="l" t="t" r="r" b="b"/>
              <a:pathLst>
                <a:path w="621" h="503" extrusionOk="0">
                  <a:moveTo>
                    <a:pt x="94" y="0"/>
                  </a:moveTo>
                  <a:cubicBezTo>
                    <a:pt x="47" y="0"/>
                    <a:pt x="11" y="41"/>
                    <a:pt x="11" y="89"/>
                  </a:cubicBezTo>
                  <a:cubicBezTo>
                    <a:pt x="1" y="144"/>
                    <a:pt x="44" y="187"/>
                    <a:pt x="88" y="187"/>
                  </a:cubicBezTo>
                  <a:lnTo>
                    <a:pt x="294" y="209"/>
                  </a:lnTo>
                  <a:lnTo>
                    <a:pt x="142" y="340"/>
                  </a:lnTo>
                  <a:cubicBezTo>
                    <a:pt x="98" y="372"/>
                    <a:pt x="98" y="437"/>
                    <a:pt x="132" y="470"/>
                  </a:cubicBezTo>
                  <a:cubicBezTo>
                    <a:pt x="153" y="492"/>
                    <a:pt x="175" y="503"/>
                    <a:pt x="207" y="503"/>
                  </a:cubicBezTo>
                  <a:cubicBezTo>
                    <a:pt x="229" y="503"/>
                    <a:pt x="251" y="503"/>
                    <a:pt x="273" y="481"/>
                  </a:cubicBezTo>
                  <a:lnTo>
                    <a:pt x="577" y="198"/>
                  </a:lnTo>
                  <a:cubicBezTo>
                    <a:pt x="610" y="176"/>
                    <a:pt x="621" y="144"/>
                    <a:pt x="610" y="100"/>
                  </a:cubicBezTo>
                  <a:cubicBezTo>
                    <a:pt x="599" y="67"/>
                    <a:pt x="567" y="46"/>
                    <a:pt x="523" y="35"/>
                  </a:cubicBezTo>
                  <a:lnTo>
                    <a:pt x="110" y="2"/>
                  </a:lnTo>
                  <a:cubicBezTo>
                    <a:pt x="104" y="1"/>
                    <a:pt x="99" y="0"/>
                    <a:pt x="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3"/>
            <p:cNvSpPr/>
            <p:nvPr/>
          </p:nvSpPr>
          <p:spPr>
            <a:xfrm>
              <a:off x="6462215" y="3545362"/>
              <a:ext cx="200274" cy="194991"/>
            </a:xfrm>
            <a:custGeom>
              <a:avLst/>
              <a:gdLst/>
              <a:ahLst/>
              <a:cxnLst/>
              <a:rect l="l" t="t" r="r" b="b"/>
              <a:pathLst>
                <a:path w="3146" h="3063" extrusionOk="0">
                  <a:moveTo>
                    <a:pt x="1448" y="0"/>
                  </a:moveTo>
                  <a:cubicBezTo>
                    <a:pt x="1336" y="0"/>
                    <a:pt x="1223" y="1"/>
                    <a:pt x="1111" y="5"/>
                  </a:cubicBezTo>
                  <a:cubicBezTo>
                    <a:pt x="1045" y="15"/>
                    <a:pt x="1002" y="59"/>
                    <a:pt x="1002" y="124"/>
                  </a:cubicBezTo>
                  <a:cubicBezTo>
                    <a:pt x="1002" y="174"/>
                    <a:pt x="1048" y="224"/>
                    <a:pt x="1097" y="224"/>
                  </a:cubicBezTo>
                  <a:cubicBezTo>
                    <a:pt x="1101" y="224"/>
                    <a:pt x="1106" y="223"/>
                    <a:pt x="1111" y="222"/>
                  </a:cubicBezTo>
                  <a:cubicBezTo>
                    <a:pt x="1223" y="219"/>
                    <a:pt x="1336" y="218"/>
                    <a:pt x="1448" y="218"/>
                  </a:cubicBezTo>
                  <a:cubicBezTo>
                    <a:pt x="1716" y="218"/>
                    <a:pt x="1982" y="226"/>
                    <a:pt x="2242" y="233"/>
                  </a:cubicBezTo>
                  <a:cubicBezTo>
                    <a:pt x="2395" y="244"/>
                    <a:pt x="2547" y="244"/>
                    <a:pt x="2699" y="255"/>
                  </a:cubicBezTo>
                  <a:cubicBezTo>
                    <a:pt x="2786" y="266"/>
                    <a:pt x="2863" y="331"/>
                    <a:pt x="2873" y="429"/>
                  </a:cubicBezTo>
                  <a:cubicBezTo>
                    <a:pt x="2928" y="962"/>
                    <a:pt x="2928" y="1507"/>
                    <a:pt x="2873" y="2039"/>
                  </a:cubicBezTo>
                  <a:cubicBezTo>
                    <a:pt x="2863" y="2138"/>
                    <a:pt x="2786" y="2203"/>
                    <a:pt x="2699" y="2213"/>
                  </a:cubicBezTo>
                  <a:lnTo>
                    <a:pt x="2667" y="2213"/>
                  </a:lnTo>
                  <a:cubicBezTo>
                    <a:pt x="2515" y="2225"/>
                    <a:pt x="2406" y="2344"/>
                    <a:pt x="2406" y="2486"/>
                  </a:cubicBezTo>
                  <a:lnTo>
                    <a:pt x="2406" y="2812"/>
                  </a:lnTo>
                  <a:cubicBezTo>
                    <a:pt x="2406" y="2834"/>
                    <a:pt x="2395" y="2834"/>
                    <a:pt x="2395" y="2834"/>
                  </a:cubicBezTo>
                  <a:cubicBezTo>
                    <a:pt x="2389" y="2839"/>
                    <a:pt x="2384" y="2842"/>
                    <a:pt x="2379" y="2842"/>
                  </a:cubicBezTo>
                  <a:cubicBezTo>
                    <a:pt x="2373" y="2842"/>
                    <a:pt x="2368" y="2839"/>
                    <a:pt x="2362" y="2834"/>
                  </a:cubicBezTo>
                  <a:cubicBezTo>
                    <a:pt x="2210" y="2725"/>
                    <a:pt x="2003" y="2540"/>
                    <a:pt x="1884" y="2366"/>
                  </a:cubicBezTo>
                  <a:cubicBezTo>
                    <a:pt x="1829" y="2290"/>
                    <a:pt x="1742" y="2247"/>
                    <a:pt x="1655" y="2247"/>
                  </a:cubicBezTo>
                  <a:cubicBezTo>
                    <a:pt x="1252" y="2247"/>
                    <a:pt x="849" y="2235"/>
                    <a:pt x="447" y="2213"/>
                  </a:cubicBezTo>
                  <a:cubicBezTo>
                    <a:pt x="382" y="2203"/>
                    <a:pt x="317" y="2159"/>
                    <a:pt x="295" y="2094"/>
                  </a:cubicBezTo>
                  <a:cubicBezTo>
                    <a:pt x="284" y="2083"/>
                    <a:pt x="273" y="2061"/>
                    <a:pt x="273" y="2039"/>
                  </a:cubicBezTo>
                  <a:cubicBezTo>
                    <a:pt x="218" y="1507"/>
                    <a:pt x="218" y="962"/>
                    <a:pt x="273" y="429"/>
                  </a:cubicBezTo>
                  <a:cubicBezTo>
                    <a:pt x="284" y="331"/>
                    <a:pt x="360" y="266"/>
                    <a:pt x="447" y="255"/>
                  </a:cubicBezTo>
                  <a:cubicBezTo>
                    <a:pt x="523" y="255"/>
                    <a:pt x="610" y="244"/>
                    <a:pt x="687" y="244"/>
                  </a:cubicBezTo>
                  <a:cubicBezTo>
                    <a:pt x="741" y="244"/>
                    <a:pt x="784" y="189"/>
                    <a:pt x="784" y="124"/>
                  </a:cubicBezTo>
                  <a:cubicBezTo>
                    <a:pt x="784" y="70"/>
                    <a:pt x="730" y="27"/>
                    <a:pt x="675" y="27"/>
                  </a:cubicBezTo>
                  <a:cubicBezTo>
                    <a:pt x="588" y="27"/>
                    <a:pt x="512" y="37"/>
                    <a:pt x="436" y="37"/>
                  </a:cubicBezTo>
                  <a:cubicBezTo>
                    <a:pt x="240" y="59"/>
                    <a:pt x="77" y="211"/>
                    <a:pt x="55" y="397"/>
                  </a:cubicBezTo>
                  <a:cubicBezTo>
                    <a:pt x="1" y="951"/>
                    <a:pt x="1" y="1517"/>
                    <a:pt x="55" y="2072"/>
                  </a:cubicBezTo>
                  <a:cubicBezTo>
                    <a:pt x="66" y="2105"/>
                    <a:pt x="77" y="2148"/>
                    <a:pt x="88" y="2181"/>
                  </a:cubicBezTo>
                  <a:cubicBezTo>
                    <a:pt x="153" y="2322"/>
                    <a:pt x="284" y="2421"/>
                    <a:pt x="436" y="2431"/>
                  </a:cubicBezTo>
                  <a:cubicBezTo>
                    <a:pt x="839" y="2453"/>
                    <a:pt x="1252" y="2464"/>
                    <a:pt x="1655" y="2464"/>
                  </a:cubicBezTo>
                  <a:cubicBezTo>
                    <a:pt x="1676" y="2464"/>
                    <a:pt x="1698" y="2475"/>
                    <a:pt x="1698" y="2486"/>
                  </a:cubicBezTo>
                  <a:cubicBezTo>
                    <a:pt x="1840" y="2692"/>
                    <a:pt x="2068" y="2888"/>
                    <a:pt x="2232" y="3008"/>
                  </a:cubicBezTo>
                  <a:cubicBezTo>
                    <a:pt x="2275" y="3040"/>
                    <a:pt x="2329" y="3062"/>
                    <a:pt x="2384" y="3062"/>
                  </a:cubicBezTo>
                  <a:cubicBezTo>
                    <a:pt x="2416" y="3062"/>
                    <a:pt x="2449" y="3052"/>
                    <a:pt x="2493" y="3030"/>
                  </a:cubicBezTo>
                  <a:cubicBezTo>
                    <a:pt x="2569" y="2997"/>
                    <a:pt x="2624" y="2910"/>
                    <a:pt x="2624" y="2812"/>
                  </a:cubicBezTo>
                  <a:lnTo>
                    <a:pt x="2624" y="2486"/>
                  </a:lnTo>
                  <a:cubicBezTo>
                    <a:pt x="2624" y="2453"/>
                    <a:pt x="2645" y="2431"/>
                    <a:pt x="2678" y="2431"/>
                  </a:cubicBezTo>
                  <a:lnTo>
                    <a:pt x="2711" y="2431"/>
                  </a:lnTo>
                  <a:cubicBezTo>
                    <a:pt x="2907" y="2409"/>
                    <a:pt x="3069" y="2257"/>
                    <a:pt x="3091" y="2072"/>
                  </a:cubicBezTo>
                  <a:cubicBezTo>
                    <a:pt x="3146" y="1517"/>
                    <a:pt x="3146" y="951"/>
                    <a:pt x="3091" y="397"/>
                  </a:cubicBezTo>
                  <a:cubicBezTo>
                    <a:pt x="3069" y="211"/>
                    <a:pt x="2907" y="59"/>
                    <a:pt x="2711" y="37"/>
                  </a:cubicBezTo>
                  <a:cubicBezTo>
                    <a:pt x="2558" y="27"/>
                    <a:pt x="2406" y="27"/>
                    <a:pt x="2254" y="15"/>
                  </a:cubicBezTo>
                  <a:cubicBezTo>
                    <a:pt x="1985" y="8"/>
                    <a:pt x="1717" y="0"/>
                    <a:pt x="14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3"/>
            <p:cNvSpPr/>
            <p:nvPr/>
          </p:nvSpPr>
          <p:spPr>
            <a:xfrm>
              <a:off x="6525303" y="3581649"/>
              <a:ext cx="13878" cy="62450"/>
            </a:xfrm>
            <a:custGeom>
              <a:avLst/>
              <a:gdLst/>
              <a:ahLst/>
              <a:cxnLst/>
              <a:rect l="l" t="t" r="r" b="b"/>
              <a:pathLst>
                <a:path w="218" h="981" extrusionOk="0">
                  <a:moveTo>
                    <a:pt x="109" y="1"/>
                  </a:moveTo>
                  <a:cubicBezTo>
                    <a:pt x="44" y="1"/>
                    <a:pt x="0" y="55"/>
                    <a:pt x="0" y="110"/>
                  </a:cubicBezTo>
                  <a:lnTo>
                    <a:pt x="0" y="871"/>
                  </a:lnTo>
                  <a:cubicBezTo>
                    <a:pt x="0" y="925"/>
                    <a:pt x="44" y="980"/>
                    <a:pt x="109" y="980"/>
                  </a:cubicBezTo>
                  <a:cubicBezTo>
                    <a:pt x="163" y="980"/>
                    <a:pt x="218" y="925"/>
                    <a:pt x="218" y="871"/>
                  </a:cubicBezTo>
                  <a:lnTo>
                    <a:pt x="218" y="110"/>
                  </a:lnTo>
                  <a:cubicBezTo>
                    <a:pt x="218" y="55"/>
                    <a:pt x="163" y="1"/>
                    <a:pt x="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3"/>
            <p:cNvSpPr/>
            <p:nvPr/>
          </p:nvSpPr>
          <p:spPr>
            <a:xfrm>
              <a:off x="6525303" y="3655750"/>
              <a:ext cx="13878" cy="14642"/>
            </a:xfrm>
            <a:custGeom>
              <a:avLst/>
              <a:gdLst/>
              <a:ahLst/>
              <a:cxnLst/>
              <a:rect l="l" t="t" r="r" b="b"/>
              <a:pathLst>
                <a:path w="218" h="230" extrusionOk="0">
                  <a:moveTo>
                    <a:pt x="109" y="1"/>
                  </a:moveTo>
                  <a:cubicBezTo>
                    <a:pt x="44" y="1"/>
                    <a:pt x="0" y="55"/>
                    <a:pt x="0" y="109"/>
                  </a:cubicBezTo>
                  <a:lnTo>
                    <a:pt x="0" y="121"/>
                  </a:lnTo>
                  <a:cubicBezTo>
                    <a:pt x="0" y="186"/>
                    <a:pt x="44" y="230"/>
                    <a:pt x="109" y="230"/>
                  </a:cubicBezTo>
                  <a:cubicBezTo>
                    <a:pt x="163" y="230"/>
                    <a:pt x="218" y="186"/>
                    <a:pt x="218" y="121"/>
                  </a:cubicBezTo>
                  <a:lnTo>
                    <a:pt x="218" y="109"/>
                  </a:lnTo>
                  <a:cubicBezTo>
                    <a:pt x="218" y="55"/>
                    <a:pt x="163" y="1"/>
                    <a:pt x="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3"/>
            <p:cNvSpPr/>
            <p:nvPr/>
          </p:nvSpPr>
          <p:spPr>
            <a:xfrm>
              <a:off x="6555032" y="3581649"/>
              <a:ext cx="13942" cy="62450"/>
            </a:xfrm>
            <a:custGeom>
              <a:avLst/>
              <a:gdLst/>
              <a:ahLst/>
              <a:cxnLst/>
              <a:rect l="l" t="t" r="r" b="b"/>
              <a:pathLst>
                <a:path w="219" h="981" extrusionOk="0">
                  <a:moveTo>
                    <a:pt x="110" y="1"/>
                  </a:moveTo>
                  <a:cubicBezTo>
                    <a:pt x="56" y="1"/>
                    <a:pt x="1" y="55"/>
                    <a:pt x="1" y="110"/>
                  </a:cubicBezTo>
                  <a:lnTo>
                    <a:pt x="1" y="871"/>
                  </a:lnTo>
                  <a:cubicBezTo>
                    <a:pt x="1" y="925"/>
                    <a:pt x="56" y="980"/>
                    <a:pt x="110" y="980"/>
                  </a:cubicBezTo>
                  <a:cubicBezTo>
                    <a:pt x="175" y="980"/>
                    <a:pt x="218" y="925"/>
                    <a:pt x="218" y="871"/>
                  </a:cubicBezTo>
                  <a:lnTo>
                    <a:pt x="218" y="110"/>
                  </a:lnTo>
                  <a:cubicBezTo>
                    <a:pt x="218" y="55"/>
                    <a:pt x="175" y="1"/>
                    <a:pt x="1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3"/>
            <p:cNvSpPr/>
            <p:nvPr/>
          </p:nvSpPr>
          <p:spPr>
            <a:xfrm>
              <a:off x="6555032" y="3655750"/>
              <a:ext cx="13942" cy="14642"/>
            </a:xfrm>
            <a:custGeom>
              <a:avLst/>
              <a:gdLst/>
              <a:ahLst/>
              <a:cxnLst/>
              <a:rect l="l" t="t" r="r" b="b"/>
              <a:pathLst>
                <a:path w="219" h="230" extrusionOk="0">
                  <a:moveTo>
                    <a:pt x="110" y="1"/>
                  </a:moveTo>
                  <a:cubicBezTo>
                    <a:pt x="56" y="1"/>
                    <a:pt x="1" y="55"/>
                    <a:pt x="1" y="109"/>
                  </a:cubicBezTo>
                  <a:lnTo>
                    <a:pt x="1" y="121"/>
                  </a:lnTo>
                  <a:cubicBezTo>
                    <a:pt x="1" y="186"/>
                    <a:pt x="56" y="230"/>
                    <a:pt x="110" y="230"/>
                  </a:cubicBezTo>
                  <a:cubicBezTo>
                    <a:pt x="175" y="230"/>
                    <a:pt x="218" y="186"/>
                    <a:pt x="218" y="121"/>
                  </a:cubicBezTo>
                  <a:lnTo>
                    <a:pt x="218" y="109"/>
                  </a:lnTo>
                  <a:cubicBezTo>
                    <a:pt x="218" y="55"/>
                    <a:pt x="175" y="1"/>
                    <a:pt x="1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3"/>
            <p:cNvSpPr/>
            <p:nvPr/>
          </p:nvSpPr>
          <p:spPr>
            <a:xfrm>
              <a:off x="6585526" y="3581649"/>
              <a:ext cx="13942" cy="62450"/>
            </a:xfrm>
            <a:custGeom>
              <a:avLst/>
              <a:gdLst/>
              <a:ahLst/>
              <a:cxnLst/>
              <a:rect l="l" t="t" r="r" b="b"/>
              <a:pathLst>
                <a:path w="219" h="981" extrusionOk="0">
                  <a:moveTo>
                    <a:pt x="109" y="1"/>
                  </a:moveTo>
                  <a:cubicBezTo>
                    <a:pt x="55" y="1"/>
                    <a:pt x="1" y="55"/>
                    <a:pt x="1" y="110"/>
                  </a:cubicBezTo>
                  <a:lnTo>
                    <a:pt x="1" y="871"/>
                  </a:lnTo>
                  <a:cubicBezTo>
                    <a:pt x="1" y="925"/>
                    <a:pt x="55" y="980"/>
                    <a:pt x="109" y="980"/>
                  </a:cubicBezTo>
                  <a:cubicBezTo>
                    <a:pt x="175" y="980"/>
                    <a:pt x="218" y="925"/>
                    <a:pt x="218" y="871"/>
                  </a:cubicBezTo>
                  <a:lnTo>
                    <a:pt x="218" y="110"/>
                  </a:lnTo>
                  <a:cubicBezTo>
                    <a:pt x="218" y="55"/>
                    <a:pt x="175" y="1"/>
                    <a:pt x="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3"/>
            <p:cNvSpPr/>
            <p:nvPr/>
          </p:nvSpPr>
          <p:spPr>
            <a:xfrm>
              <a:off x="6585526" y="3655750"/>
              <a:ext cx="13942" cy="14642"/>
            </a:xfrm>
            <a:custGeom>
              <a:avLst/>
              <a:gdLst/>
              <a:ahLst/>
              <a:cxnLst/>
              <a:rect l="l" t="t" r="r" b="b"/>
              <a:pathLst>
                <a:path w="219" h="230" extrusionOk="0">
                  <a:moveTo>
                    <a:pt x="109" y="1"/>
                  </a:moveTo>
                  <a:cubicBezTo>
                    <a:pt x="55" y="1"/>
                    <a:pt x="1" y="55"/>
                    <a:pt x="1" y="109"/>
                  </a:cubicBezTo>
                  <a:lnTo>
                    <a:pt x="1" y="121"/>
                  </a:lnTo>
                  <a:cubicBezTo>
                    <a:pt x="1" y="186"/>
                    <a:pt x="55" y="230"/>
                    <a:pt x="109" y="230"/>
                  </a:cubicBezTo>
                  <a:cubicBezTo>
                    <a:pt x="175" y="230"/>
                    <a:pt x="218" y="186"/>
                    <a:pt x="218" y="121"/>
                  </a:cubicBezTo>
                  <a:lnTo>
                    <a:pt x="218" y="109"/>
                  </a:lnTo>
                  <a:cubicBezTo>
                    <a:pt x="218" y="55"/>
                    <a:pt x="175" y="1"/>
                    <a:pt x="1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3"/>
            <p:cNvSpPr/>
            <p:nvPr/>
          </p:nvSpPr>
          <p:spPr>
            <a:xfrm>
              <a:off x="6301471" y="3518879"/>
              <a:ext cx="105421" cy="101665"/>
            </a:xfrm>
            <a:custGeom>
              <a:avLst/>
              <a:gdLst/>
              <a:ahLst/>
              <a:cxnLst/>
              <a:rect l="l" t="t" r="r" b="b"/>
              <a:pathLst>
                <a:path w="1656" h="1597" extrusionOk="0">
                  <a:moveTo>
                    <a:pt x="1002" y="660"/>
                  </a:moveTo>
                  <a:lnTo>
                    <a:pt x="926" y="921"/>
                  </a:lnTo>
                  <a:lnTo>
                    <a:pt x="643" y="921"/>
                  </a:lnTo>
                  <a:lnTo>
                    <a:pt x="730" y="660"/>
                  </a:lnTo>
                  <a:close/>
                  <a:moveTo>
                    <a:pt x="792" y="0"/>
                  </a:moveTo>
                  <a:cubicBezTo>
                    <a:pt x="748" y="0"/>
                    <a:pt x="704" y="30"/>
                    <a:pt x="687" y="73"/>
                  </a:cubicBezTo>
                  <a:lnTo>
                    <a:pt x="567" y="443"/>
                  </a:lnTo>
                  <a:lnTo>
                    <a:pt x="262" y="443"/>
                  </a:lnTo>
                  <a:cubicBezTo>
                    <a:pt x="208" y="443"/>
                    <a:pt x="153" y="497"/>
                    <a:pt x="153" y="551"/>
                  </a:cubicBezTo>
                  <a:cubicBezTo>
                    <a:pt x="153" y="617"/>
                    <a:pt x="208" y="660"/>
                    <a:pt x="262" y="660"/>
                  </a:cubicBezTo>
                  <a:lnTo>
                    <a:pt x="502" y="660"/>
                  </a:lnTo>
                  <a:lnTo>
                    <a:pt x="414" y="921"/>
                  </a:lnTo>
                  <a:lnTo>
                    <a:pt x="110" y="921"/>
                  </a:lnTo>
                  <a:cubicBezTo>
                    <a:pt x="44" y="921"/>
                    <a:pt x="1" y="965"/>
                    <a:pt x="1" y="1030"/>
                  </a:cubicBezTo>
                  <a:cubicBezTo>
                    <a:pt x="1" y="1084"/>
                    <a:pt x="44" y="1139"/>
                    <a:pt x="110" y="1139"/>
                  </a:cubicBezTo>
                  <a:lnTo>
                    <a:pt x="339" y="1139"/>
                  </a:lnTo>
                  <a:lnTo>
                    <a:pt x="240" y="1444"/>
                  </a:lnTo>
                  <a:cubicBezTo>
                    <a:pt x="219" y="1509"/>
                    <a:pt x="252" y="1563"/>
                    <a:pt x="306" y="1585"/>
                  </a:cubicBezTo>
                  <a:cubicBezTo>
                    <a:pt x="317" y="1585"/>
                    <a:pt x="339" y="1596"/>
                    <a:pt x="349" y="1596"/>
                  </a:cubicBezTo>
                  <a:cubicBezTo>
                    <a:pt x="393" y="1596"/>
                    <a:pt x="436" y="1563"/>
                    <a:pt x="448" y="1519"/>
                  </a:cubicBezTo>
                  <a:lnTo>
                    <a:pt x="567" y="1139"/>
                  </a:lnTo>
                  <a:lnTo>
                    <a:pt x="850" y="1139"/>
                  </a:lnTo>
                  <a:lnTo>
                    <a:pt x="752" y="1444"/>
                  </a:lnTo>
                  <a:cubicBezTo>
                    <a:pt x="730" y="1509"/>
                    <a:pt x="763" y="1563"/>
                    <a:pt x="818" y="1585"/>
                  </a:cubicBezTo>
                  <a:cubicBezTo>
                    <a:pt x="828" y="1585"/>
                    <a:pt x="839" y="1596"/>
                    <a:pt x="850" y="1596"/>
                  </a:cubicBezTo>
                  <a:cubicBezTo>
                    <a:pt x="893" y="1596"/>
                    <a:pt x="937" y="1563"/>
                    <a:pt x="959" y="1519"/>
                  </a:cubicBezTo>
                  <a:lnTo>
                    <a:pt x="1079" y="1139"/>
                  </a:lnTo>
                  <a:lnTo>
                    <a:pt x="1383" y="1139"/>
                  </a:lnTo>
                  <a:cubicBezTo>
                    <a:pt x="1449" y="1139"/>
                    <a:pt x="1492" y="1084"/>
                    <a:pt x="1492" y="1030"/>
                  </a:cubicBezTo>
                  <a:cubicBezTo>
                    <a:pt x="1492" y="965"/>
                    <a:pt x="1449" y="921"/>
                    <a:pt x="1383" y="921"/>
                  </a:cubicBezTo>
                  <a:lnTo>
                    <a:pt x="1154" y="921"/>
                  </a:lnTo>
                  <a:lnTo>
                    <a:pt x="1231" y="660"/>
                  </a:lnTo>
                  <a:lnTo>
                    <a:pt x="1546" y="660"/>
                  </a:lnTo>
                  <a:cubicBezTo>
                    <a:pt x="1601" y="660"/>
                    <a:pt x="1655" y="617"/>
                    <a:pt x="1655" y="551"/>
                  </a:cubicBezTo>
                  <a:cubicBezTo>
                    <a:pt x="1655" y="497"/>
                    <a:pt x="1601" y="443"/>
                    <a:pt x="1546" y="443"/>
                  </a:cubicBezTo>
                  <a:lnTo>
                    <a:pt x="1307" y="443"/>
                  </a:lnTo>
                  <a:lnTo>
                    <a:pt x="1405" y="138"/>
                  </a:lnTo>
                  <a:cubicBezTo>
                    <a:pt x="1427" y="83"/>
                    <a:pt x="1394" y="29"/>
                    <a:pt x="1340" y="7"/>
                  </a:cubicBezTo>
                  <a:cubicBezTo>
                    <a:pt x="1326" y="3"/>
                    <a:pt x="1312" y="0"/>
                    <a:pt x="1299" y="0"/>
                  </a:cubicBezTo>
                  <a:cubicBezTo>
                    <a:pt x="1253" y="0"/>
                    <a:pt x="1215" y="30"/>
                    <a:pt x="1198" y="73"/>
                  </a:cubicBezTo>
                  <a:lnTo>
                    <a:pt x="1079" y="443"/>
                  </a:lnTo>
                  <a:lnTo>
                    <a:pt x="796" y="443"/>
                  </a:lnTo>
                  <a:lnTo>
                    <a:pt x="893" y="138"/>
                  </a:lnTo>
                  <a:cubicBezTo>
                    <a:pt x="915" y="83"/>
                    <a:pt x="883" y="29"/>
                    <a:pt x="828" y="7"/>
                  </a:cubicBezTo>
                  <a:cubicBezTo>
                    <a:pt x="816" y="3"/>
                    <a:pt x="804" y="0"/>
                    <a:pt x="7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3"/>
            <p:cNvSpPr/>
            <p:nvPr/>
          </p:nvSpPr>
          <p:spPr>
            <a:xfrm>
              <a:off x="6226669" y="3685544"/>
              <a:ext cx="65888" cy="64488"/>
            </a:xfrm>
            <a:custGeom>
              <a:avLst/>
              <a:gdLst/>
              <a:ahLst/>
              <a:cxnLst/>
              <a:rect l="l" t="t" r="r" b="b"/>
              <a:pathLst>
                <a:path w="1035" h="1013" extrusionOk="0">
                  <a:moveTo>
                    <a:pt x="120" y="1"/>
                  </a:moveTo>
                  <a:cubicBezTo>
                    <a:pt x="93" y="1"/>
                    <a:pt x="66" y="11"/>
                    <a:pt x="44" y="33"/>
                  </a:cubicBezTo>
                  <a:cubicBezTo>
                    <a:pt x="1" y="77"/>
                    <a:pt x="1" y="142"/>
                    <a:pt x="44" y="186"/>
                  </a:cubicBezTo>
                  <a:lnTo>
                    <a:pt x="360" y="512"/>
                  </a:lnTo>
                  <a:lnTo>
                    <a:pt x="44" y="828"/>
                  </a:lnTo>
                  <a:cubicBezTo>
                    <a:pt x="1" y="872"/>
                    <a:pt x="1" y="937"/>
                    <a:pt x="44" y="980"/>
                  </a:cubicBezTo>
                  <a:cubicBezTo>
                    <a:pt x="66" y="1002"/>
                    <a:pt x="88" y="1013"/>
                    <a:pt x="121" y="1013"/>
                  </a:cubicBezTo>
                  <a:cubicBezTo>
                    <a:pt x="143" y="1013"/>
                    <a:pt x="175" y="1002"/>
                    <a:pt x="197" y="980"/>
                  </a:cubicBezTo>
                  <a:lnTo>
                    <a:pt x="513" y="664"/>
                  </a:lnTo>
                  <a:lnTo>
                    <a:pt x="839" y="980"/>
                  </a:lnTo>
                  <a:cubicBezTo>
                    <a:pt x="861" y="1002"/>
                    <a:pt x="893" y="1013"/>
                    <a:pt x="915" y="1013"/>
                  </a:cubicBezTo>
                  <a:cubicBezTo>
                    <a:pt x="948" y="1013"/>
                    <a:pt x="970" y="1002"/>
                    <a:pt x="991" y="980"/>
                  </a:cubicBezTo>
                  <a:cubicBezTo>
                    <a:pt x="1035" y="937"/>
                    <a:pt x="1035" y="872"/>
                    <a:pt x="991" y="828"/>
                  </a:cubicBezTo>
                  <a:lnTo>
                    <a:pt x="675" y="512"/>
                  </a:lnTo>
                  <a:lnTo>
                    <a:pt x="991" y="186"/>
                  </a:lnTo>
                  <a:cubicBezTo>
                    <a:pt x="1035" y="142"/>
                    <a:pt x="1035" y="77"/>
                    <a:pt x="991" y="33"/>
                  </a:cubicBezTo>
                  <a:cubicBezTo>
                    <a:pt x="970" y="11"/>
                    <a:pt x="942" y="1"/>
                    <a:pt x="915" y="1"/>
                  </a:cubicBezTo>
                  <a:cubicBezTo>
                    <a:pt x="888" y="1"/>
                    <a:pt x="861" y="11"/>
                    <a:pt x="839" y="33"/>
                  </a:cubicBezTo>
                  <a:lnTo>
                    <a:pt x="513" y="349"/>
                  </a:lnTo>
                  <a:lnTo>
                    <a:pt x="197" y="33"/>
                  </a:lnTo>
                  <a:cubicBezTo>
                    <a:pt x="175" y="11"/>
                    <a:pt x="148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34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Bullying Infographics</a:t>
            </a:r>
            <a:endParaRPr/>
          </a:p>
        </p:txBody>
      </p:sp>
      <p:grpSp>
        <p:nvGrpSpPr>
          <p:cNvPr id="2141" name="Google Shape;2141;p34"/>
          <p:cNvGrpSpPr/>
          <p:nvPr/>
        </p:nvGrpSpPr>
        <p:grpSpPr>
          <a:xfrm>
            <a:off x="1918975" y="2556500"/>
            <a:ext cx="1877225" cy="813600"/>
            <a:chOff x="457125" y="1185200"/>
            <a:chExt cx="1877225" cy="813600"/>
          </a:xfrm>
        </p:grpSpPr>
        <p:sp>
          <p:nvSpPr>
            <p:cNvPr id="2142" name="Google Shape;2142;p34"/>
            <p:cNvSpPr txBox="1"/>
            <p:nvPr/>
          </p:nvSpPr>
          <p:spPr>
            <a:xfrm>
              <a:off x="457250" y="1526000"/>
              <a:ext cx="18771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3" name="Google Shape;2143;p34"/>
            <p:cNvSpPr txBox="1"/>
            <p:nvPr/>
          </p:nvSpPr>
          <p:spPr>
            <a:xfrm>
              <a:off x="457125" y="1185200"/>
              <a:ext cx="18771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144" name="Google Shape;2144;p34"/>
          <p:cNvSpPr txBox="1"/>
          <p:nvPr/>
        </p:nvSpPr>
        <p:spPr>
          <a:xfrm>
            <a:off x="3633500" y="1260125"/>
            <a:ext cx="1877100" cy="4728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Bullying</a:t>
            </a:r>
            <a:endParaRPr sz="2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145" name="Google Shape;2145;p34"/>
          <p:cNvGrpSpPr/>
          <p:nvPr/>
        </p:nvGrpSpPr>
        <p:grpSpPr>
          <a:xfrm>
            <a:off x="413325" y="3736475"/>
            <a:ext cx="1877175" cy="813599"/>
            <a:chOff x="457125" y="3689750"/>
            <a:chExt cx="1877175" cy="813599"/>
          </a:xfrm>
        </p:grpSpPr>
        <p:sp>
          <p:nvSpPr>
            <p:cNvPr id="2146" name="Google Shape;2146;p34"/>
            <p:cNvSpPr txBox="1"/>
            <p:nvPr/>
          </p:nvSpPr>
          <p:spPr>
            <a:xfrm>
              <a:off x="457200" y="4030548"/>
              <a:ext cx="18771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7" name="Google Shape;2147;p34"/>
            <p:cNvSpPr txBox="1"/>
            <p:nvPr/>
          </p:nvSpPr>
          <p:spPr>
            <a:xfrm>
              <a:off x="457125" y="3689750"/>
              <a:ext cx="18771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48" name="Google Shape;2148;p34"/>
          <p:cNvGrpSpPr/>
          <p:nvPr/>
        </p:nvGrpSpPr>
        <p:grpSpPr>
          <a:xfrm>
            <a:off x="5347863" y="2556500"/>
            <a:ext cx="1877150" cy="813600"/>
            <a:chOff x="6809825" y="1185200"/>
            <a:chExt cx="1877150" cy="813600"/>
          </a:xfrm>
        </p:grpSpPr>
        <p:sp>
          <p:nvSpPr>
            <p:cNvPr id="2149" name="Google Shape;2149;p34"/>
            <p:cNvSpPr txBox="1"/>
            <p:nvPr/>
          </p:nvSpPr>
          <p:spPr>
            <a:xfrm>
              <a:off x="6809875" y="1526000"/>
              <a:ext cx="18771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0" name="Google Shape;2150;p34"/>
            <p:cNvSpPr txBox="1"/>
            <p:nvPr/>
          </p:nvSpPr>
          <p:spPr>
            <a:xfrm>
              <a:off x="6809825" y="1185200"/>
              <a:ext cx="18771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51" name="Google Shape;2151;p34"/>
          <p:cNvGrpSpPr/>
          <p:nvPr/>
        </p:nvGrpSpPr>
        <p:grpSpPr>
          <a:xfrm>
            <a:off x="3633450" y="3736476"/>
            <a:ext cx="1877175" cy="813599"/>
            <a:chOff x="6809825" y="2437476"/>
            <a:chExt cx="1877175" cy="813599"/>
          </a:xfrm>
        </p:grpSpPr>
        <p:sp>
          <p:nvSpPr>
            <p:cNvPr id="2152" name="Google Shape;2152;p34"/>
            <p:cNvSpPr txBox="1"/>
            <p:nvPr/>
          </p:nvSpPr>
          <p:spPr>
            <a:xfrm>
              <a:off x="6809825" y="2778275"/>
              <a:ext cx="18771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3" name="Google Shape;2153;p34"/>
            <p:cNvSpPr txBox="1"/>
            <p:nvPr/>
          </p:nvSpPr>
          <p:spPr>
            <a:xfrm>
              <a:off x="6809900" y="2437476"/>
              <a:ext cx="18771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54" name="Google Shape;2154;p34"/>
          <p:cNvGrpSpPr/>
          <p:nvPr/>
        </p:nvGrpSpPr>
        <p:grpSpPr>
          <a:xfrm>
            <a:off x="6853575" y="3736473"/>
            <a:ext cx="1877100" cy="813602"/>
            <a:chOff x="6809900" y="3689748"/>
            <a:chExt cx="1877100" cy="813602"/>
          </a:xfrm>
        </p:grpSpPr>
        <p:sp>
          <p:nvSpPr>
            <p:cNvPr id="2155" name="Google Shape;2155;p34"/>
            <p:cNvSpPr txBox="1"/>
            <p:nvPr/>
          </p:nvSpPr>
          <p:spPr>
            <a:xfrm>
              <a:off x="6809900" y="4030550"/>
              <a:ext cx="18771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6" name="Google Shape;2156;p34"/>
            <p:cNvSpPr txBox="1"/>
            <p:nvPr/>
          </p:nvSpPr>
          <p:spPr>
            <a:xfrm>
              <a:off x="6809900" y="3689748"/>
              <a:ext cx="18771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2157" name="Google Shape;2157;p34"/>
          <p:cNvCxnSpPr>
            <a:stCxn id="2144" idx="1"/>
            <a:endCxn id="2158" idx="0"/>
          </p:cNvCxnSpPr>
          <p:nvPr/>
        </p:nvCxnSpPr>
        <p:spPr>
          <a:xfrm flipH="1">
            <a:off x="2862200" y="1496525"/>
            <a:ext cx="771300" cy="3414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9" name="Google Shape;2159;p34"/>
          <p:cNvCxnSpPr>
            <a:stCxn id="2144" idx="3"/>
            <a:endCxn id="2160" idx="0"/>
          </p:cNvCxnSpPr>
          <p:nvPr/>
        </p:nvCxnSpPr>
        <p:spPr>
          <a:xfrm>
            <a:off x="5510600" y="1496525"/>
            <a:ext cx="798300" cy="3414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61" name="Google Shape;2161;p34"/>
          <p:cNvGrpSpPr/>
          <p:nvPr/>
        </p:nvGrpSpPr>
        <p:grpSpPr>
          <a:xfrm>
            <a:off x="934843" y="2991964"/>
            <a:ext cx="728441" cy="668074"/>
            <a:chOff x="1045598" y="1053156"/>
            <a:chExt cx="926181" cy="849427"/>
          </a:xfrm>
        </p:grpSpPr>
        <p:sp>
          <p:nvSpPr>
            <p:cNvPr id="2162" name="Google Shape;2162;p34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4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4" name="Google Shape;2164;p34"/>
          <p:cNvGrpSpPr/>
          <p:nvPr/>
        </p:nvGrpSpPr>
        <p:grpSpPr>
          <a:xfrm>
            <a:off x="4163772" y="2991964"/>
            <a:ext cx="728441" cy="668074"/>
            <a:chOff x="1045598" y="1053156"/>
            <a:chExt cx="926181" cy="849427"/>
          </a:xfrm>
        </p:grpSpPr>
        <p:sp>
          <p:nvSpPr>
            <p:cNvPr id="2165" name="Google Shape;2165;p34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4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7" name="Google Shape;2167;p34"/>
          <p:cNvGrpSpPr/>
          <p:nvPr/>
        </p:nvGrpSpPr>
        <p:grpSpPr>
          <a:xfrm>
            <a:off x="7392722" y="2991964"/>
            <a:ext cx="728441" cy="668074"/>
            <a:chOff x="1045598" y="1053156"/>
            <a:chExt cx="926181" cy="849427"/>
          </a:xfrm>
        </p:grpSpPr>
        <p:sp>
          <p:nvSpPr>
            <p:cNvPr id="2168" name="Google Shape;2168;p34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4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0" name="Google Shape;2170;p34"/>
          <p:cNvGrpSpPr/>
          <p:nvPr/>
        </p:nvGrpSpPr>
        <p:grpSpPr>
          <a:xfrm>
            <a:off x="2458123" y="1825639"/>
            <a:ext cx="728441" cy="668074"/>
            <a:chOff x="1045598" y="1053156"/>
            <a:chExt cx="926181" cy="849427"/>
          </a:xfrm>
        </p:grpSpPr>
        <p:sp>
          <p:nvSpPr>
            <p:cNvPr id="2171" name="Google Shape;2171;p34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4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2" name="Google Shape;2172;p34"/>
          <p:cNvGrpSpPr/>
          <p:nvPr/>
        </p:nvGrpSpPr>
        <p:grpSpPr>
          <a:xfrm>
            <a:off x="5904604" y="1825639"/>
            <a:ext cx="728441" cy="668074"/>
            <a:chOff x="1045598" y="1053156"/>
            <a:chExt cx="926181" cy="849427"/>
          </a:xfrm>
        </p:grpSpPr>
        <p:sp>
          <p:nvSpPr>
            <p:cNvPr id="2173" name="Google Shape;2173;p34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4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74" name="Google Shape;2174;p34"/>
          <p:cNvCxnSpPr>
            <a:stCxn id="2163" idx="0"/>
            <a:endCxn id="2158" idx="2"/>
          </p:cNvCxnSpPr>
          <p:nvPr/>
        </p:nvCxnSpPr>
        <p:spPr>
          <a:xfrm rot="-5400000">
            <a:off x="1517557" y="1983599"/>
            <a:ext cx="842100" cy="11991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5" name="Google Shape;2175;p34"/>
          <p:cNvCxnSpPr>
            <a:stCxn id="2158" idx="6"/>
            <a:endCxn id="2166" idx="0"/>
          </p:cNvCxnSpPr>
          <p:nvPr/>
        </p:nvCxnSpPr>
        <p:spPr>
          <a:xfrm>
            <a:off x="3186532" y="2162069"/>
            <a:ext cx="1381500" cy="8421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6" name="Google Shape;2176;p34"/>
          <p:cNvCxnSpPr>
            <a:stCxn id="2160" idx="2"/>
            <a:endCxn id="2166" idx="0"/>
          </p:cNvCxnSpPr>
          <p:nvPr/>
        </p:nvCxnSpPr>
        <p:spPr>
          <a:xfrm flipH="1">
            <a:off x="4568022" y="2162069"/>
            <a:ext cx="1416600" cy="8421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7" name="Google Shape;2177;p34"/>
          <p:cNvCxnSpPr>
            <a:stCxn id="2160" idx="6"/>
            <a:endCxn id="2169" idx="0"/>
          </p:cNvCxnSpPr>
          <p:nvPr/>
        </p:nvCxnSpPr>
        <p:spPr>
          <a:xfrm>
            <a:off x="6633013" y="2162069"/>
            <a:ext cx="1164000" cy="8421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78" name="Google Shape;2178;p34"/>
          <p:cNvGrpSpPr/>
          <p:nvPr/>
        </p:nvGrpSpPr>
        <p:grpSpPr>
          <a:xfrm>
            <a:off x="1163625" y="3138009"/>
            <a:ext cx="376567" cy="375983"/>
            <a:chOff x="2263650" y="4536725"/>
            <a:chExt cx="376567" cy="375983"/>
          </a:xfrm>
        </p:grpSpPr>
        <p:sp>
          <p:nvSpPr>
            <p:cNvPr id="2179" name="Google Shape;2179;p34"/>
            <p:cNvSpPr/>
            <p:nvPr/>
          </p:nvSpPr>
          <p:spPr>
            <a:xfrm>
              <a:off x="2402566" y="4573108"/>
              <a:ext cx="98144" cy="86026"/>
            </a:xfrm>
            <a:custGeom>
              <a:avLst/>
              <a:gdLst/>
              <a:ahLst/>
              <a:cxnLst/>
              <a:rect l="l" t="t" r="r" b="b"/>
              <a:pathLst>
                <a:path w="3531" h="3095" extrusionOk="0">
                  <a:moveTo>
                    <a:pt x="1" y="1"/>
                  </a:moveTo>
                  <a:lnTo>
                    <a:pt x="1" y="3095"/>
                  </a:lnTo>
                  <a:lnTo>
                    <a:pt x="3531" y="3095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4"/>
            <p:cNvSpPr/>
            <p:nvPr/>
          </p:nvSpPr>
          <p:spPr>
            <a:xfrm>
              <a:off x="2459378" y="4573108"/>
              <a:ext cx="41331" cy="86026"/>
            </a:xfrm>
            <a:custGeom>
              <a:avLst/>
              <a:gdLst/>
              <a:ahLst/>
              <a:cxnLst/>
              <a:rect l="l" t="t" r="r" b="b"/>
              <a:pathLst>
                <a:path w="1487" h="3095" extrusionOk="0">
                  <a:moveTo>
                    <a:pt x="0" y="1"/>
                  </a:moveTo>
                  <a:lnTo>
                    <a:pt x="0" y="3095"/>
                  </a:lnTo>
                  <a:lnTo>
                    <a:pt x="1487" y="3095"/>
                  </a:lnTo>
                  <a:lnTo>
                    <a:pt x="14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4"/>
            <p:cNvSpPr/>
            <p:nvPr/>
          </p:nvSpPr>
          <p:spPr>
            <a:xfrm>
              <a:off x="2402566" y="4790877"/>
              <a:ext cx="98144" cy="86026"/>
            </a:xfrm>
            <a:custGeom>
              <a:avLst/>
              <a:gdLst/>
              <a:ahLst/>
              <a:cxnLst/>
              <a:rect l="l" t="t" r="r" b="b"/>
              <a:pathLst>
                <a:path w="3531" h="3095" extrusionOk="0">
                  <a:moveTo>
                    <a:pt x="1" y="0"/>
                  </a:moveTo>
                  <a:lnTo>
                    <a:pt x="1" y="3094"/>
                  </a:lnTo>
                  <a:lnTo>
                    <a:pt x="3531" y="3094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4"/>
            <p:cNvSpPr/>
            <p:nvPr/>
          </p:nvSpPr>
          <p:spPr>
            <a:xfrm>
              <a:off x="2402566" y="4790877"/>
              <a:ext cx="40831" cy="86026"/>
            </a:xfrm>
            <a:custGeom>
              <a:avLst/>
              <a:gdLst/>
              <a:ahLst/>
              <a:cxnLst/>
              <a:rect l="l" t="t" r="r" b="b"/>
              <a:pathLst>
                <a:path w="1469" h="3095" extrusionOk="0">
                  <a:moveTo>
                    <a:pt x="1" y="0"/>
                  </a:moveTo>
                  <a:lnTo>
                    <a:pt x="1" y="3094"/>
                  </a:lnTo>
                  <a:lnTo>
                    <a:pt x="1468" y="3094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4"/>
            <p:cNvSpPr/>
            <p:nvPr/>
          </p:nvSpPr>
          <p:spPr>
            <a:xfrm>
              <a:off x="2517218" y="4675641"/>
              <a:ext cx="86026" cy="98728"/>
            </a:xfrm>
            <a:custGeom>
              <a:avLst/>
              <a:gdLst/>
              <a:ahLst/>
              <a:cxnLst/>
              <a:rect l="l" t="t" r="r" b="b"/>
              <a:pathLst>
                <a:path w="3095" h="3552" extrusionOk="0">
                  <a:moveTo>
                    <a:pt x="1" y="1"/>
                  </a:moveTo>
                  <a:lnTo>
                    <a:pt x="1" y="3551"/>
                  </a:lnTo>
                  <a:lnTo>
                    <a:pt x="3095" y="3551"/>
                  </a:lnTo>
                  <a:lnTo>
                    <a:pt x="30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4"/>
            <p:cNvSpPr/>
            <p:nvPr/>
          </p:nvSpPr>
          <p:spPr>
            <a:xfrm>
              <a:off x="2517218" y="4732981"/>
              <a:ext cx="86026" cy="41387"/>
            </a:xfrm>
            <a:custGeom>
              <a:avLst/>
              <a:gdLst/>
              <a:ahLst/>
              <a:cxnLst/>
              <a:rect l="l" t="t" r="r" b="b"/>
              <a:pathLst>
                <a:path w="3095" h="1489" extrusionOk="0">
                  <a:moveTo>
                    <a:pt x="1" y="0"/>
                  </a:moveTo>
                  <a:lnTo>
                    <a:pt x="1" y="1488"/>
                  </a:lnTo>
                  <a:lnTo>
                    <a:pt x="3095" y="1488"/>
                  </a:lnTo>
                  <a:lnTo>
                    <a:pt x="30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4"/>
            <p:cNvSpPr/>
            <p:nvPr/>
          </p:nvSpPr>
          <p:spPr>
            <a:xfrm>
              <a:off x="2300033" y="4675641"/>
              <a:ext cx="85497" cy="98728"/>
            </a:xfrm>
            <a:custGeom>
              <a:avLst/>
              <a:gdLst/>
              <a:ahLst/>
              <a:cxnLst/>
              <a:rect l="l" t="t" r="r" b="b"/>
              <a:pathLst>
                <a:path w="3076" h="3552" extrusionOk="0">
                  <a:moveTo>
                    <a:pt x="1" y="1"/>
                  </a:moveTo>
                  <a:lnTo>
                    <a:pt x="1" y="3551"/>
                  </a:lnTo>
                  <a:lnTo>
                    <a:pt x="3076" y="3551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4"/>
            <p:cNvSpPr/>
            <p:nvPr/>
          </p:nvSpPr>
          <p:spPr>
            <a:xfrm>
              <a:off x="2300033" y="4675641"/>
              <a:ext cx="85497" cy="41387"/>
            </a:xfrm>
            <a:custGeom>
              <a:avLst/>
              <a:gdLst/>
              <a:ahLst/>
              <a:cxnLst/>
              <a:rect l="l" t="t" r="r" b="b"/>
              <a:pathLst>
                <a:path w="3076" h="1489" extrusionOk="0">
                  <a:moveTo>
                    <a:pt x="1" y="1"/>
                  </a:moveTo>
                  <a:lnTo>
                    <a:pt x="1" y="1489"/>
                  </a:lnTo>
                  <a:lnTo>
                    <a:pt x="3076" y="1489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4"/>
            <p:cNvSpPr/>
            <p:nvPr/>
          </p:nvSpPr>
          <p:spPr>
            <a:xfrm>
              <a:off x="2292890" y="4543924"/>
              <a:ext cx="131748" cy="132332"/>
            </a:xfrm>
            <a:custGeom>
              <a:avLst/>
              <a:gdLst/>
              <a:ahLst/>
              <a:cxnLst/>
              <a:rect l="l" t="t" r="r" b="b"/>
              <a:pathLst>
                <a:path w="4740" h="4761" extrusionOk="0">
                  <a:moveTo>
                    <a:pt x="1487" y="0"/>
                  </a:moveTo>
                  <a:cubicBezTo>
                    <a:pt x="1210" y="0"/>
                    <a:pt x="992" y="218"/>
                    <a:pt x="992" y="495"/>
                  </a:cubicBezTo>
                  <a:lnTo>
                    <a:pt x="992" y="1090"/>
                  </a:lnTo>
                  <a:cubicBezTo>
                    <a:pt x="992" y="813"/>
                    <a:pt x="773" y="595"/>
                    <a:pt x="496" y="595"/>
                  </a:cubicBezTo>
                  <a:cubicBezTo>
                    <a:pt x="218" y="595"/>
                    <a:pt x="1" y="813"/>
                    <a:pt x="1" y="1090"/>
                  </a:cubicBezTo>
                  <a:lnTo>
                    <a:pt x="1" y="2103"/>
                  </a:lnTo>
                  <a:lnTo>
                    <a:pt x="1" y="3629"/>
                  </a:lnTo>
                  <a:cubicBezTo>
                    <a:pt x="1" y="3888"/>
                    <a:pt x="59" y="4145"/>
                    <a:pt x="139" y="4383"/>
                  </a:cubicBezTo>
                  <a:lnTo>
                    <a:pt x="297" y="4760"/>
                  </a:lnTo>
                  <a:lnTo>
                    <a:pt x="3352" y="4760"/>
                  </a:lnTo>
                  <a:lnTo>
                    <a:pt x="4740" y="4145"/>
                  </a:lnTo>
                  <a:cubicBezTo>
                    <a:pt x="4740" y="4145"/>
                    <a:pt x="4502" y="3907"/>
                    <a:pt x="4324" y="3629"/>
                  </a:cubicBezTo>
                  <a:cubicBezTo>
                    <a:pt x="3986" y="3113"/>
                    <a:pt x="3848" y="2399"/>
                    <a:pt x="3947" y="913"/>
                  </a:cubicBezTo>
                  <a:cubicBezTo>
                    <a:pt x="3967" y="635"/>
                    <a:pt x="3729" y="416"/>
                    <a:pt x="3452" y="416"/>
                  </a:cubicBezTo>
                  <a:cubicBezTo>
                    <a:pt x="3174" y="416"/>
                    <a:pt x="2955" y="635"/>
                    <a:pt x="2955" y="913"/>
                  </a:cubicBezTo>
                  <a:lnTo>
                    <a:pt x="2955" y="495"/>
                  </a:lnTo>
                  <a:cubicBezTo>
                    <a:pt x="2955" y="218"/>
                    <a:pt x="2738" y="0"/>
                    <a:pt x="2479" y="0"/>
                  </a:cubicBezTo>
                  <a:lnTo>
                    <a:pt x="2460" y="0"/>
                  </a:lnTo>
                  <a:cubicBezTo>
                    <a:pt x="2201" y="0"/>
                    <a:pt x="1984" y="218"/>
                    <a:pt x="1984" y="495"/>
                  </a:cubicBezTo>
                  <a:cubicBezTo>
                    <a:pt x="1984" y="218"/>
                    <a:pt x="1765" y="0"/>
                    <a:pt x="1487" y="0"/>
                  </a:cubicBez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4"/>
            <p:cNvSpPr/>
            <p:nvPr/>
          </p:nvSpPr>
          <p:spPr>
            <a:xfrm>
              <a:off x="2270849" y="4751715"/>
              <a:ext cx="132332" cy="131804"/>
            </a:xfrm>
            <a:custGeom>
              <a:avLst/>
              <a:gdLst/>
              <a:ahLst/>
              <a:cxnLst/>
              <a:rect l="l" t="t" r="r" b="b"/>
              <a:pathLst>
                <a:path w="4761" h="4742" extrusionOk="0">
                  <a:moveTo>
                    <a:pt x="4145" y="1"/>
                  </a:moveTo>
                  <a:cubicBezTo>
                    <a:pt x="4145" y="1"/>
                    <a:pt x="3907" y="239"/>
                    <a:pt x="3629" y="418"/>
                  </a:cubicBezTo>
                  <a:cubicBezTo>
                    <a:pt x="3228" y="679"/>
                    <a:pt x="2708" y="833"/>
                    <a:pt x="1799" y="833"/>
                  </a:cubicBezTo>
                  <a:cubicBezTo>
                    <a:pt x="1538" y="833"/>
                    <a:pt x="1245" y="820"/>
                    <a:pt x="913" y="794"/>
                  </a:cubicBezTo>
                  <a:cubicBezTo>
                    <a:pt x="902" y="793"/>
                    <a:pt x="892" y="793"/>
                    <a:pt x="882" y="793"/>
                  </a:cubicBezTo>
                  <a:cubicBezTo>
                    <a:pt x="619" y="793"/>
                    <a:pt x="416" y="1023"/>
                    <a:pt x="416" y="1290"/>
                  </a:cubicBezTo>
                  <a:cubicBezTo>
                    <a:pt x="416" y="1568"/>
                    <a:pt x="635" y="1785"/>
                    <a:pt x="913" y="1785"/>
                  </a:cubicBezTo>
                  <a:lnTo>
                    <a:pt x="495" y="1785"/>
                  </a:lnTo>
                  <a:cubicBezTo>
                    <a:pt x="218" y="1785"/>
                    <a:pt x="0" y="2004"/>
                    <a:pt x="0" y="2282"/>
                  </a:cubicBezTo>
                  <a:cubicBezTo>
                    <a:pt x="0" y="2560"/>
                    <a:pt x="218" y="2777"/>
                    <a:pt x="495" y="2777"/>
                  </a:cubicBezTo>
                  <a:cubicBezTo>
                    <a:pt x="218" y="2777"/>
                    <a:pt x="0" y="2996"/>
                    <a:pt x="0" y="3253"/>
                  </a:cubicBezTo>
                  <a:lnTo>
                    <a:pt x="0" y="3274"/>
                  </a:lnTo>
                  <a:cubicBezTo>
                    <a:pt x="0" y="3531"/>
                    <a:pt x="218" y="3750"/>
                    <a:pt x="495" y="3750"/>
                  </a:cubicBezTo>
                  <a:lnTo>
                    <a:pt x="1090" y="3750"/>
                  </a:lnTo>
                  <a:cubicBezTo>
                    <a:pt x="813" y="3750"/>
                    <a:pt x="595" y="3967"/>
                    <a:pt x="595" y="4245"/>
                  </a:cubicBezTo>
                  <a:lnTo>
                    <a:pt x="595" y="4265"/>
                  </a:lnTo>
                  <a:cubicBezTo>
                    <a:pt x="595" y="4522"/>
                    <a:pt x="813" y="4741"/>
                    <a:pt x="1090" y="4741"/>
                  </a:cubicBezTo>
                  <a:lnTo>
                    <a:pt x="3629" y="4741"/>
                  </a:lnTo>
                  <a:cubicBezTo>
                    <a:pt x="3888" y="4741"/>
                    <a:pt x="4145" y="4702"/>
                    <a:pt x="4403" y="4602"/>
                  </a:cubicBezTo>
                  <a:lnTo>
                    <a:pt x="4760" y="4464"/>
                  </a:lnTo>
                  <a:lnTo>
                    <a:pt x="4760" y="1389"/>
                  </a:lnTo>
                  <a:lnTo>
                    <a:pt x="4145" y="1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4"/>
            <p:cNvSpPr/>
            <p:nvPr/>
          </p:nvSpPr>
          <p:spPr>
            <a:xfrm>
              <a:off x="2500681" y="4565965"/>
              <a:ext cx="131804" cy="131748"/>
            </a:xfrm>
            <a:custGeom>
              <a:avLst/>
              <a:gdLst/>
              <a:ahLst/>
              <a:cxnLst/>
              <a:rect l="l" t="t" r="r" b="b"/>
              <a:pathLst>
                <a:path w="4742" h="4740" extrusionOk="0">
                  <a:moveTo>
                    <a:pt x="1112" y="1"/>
                  </a:moveTo>
                  <a:cubicBezTo>
                    <a:pt x="855" y="1"/>
                    <a:pt x="596" y="59"/>
                    <a:pt x="358" y="139"/>
                  </a:cubicBezTo>
                  <a:lnTo>
                    <a:pt x="1" y="278"/>
                  </a:lnTo>
                  <a:lnTo>
                    <a:pt x="1" y="3352"/>
                  </a:lnTo>
                  <a:lnTo>
                    <a:pt x="617" y="4740"/>
                  </a:lnTo>
                  <a:cubicBezTo>
                    <a:pt x="617" y="4740"/>
                    <a:pt x="834" y="4502"/>
                    <a:pt x="1112" y="4324"/>
                  </a:cubicBezTo>
                  <a:cubicBezTo>
                    <a:pt x="1534" y="4058"/>
                    <a:pt x="2055" y="3916"/>
                    <a:pt x="2995" y="3916"/>
                  </a:cubicBezTo>
                  <a:cubicBezTo>
                    <a:pt x="3247" y="3916"/>
                    <a:pt x="3530" y="3926"/>
                    <a:pt x="3848" y="3947"/>
                  </a:cubicBezTo>
                  <a:cubicBezTo>
                    <a:pt x="3859" y="3947"/>
                    <a:pt x="3869" y="3948"/>
                    <a:pt x="3880" y="3948"/>
                  </a:cubicBezTo>
                  <a:cubicBezTo>
                    <a:pt x="4124" y="3948"/>
                    <a:pt x="4324" y="3718"/>
                    <a:pt x="4324" y="3452"/>
                  </a:cubicBezTo>
                  <a:cubicBezTo>
                    <a:pt x="4324" y="3174"/>
                    <a:pt x="4107" y="2955"/>
                    <a:pt x="3848" y="2955"/>
                  </a:cubicBezTo>
                  <a:lnTo>
                    <a:pt x="4266" y="2955"/>
                  </a:lnTo>
                  <a:cubicBezTo>
                    <a:pt x="4523" y="2955"/>
                    <a:pt x="4742" y="2738"/>
                    <a:pt x="4742" y="2479"/>
                  </a:cubicBezTo>
                  <a:lnTo>
                    <a:pt x="4742" y="2460"/>
                  </a:lnTo>
                  <a:cubicBezTo>
                    <a:pt x="4742" y="2201"/>
                    <a:pt x="4523" y="1984"/>
                    <a:pt x="4266" y="1984"/>
                  </a:cubicBezTo>
                  <a:cubicBezTo>
                    <a:pt x="4523" y="1984"/>
                    <a:pt x="4742" y="1746"/>
                    <a:pt x="4742" y="1487"/>
                  </a:cubicBezTo>
                  <a:lnTo>
                    <a:pt x="4742" y="1468"/>
                  </a:lnTo>
                  <a:cubicBezTo>
                    <a:pt x="4742" y="1210"/>
                    <a:pt x="4523" y="992"/>
                    <a:pt x="4266" y="992"/>
                  </a:cubicBezTo>
                  <a:lnTo>
                    <a:pt x="3650" y="992"/>
                  </a:lnTo>
                  <a:cubicBezTo>
                    <a:pt x="3928" y="992"/>
                    <a:pt x="4147" y="773"/>
                    <a:pt x="4147" y="496"/>
                  </a:cubicBezTo>
                  <a:cubicBezTo>
                    <a:pt x="4147" y="218"/>
                    <a:pt x="3928" y="1"/>
                    <a:pt x="3650" y="1"/>
                  </a:cubicBez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4"/>
            <p:cNvSpPr/>
            <p:nvPr/>
          </p:nvSpPr>
          <p:spPr>
            <a:xfrm>
              <a:off x="2478640" y="4773756"/>
              <a:ext cx="131804" cy="131804"/>
            </a:xfrm>
            <a:custGeom>
              <a:avLst/>
              <a:gdLst/>
              <a:ahLst/>
              <a:cxnLst/>
              <a:rect l="l" t="t" r="r" b="b"/>
              <a:pathLst>
                <a:path w="4742" h="4742" extrusionOk="0">
                  <a:moveTo>
                    <a:pt x="1389" y="1"/>
                  </a:moveTo>
                  <a:lnTo>
                    <a:pt x="1" y="596"/>
                  </a:lnTo>
                  <a:cubicBezTo>
                    <a:pt x="1" y="596"/>
                    <a:pt x="239" y="834"/>
                    <a:pt x="418" y="1111"/>
                  </a:cubicBezTo>
                  <a:cubicBezTo>
                    <a:pt x="754" y="1627"/>
                    <a:pt x="913" y="2341"/>
                    <a:pt x="794" y="3848"/>
                  </a:cubicBezTo>
                  <a:cubicBezTo>
                    <a:pt x="775" y="4107"/>
                    <a:pt x="1013" y="4324"/>
                    <a:pt x="1291" y="4324"/>
                  </a:cubicBezTo>
                  <a:cubicBezTo>
                    <a:pt x="1568" y="4324"/>
                    <a:pt x="1786" y="4107"/>
                    <a:pt x="1786" y="3848"/>
                  </a:cubicBezTo>
                  <a:lnTo>
                    <a:pt x="1786" y="4245"/>
                  </a:lnTo>
                  <a:cubicBezTo>
                    <a:pt x="1786" y="4523"/>
                    <a:pt x="2004" y="4742"/>
                    <a:pt x="2282" y="4742"/>
                  </a:cubicBezTo>
                  <a:cubicBezTo>
                    <a:pt x="2560" y="4742"/>
                    <a:pt x="2777" y="4523"/>
                    <a:pt x="2777" y="4245"/>
                  </a:cubicBezTo>
                  <a:cubicBezTo>
                    <a:pt x="2777" y="4523"/>
                    <a:pt x="2996" y="4742"/>
                    <a:pt x="3253" y="4742"/>
                  </a:cubicBezTo>
                  <a:lnTo>
                    <a:pt x="3274" y="4742"/>
                  </a:lnTo>
                  <a:cubicBezTo>
                    <a:pt x="3531" y="4742"/>
                    <a:pt x="3750" y="4523"/>
                    <a:pt x="3750" y="4245"/>
                  </a:cubicBezTo>
                  <a:lnTo>
                    <a:pt x="3750" y="3650"/>
                  </a:lnTo>
                  <a:cubicBezTo>
                    <a:pt x="3750" y="3928"/>
                    <a:pt x="3988" y="4147"/>
                    <a:pt x="4245" y="4147"/>
                  </a:cubicBezTo>
                  <a:lnTo>
                    <a:pt x="4265" y="4147"/>
                  </a:lnTo>
                  <a:cubicBezTo>
                    <a:pt x="4522" y="4147"/>
                    <a:pt x="4741" y="3928"/>
                    <a:pt x="4741" y="3650"/>
                  </a:cubicBezTo>
                  <a:lnTo>
                    <a:pt x="4741" y="2896"/>
                  </a:lnTo>
                  <a:lnTo>
                    <a:pt x="4741" y="1111"/>
                  </a:lnTo>
                  <a:cubicBezTo>
                    <a:pt x="4741" y="854"/>
                    <a:pt x="4702" y="596"/>
                    <a:pt x="4602" y="358"/>
                  </a:cubicBezTo>
                  <a:lnTo>
                    <a:pt x="4464" y="1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4"/>
            <p:cNvSpPr/>
            <p:nvPr/>
          </p:nvSpPr>
          <p:spPr>
            <a:xfrm>
              <a:off x="2263650" y="4536725"/>
              <a:ext cx="376567" cy="375983"/>
            </a:xfrm>
            <a:custGeom>
              <a:avLst/>
              <a:gdLst/>
              <a:ahLst/>
              <a:cxnLst/>
              <a:rect l="l" t="t" r="r" b="b"/>
              <a:pathLst>
                <a:path w="13548" h="13527" extrusionOk="0">
                  <a:moveTo>
                    <a:pt x="8251" y="1587"/>
                  </a:moveTo>
                  <a:lnTo>
                    <a:pt x="8251" y="3610"/>
                  </a:lnTo>
                  <a:lnTo>
                    <a:pt x="8251" y="4126"/>
                  </a:lnTo>
                  <a:lnTo>
                    <a:pt x="5911" y="4126"/>
                  </a:lnTo>
                  <a:cubicBezTo>
                    <a:pt x="5832" y="4047"/>
                    <a:pt x="5713" y="3909"/>
                    <a:pt x="5594" y="3750"/>
                  </a:cubicBezTo>
                  <a:cubicBezTo>
                    <a:pt x="5356" y="3353"/>
                    <a:pt x="5197" y="2817"/>
                    <a:pt x="5237" y="1587"/>
                  </a:cubicBezTo>
                  <a:lnTo>
                    <a:pt x="6784" y="1587"/>
                  </a:lnTo>
                  <a:lnTo>
                    <a:pt x="6784" y="2362"/>
                  </a:lnTo>
                  <a:cubicBezTo>
                    <a:pt x="6784" y="2520"/>
                    <a:pt x="6903" y="2639"/>
                    <a:pt x="7042" y="2639"/>
                  </a:cubicBezTo>
                  <a:cubicBezTo>
                    <a:pt x="7180" y="2639"/>
                    <a:pt x="7299" y="2520"/>
                    <a:pt x="7299" y="2362"/>
                  </a:cubicBezTo>
                  <a:lnTo>
                    <a:pt x="7299" y="1587"/>
                  </a:lnTo>
                  <a:close/>
                  <a:moveTo>
                    <a:pt x="3531" y="537"/>
                  </a:moveTo>
                  <a:cubicBezTo>
                    <a:pt x="3650" y="537"/>
                    <a:pt x="3750" y="635"/>
                    <a:pt x="3750" y="754"/>
                  </a:cubicBezTo>
                  <a:lnTo>
                    <a:pt x="3750" y="1172"/>
                  </a:lnTo>
                  <a:lnTo>
                    <a:pt x="3750" y="2063"/>
                  </a:lnTo>
                  <a:cubicBezTo>
                    <a:pt x="3750" y="2203"/>
                    <a:pt x="3869" y="2322"/>
                    <a:pt x="4007" y="2322"/>
                  </a:cubicBezTo>
                  <a:cubicBezTo>
                    <a:pt x="4166" y="2322"/>
                    <a:pt x="4285" y="2203"/>
                    <a:pt x="4285" y="2063"/>
                  </a:cubicBezTo>
                  <a:lnTo>
                    <a:pt x="4285" y="1172"/>
                  </a:lnTo>
                  <a:cubicBezTo>
                    <a:pt x="4285" y="1032"/>
                    <a:pt x="4385" y="934"/>
                    <a:pt x="4504" y="934"/>
                  </a:cubicBezTo>
                  <a:cubicBezTo>
                    <a:pt x="4583" y="934"/>
                    <a:pt x="4642" y="973"/>
                    <a:pt x="4681" y="1013"/>
                  </a:cubicBezTo>
                  <a:cubicBezTo>
                    <a:pt x="4721" y="1032"/>
                    <a:pt x="4742" y="1092"/>
                    <a:pt x="4742" y="1151"/>
                  </a:cubicBezTo>
                  <a:cubicBezTo>
                    <a:pt x="4642" y="2600"/>
                    <a:pt x="4761" y="3393"/>
                    <a:pt x="5157" y="4028"/>
                  </a:cubicBezTo>
                  <a:cubicBezTo>
                    <a:pt x="5197" y="4107"/>
                    <a:pt x="5257" y="4186"/>
                    <a:pt x="5316" y="4266"/>
                  </a:cubicBezTo>
                  <a:cubicBezTo>
                    <a:pt x="5297" y="4285"/>
                    <a:pt x="5297" y="4305"/>
                    <a:pt x="5276" y="4345"/>
                  </a:cubicBezTo>
                  <a:lnTo>
                    <a:pt x="4345" y="4742"/>
                  </a:lnTo>
                  <a:lnTo>
                    <a:pt x="1529" y="4742"/>
                  </a:lnTo>
                  <a:lnTo>
                    <a:pt x="1449" y="4562"/>
                  </a:lnTo>
                  <a:cubicBezTo>
                    <a:pt x="1370" y="4345"/>
                    <a:pt x="1330" y="4126"/>
                    <a:pt x="1330" y="3888"/>
                  </a:cubicBezTo>
                  <a:lnTo>
                    <a:pt x="1330" y="1349"/>
                  </a:lnTo>
                  <a:cubicBezTo>
                    <a:pt x="1330" y="1230"/>
                    <a:pt x="1429" y="1132"/>
                    <a:pt x="1548" y="1132"/>
                  </a:cubicBezTo>
                  <a:cubicBezTo>
                    <a:pt x="1687" y="1132"/>
                    <a:pt x="1786" y="1230"/>
                    <a:pt x="1786" y="1349"/>
                  </a:cubicBezTo>
                  <a:lnTo>
                    <a:pt x="1786" y="2063"/>
                  </a:lnTo>
                  <a:cubicBezTo>
                    <a:pt x="1786" y="2203"/>
                    <a:pt x="1905" y="2322"/>
                    <a:pt x="2044" y="2322"/>
                  </a:cubicBezTo>
                  <a:cubicBezTo>
                    <a:pt x="2182" y="2322"/>
                    <a:pt x="2301" y="2203"/>
                    <a:pt x="2301" y="2063"/>
                  </a:cubicBezTo>
                  <a:lnTo>
                    <a:pt x="2301" y="1349"/>
                  </a:lnTo>
                  <a:lnTo>
                    <a:pt x="2301" y="754"/>
                  </a:lnTo>
                  <a:cubicBezTo>
                    <a:pt x="2301" y="635"/>
                    <a:pt x="2401" y="537"/>
                    <a:pt x="2539" y="537"/>
                  </a:cubicBezTo>
                  <a:cubicBezTo>
                    <a:pt x="2658" y="537"/>
                    <a:pt x="2758" y="635"/>
                    <a:pt x="2758" y="754"/>
                  </a:cubicBezTo>
                  <a:lnTo>
                    <a:pt x="2758" y="2063"/>
                  </a:lnTo>
                  <a:cubicBezTo>
                    <a:pt x="2758" y="2203"/>
                    <a:pt x="2877" y="2322"/>
                    <a:pt x="3036" y="2322"/>
                  </a:cubicBezTo>
                  <a:cubicBezTo>
                    <a:pt x="3174" y="2322"/>
                    <a:pt x="3293" y="2203"/>
                    <a:pt x="3293" y="2063"/>
                  </a:cubicBezTo>
                  <a:lnTo>
                    <a:pt x="3293" y="754"/>
                  </a:lnTo>
                  <a:cubicBezTo>
                    <a:pt x="3293" y="635"/>
                    <a:pt x="3393" y="537"/>
                    <a:pt x="3512" y="537"/>
                  </a:cubicBezTo>
                  <a:close/>
                  <a:moveTo>
                    <a:pt x="12178" y="1310"/>
                  </a:moveTo>
                  <a:cubicBezTo>
                    <a:pt x="12318" y="1310"/>
                    <a:pt x="12416" y="1410"/>
                    <a:pt x="12416" y="1548"/>
                  </a:cubicBezTo>
                  <a:cubicBezTo>
                    <a:pt x="12416" y="1667"/>
                    <a:pt x="12318" y="1767"/>
                    <a:pt x="12178" y="1767"/>
                  </a:cubicBezTo>
                  <a:lnTo>
                    <a:pt x="11485" y="1767"/>
                  </a:lnTo>
                  <a:cubicBezTo>
                    <a:pt x="11326" y="1767"/>
                    <a:pt x="11207" y="1886"/>
                    <a:pt x="11207" y="2044"/>
                  </a:cubicBezTo>
                  <a:cubicBezTo>
                    <a:pt x="11207" y="2182"/>
                    <a:pt x="11326" y="2301"/>
                    <a:pt x="11485" y="2301"/>
                  </a:cubicBezTo>
                  <a:lnTo>
                    <a:pt x="12794" y="2301"/>
                  </a:lnTo>
                  <a:cubicBezTo>
                    <a:pt x="12913" y="2301"/>
                    <a:pt x="13011" y="2401"/>
                    <a:pt x="13011" y="2520"/>
                  </a:cubicBezTo>
                  <a:lnTo>
                    <a:pt x="13011" y="2539"/>
                  </a:lnTo>
                  <a:cubicBezTo>
                    <a:pt x="13011" y="2658"/>
                    <a:pt x="12913" y="2758"/>
                    <a:pt x="12794" y="2758"/>
                  </a:cubicBezTo>
                  <a:lnTo>
                    <a:pt x="11485" y="2758"/>
                  </a:lnTo>
                  <a:cubicBezTo>
                    <a:pt x="11326" y="2758"/>
                    <a:pt x="11207" y="2877"/>
                    <a:pt x="11207" y="3036"/>
                  </a:cubicBezTo>
                  <a:cubicBezTo>
                    <a:pt x="11207" y="3174"/>
                    <a:pt x="11326" y="3293"/>
                    <a:pt x="11485" y="3293"/>
                  </a:cubicBezTo>
                  <a:lnTo>
                    <a:pt x="12794" y="3293"/>
                  </a:lnTo>
                  <a:cubicBezTo>
                    <a:pt x="12913" y="3293"/>
                    <a:pt x="13011" y="3393"/>
                    <a:pt x="13011" y="3512"/>
                  </a:cubicBezTo>
                  <a:lnTo>
                    <a:pt x="13011" y="3531"/>
                  </a:lnTo>
                  <a:cubicBezTo>
                    <a:pt x="13011" y="3650"/>
                    <a:pt x="12913" y="3750"/>
                    <a:pt x="12794" y="3750"/>
                  </a:cubicBezTo>
                  <a:lnTo>
                    <a:pt x="11485" y="3750"/>
                  </a:lnTo>
                  <a:cubicBezTo>
                    <a:pt x="11326" y="3750"/>
                    <a:pt x="11207" y="3869"/>
                    <a:pt x="11207" y="4007"/>
                  </a:cubicBezTo>
                  <a:cubicBezTo>
                    <a:pt x="11207" y="4166"/>
                    <a:pt x="11326" y="4285"/>
                    <a:pt x="11485" y="4285"/>
                  </a:cubicBezTo>
                  <a:lnTo>
                    <a:pt x="12376" y="4285"/>
                  </a:lnTo>
                  <a:cubicBezTo>
                    <a:pt x="12495" y="4285"/>
                    <a:pt x="12595" y="4385"/>
                    <a:pt x="12595" y="4504"/>
                  </a:cubicBezTo>
                  <a:cubicBezTo>
                    <a:pt x="12595" y="4583"/>
                    <a:pt x="12575" y="4642"/>
                    <a:pt x="12516" y="4681"/>
                  </a:cubicBezTo>
                  <a:cubicBezTo>
                    <a:pt x="12495" y="4702"/>
                    <a:pt x="12456" y="4742"/>
                    <a:pt x="12397" y="4742"/>
                  </a:cubicBezTo>
                  <a:cubicBezTo>
                    <a:pt x="12058" y="4718"/>
                    <a:pt x="11754" y="4706"/>
                    <a:pt x="11478" y="4706"/>
                  </a:cubicBezTo>
                  <a:cubicBezTo>
                    <a:pt x="10578" y="4706"/>
                    <a:pt x="9988" y="4839"/>
                    <a:pt x="9502" y="5157"/>
                  </a:cubicBezTo>
                  <a:cubicBezTo>
                    <a:pt x="9402" y="5218"/>
                    <a:pt x="9303" y="5276"/>
                    <a:pt x="9224" y="5356"/>
                  </a:cubicBezTo>
                  <a:lnTo>
                    <a:pt x="8788" y="4345"/>
                  </a:lnTo>
                  <a:lnTo>
                    <a:pt x="8788" y="1508"/>
                  </a:lnTo>
                  <a:lnTo>
                    <a:pt x="8986" y="1449"/>
                  </a:lnTo>
                  <a:cubicBezTo>
                    <a:pt x="9184" y="1370"/>
                    <a:pt x="9422" y="1310"/>
                    <a:pt x="9640" y="1310"/>
                  </a:cubicBezTo>
                  <a:close/>
                  <a:moveTo>
                    <a:pt x="11475" y="5224"/>
                  </a:moveTo>
                  <a:cubicBezTo>
                    <a:pt x="11624" y="5224"/>
                    <a:pt x="11785" y="5228"/>
                    <a:pt x="11961" y="5237"/>
                  </a:cubicBezTo>
                  <a:lnTo>
                    <a:pt x="11961" y="6784"/>
                  </a:lnTo>
                  <a:lnTo>
                    <a:pt x="10295" y="6784"/>
                  </a:lnTo>
                  <a:cubicBezTo>
                    <a:pt x="10136" y="6784"/>
                    <a:pt x="10017" y="6903"/>
                    <a:pt x="10017" y="7042"/>
                  </a:cubicBezTo>
                  <a:cubicBezTo>
                    <a:pt x="10017" y="7180"/>
                    <a:pt x="10136" y="7299"/>
                    <a:pt x="10295" y="7299"/>
                  </a:cubicBezTo>
                  <a:lnTo>
                    <a:pt x="11961" y="7299"/>
                  </a:lnTo>
                  <a:lnTo>
                    <a:pt x="11961" y="8251"/>
                  </a:lnTo>
                  <a:lnTo>
                    <a:pt x="9402" y="8251"/>
                  </a:lnTo>
                  <a:lnTo>
                    <a:pt x="9402" y="5911"/>
                  </a:lnTo>
                  <a:cubicBezTo>
                    <a:pt x="9481" y="5832"/>
                    <a:pt x="9621" y="5694"/>
                    <a:pt x="9779" y="5594"/>
                  </a:cubicBezTo>
                  <a:cubicBezTo>
                    <a:pt x="10120" y="5373"/>
                    <a:pt x="10563" y="5224"/>
                    <a:pt x="11475" y="5224"/>
                  </a:cubicBezTo>
                  <a:close/>
                  <a:moveTo>
                    <a:pt x="4147" y="5276"/>
                  </a:moveTo>
                  <a:lnTo>
                    <a:pt x="4147" y="7617"/>
                  </a:lnTo>
                  <a:cubicBezTo>
                    <a:pt x="4067" y="7696"/>
                    <a:pt x="3909" y="7835"/>
                    <a:pt x="3750" y="7934"/>
                  </a:cubicBezTo>
                  <a:cubicBezTo>
                    <a:pt x="3410" y="8155"/>
                    <a:pt x="2968" y="8304"/>
                    <a:pt x="2075" y="8304"/>
                  </a:cubicBezTo>
                  <a:cubicBezTo>
                    <a:pt x="1925" y="8304"/>
                    <a:pt x="1764" y="8299"/>
                    <a:pt x="1587" y="8291"/>
                  </a:cubicBezTo>
                  <a:lnTo>
                    <a:pt x="1587" y="6765"/>
                  </a:lnTo>
                  <a:lnTo>
                    <a:pt x="3393" y="6765"/>
                  </a:lnTo>
                  <a:cubicBezTo>
                    <a:pt x="3531" y="6765"/>
                    <a:pt x="3650" y="6646"/>
                    <a:pt x="3650" y="6487"/>
                  </a:cubicBezTo>
                  <a:cubicBezTo>
                    <a:pt x="3650" y="6347"/>
                    <a:pt x="3531" y="6228"/>
                    <a:pt x="3393" y="6228"/>
                  </a:cubicBezTo>
                  <a:lnTo>
                    <a:pt x="1587" y="6228"/>
                  </a:lnTo>
                  <a:lnTo>
                    <a:pt x="1587" y="5276"/>
                  </a:lnTo>
                  <a:close/>
                  <a:moveTo>
                    <a:pt x="8351" y="4662"/>
                  </a:moveTo>
                  <a:lnTo>
                    <a:pt x="8867" y="5852"/>
                  </a:lnTo>
                  <a:lnTo>
                    <a:pt x="8867" y="8351"/>
                  </a:lnTo>
                  <a:lnTo>
                    <a:pt x="7677" y="8867"/>
                  </a:lnTo>
                  <a:lnTo>
                    <a:pt x="5178" y="8867"/>
                  </a:lnTo>
                  <a:lnTo>
                    <a:pt x="4662" y="7696"/>
                  </a:lnTo>
                  <a:lnTo>
                    <a:pt x="4662" y="5178"/>
                  </a:lnTo>
                  <a:lnTo>
                    <a:pt x="5852" y="4662"/>
                  </a:lnTo>
                  <a:close/>
                  <a:moveTo>
                    <a:pt x="7637" y="9401"/>
                  </a:moveTo>
                  <a:cubicBezTo>
                    <a:pt x="7717" y="9481"/>
                    <a:pt x="7836" y="9620"/>
                    <a:pt x="7934" y="9779"/>
                  </a:cubicBezTo>
                  <a:cubicBezTo>
                    <a:pt x="8193" y="10176"/>
                    <a:pt x="8351" y="10710"/>
                    <a:pt x="8291" y="11961"/>
                  </a:cubicBezTo>
                  <a:lnTo>
                    <a:pt x="6765" y="11961"/>
                  </a:lnTo>
                  <a:lnTo>
                    <a:pt x="6765" y="11167"/>
                  </a:lnTo>
                  <a:cubicBezTo>
                    <a:pt x="6765" y="11009"/>
                    <a:pt x="6646" y="10890"/>
                    <a:pt x="6487" y="10890"/>
                  </a:cubicBezTo>
                  <a:cubicBezTo>
                    <a:pt x="6347" y="10890"/>
                    <a:pt x="6228" y="11009"/>
                    <a:pt x="6228" y="11167"/>
                  </a:cubicBezTo>
                  <a:lnTo>
                    <a:pt x="6228" y="11961"/>
                  </a:lnTo>
                  <a:lnTo>
                    <a:pt x="5276" y="11961"/>
                  </a:lnTo>
                  <a:lnTo>
                    <a:pt x="5276" y="9401"/>
                  </a:lnTo>
                  <a:close/>
                  <a:moveTo>
                    <a:pt x="4266" y="8212"/>
                  </a:moveTo>
                  <a:cubicBezTo>
                    <a:pt x="4285" y="8232"/>
                    <a:pt x="4305" y="8251"/>
                    <a:pt x="4345" y="8251"/>
                  </a:cubicBezTo>
                  <a:lnTo>
                    <a:pt x="4742" y="9184"/>
                  </a:lnTo>
                  <a:lnTo>
                    <a:pt x="4742" y="12019"/>
                  </a:lnTo>
                  <a:lnTo>
                    <a:pt x="4562" y="12099"/>
                  </a:lnTo>
                  <a:cubicBezTo>
                    <a:pt x="4345" y="12178"/>
                    <a:pt x="4126" y="12218"/>
                    <a:pt x="3888" y="12218"/>
                  </a:cubicBezTo>
                  <a:lnTo>
                    <a:pt x="1349" y="12218"/>
                  </a:lnTo>
                  <a:cubicBezTo>
                    <a:pt x="1230" y="12218"/>
                    <a:pt x="1132" y="12119"/>
                    <a:pt x="1132" y="12000"/>
                  </a:cubicBezTo>
                  <a:lnTo>
                    <a:pt x="1132" y="11980"/>
                  </a:lnTo>
                  <a:cubicBezTo>
                    <a:pt x="1132" y="11861"/>
                    <a:pt x="1230" y="11762"/>
                    <a:pt x="1349" y="11762"/>
                  </a:cubicBezTo>
                  <a:lnTo>
                    <a:pt x="2063" y="11762"/>
                  </a:lnTo>
                  <a:cubicBezTo>
                    <a:pt x="2203" y="11762"/>
                    <a:pt x="2322" y="11643"/>
                    <a:pt x="2322" y="11485"/>
                  </a:cubicBezTo>
                  <a:cubicBezTo>
                    <a:pt x="2322" y="11345"/>
                    <a:pt x="2203" y="11226"/>
                    <a:pt x="2063" y="11226"/>
                  </a:cubicBezTo>
                  <a:lnTo>
                    <a:pt x="754" y="11226"/>
                  </a:lnTo>
                  <a:cubicBezTo>
                    <a:pt x="635" y="11226"/>
                    <a:pt x="537" y="11128"/>
                    <a:pt x="537" y="11009"/>
                  </a:cubicBezTo>
                  <a:lnTo>
                    <a:pt x="537" y="10988"/>
                  </a:lnTo>
                  <a:cubicBezTo>
                    <a:pt x="537" y="10869"/>
                    <a:pt x="635" y="10771"/>
                    <a:pt x="754" y="10771"/>
                  </a:cubicBezTo>
                  <a:lnTo>
                    <a:pt x="2063" y="10771"/>
                  </a:lnTo>
                  <a:cubicBezTo>
                    <a:pt x="2203" y="10771"/>
                    <a:pt x="2322" y="10652"/>
                    <a:pt x="2322" y="10512"/>
                  </a:cubicBezTo>
                  <a:cubicBezTo>
                    <a:pt x="2322" y="10353"/>
                    <a:pt x="2203" y="10234"/>
                    <a:pt x="2063" y="10234"/>
                  </a:cubicBezTo>
                  <a:lnTo>
                    <a:pt x="754" y="10234"/>
                  </a:lnTo>
                  <a:cubicBezTo>
                    <a:pt x="635" y="10234"/>
                    <a:pt x="537" y="10136"/>
                    <a:pt x="537" y="10017"/>
                  </a:cubicBezTo>
                  <a:cubicBezTo>
                    <a:pt x="537" y="9877"/>
                    <a:pt x="635" y="9779"/>
                    <a:pt x="754" y="9779"/>
                  </a:cubicBezTo>
                  <a:lnTo>
                    <a:pt x="2063" y="9779"/>
                  </a:lnTo>
                  <a:cubicBezTo>
                    <a:pt x="2203" y="9779"/>
                    <a:pt x="2322" y="9660"/>
                    <a:pt x="2322" y="9520"/>
                  </a:cubicBezTo>
                  <a:cubicBezTo>
                    <a:pt x="2322" y="9382"/>
                    <a:pt x="2203" y="9263"/>
                    <a:pt x="2063" y="9263"/>
                  </a:cubicBezTo>
                  <a:lnTo>
                    <a:pt x="1172" y="9263"/>
                  </a:lnTo>
                  <a:cubicBezTo>
                    <a:pt x="1032" y="9263"/>
                    <a:pt x="934" y="9164"/>
                    <a:pt x="934" y="9025"/>
                  </a:cubicBezTo>
                  <a:cubicBezTo>
                    <a:pt x="934" y="8965"/>
                    <a:pt x="973" y="8886"/>
                    <a:pt x="1013" y="8846"/>
                  </a:cubicBezTo>
                  <a:cubicBezTo>
                    <a:pt x="1029" y="8831"/>
                    <a:pt x="1071" y="8801"/>
                    <a:pt x="1118" y="8801"/>
                  </a:cubicBezTo>
                  <a:cubicBezTo>
                    <a:pt x="1129" y="8801"/>
                    <a:pt x="1140" y="8803"/>
                    <a:pt x="1151" y="8807"/>
                  </a:cubicBezTo>
                  <a:cubicBezTo>
                    <a:pt x="1469" y="8828"/>
                    <a:pt x="1756" y="8840"/>
                    <a:pt x="2018" y="8840"/>
                  </a:cubicBezTo>
                  <a:cubicBezTo>
                    <a:pt x="2947" y="8840"/>
                    <a:pt x="3547" y="8696"/>
                    <a:pt x="4028" y="8370"/>
                  </a:cubicBezTo>
                  <a:cubicBezTo>
                    <a:pt x="4107" y="8331"/>
                    <a:pt x="4186" y="8272"/>
                    <a:pt x="4266" y="8212"/>
                  </a:cubicBezTo>
                  <a:close/>
                  <a:moveTo>
                    <a:pt x="12019" y="8787"/>
                  </a:moveTo>
                  <a:lnTo>
                    <a:pt x="12099" y="8986"/>
                  </a:lnTo>
                  <a:cubicBezTo>
                    <a:pt x="12178" y="9184"/>
                    <a:pt x="12218" y="9401"/>
                    <a:pt x="12218" y="9639"/>
                  </a:cubicBezTo>
                  <a:lnTo>
                    <a:pt x="12218" y="12178"/>
                  </a:lnTo>
                  <a:cubicBezTo>
                    <a:pt x="12218" y="12318"/>
                    <a:pt x="12119" y="12416"/>
                    <a:pt x="12000" y="12416"/>
                  </a:cubicBezTo>
                  <a:lnTo>
                    <a:pt x="11980" y="12416"/>
                  </a:lnTo>
                  <a:cubicBezTo>
                    <a:pt x="11861" y="12416"/>
                    <a:pt x="11762" y="12318"/>
                    <a:pt x="11762" y="12178"/>
                  </a:cubicBezTo>
                  <a:lnTo>
                    <a:pt x="11762" y="11464"/>
                  </a:lnTo>
                  <a:cubicBezTo>
                    <a:pt x="11762" y="11326"/>
                    <a:pt x="11643" y="11207"/>
                    <a:pt x="11485" y="11207"/>
                  </a:cubicBezTo>
                  <a:cubicBezTo>
                    <a:pt x="11345" y="11207"/>
                    <a:pt x="11226" y="11326"/>
                    <a:pt x="11226" y="11464"/>
                  </a:cubicBezTo>
                  <a:lnTo>
                    <a:pt x="11226" y="12178"/>
                  </a:lnTo>
                  <a:lnTo>
                    <a:pt x="11226" y="12773"/>
                  </a:lnTo>
                  <a:cubicBezTo>
                    <a:pt x="11226" y="12913"/>
                    <a:pt x="11128" y="13011"/>
                    <a:pt x="11009" y="13011"/>
                  </a:cubicBezTo>
                  <a:lnTo>
                    <a:pt x="10988" y="13011"/>
                  </a:lnTo>
                  <a:cubicBezTo>
                    <a:pt x="10869" y="13011"/>
                    <a:pt x="10771" y="12913"/>
                    <a:pt x="10771" y="12773"/>
                  </a:cubicBezTo>
                  <a:lnTo>
                    <a:pt x="10771" y="11464"/>
                  </a:lnTo>
                  <a:cubicBezTo>
                    <a:pt x="10771" y="11326"/>
                    <a:pt x="10652" y="11207"/>
                    <a:pt x="10512" y="11207"/>
                  </a:cubicBezTo>
                  <a:cubicBezTo>
                    <a:pt x="10354" y="11207"/>
                    <a:pt x="10235" y="11326"/>
                    <a:pt x="10235" y="11464"/>
                  </a:cubicBezTo>
                  <a:lnTo>
                    <a:pt x="10235" y="12773"/>
                  </a:lnTo>
                  <a:cubicBezTo>
                    <a:pt x="10235" y="12913"/>
                    <a:pt x="10136" y="13011"/>
                    <a:pt x="10017" y="13011"/>
                  </a:cubicBezTo>
                  <a:cubicBezTo>
                    <a:pt x="9878" y="13011"/>
                    <a:pt x="9779" y="12913"/>
                    <a:pt x="9779" y="12773"/>
                  </a:cubicBezTo>
                  <a:lnTo>
                    <a:pt x="9779" y="12376"/>
                  </a:lnTo>
                  <a:lnTo>
                    <a:pt x="9779" y="11464"/>
                  </a:lnTo>
                  <a:cubicBezTo>
                    <a:pt x="9779" y="11326"/>
                    <a:pt x="9660" y="11207"/>
                    <a:pt x="9521" y="11207"/>
                  </a:cubicBezTo>
                  <a:cubicBezTo>
                    <a:pt x="9383" y="11207"/>
                    <a:pt x="9264" y="11326"/>
                    <a:pt x="9264" y="11464"/>
                  </a:cubicBezTo>
                  <a:lnTo>
                    <a:pt x="9264" y="12376"/>
                  </a:lnTo>
                  <a:cubicBezTo>
                    <a:pt x="9264" y="12495"/>
                    <a:pt x="9164" y="12595"/>
                    <a:pt x="9026" y="12595"/>
                  </a:cubicBezTo>
                  <a:cubicBezTo>
                    <a:pt x="8965" y="12595"/>
                    <a:pt x="8886" y="12575"/>
                    <a:pt x="8846" y="12516"/>
                  </a:cubicBezTo>
                  <a:cubicBezTo>
                    <a:pt x="8827" y="12495"/>
                    <a:pt x="8788" y="12456"/>
                    <a:pt x="8807" y="12397"/>
                  </a:cubicBezTo>
                  <a:cubicBezTo>
                    <a:pt x="8907" y="10948"/>
                    <a:pt x="8788" y="10136"/>
                    <a:pt x="8391" y="9501"/>
                  </a:cubicBezTo>
                  <a:cubicBezTo>
                    <a:pt x="8331" y="9422"/>
                    <a:pt x="8272" y="9343"/>
                    <a:pt x="8212" y="9283"/>
                  </a:cubicBezTo>
                  <a:cubicBezTo>
                    <a:pt x="8232" y="9243"/>
                    <a:pt x="8251" y="9224"/>
                    <a:pt x="8251" y="9203"/>
                  </a:cubicBezTo>
                  <a:lnTo>
                    <a:pt x="9184" y="8787"/>
                  </a:lnTo>
                  <a:close/>
                  <a:moveTo>
                    <a:pt x="2539" y="1"/>
                  </a:moveTo>
                  <a:cubicBezTo>
                    <a:pt x="2163" y="1"/>
                    <a:pt x="1846" y="278"/>
                    <a:pt x="1786" y="635"/>
                  </a:cubicBezTo>
                  <a:cubicBezTo>
                    <a:pt x="1706" y="616"/>
                    <a:pt x="1627" y="596"/>
                    <a:pt x="1548" y="596"/>
                  </a:cubicBezTo>
                  <a:cubicBezTo>
                    <a:pt x="1132" y="596"/>
                    <a:pt x="794" y="934"/>
                    <a:pt x="794" y="1349"/>
                  </a:cubicBezTo>
                  <a:lnTo>
                    <a:pt x="794" y="3888"/>
                  </a:lnTo>
                  <a:cubicBezTo>
                    <a:pt x="794" y="4186"/>
                    <a:pt x="854" y="4483"/>
                    <a:pt x="953" y="4742"/>
                  </a:cubicBezTo>
                  <a:lnTo>
                    <a:pt x="1053" y="4999"/>
                  </a:lnTo>
                  <a:lnTo>
                    <a:pt x="1053" y="5019"/>
                  </a:lnTo>
                  <a:lnTo>
                    <a:pt x="1053" y="8272"/>
                  </a:lnTo>
                  <a:cubicBezTo>
                    <a:pt x="913" y="8291"/>
                    <a:pt x="775" y="8351"/>
                    <a:pt x="656" y="8470"/>
                  </a:cubicBezTo>
                  <a:cubicBezTo>
                    <a:pt x="497" y="8608"/>
                    <a:pt x="418" y="8807"/>
                    <a:pt x="418" y="9025"/>
                  </a:cubicBezTo>
                  <a:cubicBezTo>
                    <a:pt x="418" y="9124"/>
                    <a:pt x="437" y="9224"/>
                    <a:pt x="458" y="9322"/>
                  </a:cubicBezTo>
                  <a:cubicBezTo>
                    <a:pt x="199" y="9422"/>
                    <a:pt x="1" y="9700"/>
                    <a:pt x="1" y="10017"/>
                  </a:cubicBezTo>
                  <a:cubicBezTo>
                    <a:pt x="1" y="10195"/>
                    <a:pt x="61" y="10374"/>
                    <a:pt x="180" y="10512"/>
                  </a:cubicBezTo>
                  <a:cubicBezTo>
                    <a:pt x="61" y="10631"/>
                    <a:pt x="1" y="10810"/>
                    <a:pt x="1" y="10988"/>
                  </a:cubicBezTo>
                  <a:lnTo>
                    <a:pt x="1" y="11009"/>
                  </a:lnTo>
                  <a:cubicBezTo>
                    <a:pt x="1" y="11385"/>
                    <a:pt x="278" y="11683"/>
                    <a:pt x="635" y="11742"/>
                  </a:cubicBezTo>
                  <a:cubicBezTo>
                    <a:pt x="616" y="11821"/>
                    <a:pt x="596" y="11900"/>
                    <a:pt x="596" y="11980"/>
                  </a:cubicBezTo>
                  <a:lnTo>
                    <a:pt x="596" y="12000"/>
                  </a:lnTo>
                  <a:cubicBezTo>
                    <a:pt x="596" y="12397"/>
                    <a:pt x="934" y="12733"/>
                    <a:pt x="1349" y="12733"/>
                  </a:cubicBezTo>
                  <a:lnTo>
                    <a:pt x="3888" y="12733"/>
                  </a:lnTo>
                  <a:cubicBezTo>
                    <a:pt x="4186" y="12733"/>
                    <a:pt x="4483" y="12694"/>
                    <a:pt x="4742" y="12575"/>
                  </a:cubicBezTo>
                  <a:lnTo>
                    <a:pt x="4999" y="12476"/>
                  </a:lnTo>
                  <a:lnTo>
                    <a:pt x="8272" y="12476"/>
                  </a:lnTo>
                  <a:cubicBezTo>
                    <a:pt x="8291" y="12635"/>
                    <a:pt x="8351" y="12773"/>
                    <a:pt x="8470" y="12873"/>
                  </a:cubicBezTo>
                  <a:cubicBezTo>
                    <a:pt x="8608" y="13032"/>
                    <a:pt x="8807" y="13130"/>
                    <a:pt x="9026" y="13130"/>
                  </a:cubicBezTo>
                  <a:cubicBezTo>
                    <a:pt x="9124" y="13130"/>
                    <a:pt x="9224" y="13111"/>
                    <a:pt x="9322" y="13071"/>
                  </a:cubicBezTo>
                  <a:cubicBezTo>
                    <a:pt x="9422" y="13349"/>
                    <a:pt x="9700" y="13527"/>
                    <a:pt x="10017" y="13527"/>
                  </a:cubicBezTo>
                  <a:cubicBezTo>
                    <a:pt x="10215" y="13527"/>
                    <a:pt x="10374" y="13468"/>
                    <a:pt x="10512" y="13349"/>
                  </a:cubicBezTo>
                  <a:cubicBezTo>
                    <a:pt x="10631" y="13468"/>
                    <a:pt x="10810" y="13527"/>
                    <a:pt x="10988" y="13527"/>
                  </a:cubicBezTo>
                  <a:lnTo>
                    <a:pt x="11009" y="13527"/>
                  </a:lnTo>
                  <a:cubicBezTo>
                    <a:pt x="11385" y="13527"/>
                    <a:pt x="11683" y="13249"/>
                    <a:pt x="11742" y="12892"/>
                  </a:cubicBezTo>
                  <a:cubicBezTo>
                    <a:pt x="11821" y="12932"/>
                    <a:pt x="11900" y="12932"/>
                    <a:pt x="11980" y="12932"/>
                  </a:cubicBezTo>
                  <a:lnTo>
                    <a:pt x="12000" y="12932"/>
                  </a:lnTo>
                  <a:cubicBezTo>
                    <a:pt x="12416" y="12932"/>
                    <a:pt x="12754" y="12595"/>
                    <a:pt x="12754" y="12178"/>
                  </a:cubicBezTo>
                  <a:lnTo>
                    <a:pt x="12754" y="9639"/>
                  </a:lnTo>
                  <a:cubicBezTo>
                    <a:pt x="12754" y="9343"/>
                    <a:pt x="12694" y="9065"/>
                    <a:pt x="12575" y="8787"/>
                  </a:cubicBezTo>
                  <a:lnTo>
                    <a:pt x="12476" y="8529"/>
                  </a:lnTo>
                  <a:lnTo>
                    <a:pt x="12476" y="5257"/>
                  </a:lnTo>
                  <a:cubicBezTo>
                    <a:pt x="12635" y="5237"/>
                    <a:pt x="12773" y="5178"/>
                    <a:pt x="12892" y="5078"/>
                  </a:cubicBezTo>
                  <a:cubicBezTo>
                    <a:pt x="13032" y="4919"/>
                    <a:pt x="13130" y="4721"/>
                    <a:pt x="13130" y="4504"/>
                  </a:cubicBezTo>
                  <a:cubicBezTo>
                    <a:pt x="13130" y="4404"/>
                    <a:pt x="13111" y="4305"/>
                    <a:pt x="13071" y="4226"/>
                  </a:cubicBezTo>
                  <a:cubicBezTo>
                    <a:pt x="13349" y="4107"/>
                    <a:pt x="13547" y="3829"/>
                    <a:pt x="13547" y="3531"/>
                  </a:cubicBezTo>
                  <a:lnTo>
                    <a:pt x="13547" y="3512"/>
                  </a:lnTo>
                  <a:cubicBezTo>
                    <a:pt x="13547" y="3333"/>
                    <a:pt x="13468" y="3155"/>
                    <a:pt x="13349" y="3036"/>
                  </a:cubicBezTo>
                  <a:cubicBezTo>
                    <a:pt x="13468" y="2896"/>
                    <a:pt x="13547" y="2719"/>
                    <a:pt x="13547" y="2539"/>
                  </a:cubicBezTo>
                  <a:lnTo>
                    <a:pt x="13547" y="2520"/>
                  </a:lnTo>
                  <a:cubicBezTo>
                    <a:pt x="13547" y="2163"/>
                    <a:pt x="13270" y="1846"/>
                    <a:pt x="12913" y="1786"/>
                  </a:cubicBezTo>
                  <a:cubicBezTo>
                    <a:pt x="12932" y="1706"/>
                    <a:pt x="12932" y="1627"/>
                    <a:pt x="12932" y="1548"/>
                  </a:cubicBezTo>
                  <a:cubicBezTo>
                    <a:pt x="12932" y="1132"/>
                    <a:pt x="12595" y="794"/>
                    <a:pt x="12178" y="794"/>
                  </a:cubicBezTo>
                  <a:lnTo>
                    <a:pt x="9640" y="794"/>
                  </a:lnTo>
                  <a:cubicBezTo>
                    <a:pt x="9343" y="794"/>
                    <a:pt x="9065" y="834"/>
                    <a:pt x="8788" y="953"/>
                  </a:cubicBezTo>
                  <a:lnTo>
                    <a:pt x="8529" y="1053"/>
                  </a:lnTo>
                  <a:lnTo>
                    <a:pt x="5257" y="1053"/>
                  </a:lnTo>
                  <a:cubicBezTo>
                    <a:pt x="5237" y="913"/>
                    <a:pt x="5178" y="775"/>
                    <a:pt x="5078" y="656"/>
                  </a:cubicBezTo>
                  <a:cubicBezTo>
                    <a:pt x="4940" y="497"/>
                    <a:pt x="4721" y="418"/>
                    <a:pt x="4504" y="418"/>
                  </a:cubicBezTo>
                  <a:cubicBezTo>
                    <a:pt x="4404" y="418"/>
                    <a:pt x="4305" y="437"/>
                    <a:pt x="4226" y="458"/>
                  </a:cubicBezTo>
                  <a:cubicBezTo>
                    <a:pt x="4107" y="199"/>
                    <a:pt x="3848" y="1"/>
                    <a:pt x="3531" y="1"/>
                  </a:cubicBezTo>
                  <a:lnTo>
                    <a:pt x="3512" y="1"/>
                  </a:lnTo>
                  <a:cubicBezTo>
                    <a:pt x="3333" y="1"/>
                    <a:pt x="3155" y="61"/>
                    <a:pt x="3036" y="180"/>
                  </a:cubicBezTo>
                  <a:cubicBezTo>
                    <a:pt x="2896" y="61"/>
                    <a:pt x="2719" y="1"/>
                    <a:pt x="2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4"/>
            <p:cNvSpPr/>
            <p:nvPr/>
          </p:nvSpPr>
          <p:spPr>
            <a:xfrm>
              <a:off x="2452179" y="4619997"/>
              <a:ext cx="14370" cy="14342"/>
            </a:xfrm>
            <a:custGeom>
              <a:avLst/>
              <a:gdLst/>
              <a:ahLst/>
              <a:cxnLst/>
              <a:rect l="l" t="t" r="r" b="b"/>
              <a:pathLst>
                <a:path w="517" h="516" extrusionOk="0">
                  <a:moveTo>
                    <a:pt x="259" y="0"/>
                  </a:moveTo>
                  <a:cubicBezTo>
                    <a:pt x="199" y="0"/>
                    <a:pt x="120" y="19"/>
                    <a:pt x="80" y="59"/>
                  </a:cubicBezTo>
                  <a:cubicBezTo>
                    <a:pt x="21" y="119"/>
                    <a:pt x="1" y="178"/>
                    <a:pt x="1" y="257"/>
                  </a:cubicBezTo>
                  <a:cubicBezTo>
                    <a:pt x="1" y="318"/>
                    <a:pt x="21" y="397"/>
                    <a:pt x="80" y="437"/>
                  </a:cubicBezTo>
                  <a:cubicBezTo>
                    <a:pt x="120" y="495"/>
                    <a:pt x="199" y="516"/>
                    <a:pt x="259" y="516"/>
                  </a:cubicBezTo>
                  <a:cubicBezTo>
                    <a:pt x="339" y="516"/>
                    <a:pt x="397" y="495"/>
                    <a:pt x="458" y="437"/>
                  </a:cubicBezTo>
                  <a:cubicBezTo>
                    <a:pt x="497" y="397"/>
                    <a:pt x="516" y="318"/>
                    <a:pt x="516" y="257"/>
                  </a:cubicBezTo>
                  <a:cubicBezTo>
                    <a:pt x="516" y="178"/>
                    <a:pt x="497" y="119"/>
                    <a:pt x="458" y="59"/>
                  </a:cubicBezTo>
                  <a:cubicBezTo>
                    <a:pt x="397" y="19"/>
                    <a:pt x="339" y="0"/>
                    <a:pt x="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4"/>
            <p:cNvSpPr/>
            <p:nvPr/>
          </p:nvSpPr>
          <p:spPr>
            <a:xfrm>
              <a:off x="2436753" y="4811250"/>
              <a:ext cx="14926" cy="14926"/>
            </a:xfrm>
            <a:custGeom>
              <a:avLst/>
              <a:gdLst/>
              <a:ahLst/>
              <a:cxnLst/>
              <a:rect l="l" t="t" r="r" b="b"/>
              <a:pathLst>
                <a:path w="537" h="537" extrusionOk="0">
                  <a:moveTo>
                    <a:pt x="259" y="0"/>
                  </a:moveTo>
                  <a:cubicBezTo>
                    <a:pt x="199" y="0"/>
                    <a:pt x="119" y="40"/>
                    <a:pt x="80" y="80"/>
                  </a:cubicBezTo>
                  <a:cubicBezTo>
                    <a:pt x="21" y="140"/>
                    <a:pt x="0" y="199"/>
                    <a:pt x="0" y="278"/>
                  </a:cubicBezTo>
                  <a:cubicBezTo>
                    <a:pt x="0" y="338"/>
                    <a:pt x="21" y="418"/>
                    <a:pt x="80" y="457"/>
                  </a:cubicBezTo>
                  <a:cubicBezTo>
                    <a:pt x="119" y="516"/>
                    <a:pt x="199" y="537"/>
                    <a:pt x="259" y="537"/>
                  </a:cubicBezTo>
                  <a:cubicBezTo>
                    <a:pt x="338" y="537"/>
                    <a:pt x="397" y="516"/>
                    <a:pt x="457" y="457"/>
                  </a:cubicBezTo>
                  <a:cubicBezTo>
                    <a:pt x="497" y="418"/>
                    <a:pt x="537" y="338"/>
                    <a:pt x="537" y="278"/>
                  </a:cubicBezTo>
                  <a:cubicBezTo>
                    <a:pt x="537" y="199"/>
                    <a:pt x="497" y="140"/>
                    <a:pt x="457" y="80"/>
                  </a:cubicBezTo>
                  <a:cubicBezTo>
                    <a:pt x="397" y="40"/>
                    <a:pt x="338" y="0"/>
                    <a:pt x="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4" name="Google Shape;2194;p34"/>
          <p:cNvGrpSpPr/>
          <p:nvPr/>
        </p:nvGrpSpPr>
        <p:grpSpPr>
          <a:xfrm>
            <a:off x="4383764" y="3138012"/>
            <a:ext cx="376533" cy="375978"/>
            <a:chOff x="3202989" y="4536725"/>
            <a:chExt cx="376533" cy="375978"/>
          </a:xfrm>
        </p:grpSpPr>
        <p:sp>
          <p:nvSpPr>
            <p:cNvPr id="2195" name="Google Shape;2195;p34"/>
            <p:cNvSpPr/>
            <p:nvPr/>
          </p:nvSpPr>
          <p:spPr>
            <a:xfrm>
              <a:off x="3336958" y="4854248"/>
              <a:ext cx="108595" cy="51310"/>
            </a:xfrm>
            <a:custGeom>
              <a:avLst/>
              <a:gdLst/>
              <a:ahLst/>
              <a:cxnLst/>
              <a:rect l="l" t="t" r="r" b="b"/>
              <a:pathLst>
                <a:path w="3907" h="1846" extrusionOk="0">
                  <a:moveTo>
                    <a:pt x="1547" y="0"/>
                  </a:moveTo>
                  <a:lnTo>
                    <a:pt x="1547" y="100"/>
                  </a:lnTo>
                  <a:cubicBezTo>
                    <a:pt x="1547" y="278"/>
                    <a:pt x="1408" y="437"/>
                    <a:pt x="1230" y="476"/>
                  </a:cubicBezTo>
                  <a:lnTo>
                    <a:pt x="754" y="556"/>
                  </a:lnTo>
                  <a:cubicBezTo>
                    <a:pt x="318" y="635"/>
                    <a:pt x="0" y="1032"/>
                    <a:pt x="0" y="1489"/>
                  </a:cubicBezTo>
                  <a:lnTo>
                    <a:pt x="0" y="1846"/>
                  </a:lnTo>
                  <a:lnTo>
                    <a:pt x="3907" y="1846"/>
                  </a:lnTo>
                  <a:lnTo>
                    <a:pt x="3907" y="1489"/>
                  </a:lnTo>
                  <a:cubicBezTo>
                    <a:pt x="3907" y="1032"/>
                    <a:pt x="3589" y="635"/>
                    <a:pt x="3134" y="556"/>
                  </a:cubicBezTo>
                  <a:lnTo>
                    <a:pt x="2677" y="476"/>
                  </a:lnTo>
                  <a:cubicBezTo>
                    <a:pt x="2499" y="437"/>
                    <a:pt x="2360" y="278"/>
                    <a:pt x="2360" y="100"/>
                  </a:cubicBezTo>
                  <a:lnTo>
                    <a:pt x="23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4"/>
            <p:cNvSpPr/>
            <p:nvPr/>
          </p:nvSpPr>
          <p:spPr>
            <a:xfrm>
              <a:off x="3374953" y="4854248"/>
              <a:ext cx="32576" cy="31992"/>
            </a:xfrm>
            <a:custGeom>
              <a:avLst/>
              <a:gdLst/>
              <a:ahLst/>
              <a:cxnLst/>
              <a:rect l="l" t="t" r="r" b="b"/>
              <a:pathLst>
                <a:path w="1172" h="1151" extrusionOk="0">
                  <a:moveTo>
                    <a:pt x="180" y="0"/>
                  </a:moveTo>
                  <a:lnTo>
                    <a:pt x="180" y="100"/>
                  </a:lnTo>
                  <a:cubicBezTo>
                    <a:pt x="180" y="219"/>
                    <a:pt x="101" y="338"/>
                    <a:pt x="1" y="418"/>
                  </a:cubicBezTo>
                  <a:lnTo>
                    <a:pt x="577" y="1151"/>
                  </a:lnTo>
                  <a:lnTo>
                    <a:pt x="1172" y="418"/>
                  </a:lnTo>
                  <a:cubicBezTo>
                    <a:pt x="1072" y="338"/>
                    <a:pt x="993" y="219"/>
                    <a:pt x="993" y="100"/>
                  </a:cubicBezTo>
                  <a:lnTo>
                    <a:pt x="993" y="0"/>
                  </a:lnTo>
                  <a:close/>
                </a:path>
              </a:pathLst>
            </a:custGeom>
            <a:solidFill>
              <a:srgbClr val="FFB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4"/>
            <p:cNvSpPr/>
            <p:nvPr/>
          </p:nvSpPr>
          <p:spPr>
            <a:xfrm>
              <a:off x="3362834" y="4781483"/>
              <a:ext cx="56257" cy="34772"/>
            </a:xfrm>
            <a:custGeom>
              <a:avLst/>
              <a:gdLst/>
              <a:ahLst/>
              <a:cxnLst/>
              <a:rect l="l" t="t" r="r" b="b"/>
              <a:pathLst>
                <a:path w="2024" h="1251" extrusionOk="0">
                  <a:moveTo>
                    <a:pt x="1013" y="1"/>
                  </a:moveTo>
                  <a:cubicBezTo>
                    <a:pt x="458" y="1"/>
                    <a:pt x="1" y="457"/>
                    <a:pt x="1" y="1013"/>
                  </a:cubicBezTo>
                  <a:lnTo>
                    <a:pt x="1" y="1251"/>
                  </a:lnTo>
                  <a:lnTo>
                    <a:pt x="497" y="1251"/>
                  </a:lnTo>
                  <a:cubicBezTo>
                    <a:pt x="834" y="1251"/>
                    <a:pt x="1151" y="1111"/>
                    <a:pt x="1349" y="854"/>
                  </a:cubicBezTo>
                  <a:lnTo>
                    <a:pt x="2024" y="1251"/>
                  </a:lnTo>
                  <a:lnTo>
                    <a:pt x="2024" y="1013"/>
                  </a:lnTo>
                  <a:cubicBezTo>
                    <a:pt x="2024" y="457"/>
                    <a:pt x="1587" y="1"/>
                    <a:pt x="10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4"/>
            <p:cNvSpPr/>
            <p:nvPr/>
          </p:nvSpPr>
          <p:spPr>
            <a:xfrm>
              <a:off x="3362834" y="4805219"/>
              <a:ext cx="56257" cy="51254"/>
            </a:xfrm>
            <a:custGeom>
              <a:avLst/>
              <a:gdLst/>
              <a:ahLst/>
              <a:cxnLst/>
              <a:rect l="l" t="t" r="r" b="b"/>
              <a:pathLst>
                <a:path w="2024" h="1844" extrusionOk="0">
                  <a:moveTo>
                    <a:pt x="1349" y="0"/>
                  </a:moveTo>
                  <a:lnTo>
                    <a:pt x="1132" y="198"/>
                  </a:lnTo>
                  <a:cubicBezTo>
                    <a:pt x="953" y="336"/>
                    <a:pt x="735" y="397"/>
                    <a:pt x="497" y="397"/>
                  </a:cubicBezTo>
                  <a:lnTo>
                    <a:pt x="1" y="397"/>
                  </a:lnTo>
                  <a:lnTo>
                    <a:pt x="1" y="833"/>
                  </a:lnTo>
                  <a:cubicBezTo>
                    <a:pt x="1" y="1388"/>
                    <a:pt x="458" y="1844"/>
                    <a:pt x="1013" y="1844"/>
                  </a:cubicBezTo>
                  <a:cubicBezTo>
                    <a:pt x="1587" y="1844"/>
                    <a:pt x="2024" y="1388"/>
                    <a:pt x="2024" y="833"/>
                  </a:cubicBezTo>
                  <a:lnTo>
                    <a:pt x="2024" y="397"/>
                  </a:lnTo>
                  <a:lnTo>
                    <a:pt x="1687" y="198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4"/>
            <p:cNvSpPr/>
            <p:nvPr/>
          </p:nvSpPr>
          <p:spPr>
            <a:xfrm>
              <a:off x="3463172" y="4735177"/>
              <a:ext cx="108651" cy="51838"/>
            </a:xfrm>
            <a:custGeom>
              <a:avLst/>
              <a:gdLst/>
              <a:ahLst/>
              <a:cxnLst/>
              <a:rect l="l" t="t" r="r" b="b"/>
              <a:pathLst>
                <a:path w="3909" h="1865" extrusionOk="0">
                  <a:moveTo>
                    <a:pt x="1547" y="1"/>
                  </a:moveTo>
                  <a:lnTo>
                    <a:pt x="1547" y="101"/>
                  </a:lnTo>
                  <a:cubicBezTo>
                    <a:pt x="1547" y="299"/>
                    <a:pt x="1409" y="458"/>
                    <a:pt x="1230" y="497"/>
                  </a:cubicBezTo>
                  <a:lnTo>
                    <a:pt x="775" y="576"/>
                  </a:lnTo>
                  <a:cubicBezTo>
                    <a:pt x="318" y="656"/>
                    <a:pt x="0" y="1052"/>
                    <a:pt x="0" y="1489"/>
                  </a:cubicBezTo>
                  <a:lnTo>
                    <a:pt x="0" y="1865"/>
                  </a:lnTo>
                  <a:lnTo>
                    <a:pt x="3908" y="1865"/>
                  </a:lnTo>
                  <a:lnTo>
                    <a:pt x="3908" y="1489"/>
                  </a:lnTo>
                  <a:cubicBezTo>
                    <a:pt x="3908" y="1052"/>
                    <a:pt x="3591" y="656"/>
                    <a:pt x="3134" y="576"/>
                  </a:cubicBezTo>
                  <a:lnTo>
                    <a:pt x="2678" y="497"/>
                  </a:lnTo>
                  <a:cubicBezTo>
                    <a:pt x="2499" y="458"/>
                    <a:pt x="2361" y="299"/>
                    <a:pt x="2361" y="101"/>
                  </a:cubicBezTo>
                  <a:lnTo>
                    <a:pt x="2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4"/>
            <p:cNvSpPr/>
            <p:nvPr/>
          </p:nvSpPr>
          <p:spPr>
            <a:xfrm>
              <a:off x="3501223" y="4735177"/>
              <a:ext cx="32520" cy="31992"/>
            </a:xfrm>
            <a:custGeom>
              <a:avLst/>
              <a:gdLst/>
              <a:ahLst/>
              <a:cxnLst/>
              <a:rect l="l" t="t" r="r" b="b"/>
              <a:pathLst>
                <a:path w="1170" h="1151" extrusionOk="0">
                  <a:moveTo>
                    <a:pt x="178" y="1"/>
                  </a:moveTo>
                  <a:lnTo>
                    <a:pt x="178" y="101"/>
                  </a:lnTo>
                  <a:cubicBezTo>
                    <a:pt x="178" y="239"/>
                    <a:pt x="99" y="358"/>
                    <a:pt x="0" y="437"/>
                  </a:cubicBezTo>
                  <a:lnTo>
                    <a:pt x="595" y="1151"/>
                  </a:lnTo>
                  <a:lnTo>
                    <a:pt x="1170" y="437"/>
                  </a:lnTo>
                  <a:cubicBezTo>
                    <a:pt x="1071" y="358"/>
                    <a:pt x="992" y="239"/>
                    <a:pt x="992" y="101"/>
                  </a:cubicBezTo>
                  <a:lnTo>
                    <a:pt x="992" y="1"/>
                  </a:lnTo>
                  <a:close/>
                </a:path>
              </a:pathLst>
            </a:custGeom>
            <a:solidFill>
              <a:srgbClr val="FFB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3489104" y="4662411"/>
              <a:ext cx="56785" cy="35300"/>
            </a:xfrm>
            <a:custGeom>
              <a:avLst/>
              <a:gdLst/>
              <a:ahLst/>
              <a:cxnLst/>
              <a:rect l="l" t="t" r="r" b="b"/>
              <a:pathLst>
                <a:path w="2043" h="1270" extrusionOk="0">
                  <a:moveTo>
                    <a:pt x="1031" y="1"/>
                  </a:moveTo>
                  <a:cubicBezTo>
                    <a:pt x="456" y="1"/>
                    <a:pt x="0" y="458"/>
                    <a:pt x="0" y="1032"/>
                  </a:cubicBezTo>
                  <a:lnTo>
                    <a:pt x="0" y="1270"/>
                  </a:lnTo>
                  <a:lnTo>
                    <a:pt x="495" y="1270"/>
                  </a:lnTo>
                  <a:cubicBezTo>
                    <a:pt x="833" y="1270"/>
                    <a:pt x="1150" y="1111"/>
                    <a:pt x="1349" y="873"/>
                  </a:cubicBezTo>
                  <a:lnTo>
                    <a:pt x="2042" y="1270"/>
                  </a:lnTo>
                  <a:lnTo>
                    <a:pt x="2042" y="1032"/>
                  </a:lnTo>
                  <a:cubicBezTo>
                    <a:pt x="2042" y="458"/>
                    <a:pt x="1587" y="1"/>
                    <a:pt x="1031" y="1"/>
                  </a:cubicBezTo>
                  <a:close/>
                </a:path>
              </a:pathLst>
            </a:custGeom>
            <a:solidFill>
              <a:srgbClr val="F5B9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3489104" y="4686676"/>
              <a:ext cx="56785" cy="51310"/>
            </a:xfrm>
            <a:custGeom>
              <a:avLst/>
              <a:gdLst/>
              <a:ahLst/>
              <a:cxnLst/>
              <a:rect l="l" t="t" r="r" b="b"/>
              <a:pathLst>
                <a:path w="2043" h="1846" extrusionOk="0">
                  <a:moveTo>
                    <a:pt x="1349" y="0"/>
                  </a:moveTo>
                  <a:lnTo>
                    <a:pt x="1130" y="199"/>
                  </a:lnTo>
                  <a:cubicBezTo>
                    <a:pt x="952" y="318"/>
                    <a:pt x="733" y="397"/>
                    <a:pt x="495" y="397"/>
                  </a:cubicBezTo>
                  <a:lnTo>
                    <a:pt x="0" y="397"/>
                  </a:lnTo>
                  <a:lnTo>
                    <a:pt x="0" y="833"/>
                  </a:lnTo>
                  <a:cubicBezTo>
                    <a:pt x="0" y="1389"/>
                    <a:pt x="456" y="1846"/>
                    <a:pt x="1031" y="1846"/>
                  </a:cubicBezTo>
                  <a:cubicBezTo>
                    <a:pt x="1587" y="1846"/>
                    <a:pt x="2042" y="1389"/>
                    <a:pt x="2042" y="833"/>
                  </a:cubicBezTo>
                  <a:lnTo>
                    <a:pt x="2042" y="397"/>
                  </a:lnTo>
                  <a:lnTo>
                    <a:pt x="1706" y="199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3210160" y="4735177"/>
              <a:ext cx="109179" cy="51838"/>
            </a:xfrm>
            <a:custGeom>
              <a:avLst/>
              <a:gdLst/>
              <a:ahLst/>
              <a:cxnLst/>
              <a:rect l="l" t="t" r="r" b="b"/>
              <a:pathLst>
                <a:path w="3928" h="1865" extrusionOk="0">
                  <a:moveTo>
                    <a:pt x="1548" y="1"/>
                  </a:moveTo>
                  <a:lnTo>
                    <a:pt x="1548" y="101"/>
                  </a:lnTo>
                  <a:cubicBezTo>
                    <a:pt x="1548" y="299"/>
                    <a:pt x="1408" y="458"/>
                    <a:pt x="1230" y="497"/>
                  </a:cubicBezTo>
                  <a:lnTo>
                    <a:pt x="773" y="576"/>
                  </a:lnTo>
                  <a:cubicBezTo>
                    <a:pt x="318" y="656"/>
                    <a:pt x="1" y="1052"/>
                    <a:pt x="1" y="1489"/>
                  </a:cubicBezTo>
                  <a:lnTo>
                    <a:pt x="1" y="1865"/>
                  </a:lnTo>
                  <a:lnTo>
                    <a:pt x="3928" y="1865"/>
                  </a:lnTo>
                  <a:lnTo>
                    <a:pt x="3928" y="1489"/>
                  </a:lnTo>
                  <a:cubicBezTo>
                    <a:pt x="3928" y="1052"/>
                    <a:pt x="3590" y="656"/>
                    <a:pt x="3153" y="576"/>
                  </a:cubicBezTo>
                  <a:lnTo>
                    <a:pt x="2698" y="497"/>
                  </a:lnTo>
                  <a:cubicBezTo>
                    <a:pt x="2500" y="458"/>
                    <a:pt x="2381" y="299"/>
                    <a:pt x="2381" y="101"/>
                  </a:cubicBezTo>
                  <a:lnTo>
                    <a:pt x="2381" y="1"/>
                  </a:lnTo>
                  <a:close/>
                </a:path>
              </a:pathLst>
            </a:custGeom>
            <a:solidFill>
              <a:srgbClr val="F5B9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248183" y="4735177"/>
              <a:ext cx="32576" cy="31992"/>
            </a:xfrm>
            <a:custGeom>
              <a:avLst/>
              <a:gdLst/>
              <a:ahLst/>
              <a:cxnLst/>
              <a:rect l="l" t="t" r="r" b="b"/>
              <a:pathLst>
                <a:path w="1172" h="1151" extrusionOk="0">
                  <a:moveTo>
                    <a:pt x="180" y="1"/>
                  </a:moveTo>
                  <a:lnTo>
                    <a:pt x="180" y="101"/>
                  </a:lnTo>
                  <a:cubicBezTo>
                    <a:pt x="180" y="239"/>
                    <a:pt x="119" y="358"/>
                    <a:pt x="0" y="437"/>
                  </a:cubicBezTo>
                  <a:lnTo>
                    <a:pt x="595" y="1151"/>
                  </a:lnTo>
                  <a:lnTo>
                    <a:pt x="1171" y="437"/>
                  </a:lnTo>
                  <a:cubicBezTo>
                    <a:pt x="1071" y="358"/>
                    <a:pt x="1013" y="239"/>
                    <a:pt x="1013" y="101"/>
                  </a:cubicBezTo>
                  <a:lnTo>
                    <a:pt x="1013" y="1"/>
                  </a:lnTo>
                  <a:close/>
                </a:path>
              </a:pathLst>
            </a:custGeom>
            <a:solidFill>
              <a:srgbClr val="FFB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236620" y="4662411"/>
              <a:ext cx="56257" cy="35300"/>
            </a:xfrm>
            <a:custGeom>
              <a:avLst/>
              <a:gdLst/>
              <a:ahLst/>
              <a:cxnLst/>
              <a:rect l="l" t="t" r="r" b="b"/>
              <a:pathLst>
                <a:path w="2024" h="1270" extrusionOk="0">
                  <a:moveTo>
                    <a:pt x="1011" y="1"/>
                  </a:moveTo>
                  <a:cubicBezTo>
                    <a:pt x="456" y="1"/>
                    <a:pt x="1" y="458"/>
                    <a:pt x="1" y="1032"/>
                  </a:cubicBezTo>
                  <a:lnTo>
                    <a:pt x="1" y="1270"/>
                  </a:lnTo>
                  <a:lnTo>
                    <a:pt x="496" y="1270"/>
                  </a:lnTo>
                  <a:cubicBezTo>
                    <a:pt x="813" y="1270"/>
                    <a:pt x="1130" y="1111"/>
                    <a:pt x="1349" y="873"/>
                  </a:cubicBezTo>
                  <a:lnTo>
                    <a:pt x="2024" y="1270"/>
                  </a:lnTo>
                  <a:lnTo>
                    <a:pt x="2024" y="1032"/>
                  </a:lnTo>
                  <a:cubicBezTo>
                    <a:pt x="2024" y="458"/>
                    <a:pt x="1567" y="1"/>
                    <a:pt x="10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4"/>
            <p:cNvSpPr/>
            <p:nvPr/>
          </p:nvSpPr>
          <p:spPr>
            <a:xfrm>
              <a:off x="3236620" y="4686676"/>
              <a:ext cx="56257" cy="51310"/>
            </a:xfrm>
            <a:custGeom>
              <a:avLst/>
              <a:gdLst/>
              <a:ahLst/>
              <a:cxnLst/>
              <a:rect l="l" t="t" r="r" b="b"/>
              <a:pathLst>
                <a:path w="2024" h="1846" extrusionOk="0">
                  <a:moveTo>
                    <a:pt x="1349" y="0"/>
                  </a:moveTo>
                  <a:lnTo>
                    <a:pt x="1130" y="199"/>
                  </a:lnTo>
                  <a:cubicBezTo>
                    <a:pt x="932" y="318"/>
                    <a:pt x="715" y="397"/>
                    <a:pt x="496" y="397"/>
                  </a:cubicBezTo>
                  <a:lnTo>
                    <a:pt x="1" y="397"/>
                  </a:lnTo>
                  <a:lnTo>
                    <a:pt x="1" y="833"/>
                  </a:lnTo>
                  <a:cubicBezTo>
                    <a:pt x="1" y="1389"/>
                    <a:pt x="456" y="1846"/>
                    <a:pt x="1011" y="1846"/>
                  </a:cubicBezTo>
                  <a:cubicBezTo>
                    <a:pt x="1567" y="1846"/>
                    <a:pt x="2024" y="1389"/>
                    <a:pt x="2024" y="833"/>
                  </a:cubicBezTo>
                  <a:lnTo>
                    <a:pt x="2024" y="397"/>
                  </a:lnTo>
                  <a:lnTo>
                    <a:pt x="1686" y="199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4"/>
            <p:cNvSpPr/>
            <p:nvPr/>
          </p:nvSpPr>
          <p:spPr>
            <a:xfrm>
              <a:off x="3336958" y="4616690"/>
              <a:ext cx="108595" cy="51254"/>
            </a:xfrm>
            <a:custGeom>
              <a:avLst/>
              <a:gdLst/>
              <a:ahLst/>
              <a:cxnLst/>
              <a:rect l="l" t="t" r="r" b="b"/>
              <a:pathLst>
                <a:path w="3907" h="1844" extrusionOk="0">
                  <a:moveTo>
                    <a:pt x="1547" y="0"/>
                  </a:moveTo>
                  <a:lnTo>
                    <a:pt x="1547" y="99"/>
                  </a:lnTo>
                  <a:cubicBezTo>
                    <a:pt x="1547" y="297"/>
                    <a:pt x="1408" y="456"/>
                    <a:pt x="1230" y="476"/>
                  </a:cubicBezTo>
                  <a:lnTo>
                    <a:pt x="754" y="575"/>
                  </a:lnTo>
                  <a:cubicBezTo>
                    <a:pt x="318" y="654"/>
                    <a:pt x="0" y="1032"/>
                    <a:pt x="0" y="1487"/>
                  </a:cubicBezTo>
                  <a:lnTo>
                    <a:pt x="0" y="1844"/>
                  </a:lnTo>
                  <a:lnTo>
                    <a:pt x="3907" y="1844"/>
                  </a:lnTo>
                  <a:lnTo>
                    <a:pt x="3907" y="1487"/>
                  </a:lnTo>
                  <a:cubicBezTo>
                    <a:pt x="3907" y="1032"/>
                    <a:pt x="3589" y="654"/>
                    <a:pt x="3134" y="575"/>
                  </a:cubicBezTo>
                  <a:lnTo>
                    <a:pt x="2677" y="476"/>
                  </a:lnTo>
                  <a:cubicBezTo>
                    <a:pt x="2499" y="456"/>
                    <a:pt x="2360" y="297"/>
                    <a:pt x="2360" y="99"/>
                  </a:cubicBezTo>
                  <a:lnTo>
                    <a:pt x="23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4"/>
            <p:cNvSpPr/>
            <p:nvPr/>
          </p:nvSpPr>
          <p:spPr>
            <a:xfrm>
              <a:off x="3374953" y="4616690"/>
              <a:ext cx="32576" cy="31992"/>
            </a:xfrm>
            <a:custGeom>
              <a:avLst/>
              <a:gdLst/>
              <a:ahLst/>
              <a:cxnLst/>
              <a:rect l="l" t="t" r="r" b="b"/>
              <a:pathLst>
                <a:path w="1172" h="1151" extrusionOk="0">
                  <a:moveTo>
                    <a:pt x="180" y="0"/>
                  </a:moveTo>
                  <a:lnTo>
                    <a:pt x="180" y="99"/>
                  </a:lnTo>
                  <a:cubicBezTo>
                    <a:pt x="180" y="238"/>
                    <a:pt x="101" y="357"/>
                    <a:pt x="1" y="416"/>
                  </a:cubicBezTo>
                  <a:lnTo>
                    <a:pt x="577" y="1151"/>
                  </a:lnTo>
                  <a:lnTo>
                    <a:pt x="1172" y="416"/>
                  </a:lnTo>
                  <a:cubicBezTo>
                    <a:pt x="1072" y="357"/>
                    <a:pt x="993" y="238"/>
                    <a:pt x="993" y="99"/>
                  </a:cubicBezTo>
                  <a:lnTo>
                    <a:pt x="993" y="0"/>
                  </a:lnTo>
                  <a:close/>
                </a:path>
              </a:pathLst>
            </a:custGeom>
            <a:solidFill>
              <a:srgbClr val="FFB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4"/>
            <p:cNvSpPr/>
            <p:nvPr/>
          </p:nvSpPr>
          <p:spPr>
            <a:xfrm>
              <a:off x="3362834" y="4543924"/>
              <a:ext cx="56257" cy="35300"/>
            </a:xfrm>
            <a:custGeom>
              <a:avLst/>
              <a:gdLst/>
              <a:ahLst/>
              <a:cxnLst/>
              <a:rect l="l" t="t" r="r" b="b"/>
              <a:pathLst>
                <a:path w="2024" h="1270" extrusionOk="0">
                  <a:moveTo>
                    <a:pt x="1013" y="0"/>
                  </a:moveTo>
                  <a:cubicBezTo>
                    <a:pt x="458" y="0"/>
                    <a:pt x="1" y="456"/>
                    <a:pt x="1" y="1011"/>
                  </a:cubicBezTo>
                  <a:lnTo>
                    <a:pt x="1" y="1270"/>
                  </a:lnTo>
                  <a:lnTo>
                    <a:pt x="497" y="1270"/>
                  </a:lnTo>
                  <a:cubicBezTo>
                    <a:pt x="834" y="1270"/>
                    <a:pt x="1151" y="1111"/>
                    <a:pt x="1349" y="852"/>
                  </a:cubicBezTo>
                  <a:lnTo>
                    <a:pt x="2024" y="1270"/>
                  </a:lnTo>
                  <a:lnTo>
                    <a:pt x="2024" y="1011"/>
                  </a:lnTo>
                  <a:cubicBezTo>
                    <a:pt x="2024" y="456"/>
                    <a:pt x="1587" y="0"/>
                    <a:pt x="10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4"/>
            <p:cNvSpPr/>
            <p:nvPr/>
          </p:nvSpPr>
          <p:spPr>
            <a:xfrm>
              <a:off x="3362834" y="4567605"/>
              <a:ext cx="56257" cy="51310"/>
            </a:xfrm>
            <a:custGeom>
              <a:avLst/>
              <a:gdLst/>
              <a:ahLst/>
              <a:cxnLst/>
              <a:rect l="l" t="t" r="r" b="b"/>
              <a:pathLst>
                <a:path w="2024" h="1846" extrusionOk="0">
                  <a:moveTo>
                    <a:pt x="1349" y="0"/>
                  </a:moveTo>
                  <a:lnTo>
                    <a:pt x="1132" y="199"/>
                  </a:lnTo>
                  <a:cubicBezTo>
                    <a:pt x="953" y="338"/>
                    <a:pt x="735" y="418"/>
                    <a:pt x="497" y="418"/>
                  </a:cubicBezTo>
                  <a:lnTo>
                    <a:pt x="1" y="418"/>
                  </a:lnTo>
                  <a:lnTo>
                    <a:pt x="1" y="833"/>
                  </a:lnTo>
                  <a:cubicBezTo>
                    <a:pt x="1" y="1389"/>
                    <a:pt x="458" y="1846"/>
                    <a:pt x="1013" y="1846"/>
                  </a:cubicBezTo>
                  <a:cubicBezTo>
                    <a:pt x="1587" y="1846"/>
                    <a:pt x="2024" y="1389"/>
                    <a:pt x="2024" y="833"/>
                  </a:cubicBezTo>
                  <a:lnTo>
                    <a:pt x="2024" y="418"/>
                  </a:lnTo>
                  <a:lnTo>
                    <a:pt x="1687" y="199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4"/>
            <p:cNvSpPr/>
            <p:nvPr/>
          </p:nvSpPr>
          <p:spPr>
            <a:xfrm>
              <a:off x="3202989" y="4655268"/>
              <a:ext cx="123493" cy="138947"/>
            </a:xfrm>
            <a:custGeom>
              <a:avLst/>
              <a:gdLst/>
              <a:ahLst/>
              <a:cxnLst/>
              <a:rect l="l" t="t" r="r" b="b"/>
              <a:pathLst>
                <a:path w="4443" h="4999" extrusionOk="0">
                  <a:moveTo>
                    <a:pt x="2221" y="535"/>
                  </a:moveTo>
                  <a:cubicBezTo>
                    <a:pt x="2539" y="535"/>
                    <a:pt x="2837" y="734"/>
                    <a:pt x="2935" y="1032"/>
                  </a:cubicBezTo>
                  <a:lnTo>
                    <a:pt x="2697" y="892"/>
                  </a:lnTo>
                  <a:cubicBezTo>
                    <a:pt x="2653" y="870"/>
                    <a:pt x="2606" y="859"/>
                    <a:pt x="2560" y="859"/>
                  </a:cubicBezTo>
                  <a:cubicBezTo>
                    <a:pt x="2483" y="859"/>
                    <a:pt x="2411" y="890"/>
                    <a:pt x="2361" y="953"/>
                  </a:cubicBezTo>
                  <a:cubicBezTo>
                    <a:pt x="2182" y="1151"/>
                    <a:pt x="1944" y="1249"/>
                    <a:pt x="1706" y="1249"/>
                  </a:cubicBezTo>
                  <a:lnTo>
                    <a:pt x="1468" y="1249"/>
                  </a:lnTo>
                  <a:cubicBezTo>
                    <a:pt x="1488" y="853"/>
                    <a:pt x="1806" y="535"/>
                    <a:pt x="2221" y="535"/>
                  </a:cubicBezTo>
                  <a:close/>
                  <a:moveTo>
                    <a:pt x="2599" y="1448"/>
                  </a:moveTo>
                  <a:lnTo>
                    <a:pt x="2975" y="1667"/>
                  </a:lnTo>
                  <a:lnTo>
                    <a:pt x="2975" y="1963"/>
                  </a:lnTo>
                  <a:cubicBezTo>
                    <a:pt x="2975" y="2360"/>
                    <a:pt x="2639" y="2698"/>
                    <a:pt x="2221" y="2698"/>
                  </a:cubicBezTo>
                  <a:cubicBezTo>
                    <a:pt x="1806" y="2698"/>
                    <a:pt x="1468" y="2360"/>
                    <a:pt x="1468" y="1963"/>
                  </a:cubicBezTo>
                  <a:lnTo>
                    <a:pt x="1468" y="1786"/>
                  </a:lnTo>
                  <a:lnTo>
                    <a:pt x="1706" y="1786"/>
                  </a:lnTo>
                  <a:cubicBezTo>
                    <a:pt x="2023" y="1786"/>
                    <a:pt x="2340" y="1667"/>
                    <a:pt x="2599" y="1448"/>
                  </a:cubicBezTo>
                  <a:close/>
                  <a:moveTo>
                    <a:pt x="2420" y="3214"/>
                  </a:moveTo>
                  <a:cubicBezTo>
                    <a:pt x="2420" y="3253"/>
                    <a:pt x="2440" y="3293"/>
                    <a:pt x="2459" y="3312"/>
                  </a:cubicBezTo>
                  <a:lnTo>
                    <a:pt x="2221" y="3610"/>
                  </a:lnTo>
                  <a:lnTo>
                    <a:pt x="1983" y="3312"/>
                  </a:lnTo>
                  <a:cubicBezTo>
                    <a:pt x="2004" y="3293"/>
                    <a:pt x="2004" y="3253"/>
                    <a:pt x="2023" y="3214"/>
                  </a:cubicBezTo>
                  <a:cubicBezTo>
                    <a:pt x="2083" y="3233"/>
                    <a:pt x="2163" y="3233"/>
                    <a:pt x="2221" y="3233"/>
                  </a:cubicBezTo>
                  <a:cubicBezTo>
                    <a:pt x="2282" y="3233"/>
                    <a:pt x="2340" y="3233"/>
                    <a:pt x="2420" y="3214"/>
                  </a:cubicBezTo>
                  <a:close/>
                  <a:moveTo>
                    <a:pt x="2896" y="3629"/>
                  </a:moveTo>
                  <a:lnTo>
                    <a:pt x="3353" y="3709"/>
                  </a:lnTo>
                  <a:cubicBezTo>
                    <a:pt x="3689" y="3769"/>
                    <a:pt x="3908" y="4046"/>
                    <a:pt x="3908" y="4364"/>
                  </a:cubicBezTo>
                  <a:lnTo>
                    <a:pt x="3908" y="4462"/>
                  </a:lnTo>
                  <a:lnTo>
                    <a:pt x="536" y="4462"/>
                  </a:lnTo>
                  <a:lnTo>
                    <a:pt x="536" y="4364"/>
                  </a:lnTo>
                  <a:cubicBezTo>
                    <a:pt x="536" y="4046"/>
                    <a:pt x="754" y="3769"/>
                    <a:pt x="1071" y="3709"/>
                  </a:cubicBezTo>
                  <a:lnTo>
                    <a:pt x="1528" y="3629"/>
                  </a:lnTo>
                  <a:lnTo>
                    <a:pt x="1547" y="3629"/>
                  </a:lnTo>
                  <a:lnTo>
                    <a:pt x="2004" y="4205"/>
                  </a:lnTo>
                  <a:cubicBezTo>
                    <a:pt x="2063" y="4264"/>
                    <a:pt x="2142" y="4304"/>
                    <a:pt x="2221" y="4304"/>
                  </a:cubicBezTo>
                  <a:cubicBezTo>
                    <a:pt x="2301" y="4304"/>
                    <a:pt x="2380" y="4264"/>
                    <a:pt x="2420" y="4205"/>
                  </a:cubicBezTo>
                  <a:lnTo>
                    <a:pt x="2896" y="3629"/>
                  </a:lnTo>
                  <a:close/>
                  <a:moveTo>
                    <a:pt x="2221" y="1"/>
                  </a:moveTo>
                  <a:cubicBezTo>
                    <a:pt x="1507" y="1"/>
                    <a:pt x="933" y="575"/>
                    <a:pt x="933" y="1289"/>
                  </a:cubicBezTo>
                  <a:lnTo>
                    <a:pt x="933" y="1963"/>
                  </a:lnTo>
                  <a:cubicBezTo>
                    <a:pt x="933" y="2400"/>
                    <a:pt x="1171" y="2796"/>
                    <a:pt x="1528" y="3034"/>
                  </a:cubicBezTo>
                  <a:cubicBezTo>
                    <a:pt x="1528" y="3055"/>
                    <a:pt x="1507" y="3055"/>
                    <a:pt x="1507" y="3074"/>
                  </a:cubicBezTo>
                  <a:cubicBezTo>
                    <a:pt x="1488" y="3074"/>
                    <a:pt x="1488" y="3095"/>
                    <a:pt x="1468" y="3095"/>
                  </a:cubicBezTo>
                  <a:lnTo>
                    <a:pt x="1449" y="3095"/>
                  </a:lnTo>
                  <a:lnTo>
                    <a:pt x="992" y="3193"/>
                  </a:lnTo>
                  <a:cubicBezTo>
                    <a:pt x="417" y="3293"/>
                    <a:pt x="0" y="3788"/>
                    <a:pt x="0" y="4364"/>
                  </a:cubicBezTo>
                  <a:lnTo>
                    <a:pt x="0" y="4740"/>
                  </a:lnTo>
                  <a:cubicBezTo>
                    <a:pt x="0" y="4879"/>
                    <a:pt x="119" y="4998"/>
                    <a:pt x="259" y="4998"/>
                  </a:cubicBezTo>
                  <a:lnTo>
                    <a:pt x="4186" y="4998"/>
                  </a:lnTo>
                  <a:cubicBezTo>
                    <a:pt x="4324" y="4998"/>
                    <a:pt x="4443" y="4879"/>
                    <a:pt x="4443" y="4740"/>
                  </a:cubicBezTo>
                  <a:lnTo>
                    <a:pt x="4443" y="4364"/>
                  </a:lnTo>
                  <a:cubicBezTo>
                    <a:pt x="4443" y="3788"/>
                    <a:pt x="4027" y="3293"/>
                    <a:pt x="3451" y="3193"/>
                  </a:cubicBezTo>
                  <a:lnTo>
                    <a:pt x="2996" y="3095"/>
                  </a:lnTo>
                  <a:cubicBezTo>
                    <a:pt x="2956" y="3095"/>
                    <a:pt x="2916" y="3074"/>
                    <a:pt x="2916" y="3034"/>
                  </a:cubicBezTo>
                  <a:cubicBezTo>
                    <a:pt x="3253" y="2796"/>
                    <a:pt x="3491" y="2400"/>
                    <a:pt x="3491" y="1963"/>
                  </a:cubicBezTo>
                  <a:lnTo>
                    <a:pt x="3491" y="1289"/>
                  </a:lnTo>
                  <a:cubicBezTo>
                    <a:pt x="3491" y="575"/>
                    <a:pt x="2916" y="1"/>
                    <a:pt x="22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4"/>
            <p:cNvSpPr/>
            <p:nvPr/>
          </p:nvSpPr>
          <p:spPr>
            <a:xfrm>
              <a:off x="3329231" y="4536725"/>
              <a:ext cx="123521" cy="138947"/>
            </a:xfrm>
            <a:custGeom>
              <a:avLst/>
              <a:gdLst/>
              <a:ahLst/>
              <a:cxnLst/>
              <a:rect l="l" t="t" r="r" b="b"/>
              <a:pathLst>
                <a:path w="4444" h="4999" extrusionOk="0">
                  <a:moveTo>
                    <a:pt x="2222" y="516"/>
                  </a:moveTo>
                  <a:cubicBezTo>
                    <a:pt x="2558" y="516"/>
                    <a:pt x="2836" y="735"/>
                    <a:pt x="2936" y="1032"/>
                  </a:cubicBezTo>
                  <a:lnTo>
                    <a:pt x="2698" y="894"/>
                  </a:lnTo>
                  <a:cubicBezTo>
                    <a:pt x="2653" y="871"/>
                    <a:pt x="2606" y="860"/>
                    <a:pt x="2559" y="860"/>
                  </a:cubicBezTo>
                  <a:cubicBezTo>
                    <a:pt x="2483" y="860"/>
                    <a:pt x="2410" y="891"/>
                    <a:pt x="2360" y="953"/>
                  </a:cubicBezTo>
                  <a:cubicBezTo>
                    <a:pt x="2201" y="1151"/>
                    <a:pt x="1963" y="1251"/>
                    <a:pt x="1706" y="1251"/>
                  </a:cubicBezTo>
                  <a:lnTo>
                    <a:pt x="1487" y="1251"/>
                  </a:lnTo>
                  <a:cubicBezTo>
                    <a:pt x="1487" y="854"/>
                    <a:pt x="1825" y="516"/>
                    <a:pt x="2222" y="516"/>
                  </a:cubicBezTo>
                  <a:close/>
                  <a:moveTo>
                    <a:pt x="2598" y="1449"/>
                  </a:moveTo>
                  <a:lnTo>
                    <a:pt x="2976" y="1667"/>
                  </a:lnTo>
                  <a:lnTo>
                    <a:pt x="2976" y="1944"/>
                  </a:lnTo>
                  <a:cubicBezTo>
                    <a:pt x="2976" y="2362"/>
                    <a:pt x="2638" y="2698"/>
                    <a:pt x="2222" y="2698"/>
                  </a:cubicBezTo>
                  <a:cubicBezTo>
                    <a:pt x="1825" y="2698"/>
                    <a:pt x="1487" y="2362"/>
                    <a:pt x="1487" y="1944"/>
                  </a:cubicBezTo>
                  <a:lnTo>
                    <a:pt x="1487" y="1786"/>
                  </a:lnTo>
                  <a:lnTo>
                    <a:pt x="1706" y="1786"/>
                  </a:lnTo>
                  <a:cubicBezTo>
                    <a:pt x="2043" y="1786"/>
                    <a:pt x="2360" y="1667"/>
                    <a:pt x="2598" y="1449"/>
                  </a:cubicBezTo>
                  <a:close/>
                  <a:moveTo>
                    <a:pt x="2420" y="3214"/>
                  </a:moveTo>
                  <a:cubicBezTo>
                    <a:pt x="2439" y="3253"/>
                    <a:pt x="2460" y="3274"/>
                    <a:pt x="2460" y="3314"/>
                  </a:cubicBezTo>
                  <a:lnTo>
                    <a:pt x="2222" y="3610"/>
                  </a:lnTo>
                  <a:lnTo>
                    <a:pt x="1984" y="3314"/>
                  </a:lnTo>
                  <a:cubicBezTo>
                    <a:pt x="2003" y="3274"/>
                    <a:pt x="2024" y="3253"/>
                    <a:pt x="2043" y="3214"/>
                  </a:cubicBezTo>
                  <a:cubicBezTo>
                    <a:pt x="2103" y="3214"/>
                    <a:pt x="2162" y="3234"/>
                    <a:pt x="2222" y="3234"/>
                  </a:cubicBezTo>
                  <a:cubicBezTo>
                    <a:pt x="2301" y="3234"/>
                    <a:pt x="2360" y="3214"/>
                    <a:pt x="2420" y="3214"/>
                  </a:cubicBezTo>
                  <a:close/>
                  <a:moveTo>
                    <a:pt x="2915" y="3610"/>
                  </a:moveTo>
                  <a:lnTo>
                    <a:pt x="3372" y="3710"/>
                  </a:lnTo>
                  <a:cubicBezTo>
                    <a:pt x="3690" y="3769"/>
                    <a:pt x="3928" y="4047"/>
                    <a:pt x="3928" y="4364"/>
                  </a:cubicBezTo>
                  <a:lnTo>
                    <a:pt x="3928" y="4464"/>
                  </a:lnTo>
                  <a:lnTo>
                    <a:pt x="535" y="4464"/>
                  </a:lnTo>
                  <a:lnTo>
                    <a:pt x="535" y="4364"/>
                  </a:lnTo>
                  <a:cubicBezTo>
                    <a:pt x="535" y="4047"/>
                    <a:pt x="773" y="3769"/>
                    <a:pt x="1091" y="3710"/>
                  </a:cubicBezTo>
                  <a:lnTo>
                    <a:pt x="1548" y="3610"/>
                  </a:lnTo>
                  <a:lnTo>
                    <a:pt x="1567" y="3610"/>
                  </a:lnTo>
                  <a:lnTo>
                    <a:pt x="2024" y="4205"/>
                  </a:lnTo>
                  <a:cubicBezTo>
                    <a:pt x="2082" y="4266"/>
                    <a:pt x="2143" y="4305"/>
                    <a:pt x="2222" y="4305"/>
                  </a:cubicBezTo>
                  <a:cubicBezTo>
                    <a:pt x="2301" y="4305"/>
                    <a:pt x="2381" y="4266"/>
                    <a:pt x="2439" y="4205"/>
                  </a:cubicBezTo>
                  <a:lnTo>
                    <a:pt x="2896" y="3610"/>
                  </a:lnTo>
                  <a:close/>
                  <a:moveTo>
                    <a:pt x="2222" y="1"/>
                  </a:moveTo>
                  <a:cubicBezTo>
                    <a:pt x="1527" y="1"/>
                    <a:pt x="953" y="577"/>
                    <a:pt x="953" y="1270"/>
                  </a:cubicBezTo>
                  <a:lnTo>
                    <a:pt x="953" y="1310"/>
                  </a:lnTo>
                  <a:lnTo>
                    <a:pt x="953" y="1944"/>
                  </a:lnTo>
                  <a:cubicBezTo>
                    <a:pt x="953" y="2401"/>
                    <a:pt x="1191" y="2798"/>
                    <a:pt x="1548" y="3015"/>
                  </a:cubicBezTo>
                  <a:cubicBezTo>
                    <a:pt x="1434" y="2946"/>
                    <a:pt x="1391" y="2923"/>
                    <a:pt x="1385" y="2923"/>
                  </a:cubicBezTo>
                  <a:lnTo>
                    <a:pt x="1385" y="2923"/>
                  </a:lnTo>
                  <a:cubicBezTo>
                    <a:pt x="1373" y="2923"/>
                    <a:pt x="1514" y="3017"/>
                    <a:pt x="1543" y="3017"/>
                  </a:cubicBezTo>
                  <a:cubicBezTo>
                    <a:pt x="1545" y="3017"/>
                    <a:pt x="1547" y="3016"/>
                    <a:pt x="1548" y="3015"/>
                  </a:cubicBezTo>
                  <a:lnTo>
                    <a:pt x="1548" y="3015"/>
                  </a:lnTo>
                  <a:cubicBezTo>
                    <a:pt x="1527" y="3055"/>
                    <a:pt x="1487" y="3095"/>
                    <a:pt x="1448" y="3095"/>
                  </a:cubicBezTo>
                  <a:lnTo>
                    <a:pt x="992" y="3174"/>
                  </a:lnTo>
                  <a:cubicBezTo>
                    <a:pt x="416" y="3293"/>
                    <a:pt x="1" y="3790"/>
                    <a:pt x="1" y="4364"/>
                  </a:cubicBezTo>
                  <a:lnTo>
                    <a:pt x="1" y="4721"/>
                  </a:lnTo>
                  <a:cubicBezTo>
                    <a:pt x="1" y="4880"/>
                    <a:pt x="120" y="4999"/>
                    <a:pt x="278" y="4999"/>
                  </a:cubicBezTo>
                  <a:lnTo>
                    <a:pt x="4185" y="4999"/>
                  </a:lnTo>
                  <a:cubicBezTo>
                    <a:pt x="4324" y="4999"/>
                    <a:pt x="4443" y="4880"/>
                    <a:pt x="4443" y="4721"/>
                  </a:cubicBezTo>
                  <a:lnTo>
                    <a:pt x="4443" y="4364"/>
                  </a:lnTo>
                  <a:cubicBezTo>
                    <a:pt x="4443" y="3790"/>
                    <a:pt x="4026" y="3293"/>
                    <a:pt x="3471" y="3174"/>
                  </a:cubicBezTo>
                  <a:lnTo>
                    <a:pt x="3015" y="3095"/>
                  </a:lnTo>
                  <a:cubicBezTo>
                    <a:pt x="2976" y="3095"/>
                    <a:pt x="2936" y="3055"/>
                    <a:pt x="2915" y="3015"/>
                  </a:cubicBezTo>
                  <a:cubicBezTo>
                    <a:pt x="3272" y="2798"/>
                    <a:pt x="3510" y="2401"/>
                    <a:pt x="3510" y="1944"/>
                  </a:cubicBezTo>
                  <a:lnTo>
                    <a:pt x="3510" y="1270"/>
                  </a:lnTo>
                  <a:cubicBezTo>
                    <a:pt x="3510" y="577"/>
                    <a:pt x="2936" y="1"/>
                    <a:pt x="22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4"/>
            <p:cNvSpPr/>
            <p:nvPr/>
          </p:nvSpPr>
          <p:spPr>
            <a:xfrm>
              <a:off x="3329231" y="4773756"/>
              <a:ext cx="123521" cy="138947"/>
            </a:xfrm>
            <a:custGeom>
              <a:avLst/>
              <a:gdLst/>
              <a:ahLst/>
              <a:cxnLst/>
              <a:rect l="l" t="t" r="r" b="b"/>
              <a:pathLst>
                <a:path w="4444" h="4999" extrusionOk="0">
                  <a:moveTo>
                    <a:pt x="2222" y="537"/>
                  </a:moveTo>
                  <a:cubicBezTo>
                    <a:pt x="2558" y="537"/>
                    <a:pt x="2836" y="755"/>
                    <a:pt x="2936" y="1053"/>
                  </a:cubicBezTo>
                  <a:lnTo>
                    <a:pt x="2698" y="913"/>
                  </a:lnTo>
                  <a:cubicBezTo>
                    <a:pt x="2648" y="880"/>
                    <a:pt x="2595" y="864"/>
                    <a:pt x="2544" y="864"/>
                  </a:cubicBezTo>
                  <a:cubicBezTo>
                    <a:pt x="2473" y="864"/>
                    <a:pt x="2406" y="895"/>
                    <a:pt x="2360" y="953"/>
                  </a:cubicBezTo>
                  <a:cubicBezTo>
                    <a:pt x="2201" y="1151"/>
                    <a:pt x="1963" y="1270"/>
                    <a:pt x="1706" y="1270"/>
                  </a:cubicBezTo>
                  <a:lnTo>
                    <a:pt x="1487" y="1270"/>
                  </a:lnTo>
                  <a:cubicBezTo>
                    <a:pt x="1487" y="854"/>
                    <a:pt x="1825" y="537"/>
                    <a:pt x="2222" y="537"/>
                  </a:cubicBezTo>
                  <a:close/>
                  <a:moveTo>
                    <a:pt x="2598" y="1468"/>
                  </a:moveTo>
                  <a:lnTo>
                    <a:pt x="2976" y="1687"/>
                  </a:lnTo>
                  <a:lnTo>
                    <a:pt x="2976" y="1965"/>
                  </a:lnTo>
                  <a:cubicBezTo>
                    <a:pt x="2976" y="2381"/>
                    <a:pt x="2638" y="2719"/>
                    <a:pt x="2222" y="2719"/>
                  </a:cubicBezTo>
                  <a:cubicBezTo>
                    <a:pt x="1825" y="2719"/>
                    <a:pt x="1487" y="2381"/>
                    <a:pt x="1487" y="1965"/>
                  </a:cubicBezTo>
                  <a:lnTo>
                    <a:pt x="1487" y="1786"/>
                  </a:lnTo>
                  <a:lnTo>
                    <a:pt x="1706" y="1786"/>
                  </a:lnTo>
                  <a:cubicBezTo>
                    <a:pt x="2043" y="1786"/>
                    <a:pt x="2360" y="1667"/>
                    <a:pt x="2598" y="1468"/>
                  </a:cubicBezTo>
                  <a:close/>
                  <a:moveTo>
                    <a:pt x="2420" y="3234"/>
                  </a:moveTo>
                  <a:cubicBezTo>
                    <a:pt x="2439" y="3253"/>
                    <a:pt x="2460" y="3293"/>
                    <a:pt x="2460" y="3314"/>
                  </a:cubicBezTo>
                  <a:lnTo>
                    <a:pt x="2222" y="3610"/>
                  </a:lnTo>
                  <a:lnTo>
                    <a:pt x="1984" y="3314"/>
                  </a:lnTo>
                  <a:cubicBezTo>
                    <a:pt x="2003" y="3293"/>
                    <a:pt x="2024" y="3253"/>
                    <a:pt x="2043" y="3234"/>
                  </a:cubicBezTo>
                  <a:close/>
                  <a:moveTo>
                    <a:pt x="2915" y="3631"/>
                  </a:moveTo>
                  <a:lnTo>
                    <a:pt x="3372" y="3710"/>
                  </a:lnTo>
                  <a:cubicBezTo>
                    <a:pt x="3690" y="3769"/>
                    <a:pt x="3928" y="4047"/>
                    <a:pt x="3928" y="4385"/>
                  </a:cubicBezTo>
                  <a:lnTo>
                    <a:pt x="3928" y="4483"/>
                  </a:lnTo>
                  <a:lnTo>
                    <a:pt x="535" y="4483"/>
                  </a:lnTo>
                  <a:lnTo>
                    <a:pt x="535" y="4385"/>
                  </a:lnTo>
                  <a:cubicBezTo>
                    <a:pt x="535" y="4047"/>
                    <a:pt x="773" y="3769"/>
                    <a:pt x="1091" y="3710"/>
                  </a:cubicBezTo>
                  <a:lnTo>
                    <a:pt x="1548" y="3631"/>
                  </a:lnTo>
                  <a:lnTo>
                    <a:pt x="1567" y="3631"/>
                  </a:lnTo>
                  <a:lnTo>
                    <a:pt x="2024" y="4205"/>
                  </a:lnTo>
                  <a:cubicBezTo>
                    <a:pt x="2082" y="4266"/>
                    <a:pt x="2143" y="4305"/>
                    <a:pt x="2222" y="4305"/>
                  </a:cubicBezTo>
                  <a:cubicBezTo>
                    <a:pt x="2301" y="4305"/>
                    <a:pt x="2381" y="4266"/>
                    <a:pt x="2439" y="4205"/>
                  </a:cubicBezTo>
                  <a:lnTo>
                    <a:pt x="2896" y="3631"/>
                  </a:lnTo>
                  <a:close/>
                  <a:moveTo>
                    <a:pt x="2222" y="1"/>
                  </a:moveTo>
                  <a:cubicBezTo>
                    <a:pt x="1527" y="1"/>
                    <a:pt x="953" y="577"/>
                    <a:pt x="953" y="1291"/>
                  </a:cubicBezTo>
                  <a:lnTo>
                    <a:pt x="953" y="1965"/>
                  </a:lnTo>
                  <a:cubicBezTo>
                    <a:pt x="953" y="2420"/>
                    <a:pt x="1191" y="2817"/>
                    <a:pt x="1548" y="3036"/>
                  </a:cubicBezTo>
                  <a:cubicBezTo>
                    <a:pt x="1527" y="3076"/>
                    <a:pt x="1487" y="3095"/>
                    <a:pt x="1448" y="3115"/>
                  </a:cubicBezTo>
                  <a:lnTo>
                    <a:pt x="992" y="3195"/>
                  </a:lnTo>
                  <a:cubicBezTo>
                    <a:pt x="416" y="3293"/>
                    <a:pt x="1" y="3790"/>
                    <a:pt x="1" y="4385"/>
                  </a:cubicBezTo>
                  <a:lnTo>
                    <a:pt x="1" y="4742"/>
                  </a:lnTo>
                  <a:cubicBezTo>
                    <a:pt x="1" y="4880"/>
                    <a:pt x="120" y="4999"/>
                    <a:pt x="278" y="4999"/>
                  </a:cubicBezTo>
                  <a:lnTo>
                    <a:pt x="4185" y="4999"/>
                  </a:lnTo>
                  <a:cubicBezTo>
                    <a:pt x="4324" y="4999"/>
                    <a:pt x="4443" y="4880"/>
                    <a:pt x="4443" y="4742"/>
                  </a:cubicBezTo>
                  <a:lnTo>
                    <a:pt x="4443" y="4385"/>
                  </a:lnTo>
                  <a:cubicBezTo>
                    <a:pt x="4443" y="3790"/>
                    <a:pt x="4026" y="3293"/>
                    <a:pt x="3471" y="3195"/>
                  </a:cubicBezTo>
                  <a:lnTo>
                    <a:pt x="3015" y="3115"/>
                  </a:lnTo>
                  <a:cubicBezTo>
                    <a:pt x="2976" y="3095"/>
                    <a:pt x="2936" y="3076"/>
                    <a:pt x="2915" y="3036"/>
                  </a:cubicBezTo>
                  <a:cubicBezTo>
                    <a:pt x="3272" y="2817"/>
                    <a:pt x="3510" y="2420"/>
                    <a:pt x="3510" y="1965"/>
                  </a:cubicBezTo>
                  <a:lnTo>
                    <a:pt x="3510" y="1291"/>
                  </a:lnTo>
                  <a:cubicBezTo>
                    <a:pt x="3510" y="577"/>
                    <a:pt x="2936" y="1"/>
                    <a:pt x="22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4"/>
            <p:cNvSpPr/>
            <p:nvPr/>
          </p:nvSpPr>
          <p:spPr>
            <a:xfrm>
              <a:off x="3456029" y="4655268"/>
              <a:ext cx="123493" cy="138947"/>
            </a:xfrm>
            <a:custGeom>
              <a:avLst/>
              <a:gdLst/>
              <a:ahLst/>
              <a:cxnLst/>
              <a:rect l="l" t="t" r="r" b="b"/>
              <a:pathLst>
                <a:path w="4443" h="4999" extrusionOk="0">
                  <a:moveTo>
                    <a:pt x="2221" y="535"/>
                  </a:moveTo>
                  <a:cubicBezTo>
                    <a:pt x="2539" y="535"/>
                    <a:pt x="2816" y="734"/>
                    <a:pt x="2915" y="1032"/>
                  </a:cubicBezTo>
                  <a:lnTo>
                    <a:pt x="2677" y="892"/>
                  </a:lnTo>
                  <a:cubicBezTo>
                    <a:pt x="2640" y="870"/>
                    <a:pt x="2595" y="859"/>
                    <a:pt x="2548" y="859"/>
                  </a:cubicBezTo>
                  <a:cubicBezTo>
                    <a:pt x="2471" y="859"/>
                    <a:pt x="2390" y="890"/>
                    <a:pt x="2340" y="953"/>
                  </a:cubicBezTo>
                  <a:cubicBezTo>
                    <a:pt x="2182" y="1151"/>
                    <a:pt x="1944" y="1249"/>
                    <a:pt x="1685" y="1249"/>
                  </a:cubicBezTo>
                  <a:lnTo>
                    <a:pt x="1468" y="1249"/>
                  </a:lnTo>
                  <a:cubicBezTo>
                    <a:pt x="1468" y="853"/>
                    <a:pt x="1804" y="535"/>
                    <a:pt x="2221" y="535"/>
                  </a:cubicBezTo>
                  <a:close/>
                  <a:moveTo>
                    <a:pt x="2598" y="1448"/>
                  </a:moveTo>
                  <a:lnTo>
                    <a:pt x="2955" y="1667"/>
                  </a:lnTo>
                  <a:lnTo>
                    <a:pt x="2955" y="1963"/>
                  </a:lnTo>
                  <a:cubicBezTo>
                    <a:pt x="2955" y="2360"/>
                    <a:pt x="2618" y="2698"/>
                    <a:pt x="2221" y="2698"/>
                  </a:cubicBezTo>
                  <a:cubicBezTo>
                    <a:pt x="1804" y="2698"/>
                    <a:pt x="1468" y="2360"/>
                    <a:pt x="1468" y="1963"/>
                  </a:cubicBezTo>
                  <a:lnTo>
                    <a:pt x="1468" y="1786"/>
                  </a:lnTo>
                  <a:lnTo>
                    <a:pt x="1685" y="1786"/>
                  </a:lnTo>
                  <a:cubicBezTo>
                    <a:pt x="2023" y="1786"/>
                    <a:pt x="2340" y="1667"/>
                    <a:pt x="2598" y="1448"/>
                  </a:cubicBezTo>
                  <a:close/>
                  <a:moveTo>
                    <a:pt x="2399" y="3214"/>
                  </a:moveTo>
                  <a:cubicBezTo>
                    <a:pt x="2420" y="3253"/>
                    <a:pt x="2439" y="3293"/>
                    <a:pt x="2459" y="3312"/>
                  </a:cubicBezTo>
                  <a:lnTo>
                    <a:pt x="2221" y="3610"/>
                  </a:lnTo>
                  <a:lnTo>
                    <a:pt x="1963" y="3312"/>
                  </a:lnTo>
                  <a:cubicBezTo>
                    <a:pt x="1983" y="3293"/>
                    <a:pt x="2003" y="3253"/>
                    <a:pt x="2023" y="3214"/>
                  </a:cubicBezTo>
                  <a:cubicBezTo>
                    <a:pt x="2082" y="3233"/>
                    <a:pt x="2142" y="3233"/>
                    <a:pt x="2221" y="3233"/>
                  </a:cubicBezTo>
                  <a:cubicBezTo>
                    <a:pt x="2280" y="3233"/>
                    <a:pt x="2340" y="3233"/>
                    <a:pt x="2399" y="3214"/>
                  </a:cubicBezTo>
                  <a:close/>
                  <a:moveTo>
                    <a:pt x="2896" y="3629"/>
                  </a:moveTo>
                  <a:lnTo>
                    <a:pt x="3351" y="3709"/>
                  </a:lnTo>
                  <a:cubicBezTo>
                    <a:pt x="3668" y="3769"/>
                    <a:pt x="3906" y="4046"/>
                    <a:pt x="3906" y="4364"/>
                  </a:cubicBezTo>
                  <a:lnTo>
                    <a:pt x="3906" y="4462"/>
                  </a:lnTo>
                  <a:lnTo>
                    <a:pt x="516" y="4462"/>
                  </a:lnTo>
                  <a:lnTo>
                    <a:pt x="516" y="4364"/>
                  </a:lnTo>
                  <a:cubicBezTo>
                    <a:pt x="516" y="4046"/>
                    <a:pt x="754" y="3769"/>
                    <a:pt x="1071" y="3709"/>
                  </a:cubicBezTo>
                  <a:lnTo>
                    <a:pt x="1527" y="3629"/>
                  </a:lnTo>
                  <a:lnTo>
                    <a:pt x="1547" y="3629"/>
                  </a:lnTo>
                  <a:lnTo>
                    <a:pt x="2003" y="4205"/>
                  </a:lnTo>
                  <a:cubicBezTo>
                    <a:pt x="2063" y="4264"/>
                    <a:pt x="2122" y="4304"/>
                    <a:pt x="2221" y="4304"/>
                  </a:cubicBezTo>
                  <a:cubicBezTo>
                    <a:pt x="2301" y="4304"/>
                    <a:pt x="2360" y="4264"/>
                    <a:pt x="2420" y="4205"/>
                  </a:cubicBezTo>
                  <a:lnTo>
                    <a:pt x="2875" y="3629"/>
                  </a:lnTo>
                  <a:close/>
                  <a:moveTo>
                    <a:pt x="2221" y="1"/>
                  </a:moveTo>
                  <a:cubicBezTo>
                    <a:pt x="1508" y="1"/>
                    <a:pt x="932" y="575"/>
                    <a:pt x="932" y="1289"/>
                  </a:cubicBezTo>
                  <a:lnTo>
                    <a:pt x="932" y="1963"/>
                  </a:lnTo>
                  <a:cubicBezTo>
                    <a:pt x="932" y="2400"/>
                    <a:pt x="1170" y="2796"/>
                    <a:pt x="1527" y="3034"/>
                  </a:cubicBezTo>
                  <a:cubicBezTo>
                    <a:pt x="1508" y="3074"/>
                    <a:pt x="1468" y="3095"/>
                    <a:pt x="1428" y="3095"/>
                  </a:cubicBezTo>
                  <a:lnTo>
                    <a:pt x="971" y="3193"/>
                  </a:lnTo>
                  <a:cubicBezTo>
                    <a:pt x="397" y="3293"/>
                    <a:pt x="0" y="3788"/>
                    <a:pt x="0" y="4364"/>
                  </a:cubicBezTo>
                  <a:lnTo>
                    <a:pt x="0" y="4740"/>
                  </a:lnTo>
                  <a:cubicBezTo>
                    <a:pt x="0" y="4879"/>
                    <a:pt x="119" y="4998"/>
                    <a:pt x="257" y="4998"/>
                  </a:cubicBezTo>
                  <a:lnTo>
                    <a:pt x="4165" y="4998"/>
                  </a:lnTo>
                  <a:cubicBezTo>
                    <a:pt x="4324" y="4998"/>
                    <a:pt x="4443" y="4879"/>
                    <a:pt x="4443" y="4740"/>
                  </a:cubicBezTo>
                  <a:lnTo>
                    <a:pt x="4443" y="4364"/>
                  </a:lnTo>
                  <a:cubicBezTo>
                    <a:pt x="4443" y="3788"/>
                    <a:pt x="4025" y="3293"/>
                    <a:pt x="3451" y="3193"/>
                  </a:cubicBezTo>
                  <a:lnTo>
                    <a:pt x="2994" y="3095"/>
                  </a:lnTo>
                  <a:cubicBezTo>
                    <a:pt x="2955" y="3095"/>
                    <a:pt x="2915" y="3074"/>
                    <a:pt x="2896" y="3034"/>
                  </a:cubicBezTo>
                  <a:cubicBezTo>
                    <a:pt x="3253" y="2796"/>
                    <a:pt x="3491" y="2400"/>
                    <a:pt x="3491" y="1963"/>
                  </a:cubicBezTo>
                  <a:lnTo>
                    <a:pt x="3491" y="1289"/>
                  </a:lnTo>
                  <a:cubicBezTo>
                    <a:pt x="3491" y="575"/>
                    <a:pt x="2915" y="1"/>
                    <a:pt x="22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4"/>
            <p:cNvSpPr/>
            <p:nvPr/>
          </p:nvSpPr>
          <p:spPr>
            <a:xfrm>
              <a:off x="3494608" y="4803440"/>
              <a:ext cx="16566" cy="15037"/>
            </a:xfrm>
            <a:custGeom>
              <a:avLst/>
              <a:gdLst/>
              <a:ahLst/>
              <a:cxnLst/>
              <a:rect l="l" t="t" r="r" b="b"/>
              <a:pathLst>
                <a:path w="596" h="541" extrusionOk="0">
                  <a:moveTo>
                    <a:pt x="298" y="0"/>
                  </a:moveTo>
                  <a:cubicBezTo>
                    <a:pt x="221" y="0"/>
                    <a:pt x="144" y="36"/>
                    <a:pt x="99" y="104"/>
                  </a:cubicBezTo>
                  <a:lnTo>
                    <a:pt x="80" y="104"/>
                  </a:lnTo>
                  <a:cubicBezTo>
                    <a:pt x="1" y="223"/>
                    <a:pt x="20" y="400"/>
                    <a:pt x="139" y="480"/>
                  </a:cubicBezTo>
                  <a:cubicBezTo>
                    <a:pt x="178" y="519"/>
                    <a:pt x="238" y="540"/>
                    <a:pt x="297" y="540"/>
                  </a:cubicBezTo>
                  <a:cubicBezTo>
                    <a:pt x="377" y="540"/>
                    <a:pt x="456" y="500"/>
                    <a:pt x="496" y="440"/>
                  </a:cubicBezTo>
                  <a:lnTo>
                    <a:pt x="516" y="421"/>
                  </a:lnTo>
                  <a:cubicBezTo>
                    <a:pt x="595" y="302"/>
                    <a:pt x="575" y="143"/>
                    <a:pt x="456" y="64"/>
                  </a:cubicBezTo>
                  <a:cubicBezTo>
                    <a:pt x="413" y="21"/>
                    <a:pt x="356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4"/>
            <p:cNvSpPr/>
            <p:nvPr/>
          </p:nvSpPr>
          <p:spPr>
            <a:xfrm>
              <a:off x="3443327" y="4822507"/>
              <a:ext cx="50198" cy="37273"/>
            </a:xfrm>
            <a:custGeom>
              <a:avLst/>
              <a:gdLst/>
              <a:ahLst/>
              <a:cxnLst/>
              <a:rect l="l" t="t" r="r" b="b"/>
              <a:pathLst>
                <a:path w="1806" h="1341" extrusionOk="0">
                  <a:moveTo>
                    <a:pt x="1516" y="0"/>
                  </a:moveTo>
                  <a:cubicBezTo>
                    <a:pt x="1452" y="0"/>
                    <a:pt x="1387" y="25"/>
                    <a:pt x="1330" y="71"/>
                  </a:cubicBezTo>
                  <a:cubicBezTo>
                    <a:pt x="992" y="370"/>
                    <a:pt x="616" y="627"/>
                    <a:pt x="199" y="825"/>
                  </a:cubicBezTo>
                  <a:cubicBezTo>
                    <a:pt x="61" y="885"/>
                    <a:pt x="0" y="1044"/>
                    <a:pt x="61" y="1182"/>
                  </a:cubicBezTo>
                  <a:cubicBezTo>
                    <a:pt x="119" y="1282"/>
                    <a:pt x="199" y="1341"/>
                    <a:pt x="299" y="1341"/>
                  </a:cubicBezTo>
                  <a:cubicBezTo>
                    <a:pt x="338" y="1341"/>
                    <a:pt x="378" y="1322"/>
                    <a:pt x="418" y="1301"/>
                  </a:cubicBezTo>
                  <a:cubicBezTo>
                    <a:pt x="873" y="1084"/>
                    <a:pt x="1309" y="806"/>
                    <a:pt x="1687" y="468"/>
                  </a:cubicBezTo>
                  <a:cubicBezTo>
                    <a:pt x="1806" y="370"/>
                    <a:pt x="1806" y="190"/>
                    <a:pt x="1706" y="92"/>
                  </a:cubicBezTo>
                  <a:cubicBezTo>
                    <a:pt x="1654" y="30"/>
                    <a:pt x="1586" y="0"/>
                    <a:pt x="15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4"/>
            <p:cNvSpPr/>
            <p:nvPr/>
          </p:nvSpPr>
          <p:spPr>
            <a:xfrm>
              <a:off x="3268584" y="4800327"/>
              <a:ext cx="69488" cy="58925"/>
            </a:xfrm>
            <a:custGeom>
              <a:avLst/>
              <a:gdLst/>
              <a:ahLst/>
              <a:cxnLst/>
              <a:rect l="l" t="t" r="r" b="b"/>
              <a:pathLst>
                <a:path w="2500" h="2120" extrusionOk="0">
                  <a:moveTo>
                    <a:pt x="291" y="0"/>
                  </a:moveTo>
                  <a:cubicBezTo>
                    <a:pt x="238" y="0"/>
                    <a:pt x="186" y="18"/>
                    <a:pt x="139" y="57"/>
                  </a:cubicBezTo>
                  <a:cubicBezTo>
                    <a:pt x="20" y="136"/>
                    <a:pt x="1" y="295"/>
                    <a:pt x="80" y="414"/>
                  </a:cubicBezTo>
                  <a:cubicBezTo>
                    <a:pt x="596" y="1128"/>
                    <a:pt x="1289" y="1723"/>
                    <a:pt x="2083" y="2099"/>
                  </a:cubicBezTo>
                  <a:cubicBezTo>
                    <a:pt x="2122" y="2120"/>
                    <a:pt x="2162" y="2120"/>
                    <a:pt x="2202" y="2120"/>
                  </a:cubicBezTo>
                  <a:cubicBezTo>
                    <a:pt x="2302" y="2120"/>
                    <a:pt x="2400" y="2059"/>
                    <a:pt x="2440" y="1980"/>
                  </a:cubicBezTo>
                  <a:cubicBezTo>
                    <a:pt x="2500" y="1842"/>
                    <a:pt x="2460" y="1683"/>
                    <a:pt x="2321" y="1623"/>
                  </a:cubicBezTo>
                  <a:cubicBezTo>
                    <a:pt x="1607" y="1266"/>
                    <a:pt x="972" y="750"/>
                    <a:pt x="517" y="116"/>
                  </a:cubicBezTo>
                  <a:cubicBezTo>
                    <a:pt x="456" y="43"/>
                    <a:pt x="373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3272447" y="4628947"/>
              <a:ext cx="17122" cy="15315"/>
            </a:xfrm>
            <a:custGeom>
              <a:avLst/>
              <a:gdLst/>
              <a:ahLst/>
              <a:cxnLst/>
              <a:rect l="l" t="t" r="r" b="b"/>
              <a:pathLst>
                <a:path w="616" h="551" extrusionOk="0">
                  <a:moveTo>
                    <a:pt x="317" y="1"/>
                  </a:moveTo>
                  <a:cubicBezTo>
                    <a:pt x="238" y="1"/>
                    <a:pt x="156" y="35"/>
                    <a:pt x="100" y="115"/>
                  </a:cubicBezTo>
                  <a:cubicBezTo>
                    <a:pt x="0" y="234"/>
                    <a:pt x="40" y="392"/>
                    <a:pt x="140" y="491"/>
                  </a:cubicBezTo>
                  <a:cubicBezTo>
                    <a:pt x="179" y="511"/>
                    <a:pt x="238" y="551"/>
                    <a:pt x="298" y="551"/>
                  </a:cubicBezTo>
                  <a:cubicBezTo>
                    <a:pt x="378" y="551"/>
                    <a:pt x="457" y="511"/>
                    <a:pt x="516" y="432"/>
                  </a:cubicBezTo>
                  <a:cubicBezTo>
                    <a:pt x="616" y="313"/>
                    <a:pt x="576" y="154"/>
                    <a:pt x="476" y="54"/>
                  </a:cubicBezTo>
                  <a:cubicBezTo>
                    <a:pt x="434" y="20"/>
                    <a:pt x="377" y="1"/>
                    <a:pt x="3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3293376" y="4587922"/>
              <a:ext cx="49642" cy="34827"/>
            </a:xfrm>
            <a:custGeom>
              <a:avLst/>
              <a:gdLst/>
              <a:ahLst/>
              <a:cxnLst/>
              <a:rect l="l" t="t" r="r" b="b"/>
              <a:pathLst>
                <a:path w="1786" h="1253" extrusionOk="0">
                  <a:moveTo>
                    <a:pt x="1496" y="0"/>
                  </a:moveTo>
                  <a:cubicBezTo>
                    <a:pt x="1462" y="0"/>
                    <a:pt x="1425" y="8"/>
                    <a:pt x="1389" y="23"/>
                  </a:cubicBezTo>
                  <a:cubicBezTo>
                    <a:pt x="934" y="221"/>
                    <a:pt x="516" y="480"/>
                    <a:pt x="140" y="777"/>
                  </a:cubicBezTo>
                  <a:cubicBezTo>
                    <a:pt x="21" y="877"/>
                    <a:pt x="1" y="1054"/>
                    <a:pt x="101" y="1154"/>
                  </a:cubicBezTo>
                  <a:cubicBezTo>
                    <a:pt x="159" y="1213"/>
                    <a:pt x="220" y="1253"/>
                    <a:pt x="299" y="1253"/>
                  </a:cubicBezTo>
                  <a:cubicBezTo>
                    <a:pt x="358" y="1253"/>
                    <a:pt x="418" y="1234"/>
                    <a:pt x="477" y="1194"/>
                  </a:cubicBezTo>
                  <a:cubicBezTo>
                    <a:pt x="815" y="916"/>
                    <a:pt x="1191" y="678"/>
                    <a:pt x="1587" y="499"/>
                  </a:cubicBezTo>
                  <a:cubicBezTo>
                    <a:pt x="1727" y="459"/>
                    <a:pt x="1786" y="301"/>
                    <a:pt x="1727" y="163"/>
                  </a:cubicBezTo>
                  <a:cubicBezTo>
                    <a:pt x="1682" y="59"/>
                    <a:pt x="1595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3433960" y="4585810"/>
              <a:ext cx="81050" cy="65068"/>
            </a:xfrm>
            <a:custGeom>
              <a:avLst/>
              <a:gdLst/>
              <a:ahLst/>
              <a:cxnLst/>
              <a:rect l="l" t="t" r="r" b="b"/>
              <a:pathLst>
                <a:path w="2916" h="2341" extrusionOk="0">
                  <a:moveTo>
                    <a:pt x="301" y="0"/>
                  </a:moveTo>
                  <a:cubicBezTo>
                    <a:pt x="191" y="0"/>
                    <a:pt x="86" y="72"/>
                    <a:pt x="41" y="178"/>
                  </a:cubicBezTo>
                  <a:cubicBezTo>
                    <a:pt x="1" y="297"/>
                    <a:pt x="60" y="456"/>
                    <a:pt x="199" y="516"/>
                  </a:cubicBezTo>
                  <a:cubicBezTo>
                    <a:pt x="1091" y="853"/>
                    <a:pt x="1845" y="1448"/>
                    <a:pt x="2400" y="2241"/>
                  </a:cubicBezTo>
                  <a:cubicBezTo>
                    <a:pt x="2440" y="2301"/>
                    <a:pt x="2519" y="2341"/>
                    <a:pt x="2619" y="2341"/>
                  </a:cubicBezTo>
                  <a:cubicBezTo>
                    <a:pt x="2658" y="2341"/>
                    <a:pt x="2717" y="2320"/>
                    <a:pt x="2757" y="2301"/>
                  </a:cubicBezTo>
                  <a:cubicBezTo>
                    <a:pt x="2876" y="2222"/>
                    <a:pt x="2916" y="2043"/>
                    <a:pt x="2836" y="1924"/>
                  </a:cubicBezTo>
                  <a:cubicBezTo>
                    <a:pt x="2222" y="1051"/>
                    <a:pt x="1369" y="397"/>
                    <a:pt x="398" y="20"/>
                  </a:cubicBezTo>
                  <a:cubicBezTo>
                    <a:pt x="366" y="6"/>
                    <a:pt x="333" y="0"/>
                    <a:pt x="3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1" name="Google Shape;2221;p34"/>
          <p:cNvGrpSpPr/>
          <p:nvPr/>
        </p:nvGrpSpPr>
        <p:grpSpPr>
          <a:xfrm>
            <a:off x="2674349" y="1971686"/>
            <a:ext cx="375978" cy="375981"/>
            <a:chOff x="5081611" y="4536725"/>
            <a:chExt cx="375978" cy="375981"/>
          </a:xfrm>
        </p:grpSpPr>
        <p:sp>
          <p:nvSpPr>
            <p:cNvPr id="2222" name="Google Shape;2222;p34"/>
            <p:cNvSpPr/>
            <p:nvPr/>
          </p:nvSpPr>
          <p:spPr>
            <a:xfrm>
              <a:off x="5088810" y="4658742"/>
              <a:ext cx="151066" cy="246820"/>
            </a:xfrm>
            <a:custGeom>
              <a:avLst/>
              <a:gdLst/>
              <a:ahLst/>
              <a:cxnLst/>
              <a:rect l="l" t="t" r="r" b="b"/>
              <a:pathLst>
                <a:path w="5435" h="8880" extrusionOk="0">
                  <a:moveTo>
                    <a:pt x="2522" y="5866"/>
                  </a:moveTo>
                  <a:cubicBezTo>
                    <a:pt x="2771" y="6127"/>
                    <a:pt x="2955" y="6320"/>
                    <a:pt x="2955" y="6320"/>
                  </a:cubicBezTo>
                  <a:lnTo>
                    <a:pt x="2539" y="5884"/>
                  </a:lnTo>
                  <a:lnTo>
                    <a:pt x="2522" y="5866"/>
                  </a:lnTo>
                  <a:close/>
                  <a:moveTo>
                    <a:pt x="631" y="1"/>
                  </a:moveTo>
                  <a:cubicBezTo>
                    <a:pt x="299" y="1"/>
                    <a:pt x="0" y="276"/>
                    <a:pt x="0" y="629"/>
                  </a:cubicBezTo>
                  <a:lnTo>
                    <a:pt x="0" y="4734"/>
                  </a:lnTo>
                  <a:cubicBezTo>
                    <a:pt x="0" y="5210"/>
                    <a:pt x="159" y="5686"/>
                    <a:pt x="437" y="6063"/>
                  </a:cubicBezTo>
                  <a:lnTo>
                    <a:pt x="892" y="6738"/>
                  </a:lnTo>
                  <a:lnTo>
                    <a:pt x="2023" y="8324"/>
                  </a:lnTo>
                  <a:lnTo>
                    <a:pt x="2420" y="8880"/>
                  </a:lnTo>
                  <a:lnTo>
                    <a:pt x="5435" y="8880"/>
                  </a:lnTo>
                  <a:lnTo>
                    <a:pt x="4998" y="6817"/>
                  </a:lnTo>
                  <a:cubicBezTo>
                    <a:pt x="4800" y="5884"/>
                    <a:pt x="4264" y="5072"/>
                    <a:pt x="3470" y="4536"/>
                  </a:cubicBezTo>
                  <a:lnTo>
                    <a:pt x="2539" y="3921"/>
                  </a:lnTo>
                  <a:cubicBezTo>
                    <a:pt x="2425" y="3840"/>
                    <a:pt x="2297" y="3802"/>
                    <a:pt x="2170" y="3802"/>
                  </a:cubicBezTo>
                  <a:cubicBezTo>
                    <a:pt x="1988" y="3802"/>
                    <a:pt x="1806" y="3880"/>
                    <a:pt x="1666" y="4020"/>
                  </a:cubicBezTo>
                  <a:cubicBezTo>
                    <a:pt x="1467" y="4253"/>
                    <a:pt x="1435" y="4584"/>
                    <a:pt x="1581" y="4848"/>
                  </a:cubicBezTo>
                  <a:lnTo>
                    <a:pt x="1581" y="4848"/>
                  </a:lnTo>
                  <a:cubicBezTo>
                    <a:pt x="1368" y="4570"/>
                    <a:pt x="1249" y="4226"/>
                    <a:pt x="1249" y="3882"/>
                  </a:cubicBezTo>
                  <a:lnTo>
                    <a:pt x="1249" y="629"/>
                  </a:lnTo>
                  <a:cubicBezTo>
                    <a:pt x="1249" y="331"/>
                    <a:pt x="1051" y="93"/>
                    <a:pt x="754" y="14"/>
                  </a:cubicBezTo>
                  <a:cubicBezTo>
                    <a:pt x="713" y="5"/>
                    <a:pt x="671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4"/>
            <p:cNvSpPr/>
            <p:nvPr/>
          </p:nvSpPr>
          <p:spPr>
            <a:xfrm>
              <a:off x="5299380" y="4658742"/>
              <a:ext cx="151066" cy="246820"/>
            </a:xfrm>
            <a:custGeom>
              <a:avLst/>
              <a:gdLst/>
              <a:ahLst/>
              <a:cxnLst/>
              <a:rect l="l" t="t" r="r" b="b"/>
              <a:pathLst>
                <a:path w="5435" h="8880" extrusionOk="0">
                  <a:moveTo>
                    <a:pt x="4810" y="1"/>
                  </a:moveTo>
                  <a:cubicBezTo>
                    <a:pt x="4768" y="1"/>
                    <a:pt x="4725" y="5"/>
                    <a:pt x="4681" y="14"/>
                  </a:cubicBezTo>
                  <a:cubicBezTo>
                    <a:pt x="4404" y="93"/>
                    <a:pt x="4205" y="331"/>
                    <a:pt x="4205" y="629"/>
                  </a:cubicBezTo>
                  <a:lnTo>
                    <a:pt x="4205" y="3882"/>
                  </a:lnTo>
                  <a:cubicBezTo>
                    <a:pt x="4205" y="4278"/>
                    <a:pt x="4047" y="4675"/>
                    <a:pt x="3769" y="4972"/>
                  </a:cubicBezTo>
                  <a:lnTo>
                    <a:pt x="3721" y="5022"/>
                  </a:lnTo>
                  <a:lnTo>
                    <a:pt x="3721" y="5022"/>
                  </a:lnTo>
                  <a:cubicBezTo>
                    <a:pt x="3730" y="5012"/>
                    <a:pt x="3739" y="5002"/>
                    <a:pt x="3748" y="4992"/>
                  </a:cubicBezTo>
                  <a:cubicBezTo>
                    <a:pt x="4007" y="4715"/>
                    <a:pt x="4007" y="4298"/>
                    <a:pt x="3769" y="4020"/>
                  </a:cubicBezTo>
                  <a:cubicBezTo>
                    <a:pt x="3640" y="3880"/>
                    <a:pt x="3457" y="3802"/>
                    <a:pt x="3271" y="3802"/>
                  </a:cubicBezTo>
                  <a:cubicBezTo>
                    <a:pt x="3141" y="3802"/>
                    <a:pt x="3010" y="3840"/>
                    <a:pt x="2896" y="3921"/>
                  </a:cubicBezTo>
                  <a:lnTo>
                    <a:pt x="1984" y="4536"/>
                  </a:lnTo>
                  <a:cubicBezTo>
                    <a:pt x="1191" y="5072"/>
                    <a:pt x="635" y="5884"/>
                    <a:pt x="437" y="6817"/>
                  </a:cubicBezTo>
                  <a:lnTo>
                    <a:pt x="1" y="8880"/>
                  </a:lnTo>
                  <a:lnTo>
                    <a:pt x="3015" y="8880"/>
                  </a:lnTo>
                  <a:lnTo>
                    <a:pt x="3412" y="8324"/>
                  </a:lnTo>
                  <a:lnTo>
                    <a:pt x="4542" y="6738"/>
                  </a:lnTo>
                  <a:lnTo>
                    <a:pt x="5018" y="6063"/>
                  </a:lnTo>
                  <a:cubicBezTo>
                    <a:pt x="5295" y="5686"/>
                    <a:pt x="5435" y="5210"/>
                    <a:pt x="5435" y="4734"/>
                  </a:cubicBezTo>
                  <a:lnTo>
                    <a:pt x="5435" y="629"/>
                  </a:lnTo>
                  <a:cubicBezTo>
                    <a:pt x="5435" y="276"/>
                    <a:pt x="5152" y="1"/>
                    <a:pt x="48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4"/>
            <p:cNvSpPr/>
            <p:nvPr/>
          </p:nvSpPr>
          <p:spPr>
            <a:xfrm>
              <a:off x="5287262" y="4668498"/>
              <a:ext cx="94837" cy="56257"/>
            </a:xfrm>
            <a:custGeom>
              <a:avLst/>
              <a:gdLst/>
              <a:ahLst/>
              <a:cxnLst/>
              <a:rect l="l" t="t" r="r" b="b"/>
              <a:pathLst>
                <a:path w="3412" h="2024" extrusionOk="0">
                  <a:moveTo>
                    <a:pt x="1151" y="1"/>
                  </a:moveTo>
                  <a:lnTo>
                    <a:pt x="1151" y="416"/>
                  </a:lnTo>
                  <a:lnTo>
                    <a:pt x="476" y="575"/>
                  </a:lnTo>
                  <a:cubicBezTo>
                    <a:pt x="297" y="635"/>
                    <a:pt x="138" y="715"/>
                    <a:pt x="0" y="853"/>
                  </a:cubicBezTo>
                  <a:lnTo>
                    <a:pt x="1923" y="2024"/>
                  </a:lnTo>
                  <a:lnTo>
                    <a:pt x="3412" y="2024"/>
                  </a:lnTo>
                  <a:lnTo>
                    <a:pt x="3412" y="1527"/>
                  </a:lnTo>
                  <a:cubicBezTo>
                    <a:pt x="3412" y="1072"/>
                    <a:pt x="3094" y="694"/>
                    <a:pt x="2658" y="575"/>
                  </a:cubicBezTo>
                  <a:lnTo>
                    <a:pt x="1984" y="416"/>
                  </a:lnTo>
                  <a:lnTo>
                    <a:pt x="19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4"/>
            <p:cNvSpPr/>
            <p:nvPr/>
          </p:nvSpPr>
          <p:spPr>
            <a:xfrm>
              <a:off x="5157685" y="4668498"/>
              <a:ext cx="94308" cy="56257"/>
            </a:xfrm>
            <a:custGeom>
              <a:avLst/>
              <a:gdLst/>
              <a:ahLst/>
              <a:cxnLst/>
              <a:rect l="l" t="t" r="r" b="b"/>
              <a:pathLst>
                <a:path w="3393" h="2024" extrusionOk="0">
                  <a:moveTo>
                    <a:pt x="1410" y="1"/>
                  </a:moveTo>
                  <a:lnTo>
                    <a:pt x="1410" y="416"/>
                  </a:lnTo>
                  <a:lnTo>
                    <a:pt x="754" y="575"/>
                  </a:lnTo>
                  <a:cubicBezTo>
                    <a:pt x="299" y="694"/>
                    <a:pt x="1" y="1072"/>
                    <a:pt x="1" y="1527"/>
                  </a:cubicBezTo>
                  <a:lnTo>
                    <a:pt x="1" y="2024"/>
                  </a:lnTo>
                  <a:lnTo>
                    <a:pt x="1489" y="2024"/>
                  </a:lnTo>
                  <a:lnTo>
                    <a:pt x="3393" y="853"/>
                  </a:lnTo>
                  <a:cubicBezTo>
                    <a:pt x="3274" y="715"/>
                    <a:pt x="3115" y="615"/>
                    <a:pt x="2917" y="575"/>
                  </a:cubicBezTo>
                  <a:lnTo>
                    <a:pt x="2243" y="416"/>
                  </a:lnTo>
                  <a:lnTo>
                    <a:pt x="22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4"/>
            <p:cNvSpPr/>
            <p:nvPr/>
          </p:nvSpPr>
          <p:spPr>
            <a:xfrm>
              <a:off x="5198487" y="4691651"/>
              <a:ext cx="142255" cy="69488"/>
            </a:xfrm>
            <a:custGeom>
              <a:avLst/>
              <a:gdLst/>
              <a:ahLst/>
              <a:cxnLst/>
              <a:rect l="l" t="t" r="r" b="b"/>
              <a:pathLst>
                <a:path w="5118" h="2500" extrusionOk="0">
                  <a:moveTo>
                    <a:pt x="1984" y="1"/>
                  </a:moveTo>
                  <a:lnTo>
                    <a:pt x="1052" y="239"/>
                  </a:lnTo>
                  <a:cubicBezTo>
                    <a:pt x="437" y="377"/>
                    <a:pt x="0" y="932"/>
                    <a:pt x="0" y="1548"/>
                  </a:cubicBezTo>
                  <a:lnTo>
                    <a:pt x="0" y="2499"/>
                  </a:lnTo>
                  <a:lnTo>
                    <a:pt x="5117" y="2499"/>
                  </a:lnTo>
                  <a:lnTo>
                    <a:pt x="5117" y="1548"/>
                  </a:lnTo>
                  <a:cubicBezTo>
                    <a:pt x="5117" y="932"/>
                    <a:pt x="4681" y="377"/>
                    <a:pt x="4067" y="239"/>
                  </a:cubicBezTo>
                  <a:lnTo>
                    <a:pt x="31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4"/>
            <p:cNvSpPr/>
            <p:nvPr/>
          </p:nvSpPr>
          <p:spPr>
            <a:xfrm>
              <a:off x="5253603" y="4675641"/>
              <a:ext cx="31992" cy="52421"/>
            </a:xfrm>
            <a:custGeom>
              <a:avLst/>
              <a:gdLst/>
              <a:ahLst/>
              <a:cxnLst/>
              <a:rect l="l" t="t" r="r" b="b"/>
              <a:pathLst>
                <a:path w="1151" h="1886" extrusionOk="0">
                  <a:moveTo>
                    <a:pt x="1" y="1"/>
                  </a:moveTo>
                  <a:lnTo>
                    <a:pt x="1" y="577"/>
                  </a:lnTo>
                  <a:lnTo>
                    <a:pt x="577" y="1886"/>
                  </a:lnTo>
                  <a:lnTo>
                    <a:pt x="1151" y="577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rgbClr val="FFB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4"/>
            <p:cNvSpPr/>
            <p:nvPr/>
          </p:nvSpPr>
          <p:spPr>
            <a:xfrm>
              <a:off x="5234342" y="4621081"/>
              <a:ext cx="71100" cy="57369"/>
            </a:xfrm>
            <a:custGeom>
              <a:avLst/>
              <a:gdLst/>
              <a:ahLst/>
              <a:cxnLst/>
              <a:rect l="l" t="t" r="r" b="b"/>
              <a:pathLst>
                <a:path w="2558" h="2064" extrusionOk="0">
                  <a:moveTo>
                    <a:pt x="0" y="1"/>
                  </a:moveTo>
                  <a:lnTo>
                    <a:pt x="0" y="794"/>
                  </a:lnTo>
                  <a:cubicBezTo>
                    <a:pt x="0" y="1488"/>
                    <a:pt x="575" y="2064"/>
                    <a:pt x="1270" y="2064"/>
                  </a:cubicBezTo>
                  <a:cubicBezTo>
                    <a:pt x="1984" y="2064"/>
                    <a:pt x="2558" y="1488"/>
                    <a:pt x="2558" y="794"/>
                  </a:cubicBezTo>
                  <a:lnTo>
                    <a:pt x="2558" y="1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4"/>
            <p:cNvSpPr/>
            <p:nvPr/>
          </p:nvSpPr>
          <p:spPr>
            <a:xfrm>
              <a:off x="5234342" y="4583614"/>
              <a:ext cx="71100" cy="44111"/>
            </a:xfrm>
            <a:custGeom>
              <a:avLst/>
              <a:gdLst/>
              <a:ahLst/>
              <a:cxnLst/>
              <a:rect l="l" t="t" r="r" b="b"/>
              <a:pathLst>
                <a:path w="2558" h="1587" extrusionOk="0">
                  <a:moveTo>
                    <a:pt x="1270" y="0"/>
                  </a:moveTo>
                  <a:cubicBezTo>
                    <a:pt x="575" y="0"/>
                    <a:pt x="0" y="575"/>
                    <a:pt x="0" y="1289"/>
                  </a:cubicBezTo>
                  <a:lnTo>
                    <a:pt x="0" y="1587"/>
                  </a:lnTo>
                  <a:lnTo>
                    <a:pt x="614" y="1587"/>
                  </a:lnTo>
                  <a:cubicBezTo>
                    <a:pt x="1032" y="1587"/>
                    <a:pt x="1428" y="1408"/>
                    <a:pt x="1706" y="1090"/>
                  </a:cubicBezTo>
                  <a:lnTo>
                    <a:pt x="2558" y="1587"/>
                  </a:lnTo>
                  <a:lnTo>
                    <a:pt x="2558" y="1289"/>
                  </a:lnTo>
                  <a:cubicBezTo>
                    <a:pt x="2558" y="575"/>
                    <a:pt x="1984" y="0"/>
                    <a:pt x="12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4"/>
            <p:cNvSpPr/>
            <p:nvPr/>
          </p:nvSpPr>
          <p:spPr>
            <a:xfrm>
              <a:off x="5183061" y="4602348"/>
              <a:ext cx="51310" cy="31992"/>
            </a:xfrm>
            <a:custGeom>
              <a:avLst/>
              <a:gdLst/>
              <a:ahLst/>
              <a:cxnLst/>
              <a:rect l="l" t="t" r="r" b="b"/>
              <a:pathLst>
                <a:path w="1846" h="1151" extrusionOk="0">
                  <a:moveTo>
                    <a:pt x="912" y="1"/>
                  </a:moveTo>
                  <a:cubicBezTo>
                    <a:pt x="417" y="1"/>
                    <a:pt x="0" y="416"/>
                    <a:pt x="0" y="932"/>
                  </a:cubicBezTo>
                  <a:lnTo>
                    <a:pt x="0" y="1151"/>
                  </a:lnTo>
                  <a:lnTo>
                    <a:pt x="635" y="1151"/>
                  </a:lnTo>
                  <a:cubicBezTo>
                    <a:pt x="1031" y="1151"/>
                    <a:pt x="1428" y="1032"/>
                    <a:pt x="1766" y="834"/>
                  </a:cubicBezTo>
                  <a:lnTo>
                    <a:pt x="1845" y="1151"/>
                  </a:lnTo>
                  <a:lnTo>
                    <a:pt x="1845" y="932"/>
                  </a:lnTo>
                  <a:cubicBezTo>
                    <a:pt x="1845" y="416"/>
                    <a:pt x="1428" y="1"/>
                    <a:pt x="9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4"/>
            <p:cNvSpPr/>
            <p:nvPr/>
          </p:nvSpPr>
          <p:spPr>
            <a:xfrm>
              <a:off x="5183061" y="4629336"/>
              <a:ext cx="51310" cy="41387"/>
            </a:xfrm>
            <a:custGeom>
              <a:avLst/>
              <a:gdLst/>
              <a:ahLst/>
              <a:cxnLst/>
              <a:rect l="l" t="t" r="r" b="b"/>
              <a:pathLst>
                <a:path w="1846" h="1489" extrusionOk="0">
                  <a:moveTo>
                    <a:pt x="0" y="1"/>
                  </a:moveTo>
                  <a:lnTo>
                    <a:pt x="0" y="556"/>
                  </a:lnTo>
                  <a:cubicBezTo>
                    <a:pt x="0" y="1072"/>
                    <a:pt x="417" y="1489"/>
                    <a:pt x="912" y="1489"/>
                  </a:cubicBezTo>
                  <a:cubicBezTo>
                    <a:pt x="1428" y="1489"/>
                    <a:pt x="1845" y="1072"/>
                    <a:pt x="1845" y="556"/>
                  </a:cubicBezTo>
                  <a:lnTo>
                    <a:pt x="1845" y="1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4"/>
            <p:cNvSpPr/>
            <p:nvPr/>
          </p:nvSpPr>
          <p:spPr>
            <a:xfrm>
              <a:off x="5305412" y="4602348"/>
              <a:ext cx="51337" cy="31992"/>
            </a:xfrm>
            <a:custGeom>
              <a:avLst/>
              <a:gdLst/>
              <a:ahLst/>
              <a:cxnLst/>
              <a:rect l="l" t="t" r="r" b="b"/>
              <a:pathLst>
                <a:path w="1847" h="1151" extrusionOk="0">
                  <a:moveTo>
                    <a:pt x="913" y="1"/>
                  </a:moveTo>
                  <a:cubicBezTo>
                    <a:pt x="418" y="1"/>
                    <a:pt x="1" y="416"/>
                    <a:pt x="1" y="932"/>
                  </a:cubicBezTo>
                  <a:lnTo>
                    <a:pt x="1" y="1151"/>
                  </a:lnTo>
                  <a:lnTo>
                    <a:pt x="80" y="834"/>
                  </a:lnTo>
                  <a:cubicBezTo>
                    <a:pt x="418" y="1032"/>
                    <a:pt x="815" y="1151"/>
                    <a:pt x="1212" y="1151"/>
                  </a:cubicBezTo>
                  <a:lnTo>
                    <a:pt x="1846" y="1151"/>
                  </a:lnTo>
                  <a:lnTo>
                    <a:pt x="1846" y="932"/>
                  </a:lnTo>
                  <a:cubicBezTo>
                    <a:pt x="1846" y="416"/>
                    <a:pt x="1429" y="1"/>
                    <a:pt x="9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4"/>
            <p:cNvSpPr/>
            <p:nvPr/>
          </p:nvSpPr>
          <p:spPr>
            <a:xfrm>
              <a:off x="5305412" y="4629336"/>
              <a:ext cx="51337" cy="41387"/>
            </a:xfrm>
            <a:custGeom>
              <a:avLst/>
              <a:gdLst/>
              <a:ahLst/>
              <a:cxnLst/>
              <a:rect l="l" t="t" r="r" b="b"/>
              <a:pathLst>
                <a:path w="1847" h="1489" extrusionOk="0">
                  <a:moveTo>
                    <a:pt x="1" y="1"/>
                  </a:moveTo>
                  <a:lnTo>
                    <a:pt x="1" y="577"/>
                  </a:lnTo>
                  <a:cubicBezTo>
                    <a:pt x="1" y="1072"/>
                    <a:pt x="418" y="1489"/>
                    <a:pt x="913" y="1489"/>
                  </a:cubicBezTo>
                  <a:cubicBezTo>
                    <a:pt x="1429" y="1489"/>
                    <a:pt x="1846" y="1072"/>
                    <a:pt x="1846" y="577"/>
                  </a:cubicBezTo>
                  <a:lnTo>
                    <a:pt x="1846" y="1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4"/>
            <p:cNvSpPr/>
            <p:nvPr/>
          </p:nvSpPr>
          <p:spPr>
            <a:xfrm>
              <a:off x="5136755" y="4882710"/>
              <a:ext cx="28156" cy="29991"/>
            </a:xfrm>
            <a:custGeom>
              <a:avLst/>
              <a:gdLst/>
              <a:ahLst/>
              <a:cxnLst/>
              <a:rect l="l" t="t" r="r" b="b"/>
              <a:pathLst>
                <a:path w="1013" h="1079" extrusionOk="0">
                  <a:moveTo>
                    <a:pt x="312" y="0"/>
                  </a:moveTo>
                  <a:cubicBezTo>
                    <a:pt x="260" y="0"/>
                    <a:pt x="206" y="16"/>
                    <a:pt x="159" y="47"/>
                  </a:cubicBezTo>
                  <a:cubicBezTo>
                    <a:pt x="40" y="127"/>
                    <a:pt x="0" y="306"/>
                    <a:pt x="79" y="425"/>
                  </a:cubicBezTo>
                  <a:lnTo>
                    <a:pt x="497" y="980"/>
                  </a:lnTo>
                  <a:cubicBezTo>
                    <a:pt x="536" y="1039"/>
                    <a:pt x="616" y="1079"/>
                    <a:pt x="695" y="1079"/>
                  </a:cubicBezTo>
                  <a:cubicBezTo>
                    <a:pt x="754" y="1079"/>
                    <a:pt x="814" y="1079"/>
                    <a:pt x="854" y="1039"/>
                  </a:cubicBezTo>
                  <a:cubicBezTo>
                    <a:pt x="973" y="960"/>
                    <a:pt x="1012" y="782"/>
                    <a:pt x="912" y="663"/>
                  </a:cubicBezTo>
                  <a:lnTo>
                    <a:pt x="516" y="108"/>
                  </a:lnTo>
                  <a:cubicBezTo>
                    <a:pt x="468" y="36"/>
                    <a:pt x="391" y="0"/>
                    <a:pt x="3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4"/>
            <p:cNvSpPr/>
            <p:nvPr/>
          </p:nvSpPr>
          <p:spPr>
            <a:xfrm>
              <a:off x="5081611" y="4651627"/>
              <a:ext cx="166520" cy="261078"/>
            </a:xfrm>
            <a:custGeom>
              <a:avLst/>
              <a:gdLst/>
              <a:ahLst/>
              <a:cxnLst/>
              <a:rect l="l" t="t" r="r" b="b"/>
              <a:pathLst>
                <a:path w="5991" h="9393" extrusionOk="0">
                  <a:moveTo>
                    <a:pt x="915" y="1"/>
                  </a:moveTo>
                  <a:cubicBezTo>
                    <a:pt x="706" y="1"/>
                    <a:pt x="497" y="64"/>
                    <a:pt x="339" y="190"/>
                  </a:cubicBezTo>
                  <a:cubicBezTo>
                    <a:pt x="120" y="370"/>
                    <a:pt x="1" y="608"/>
                    <a:pt x="1" y="885"/>
                  </a:cubicBezTo>
                  <a:lnTo>
                    <a:pt x="1" y="4990"/>
                  </a:lnTo>
                  <a:cubicBezTo>
                    <a:pt x="1" y="5526"/>
                    <a:pt x="159" y="6042"/>
                    <a:pt x="477" y="6478"/>
                  </a:cubicBezTo>
                  <a:lnTo>
                    <a:pt x="953" y="7132"/>
                  </a:lnTo>
                  <a:cubicBezTo>
                    <a:pt x="992" y="7211"/>
                    <a:pt x="1072" y="7251"/>
                    <a:pt x="1151" y="7251"/>
                  </a:cubicBezTo>
                  <a:cubicBezTo>
                    <a:pt x="1211" y="7251"/>
                    <a:pt x="1270" y="7232"/>
                    <a:pt x="1310" y="7211"/>
                  </a:cubicBezTo>
                  <a:cubicBezTo>
                    <a:pt x="1429" y="7113"/>
                    <a:pt x="1468" y="6954"/>
                    <a:pt x="1370" y="6835"/>
                  </a:cubicBezTo>
                  <a:lnTo>
                    <a:pt x="913" y="6161"/>
                  </a:lnTo>
                  <a:cubicBezTo>
                    <a:pt x="656" y="5823"/>
                    <a:pt x="516" y="5407"/>
                    <a:pt x="516" y="4990"/>
                  </a:cubicBezTo>
                  <a:lnTo>
                    <a:pt x="516" y="885"/>
                  </a:lnTo>
                  <a:cubicBezTo>
                    <a:pt x="516" y="785"/>
                    <a:pt x="577" y="666"/>
                    <a:pt x="656" y="608"/>
                  </a:cubicBezTo>
                  <a:cubicBezTo>
                    <a:pt x="721" y="558"/>
                    <a:pt x="812" y="523"/>
                    <a:pt x="897" y="523"/>
                  </a:cubicBezTo>
                  <a:cubicBezTo>
                    <a:pt x="916" y="523"/>
                    <a:pt x="935" y="524"/>
                    <a:pt x="953" y="528"/>
                  </a:cubicBezTo>
                  <a:cubicBezTo>
                    <a:pt x="1132" y="568"/>
                    <a:pt x="1230" y="727"/>
                    <a:pt x="1230" y="885"/>
                  </a:cubicBezTo>
                  <a:lnTo>
                    <a:pt x="1230" y="4138"/>
                  </a:lnTo>
                  <a:cubicBezTo>
                    <a:pt x="1230" y="4593"/>
                    <a:pt x="1410" y="5030"/>
                    <a:pt x="1706" y="5386"/>
                  </a:cubicBezTo>
                  <a:cubicBezTo>
                    <a:pt x="1727" y="5386"/>
                    <a:pt x="1746" y="5407"/>
                    <a:pt x="1767" y="5426"/>
                  </a:cubicBezTo>
                  <a:cubicBezTo>
                    <a:pt x="1925" y="5605"/>
                    <a:pt x="2143" y="5823"/>
                    <a:pt x="2341" y="6042"/>
                  </a:cubicBezTo>
                  <a:lnTo>
                    <a:pt x="2600" y="6319"/>
                  </a:lnTo>
                  <a:lnTo>
                    <a:pt x="2600" y="6338"/>
                  </a:lnTo>
                  <a:lnTo>
                    <a:pt x="3015" y="6756"/>
                  </a:lnTo>
                  <a:cubicBezTo>
                    <a:pt x="3068" y="6818"/>
                    <a:pt x="3141" y="6848"/>
                    <a:pt x="3213" y="6848"/>
                  </a:cubicBezTo>
                  <a:cubicBezTo>
                    <a:pt x="3280" y="6848"/>
                    <a:pt x="3345" y="6823"/>
                    <a:pt x="3393" y="6775"/>
                  </a:cubicBezTo>
                  <a:cubicBezTo>
                    <a:pt x="3491" y="6676"/>
                    <a:pt x="3512" y="6518"/>
                    <a:pt x="3393" y="6399"/>
                  </a:cubicBezTo>
                  <a:cubicBezTo>
                    <a:pt x="3393" y="6399"/>
                    <a:pt x="3095" y="6061"/>
                    <a:pt x="2738" y="5685"/>
                  </a:cubicBezTo>
                  <a:lnTo>
                    <a:pt x="2124" y="5050"/>
                  </a:lnTo>
                  <a:cubicBezTo>
                    <a:pt x="1984" y="4871"/>
                    <a:pt x="1984" y="4633"/>
                    <a:pt x="2124" y="4455"/>
                  </a:cubicBezTo>
                  <a:cubicBezTo>
                    <a:pt x="2206" y="4372"/>
                    <a:pt x="2316" y="4324"/>
                    <a:pt x="2430" y="4324"/>
                  </a:cubicBezTo>
                  <a:cubicBezTo>
                    <a:pt x="2508" y="4324"/>
                    <a:pt x="2586" y="4347"/>
                    <a:pt x="2658" y="4395"/>
                  </a:cubicBezTo>
                  <a:lnTo>
                    <a:pt x="3571" y="5010"/>
                  </a:lnTo>
                  <a:cubicBezTo>
                    <a:pt x="4305" y="5505"/>
                    <a:pt x="4821" y="6259"/>
                    <a:pt x="4999" y="7132"/>
                  </a:cubicBezTo>
                  <a:lnTo>
                    <a:pt x="5435" y="9194"/>
                  </a:lnTo>
                  <a:cubicBezTo>
                    <a:pt x="5456" y="9313"/>
                    <a:pt x="5575" y="9393"/>
                    <a:pt x="5694" y="9393"/>
                  </a:cubicBezTo>
                  <a:lnTo>
                    <a:pt x="5752" y="9393"/>
                  </a:lnTo>
                  <a:cubicBezTo>
                    <a:pt x="5892" y="9374"/>
                    <a:pt x="5990" y="9234"/>
                    <a:pt x="5951" y="9075"/>
                  </a:cubicBezTo>
                  <a:lnTo>
                    <a:pt x="5514" y="7013"/>
                  </a:lnTo>
                  <a:cubicBezTo>
                    <a:pt x="5316" y="6021"/>
                    <a:pt x="4721" y="5149"/>
                    <a:pt x="3869" y="4574"/>
                  </a:cubicBezTo>
                  <a:lnTo>
                    <a:pt x="2957" y="3959"/>
                  </a:lnTo>
                  <a:cubicBezTo>
                    <a:pt x="2797" y="3850"/>
                    <a:pt x="2616" y="3798"/>
                    <a:pt x="2436" y="3798"/>
                  </a:cubicBezTo>
                  <a:cubicBezTo>
                    <a:pt x="2192" y="3798"/>
                    <a:pt x="1950" y="3895"/>
                    <a:pt x="1767" y="4078"/>
                  </a:cubicBezTo>
                  <a:lnTo>
                    <a:pt x="1767" y="885"/>
                  </a:lnTo>
                  <a:cubicBezTo>
                    <a:pt x="1767" y="468"/>
                    <a:pt x="1489" y="111"/>
                    <a:pt x="1072" y="13"/>
                  </a:cubicBezTo>
                  <a:cubicBezTo>
                    <a:pt x="1020" y="5"/>
                    <a:pt x="967" y="1"/>
                    <a:pt x="9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4"/>
            <p:cNvSpPr/>
            <p:nvPr/>
          </p:nvSpPr>
          <p:spPr>
            <a:xfrm>
              <a:off x="5121885" y="4861197"/>
              <a:ext cx="16566" cy="14592"/>
            </a:xfrm>
            <a:custGeom>
              <a:avLst/>
              <a:gdLst/>
              <a:ahLst/>
              <a:cxnLst/>
              <a:rect l="l" t="t" r="r" b="b"/>
              <a:pathLst>
                <a:path w="596" h="525" extrusionOk="0">
                  <a:moveTo>
                    <a:pt x="295" y="1"/>
                  </a:moveTo>
                  <a:cubicBezTo>
                    <a:pt x="240" y="1"/>
                    <a:pt x="186" y="17"/>
                    <a:pt x="138" y="49"/>
                  </a:cubicBezTo>
                  <a:cubicBezTo>
                    <a:pt x="19" y="128"/>
                    <a:pt x="0" y="306"/>
                    <a:pt x="80" y="425"/>
                  </a:cubicBezTo>
                  <a:cubicBezTo>
                    <a:pt x="119" y="485"/>
                    <a:pt x="218" y="525"/>
                    <a:pt x="297" y="525"/>
                  </a:cubicBezTo>
                  <a:cubicBezTo>
                    <a:pt x="337" y="525"/>
                    <a:pt x="397" y="525"/>
                    <a:pt x="437" y="485"/>
                  </a:cubicBezTo>
                  <a:cubicBezTo>
                    <a:pt x="556" y="406"/>
                    <a:pt x="595" y="226"/>
                    <a:pt x="516" y="107"/>
                  </a:cubicBezTo>
                  <a:cubicBezTo>
                    <a:pt x="456" y="36"/>
                    <a:pt x="375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4"/>
            <p:cNvSpPr/>
            <p:nvPr/>
          </p:nvSpPr>
          <p:spPr>
            <a:xfrm>
              <a:off x="5291654" y="4651627"/>
              <a:ext cx="165936" cy="261078"/>
            </a:xfrm>
            <a:custGeom>
              <a:avLst/>
              <a:gdLst/>
              <a:ahLst/>
              <a:cxnLst/>
              <a:rect l="l" t="t" r="r" b="b"/>
              <a:pathLst>
                <a:path w="5970" h="9393" extrusionOk="0">
                  <a:moveTo>
                    <a:pt x="5057" y="1"/>
                  </a:moveTo>
                  <a:cubicBezTo>
                    <a:pt x="5004" y="1"/>
                    <a:pt x="4951" y="5"/>
                    <a:pt x="4899" y="13"/>
                  </a:cubicBezTo>
                  <a:cubicBezTo>
                    <a:pt x="4502" y="111"/>
                    <a:pt x="4206" y="468"/>
                    <a:pt x="4206" y="885"/>
                  </a:cubicBezTo>
                  <a:lnTo>
                    <a:pt x="4206" y="4078"/>
                  </a:lnTo>
                  <a:cubicBezTo>
                    <a:pt x="4033" y="3895"/>
                    <a:pt x="3789" y="3798"/>
                    <a:pt x="3545" y="3798"/>
                  </a:cubicBezTo>
                  <a:cubicBezTo>
                    <a:pt x="3365" y="3798"/>
                    <a:pt x="3186" y="3850"/>
                    <a:pt x="3035" y="3959"/>
                  </a:cubicBezTo>
                  <a:lnTo>
                    <a:pt x="2103" y="4574"/>
                  </a:lnTo>
                  <a:cubicBezTo>
                    <a:pt x="1250" y="5149"/>
                    <a:pt x="675" y="6021"/>
                    <a:pt x="456" y="7013"/>
                  </a:cubicBezTo>
                  <a:lnTo>
                    <a:pt x="20" y="9075"/>
                  </a:lnTo>
                  <a:cubicBezTo>
                    <a:pt x="1" y="9234"/>
                    <a:pt x="80" y="9374"/>
                    <a:pt x="239" y="9393"/>
                  </a:cubicBezTo>
                  <a:lnTo>
                    <a:pt x="279" y="9393"/>
                  </a:lnTo>
                  <a:cubicBezTo>
                    <a:pt x="398" y="9393"/>
                    <a:pt x="517" y="9313"/>
                    <a:pt x="536" y="9194"/>
                  </a:cubicBezTo>
                  <a:lnTo>
                    <a:pt x="972" y="7132"/>
                  </a:lnTo>
                  <a:cubicBezTo>
                    <a:pt x="1151" y="6259"/>
                    <a:pt x="1667" y="5505"/>
                    <a:pt x="2400" y="5010"/>
                  </a:cubicBezTo>
                  <a:lnTo>
                    <a:pt x="3333" y="4395"/>
                  </a:lnTo>
                  <a:cubicBezTo>
                    <a:pt x="3397" y="4347"/>
                    <a:pt x="3471" y="4324"/>
                    <a:pt x="3546" y="4324"/>
                  </a:cubicBezTo>
                  <a:cubicBezTo>
                    <a:pt x="3655" y="4324"/>
                    <a:pt x="3765" y="4372"/>
                    <a:pt x="3849" y="4455"/>
                  </a:cubicBezTo>
                  <a:cubicBezTo>
                    <a:pt x="3987" y="4633"/>
                    <a:pt x="3987" y="4871"/>
                    <a:pt x="3849" y="5050"/>
                  </a:cubicBezTo>
                  <a:lnTo>
                    <a:pt x="2579" y="6399"/>
                  </a:lnTo>
                  <a:cubicBezTo>
                    <a:pt x="2479" y="6518"/>
                    <a:pt x="2479" y="6676"/>
                    <a:pt x="2579" y="6775"/>
                  </a:cubicBezTo>
                  <a:cubicBezTo>
                    <a:pt x="2636" y="6823"/>
                    <a:pt x="2702" y="6848"/>
                    <a:pt x="2766" y="6848"/>
                  </a:cubicBezTo>
                  <a:cubicBezTo>
                    <a:pt x="2836" y="6848"/>
                    <a:pt x="2904" y="6818"/>
                    <a:pt x="2955" y="6756"/>
                  </a:cubicBezTo>
                  <a:cubicBezTo>
                    <a:pt x="2955" y="6756"/>
                    <a:pt x="4047" y="5605"/>
                    <a:pt x="4225" y="5426"/>
                  </a:cubicBezTo>
                  <a:cubicBezTo>
                    <a:pt x="4245" y="5407"/>
                    <a:pt x="4245" y="5386"/>
                    <a:pt x="4264" y="5386"/>
                  </a:cubicBezTo>
                  <a:cubicBezTo>
                    <a:pt x="4563" y="5030"/>
                    <a:pt x="4740" y="4593"/>
                    <a:pt x="4740" y="4138"/>
                  </a:cubicBezTo>
                  <a:lnTo>
                    <a:pt x="4740" y="885"/>
                  </a:lnTo>
                  <a:cubicBezTo>
                    <a:pt x="4740" y="727"/>
                    <a:pt x="4859" y="568"/>
                    <a:pt x="5018" y="528"/>
                  </a:cubicBezTo>
                  <a:cubicBezTo>
                    <a:pt x="5036" y="524"/>
                    <a:pt x="5055" y="523"/>
                    <a:pt x="5074" y="523"/>
                  </a:cubicBezTo>
                  <a:cubicBezTo>
                    <a:pt x="5160" y="523"/>
                    <a:pt x="5251" y="558"/>
                    <a:pt x="5316" y="608"/>
                  </a:cubicBezTo>
                  <a:cubicBezTo>
                    <a:pt x="5395" y="666"/>
                    <a:pt x="5454" y="785"/>
                    <a:pt x="5454" y="885"/>
                  </a:cubicBezTo>
                  <a:lnTo>
                    <a:pt x="5454" y="4990"/>
                  </a:lnTo>
                  <a:cubicBezTo>
                    <a:pt x="5454" y="5407"/>
                    <a:pt x="5316" y="5823"/>
                    <a:pt x="5078" y="6161"/>
                  </a:cubicBezTo>
                  <a:lnTo>
                    <a:pt x="3074" y="8977"/>
                  </a:lnTo>
                  <a:cubicBezTo>
                    <a:pt x="2995" y="9096"/>
                    <a:pt x="3016" y="9274"/>
                    <a:pt x="3135" y="9353"/>
                  </a:cubicBezTo>
                  <a:cubicBezTo>
                    <a:pt x="3193" y="9393"/>
                    <a:pt x="3233" y="9393"/>
                    <a:pt x="3293" y="9393"/>
                  </a:cubicBezTo>
                  <a:cubicBezTo>
                    <a:pt x="3373" y="9393"/>
                    <a:pt x="3452" y="9353"/>
                    <a:pt x="3511" y="9294"/>
                  </a:cubicBezTo>
                  <a:lnTo>
                    <a:pt x="5514" y="6478"/>
                  </a:lnTo>
                  <a:cubicBezTo>
                    <a:pt x="5811" y="6042"/>
                    <a:pt x="5970" y="5526"/>
                    <a:pt x="5970" y="4990"/>
                  </a:cubicBezTo>
                  <a:lnTo>
                    <a:pt x="5970" y="885"/>
                  </a:lnTo>
                  <a:cubicBezTo>
                    <a:pt x="5970" y="608"/>
                    <a:pt x="5851" y="370"/>
                    <a:pt x="5653" y="190"/>
                  </a:cubicBezTo>
                  <a:cubicBezTo>
                    <a:pt x="5479" y="64"/>
                    <a:pt x="5267" y="1"/>
                    <a:pt x="50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4"/>
            <p:cNvSpPr/>
            <p:nvPr/>
          </p:nvSpPr>
          <p:spPr>
            <a:xfrm>
              <a:off x="5262414" y="4753911"/>
              <a:ext cx="14370" cy="14954"/>
            </a:xfrm>
            <a:custGeom>
              <a:avLst/>
              <a:gdLst/>
              <a:ahLst/>
              <a:cxnLst/>
              <a:rect l="l" t="t" r="r" b="b"/>
              <a:pathLst>
                <a:path w="517" h="538" extrusionOk="0">
                  <a:moveTo>
                    <a:pt x="260" y="1"/>
                  </a:moveTo>
                  <a:cubicBezTo>
                    <a:pt x="199" y="1"/>
                    <a:pt x="120" y="21"/>
                    <a:pt x="80" y="80"/>
                  </a:cubicBezTo>
                  <a:cubicBezTo>
                    <a:pt x="22" y="120"/>
                    <a:pt x="1" y="199"/>
                    <a:pt x="1" y="259"/>
                  </a:cubicBezTo>
                  <a:cubicBezTo>
                    <a:pt x="1" y="339"/>
                    <a:pt x="22" y="398"/>
                    <a:pt x="80" y="458"/>
                  </a:cubicBezTo>
                  <a:cubicBezTo>
                    <a:pt x="120" y="497"/>
                    <a:pt x="199" y="537"/>
                    <a:pt x="260" y="537"/>
                  </a:cubicBezTo>
                  <a:cubicBezTo>
                    <a:pt x="339" y="537"/>
                    <a:pt x="398" y="497"/>
                    <a:pt x="458" y="458"/>
                  </a:cubicBezTo>
                  <a:cubicBezTo>
                    <a:pt x="498" y="398"/>
                    <a:pt x="517" y="339"/>
                    <a:pt x="517" y="259"/>
                  </a:cubicBezTo>
                  <a:cubicBezTo>
                    <a:pt x="517" y="199"/>
                    <a:pt x="498" y="120"/>
                    <a:pt x="458" y="80"/>
                  </a:cubicBezTo>
                  <a:cubicBezTo>
                    <a:pt x="398" y="21"/>
                    <a:pt x="339" y="1"/>
                    <a:pt x="2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4"/>
            <p:cNvSpPr/>
            <p:nvPr/>
          </p:nvSpPr>
          <p:spPr>
            <a:xfrm>
              <a:off x="5262414" y="4536725"/>
              <a:ext cx="14370" cy="25405"/>
            </a:xfrm>
            <a:custGeom>
              <a:avLst/>
              <a:gdLst/>
              <a:ahLst/>
              <a:cxnLst/>
              <a:rect l="l" t="t" r="r" b="b"/>
              <a:pathLst>
                <a:path w="517" h="914" extrusionOk="0">
                  <a:moveTo>
                    <a:pt x="260" y="1"/>
                  </a:moveTo>
                  <a:cubicBezTo>
                    <a:pt x="120" y="1"/>
                    <a:pt x="1" y="120"/>
                    <a:pt x="1" y="259"/>
                  </a:cubicBezTo>
                  <a:lnTo>
                    <a:pt x="1" y="656"/>
                  </a:lnTo>
                  <a:cubicBezTo>
                    <a:pt x="1" y="794"/>
                    <a:pt x="120" y="913"/>
                    <a:pt x="260" y="913"/>
                  </a:cubicBezTo>
                  <a:cubicBezTo>
                    <a:pt x="418" y="913"/>
                    <a:pt x="517" y="794"/>
                    <a:pt x="517" y="656"/>
                  </a:cubicBezTo>
                  <a:lnTo>
                    <a:pt x="517" y="259"/>
                  </a:lnTo>
                  <a:cubicBezTo>
                    <a:pt x="517" y="120"/>
                    <a:pt x="418" y="1"/>
                    <a:pt x="2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4"/>
            <p:cNvSpPr/>
            <p:nvPr/>
          </p:nvSpPr>
          <p:spPr>
            <a:xfrm>
              <a:off x="5221639" y="4550650"/>
              <a:ext cx="23737" cy="22486"/>
            </a:xfrm>
            <a:custGeom>
              <a:avLst/>
              <a:gdLst/>
              <a:ahLst/>
              <a:cxnLst/>
              <a:rect l="l" t="t" r="r" b="b"/>
              <a:pathLst>
                <a:path w="854" h="809" extrusionOk="0">
                  <a:moveTo>
                    <a:pt x="288" y="1"/>
                  </a:moveTo>
                  <a:cubicBezTo>
                    <a:pt x="219" y="1"/>
                    <a:pt x="149" y="26"/>
                    <a:pt x="100" y="76"/>
                  </a:cubicBezTo>
                  <a:cubicBezTo>
                    <a:pt x="0" y="195"/>
                    <a:pt x="0" y="353"/>
                    <a:pt x="100" y="452"/>
                  </a:cubicBezTo>
                  <a:lnTo>
                    <a:pt x="378" y="729"/>
                  </a:lnTo>
                  <a:cubicBezTo>
                    <a:pt x="437" y="790"/>
                    <a:pt x="497" y="809"/>
                    <a:pt x="576" y="809"/>
                  </a:cubicBezTo>
                  <a:cubicBezTo>
                    <a:pt x="635" y="809"/>
                    <a:pt x="695" y="790"/>
                    <a:pt x="754" y="729"/>
                  </a:cubicBezTo>
                  <a:cubicBezTo>
                    <a:pt x="854" y="631"/>
                    <a:pt x="854" y="452"/>
                    <a:pt x="754" y="353"/>
                  </a:cubicBezTo>
                  <a:lnTo>
                    <a:pt x="476" y="76"/>
                  </a:lnTo>
                  <a:cubicBezTo>
                    <a:pt x="427" y="26"/>
                    <a:pt x="358" y="1"/>
                    <a:pt x="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4"/>
            <p:cNvSpPr/>
            <p:nvPr/>
          </p:nvSpPr>
          <p:spPr>
            <a:xfrm>
              <a:off x="5293877" y="4550789"/>
              <a:ext cx="23709" cy="22347"/>
            </a:xfrm>
            <a:custGeom>
              <a:avLst/>
              <a:gdLst/>
              <a:ahLst/>
              <a:cxnLst/>
              <a:rect l="l" t="t" r="r" b="b"/>
              <a:pathLst>
                <a:path w="853" h="804" extrusionOk="0">
                  <a:moveTo>
                    <a:pt x="565" y="0"/>
                  </a:moveTo>
                  <a:cubicBezTo>
                    <a:pt x="496" y="0"/>
                    <a:pt x="426" y="30"/>
                    <a:pt x="376" y="90"/>
                  </a:cubicBezTo>
                  <a:lnTo>
                    <a:pt x="99" y="367"/>
                  </a:lnTo>
                  <a:cubicBezTo>
                    <a:pt x="0" y="467"/>
                    <a:pt x="0" y="626"/>
                    <a:pt x="99" y="724"/>
                  </a:cubicBezTo>
                  <a:cubicBezTo>
                    <a:pt x="159" y="785"/>
                    <a:pt x="218" y="804"/>
                    <a:pt x="278" y="804"/>
                  </a:cubicBezTo>
                  <a:cubicBezTo>
                    <a:pt x="357" y="804"/>
                    <a:pt x="416" y="785"/>
                    <a:pt x="476" y="724"/>
                  </a:cubicBezTo>
                  <a:lnTo>
                    <a:pt x="754" y="447"/>
                  </a:lnTo>
                  <a:cubicBezTo>
                    <a:pt x="852" y="348"/>
                    <a:pt x="852" y="190"/>
                    <a:pt x="754" y="90"/>
                  </a:cubicBezTo>
                  <a:cubicBezTo>
                    <a:pt x="704" y="30"/>
                    <a:pt x="635" y="0"/>
                    <a:pt x="5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4"/>
            <p:cNvSpPr/>
            <p:nvPr/>
          </p:nvSpPr>
          <p:spPr>
            <a:xfrm>
              <a:off x="5149986" y="4576415"/>
              <a:ext cx="239259" cy="192453"/>
            </a:xfrm>
            <a:custGeom>
              <a:avLst/>
              <a:gdLst/>
              <a:ahLst/>
              <a:cxnLst/>
              <a:rect l="l" t="t" r="r" b="b"/>
              <a:pathLst>
                <a:path w="8608" h="6924" extrusionOk="0">
                  <a:moveTo>
                    <a:pt x="4305" y="516"/>
                  </a:moveTo>
                  <a:cubicBezTo>
                    <a:pt x="4820" y="516"/>
                    <a:pt x="5236" y="894"/>
                    <a:pt x="5315" y="1389"/>
                  </a:cubicBezTo>
                  <a:lnTo>
                    <a:pt x="4860" y="1111"/>
                  </a:lnTo>
                  <a:cubicBezTo>
                    <a:pt x="4822" y="1089"/>
                    <a:pt x="4780" y="1078"/>
                    <a:pt x="4736" y="1078"/>
                  </a:cubicBezTo>
                  <a:cubicBezTo>
                    <a:pt x="4662" y="1078"/>
                    <a:pt x="4584" y="1109"/>
                    <a:pt x="4522" y="1172"/>
                  </a:cubicBezTo>
                  <a:cubicBezTo>
                    <a:pt x="4305" y="1429"/>
                    <a:pt x="3987" y="1587"/>
                    <a:pt x="3649" y="1587"/>
                  </a:cubicBezTo>
                  <a:lnTo>
                    <a:pt x="3292" y="1587"/>
                  </a:lnTo>
                  <a:lnTo>
                    <a:pt x="3292" y="1548"/>
                  </a:lnTo>
                  <a:cubicBezTo>
                    <a:pt x="3292" y="973"/>
                    <a:pt x="3749" y="516"/>
                    <a:pt x="4305" y="516"/>
                  </a:cubicBezTo>
                  <a:close/>
                  <a:moveTo>
                    <a:pt x="2102" y="1211"/>
                  </a:moveTo>
                  <a:cubicBezTo>
                    <a:pt x="2380" y="1211"/>
                    <a:pt x="2618" y="1370"/>
                    <a:pt x="2718" y="1608"/>
                  </a:cubicBezTo>
                  <a:cubicBezTo>
                    <a:pt x="2440" y="1746"/>
                    <a:pt x="2123" y="1806"/>
                    <a:pt x="1825" y="1806"/>
                  </a:cubicBezTo>
                  <a:lnTo>
                    <a:pt x="1449" y="1806"/>
                  </a:lnTo>
                  <a:cubicBezTo>
                    <a:pt x="1488" y="1468"/>
                    <a:pt x="1766" y="1211"/>
                    <a:pt x="2102" y="1211"/>
                  </a:cubicBezTo>
                  <a:close/>
                  <a:moveTo>
                    <a:pt x="6505" y="1211"/>
                  </a:moveTo>
                  <a:cubicBezTo>
                    <a:pt x="6862" y="1211"/>
                    <a:pt x="7140" y="1468"/>
                    <a:pt x="7161" y="1806"/>
                  </a:cubicBezTo>
                  <a:lnTo>
                    <a:pt x="6804" y="1806"/>
                  </a:lnTo>
                  <a:cubicBezTo>
                    <a:pt x="6486" y="1806"/>
                    <a:pt x="6188" y="1746"/>
                    <a:pt x="5910" y="1608"/>
                  </a:cubicBezTo>
                  <a:cubicBezTo>
                    <a:pt x="6010" y="1370"/>
                    <a:pt x="6248" y="1211"/>
                    <a:pt x="6505" y="1211"/>
                  </a:cubicBezTo>
                  <a:close/>
                  <a:moveTo>
                    <a:pt x="2758" y="2163"/>
                  </a:moveTo>
                  <a:lnTo>
                    <a:pt x="2758" y="2481"/>
                  </a:lnTo>
                  <a:cubicBezTo>
                    <a:pt x="2758" y="2838"/>
                    <a:pt x="2480" y="3134"/>
                    <a:pt x="2102" y="3134"/>
                  </a:cubicBezTo>
                  <a:cubicBezTo>
                    <a:pt x="1745" y="3134"/>
                    <a:pt x="1449" y="2838"/>
                    <a:pt x="1449" y="2481"/>
                  </a:cubicBezTo>
                  <a:lnTo>
                    <a:pt x="1449" y="2341"/>
                  </a:lnTo>
                  <a:lnTo>
                    <a:pt x="1825" y="2341"/>
                  </a:lnTo>
                  <a:cubicBezTo>
                    <a:pt x="2142" y="2341"/>
                    <a:pt x="2459" y="2282"/>
                    <a:pt x="2758" y="2163"/>
                  </a:cubicBezTo>
                  <a:close/>
                  <a:moveTo>
                    <a:pt x="5852" y="2163"/>
                  </a:moveTo>
                  <a:cubicBezTo>
                    <a:pt x="6148" y="2282"/>
                    <a:pt x="6466" y="2341"/>
                    <a:pt x="6804" y="2341"/>
                  </a:cubicBezTo>
                  <a:lnTo>
                    <a:pt x="7161" y="2341"/>
                  </a:lnTo>
                  <a:lnTo>
                    <a:pt x="7161" y="2481"/>
                  </a:lnTo>
                  <a:cubicBezTo>
                    <a:pt x="7161" y="2838"/>
                    <a:pt x="6862" y="3134"/>
                    <a:pt x="6505" y="3134"/>
                  </a:cubicBezTo>
                  <a:cubicBezTo>
                    <a:pt x="6148" y="3134"/>
                    <a:pt x="5852" y="2838"/>
                    <a:pt x="5852" y="2481"/>
                  </a:cubicBezTo>
                  <a:lnTo>
                    <a:pt x="5852" y="2441"/>
                  </a:lnTo>
                  <a:lnTo>
                    <a:pt x="5852" y="2401"/>
                  </a:lnTo>
                  <a:lnTo>
                    <a:pt x="5852" y="2163"/>
                  </a:lnTo>
                  <a:close/>
                  <a:moveTo>
                    <a:pt x="4781" y="1687"/>
                  </a:moveTo>
                  <a:lnTo>
                    <a:pt x="5315" y="2005"/>
                  </a:lnTo>
                  <a:lnTo>
                    <a:pt x="5315" y="2441"/>
                  </a:lnTo>
                  <a:cubicBezTo>
                    <a:pt x="5296" y="2976"/>
                    <a:pt x="4860" y="3412"/>
                    <a:pt x="4305" y="3412"/>
                  </a:cubicBezTo>
                  <a:cubicBezTo>
                    <a:pt x="3749" y="3412"/>
                    <a:pt x="3292" y="2957"/>
                    <a:pt x="3292" y="2401"/>
                  </a:cubicBezTo>
                  <a:lnTo>
                    <a:pt x="3292" y="2124"/>
                  </a:lnTo>
                  <a:lnTo>
                    <a:pt x="3649" y="2124"/>
                  </a:lnTo>
                  <a:cubicBezTo>
                    <a:pt x="4067" y="2124"/>
                    <a:pt x="4482" y="1965"/>
                    <a:pt x="4781" y="1687"/>
                  </a:cubicBezTo>
                  <a:close/>
                  <a:moveTo>
                    <a:pt x="3015" y="3234"/>
                  </a:moveTo>
                  <a:cubicBezTo>
                    <a:pt x="3134" y="3412"/>
                    <a:pt x="3292" y="3571"/>
                    <a:pt x="3472" y="3690"/>
                  </a:cubicBezTo>
                  <a:lnTo>
                    <a:pt x="3472" y="3710"/>
                  </a:lnTo>
                  <a:cubicBezTo>
                    <a:pt x="3392" y="3671"/>
                    <a:pt x="3332" y="3650"/>
                    <a:pt x="3253" y="3631"/>
                  </a:cubicBezTo>
                  <a:lnTo>
                    <a:pt x="2777" y="3531"/>
                  </a:lnTo>
                  <a:lnTo>
                    <a:pt x="2777" y="3433"/>
                  </a:lnTo>
                  <a:cubicBezTo>
                    <a:pt x="2877" y="3372"/>
                    <a:pt x="2956" y="3314"/>
                    <a:pt x="3015" y="3234"/>
                  </a:cubicBezTo>
                  <a:close/>
                  <a:moveTo>
                    <a:pt x="5614" y="3234"/>
                  </a:moveTo>
                  <a:cubicBezTo>
                    <a:pt x="5672" y="3314"/>
                    <a:pt x="5752" y="3372"/>
                    <a:pt x="5831" y="3433"/>
                  </a:cubicBezTo>
                  <a:lnTo>
                    <a:pt x="5831" y="3531"/>
                  </a:lnTo>
                  <a:lnTo>
                    <a:pt x="5355" y="3631"/>
                  </a:lnTo>
                  <a:cubicBezTo>
                    <a:pt x="5296" y="3650"/>
                    <a:pt x="5217" y="3671"/>
                    <a:pt x="5138" y="3710"/>
                  </a:cubicBezTo>
                  <a:lnTo>
                    <a:pt x="5138" y="3690"/>
                  </a:lnTo>
                  <a:cubicBezTo>
                    <a:pt x="5336" y="3571"/>
                    <a:pt x="5495" y="3412"/>
                    <a:pt x="5614" y="3234"/>
                  </a:cubicBezTo>
                  <a:close/>
                  <a:moveTo>
                    <a:pt x="4622" y="3909"/>
                  </a:moveTo>
                  <a:lnTo>
                    <a:pt x="4622" y="4086"/>
                  </a:lnTo>
                  <a:lnTo>
                    <a:pt x="4305" y="4800"/>
                  </a:lnTo>
                  <a:lnTo>
                    <a:pt x="4006" y="4086"/>
                  </a:lnTo>
                  <a:lnTo>
                    <a:pt x="4006" y="3909"/>
                  </a:lnTo>
                  <a:cubicBezTo>
                    <a:pt x="4106" y="3928"/>
                    <a:pt x="4205" y="3928"/>
                    <a:pt x="4305" y="3928"/>
                  </a:cubicBezTo>
                  <a:cubicBezTo>
                    <a:pt x="4424" y="3928"/>
                    <a:pt x="4522" y="3928"/>
                    <a:pt x="4622" y="3909"/>
                  </a:cubicBezTo>
                  <a:close/>
                  <a:moveTo>
                    <a:pt x="2261" y="3650"/>
                  </a:moveTo>
                  <a:lnTo>
                    <a:pt x="2261" y="3729"/>
                  </a:lnTo>
                  <a:cubicBezTo>
                    <a:pt x="2261" y="3809"/>
                    <a:pt x="2301" y="3909"/>
                    <a:pt x="2380" y="3948"/>
                  </a:cubicBezTo>
                  <a:cubicBezTo>
                    <a:pt x="2401" y="3967"/>
                    <a:pt x="2440" y="3988"/>
                    <a:pt x="2480" y="3988"/>
                  </a:cubicBezTo>
                  <a:lnTo>
                    <a:pt x="2856" y="4086"/>
                  </a:lnTo>
                  <a:lnTo>
                    <a:pt x="2737" y="4126"/>
                  </a:lnTo>
                  <a:cubicBezTo>
                    <a:pt x="2202" y="4245"/>
                    <a:pt x="1806" y="4602"/>
                    <a:pt x="1607" y="5078"/>
                  </a:cubicBezTo>
                  <a:lnTo>
                    <a:pt x="536" y="5078"/>
                  </a:lnTo>
                  <a:lnTo>
                    <a:pt x="536" y="4840"/>
                  </a:lnTo>
                  <a:cubicBezTo>
                    <a:pt x="536" y="4523"/>
                    <a:pt x="754" y="4226"/>
                    <a:pt x="1092" y="4147"/>
                  </a:cubicBezTo>
                  <a:lnTo>
                    <a:pt x="1766" y="3988"/>
                  </a:lnTo>
                  <a:cubicBezTo>
                    <a:pt x="1885" y="3967"/>
                    <a:pt x="1964" y="3848"/>
                    <a:pt x="1964" y="3729"/>
                  </a:cubicBezTo>
                  <a:lnTo>
                    <a:pt x="1964" y="3650"/>
                  </a:lnTo>
                  <a:close/>
                  <a:moveTo>
                    <a:pt x="6664" y="3650"/>
                  </a:moveTo>
                  <a:lnTo>
                    <a:pt x="6664" y="3729"/>
                  </a:lnTo>
                  <a:cubicBezTo>
                    <a:pt x="6664" y="3848"/>
                    <a:pt x="6743" y="3967"/>
                    <a:pt x="6862" y="3988"/>
                  </a:cubicBezTo>
                  <a:lnTo>
                    <a:pt x="7537" y="4147"/>
                  </a:lnTo>
                  <a:cubicBezTo>
                    <a:pt x="7854" y="4226"/>
                    <a:pt x="8073" y="4523"/>
                    <a:pt x="8073" y="4840"/>
                  </a:cubicBezTo>
                  <a:lnTo>
                    <a:pt x="8073" y="5078"/>
                  </a:lnTo>
                  <a:lnTo>
                    <a:pt x="7002" y="5078"/>
                  </a:lnTo>
                  <a:cubicBezTo>
                    <a:pt x="6804" y="4602"/>
                    <a:pt x="6407" y="4245"/>
                    <a:pt x="5891" y="4126"/>
                  </a:cubicBezTo>
                  <a:lnTo>
                    <a:pt x="5752" y="4086"/>
                  </a:lnTo>
                  <a:lnTo>
                    <a:pt x="6148" y="3988"/>
                  </a:lnTo>
                  <a:cubicBezTo>
                    <a:pt x="6188" y="3988"/>
                    <a:pt x="6209" y="3967"/>
                    <a:pt x="6248" y="3948"/>
                  </a:cubicBezTo>
                  <a:cubicBezTo>
                    <a:pt x="6328" y="3909"/>
                    <a:pt x="6367" y="3809"/>
                    <a:pt x="6367" y="3729"/>
                  </a:cubicBezTo>
                  <a:lnTo>
                    <a:pt x="6367" y="3650"/>
                  </a:lnTo>
                  <a:close/>
                  <a:moveTo>
                    <a:pt x="4305" y="1"/>
                  </a:moveTo>
                  <a:cubicBezTo>
                    <a:pt x="3670" y="1"/>
                    <a:pt x="3115" y="397"/>
                    <a:pt x="2877" y="953"/>
                  </a:cubicBezTo>
                  <a:cubicBezTo>
                    <a:pt x="2678" y="775"/>
                    <a:pt x="2401" y="675"/>
                    <a:pt x="2102" y="675"/>
                  </a:cubicBezTo>
                  <a:cubicBezTo>
                    <a:pt x="1449" y="675"/>
                    <a:pt x="933" y="1211"/>
                    <a:pt x="933" y="1865"/>
                  </a:cubicBezTo>
                  <a:lnTo>
                    <a:pt x="933" y="1905"/>
                  </a:lnTo>
                  <a:lnTo>
                    <a:pt x="933" y="2481"/>
                  </a:lnTo>
                  <a:cubicBezTo>
                    <a:pt x="933" y="2877"/>
                    <a:pt x="1131" y="3234"/>
                    <a:pt x="1428" y="3433"/>
                  </a:cubicBezTo>
                  <a:lnTo>
                    <a:pt x="1428" y="3531"/>
                  </a:lnTo>
                  <a:lnTo>
                    <a:pt x="952" y="3631"/>
                  </a:lnTo>
                  <a:cubicBezTo>
                    <a:pt x="397" y="3769"/>
                    <a:pt x="0" y="4266"/>
                    <a:pt x="0" y="4840"/>
                  </a:cubicBezTo>
                  <a:lnTo>
                    <a:pt x="0" y="5337"/>
                  </a:lnTo>
                  <a:cubicBezTo>
                    <a:pt x="0" y="5495"/>
                    <a:pt x="119" y="5614"/>
                    <a:pt x="278" y="5614"/>
                  </a:cubicBezTo>
                  <a:lnTo>
                    <a:pt x="1488" y="5614"/>
                  </a:lnTo>
                  <a:lnTo>
                    <a:pt x="1488" y="5694"/>
                  </a:lnTo>
                  <a:lnTo>
                    <a:pt x="1488" y="6645"/>
                  </a:lnTo>
                  <a:cubicBezTo>
                    <a:pt x="1488" y="6804"/>
                    <a:pt x="1607" y="6923"/>
                    <a:pt x="1745" y="6923"/>
                  </a:cubicBezTo>
                  <a:lnTo>
                    <a:pt x="3332" y="6923"/>
                  </a:lnTo>
                  <a:cubicBezTo>
                    <a:pt x="3491" y="6923"/>
                    <a:pt x="3610" y="6804"/>
                    <a:pt x="3610" y="6645"/>
                  </a:cubicBezTo>
                  <a:cubicBezTo>
                    <a:pt x="3610" y="6506"/>
                    <a:pt x="3491" y="6387"/>
                    <a:pt x="3332" y="6387"/>
                  </a:cubicBezTo>
                  <a:lnTo>
                    <a:pt x="3054" y="6387"/>
                  </a:lnTo>
                  <a:lnTo>
                    <a:pt x="3054" y="5832"/>
                  </a:lnTo>
                  <a:cubicBezTo>
                    <a:pt x="3054" y="5694"/>
                    <a:pt x="2956" y="5575"/>
                    <a:pt x="2797" y="5575"/>
                  </a:cubicBezTo>
                  <a:cubicBezTo>
                    <a:pt x="2658" y="5575"/>
                    <a:pt x="2539" y="5694"/>
                    <a:pt x="2539" y="5832"/>
                  </a:cubicBezTo>
                  <a:lnTo>
                    <a:pt x="2539" y="6387"/>
                  </a:lnTo>
                  <a:lnTo>
                    <a:pt x="2004" y="6387"/>
                  </a:lnTo>
                  <a:lnTo>
                    <a:pt x="2004" y="5694"/>
                  </a:lnTo>
                  <a:cubicBezTo>
                    <a:pt x="2004" y="5197"/>
                    <a:pt x="2361" y="4761"/>
                    <a:pt x="2856" y="4642"/>
                  </a:cubicBezTo>
                  <a:lnTo>
                    <a:pt x="3591" y="4464"/>
                  </a:lnTo>
                  <a:lnTo>
                    <a:pt x="4067" y="5554"/>
                  </a:lnTo>
                  <a:cubicBezTo>
                    <a:pt x="4106" y="5654"/>
                    <a:pt x="4205" y="5713"/>
                    <a:pt x="4305" y="5713"/>
                  </a:cubicBezTo>
                  <a:cubicBezTo>
                    <a:pt x="4403" y="5713"/>
                    <a:pt x="4503" y="5654"/>
                    <a:pt x="4543" y="5554"/>
                  </a:cubicBezTo>
                  <a:lnTo>
                    <a:pt x="5038" y="4464"/>
                  </a:lnTo>
                  <a:lnTo>
                    <a:pt x="5752" y="4642"/>
                  </a:lnTo>
                  <a:cubicBezTo>
                    <a:pt x="6248" y="4761"/>
                    <a:pt x="6605" y="5197"/>
                    <a:pt x="6605" y="5694"/>
                  </a:cubicBezTo>
                  <a:lnTo>
                    <a:pt x="6605" y="6387"/>
                  </a:lnTo>
                  <a:lnTo>
                    <a:pt x="6069" y="6387"/>
                  </a:lnTo>
                  <a:lnTo>
                    <a:pt x="6069" y="5832"/>
                  </a:lnTo>
                  <a:cubicBezTo>
                    <a:pt x="6069" y="5694"/>
                    <a:pt x="5971" y="5575"/>
                    <a:pt x="5812" y="5575"/>
                  </a:cubicBezTo>
                  <a:cubicBezTo>
                    <a:pt x="5672" y="5575"/>
                    <a:pt x="5553" y="5694"/>
                    <a:pt x="5553" y="5832"/>
                  </a:cubicBezTo>
                  <a:lnTo>
                    <a:pt x="5553" y="6387"/>
                  </a:lnTo>
                  <a:lnTo>
                    <a:pt x="5257" y="6387"/>
                  </a:lnTo>
                  <a:cubicBezTo>
                    <a:pt x="5098" y="6387"/>
                    <a:pt x="4979" y="6506"/>
                    <a:pt x="4979" y="6645"/>
                  </a:cubicBezTo>
                  <a:cubicBezTo>
                    <a:pt x="4979" y="6804"/>
                    <a:pt x="5098" y="6923"/>
                    <a:pt x="5257" y="6923"/>
                  </a:cubicBezTo>
                  <a:lnTo>
                    <a:pt x="6862" y="6923"/>
                  </a:lnTo>
                  <a:cubicBezTo>
                    <a:pt x="7021" y="6923"/>
                    <a:pt x="7140" y="6804"/>
                    <a:pt x="7140" y="6645"/>
                  </a:cubicBezTo>
                  <a:lnTo>
                    <a:pt x="7140" y="5694"/>
                  </a:lnTo>
                  <a:cubicBezTo>
                    <a:pt x="7140" y="5673"/>
                    <a:pt x="7121" y="5633"/>
                    <a:pt x="7121" y="5614"/>
                  </a:cubicBezTo>
                  <a:lnTo>
                    <a:pt x="8351" y="5614"/>
                  </a:lnTo>
                  <a:cubicBezTo>
                    <a:pt x="8489" y="5614"/>
                    <a:pt x="8608" y="5495"/>
                    <a:pt x="8608" y="5337"/>
                  </a:cubicBezTo>
                  <a:lnTo>
                    <a:pt x="8608" y="4840"/>
                  </a:lnTo>
                  <a:cubicBezTo>
                    <a:pt x="8608" y="4266"/>
                    <a:pt x="8211" y="3769"/>
                    <a:pt x="7656" y="3631"/>
                  </a:cubicBezTo>
                  <a:lnTo>
                    <a:pt x="7180" y="3531"/>
                  </a:lnTo>
                  <a:lnTo>
                    <a:pt x="7180" y="3433"/>
                  </a:lnTo>
                  <a:cubicBezTo>
                    <a:pt x="7497" y="3234"/>
                    <a:pt x="7695" y="2877"/>
                    <a:pt x="7695" y="2481"/>
                  </a:cubicBezTo>
                  <a:lnTo>
                    <a:pt x="7695" y="1865"/>
                  </a:lnTo>
                  <a:cubicBezTo>
                    <a:pt x="7695" y="1211"/>
                    <a:pt x="7161" y="675"/>
                    <a:pt x="6505" y="675"/>
                  </a:cubicBezTo>
                  <a:cubicBezTo>
                    <a:pt x="6209" y="675"/>
                    <a:pt x="5950" y="775"/>
                    <a:pt x="5733" y="953"/>
                  </a:cubicBezTo>
                  <a:cubicBezTo>
                    <a:pt x="5514" y="397"/>
                    <a:pt x="4958" y="1"/>
                    <a:pt x="4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3" name="Google Shape;2243;p34"/>
          <p:cNvGrpSpPr/>
          <p:nvPr/>
        </p:nvGrpSpPr>
        <p:grpSpPr>
          <a:xfrm>
            <a:off x="6120838" y="1977744"/>
            <a:ext cx="375983" cy="363864"/>
            <a:chOff x="6020950" y="4542812"/>
            <a:chExt cx="375983" cy="363864"/>
          </a:xfrm>
        </p:grpSpPr>
        <p:sp>
          <p:nvSpPr>
            <p:cNvPr id="2244" name="Google Shape;2244;p34"/>
            <p:cNvSpPr/>
            <p:nvPr/>
          </p:nvSpPr>
          <p:spPr>
            <a:xfrm>
              <a:off x="6028121" y="4644234"/>
              <a:ext cx="102564" cy="103092"/>
            </a:xfrm>
            <a:custGeom>
              <a:avLst/>
              <a:gdLst/>
              <a:ahLst/>
              <a:cxnLst/>
              <a:rect l="l" t="t" r="r" b="b"/>
              <a:pathLst>
                <a:path w="3690" h="3709" extrusionOk="0">
                  <a:moveTo>
                    <a:pt x="1844" y="1"/>
                  </a:moveTo>
                  <a:cubicBezTo>
                    <a:pt x="834" y="1"/>
                    <a:pt x="1" y="834"/>
                    <a:pt x="1" y="1865"/>
                  </a:cubicBezTo>
                  <a:cubicBezTo>
                    <a:pt x="1" y="2876"/>
                    <a:pt x="834" y="3709"/>
                    <a:pt x="1844" y="3709"/>
                  </a:cubicBezTo>
                  <a:cubicBezTo>
                    <a:pt x="2876" y="3709"/>
                    <a:pt x="3690" y="2876"/>
                    <a:pt x="3690" y="1865"/>
                  </a:cubicBezTo>
                  <a:cubicBezTo>
                    <a:pt x="3690" y="834"/>
                    <a:pt x="2876" y="1"/>
                    <a:pt x="18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4"/>
            <p:cNvSpPr/>
            <p:nvPr/>
          </p:nvSpPr>
          <p:spPr>
            <a:xfrm>
              <a:off x="6087101" y="4670277"/>
              <a:ext cx="45778" cy="71544"/>
            </a:xfrm>
            <a:custGeom>
              <a:avLst/>
              <a:gdLst/>
              <a:ahLst/>
              <a:cxnLst/>
              <a:rect l="l" t="t" r="r" b="b"/>
              <a:pathLst>
                <a:path w="1647" h="2574" extrusionOk="0">
                  <a:moveTo>
                    <a:pt x="1061" y="0"/>
                  </a:moveTo>
                  <a:cubicBezTo>
                    <a:pt x="859" y="0"/>
                    <a:pt x="662" y="112"/>
                    <a:pt x="555" y="294"/>
                  </a:cubicBezTo>
                  <a:lnTo>
                    <a:pt x="397" y="590"/>
                  </a:lnTo>
                  <a:lnTo>
                    <a:pt x="79" y="1582"/>
                  </a:lnTo>
                  <a:lnTo>
                    <a:pt x="40" y="1920"/>
                  </a:lnTo>
                  <a:cubicBezTo>
                    <a:pt x="0" y="2198"/>
                    <a:pt x="159" y="2455"/>
                    <a:pt x="436" y="2534"/>
                  </a:cubicBezTo>
                  <a:lnTo>
                    <a:pt x="555" y="2574"/>
                  </a:lnTo>
                  <a:cubicBezTo>
                    <a:pt x="973" y="2356"/>
                    <a:pt x="1330" y="1979"/>
                    <a:pt x="1488" y="1484"/>
                  </a:cubicBezTo>
                  <a:cubicBezTo>
                    <a:pt x="1647" y="1008"/>
                    <a:pt x="1587" y="492"/>
                    <a:pt x="1369" y="75"/>
                  </a:cubicBezTo>
                  <a:lnTo>
                    <a:pt x="1250" y="35"/>
                  </a:lnTo>
                  <a:cubicBezTo>
                    <a:pt x="1188" y="11"/>
                    <a:pt x="1124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4"/>
            <p:cNvSpPr/>
            <p:nvPr/>
          </p:nvSpPr>
          <p:spPr>
            <a:xfrm>
              <a:off x="6053498" y="4676281"/>
              <a:ext cx="49642" cy="38413"/>
            </a:xfrm>
            <a:custGeom>
              <a:avLst/>
              <a:gdLst/>
              <a:ahLst/>
              <a:cxnLst/>
              <a:rect l="l" t="t" r="r" b="b"/>
              <a:pathLst>
                <a:path w="1786" h="1382" extrusionOk="0">
                  <a:moveTo>
                    <a:pt x="679" y="1"/>
                  </a:moveTo>
                  <a:cubicBezTo>
                    <a:pt x="416" y="1"/>
                    <a:pt x="177" y="168"/>
                    <a:pt x="98" y="435"/>
                  </a:cubicBezTo>
                  <a:cubicBezTo>
                    <a:pt x="0" y="771"/>
                    <a:pt x="178" y="1109"/>
                    <a:pt x="495" y="1228"/>
                  </a:cubicBezTo>
                  <a:lnTo>
                    <a:pt x="892" y="1347"/>
                  </a:lnTo>
                  <a:cubicBezTo>
                    <a:pt x="959" y="1371"/>
                    <a:pt x="1027" y="1382"/>
                    <a:pt x="1093" y="1382"/>
                  </a:cubicBezTo>
                  <a:cubicBezTo>
                    <a:pt x="1356" y="1382"/>
                    <a:pt x="1590" y="1204"/>
                    <a:pt x="1685" y="950"/>
                  </a:cubicBezTo>
                  <a:cubicBezTo>
                    <a:pt x="1785" y="612"/>
                    <a:pt x="1606" y="255"/>
                    <a:pt x="1288" y="157"/>
                  </a:cubicBezTo>
                  <a:lnTo>
                    <a:pt x="892" y="38"/>
                  </a:lnTo>
                  <a:cubicBezTo>
                    <a:pt x="821" y="13"/>
                    <a:pt x="749" y="1"/>
                    <a:pt x="679" y="1"/>
                  </a:cubicBez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4"/>
            <p:cNvSpPr/>
            <p:nvPr/>
          </p:nvSpPr>
          <p:spPr>
            <a:xfrm>
              <a:off x="6077734" y="4796380"/>
              <a:ext cx="102564" cy="103092"/>
            </a:xfrm>
            <a:custGeom>
              <a:avLst/>
              <a:gdLst/>
              <a:ahLst/>
              <a:cxnLst/>
              <a:rect l="l" t="t" r="r" b="b"/>
              <a:pathLst>
                <a:path w="3690" h="3709" extrusionOk="0">
                  <a:moveTo>
                    <a:pt x="1844" y="1"/>
                  </a:moveTo>
                  <a:cubicBezTo>
                    <a:pt x="834" y="1"/>
                    <a:pt x="1" y="834"/>
                    <a:pt x="1" y="1865"/>
                  </a:cubicBezTo>
                  <a:cubicBezTo>
                    <a:pt x="1" y="2876"/>
                    <a:pt x="834" y="3709"/>
                    <a:pt x="1844" y="3709"/>
                  </a:cubicBezTo>
                  <a:cubicBezTo>
                    <a:pt x="2876" y="3709"/>
                    <a:pt x="3690" y="2876"/>
                    <a:pt x="3690" y="1865"/>
                  </a:cubicBezTo>
                  <a:cubicBezTo>
                    <a:pt x="3690" y="834"/>
                    <a:pt x="2876" y="1"/>
                    <a:pt x="18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4"/>
            <p:cNvSpPr/>
            <p:nvPr/>
          </p:nvSpPr>
          <p:spPr>
            <a:xfrm>
              <a:off x="6114117" y="4796770"/>
              <a:ext cx="65596" cy="53005"/>
            </a:xfrm>
            <a:custGeom>
              <a:avLst/>
              <a:gdLst/>
              <a:ahLst/>
              <a:cxnLst/>
              <a:rect l="l" t="t" r="r" b="b"/>
              <a:pathLst>
                <a:path w="2360" h="1907" extrusionOk="0">
                  <a:moveTo>
                    <a:pt x="555" y="0"/>
                  </a:moveTo>
                  <a:cubicBezTo>
                    <a:pt x="449" y="0"/>
                    <a:pt x="343" y="9"/>
                    <a:pt x="239" y="26"/>
                  </a:cubicBezTo>
                  <a:lnTo>
                    <a:pt x="159" y="125"/>
                  </a:lnTo>
                  <a:cubicBezTo>
                    <a:pt x="1" y="344"/>
                    <a:pt x="20" y="661"/>
                    <a:pt x="199" y="859"/>
                  </a:cubicBezTo>
                  <a:lnTo>
                    <a:pt x="437" y="1097"/>
                  </a:lnTo>
                  <a:lnTo>
                    <a:pt x="1270" y="1711"/>
                  </a:lnTo>
                  <a:lnTo>
                    <a:pt x="1587" y="1851"/>
                  </a:lnTo>
                  <a:cubicBezTo>
                    <a:pt x="1662" y="1889"/>
                    <a:pt x="1743" y="1906"/>
                    <a:pt x="1824" y="1906"/>
                  </a:cubicBezTo>
                  <a:cubicBezTo>
                    <a:pt x="2000" y="1906"/>
                    <a:pt x="2178" y="1822"/>
                    <a:pt x="2301" y="1672"/>
                  </a:cubicBezTo>
                  <a:lnTo>
                    <a:pt x="2360" y="1573"/>
                  </a:lnTo>
                  <a:cubicBezTo>
                    <a:pt x="2301" y="1097"/>
                    <a:pt x="2043" y="661"/>
                    <a:pt x="1627" y="344"/>
                  </a:cubicBezTo>
                  <a:cubicBezTo>
                    <a:pt x="1302" y="111"/>
                    <a:pt x="929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4"/>
            <p:cNvSpPr/>
            <p:nvPr/>
          </p:nvSpPr>
          <p:spPr>
            <a:xfrm>
              <a:off x="6105306" y="4827065"/>
              <a:ext cx="46334" cy="44250"/>
            </a:xfrm>
            <a:custGeom>
              <a:avLst/>
              <a:gdLst/>
              <a:ahLst/>
              <a:cxnLst/>
              <a:rect l="l" t="t" r="r" b="b"/>
              <a:pathLst>
                <a:path w="1667" h="1592" extrusionOk="0">
                  <a:moveTo>
                    <a:pt x="952" y="0"/>
                  </a:moveTo>
                  <a:cubicBezTo>
                    <a:pt x="760" y="0"/>
                    <a:pt x="569" y="96"/>
                    <a:pt x="437" y="264"/>
                  </a:cubicBezTo>
                  <a:lnTo>
                    <a:pt x="199" y="582"/>
                  </a:lnTo>
                  <a:cubicBezTo>
                    <a:pt x="0" y="859"/>
                    <a:pt x="59" y="1256"/>
                    <a:pt x="337" y="1475"/>
                  </a:cubicBezTo>
                  <a:cubicBezTo>
                    <a:pt x="447" y="1554"/>
                    <a:pt x="575" y="1592"/>
                    <a:pt x="703" y="1592"/>
                  </a:cubicBezTo>
                  <a:cubicBezTo>
                    <a:pt x="897" y="1592"/>
                    <a:pt x="1090" y="1503"/>
                    <a:pt x="1209" y="1335"/>
                  </a:cubicBezTo>
                  <a:lnTo>
                    <a:pt x="1447" y="999"/>
                  </a:lnTo>
                  <a:cubicBezTo>
                    <a:pt x="1666" y="721"/>
                    <a:pt x="1606" y="325"/>
                    <a:pt x="1309" y="126"/>
                  </a:cubicBezTo>
                  <a:cubicBezTo>
                    <a:pt x="1200" y="40"/>
                    <a:pt x="1076" y="0"/>
                    <a:pt x="952" y="0"/>
                  </a:cubicBez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4"/>
            <p:cNvSpPr/>
            <p:nvPr/>
          </p:nvSpPr>
          <p:spPr>
            <a:xfrm>
              <a:off x="6237608" y="4796380"/>
              <a:ext cx="103092" cy="103092"/>
            </a:xfrm>
            <a:custGeom>
              <a:avLst/>
              <a:gdLst/>
              <a:ahLst/>
              <a:cxnLst/>
              <a:rect l="l" t="t" r="r" b="b"/>
              <a:pathLst>
                <a:path w="3709" h="3709" extrusionOk="0">
                  <a:moveTo>
                    <a:pt x="1865" y="1"/>
                  </a:moveTo>
                  <a:cubicBezTo>
                    <a:pt x="833" y="1"/>
                    <a:pt x="0" y="834"/>
                    <a:pt x="0" y="1865"/>
                  </a:cubicBezTo>
                  <a:cubicBezTo>
                    <a:pt x="0" y="2876"/>
                    <a:pt x="833" y="3709"/>
                    <a:pt x="1865" y="3709"/>
                  </a:cubicBezTo>
                  <a:cubicBezTo>
                    <a:pt x="2875" y="3709"/>
                    <a:pt x="3708" y="2876"/>
                    <a:pt x="3708" y="1865"/>
                  </a:cubicBezTo>
                  <a:cubicBezTo>
                    <a:pt x="3708" y="834"/>
                    <a:pt x="2875" y="1"/>
                    <a:pt x="18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4"/>
            <p:cNvSpPr/>
            <p:nvPr/>
          </p:nvSpPr>
          <p:spPr>
            <a:xfrm>
              <a:off x="6238136" y="4796770"/>
              <a:ext cx="66180" cy="53005"/>
            </a:xfrm>
            <a:custGeom>
              <a:avLst/>
              <a:gdLst/>
              <a:ahLst/>
              <a:cxnLst/>
              <a:rect l="l" t="t" r="r" b="b"/>
              <a:pathLst>
                <a:path w="2381" h="1907" extrusionOk="0">
                  <a:moveTo>
                    <a:pt x="1826" y="0"/>
                  </a:moveTo>
                  <a:cubicBezTo>
                    <a:pt x="1452" y="0"/>
                    <a:pt x="1079" y="111"/>
                    <a:pt x="754" y="344"/>
                  </a:cubicBezTo>
                  <a:cubicBezTo>
                    <a:pt x="338" y="640"/>
                    <a:pt x="80" y="1097"/>
                    <a:pt x="0" y="1573"/>
                  </a:cubicBezTo>
                  <a:lnTo>
                    <a:pt x="80" y="1672"/>
                  </a:lnTo>
                  <a:cubicBezTo>
                    <a:pt x="188" y="1822"/>
                    <a:pt x="363" y="1906"/>
                    <a:pt x="544" y="1906"/>
                  </a:cubicBezTo>
                  <a:cubicBezTo>
                    <a:pt x="628" y="1906"/>
                    <a:pt x="713" y="1889"/>
                    <a:pt x="794" y="1851"/>
                  </a:cubicBezTo>
                  <a:lnTo>
                    <a:pt x="1111" y="1711"/>
                  </a:lnTo>
                  <a:lnTo>
                    <a:pt x="1925" y="1097"/>
                  </a:lnTo>
                  <a:lnTo>
                    <a:pt x="2163" y="859"/>
                  </a:lnTo>
                  <a:cubicBezTo>
                    <a:pt x="2361" y="661"/>
                    <a:pt x="2380" y="344"/>
                    <a:pt x="2222" y="125"/>
                  </a:cubicBezTo>
                  <a:lnTo>
                    <a:pt x="2142" y="26"/>
                  </a:lnTo>
                  <a:cubicBezTo>
                    <a:pt x="2037" y="9"/>
                    <a:pt x="1932" y="0"/>
                    <a:pt x="1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4"/>
            <p:cNvSpPr/>
            <p:nvPr/>
          </p:nvSpPr>
          <p:spPr>
            <a:xfrm>
              <a:off x="6266792" y="4826760"/>
              <a:ext cx="46334" cy="44250"/>
            </a:xfrm>
            <a:custGeom>
              <a:avLst/>
              <a:gdLst/>
              <a:ahLst/>
              <a:cxnLst/>
              <a:rect l="l" t="t" r="r" b="b"/>
              <a:pathLst>
                <a:path w="1667" h="1592" extrusionOk="0">
                  <a:moveTo>
                    <a:pt x="705" y="0"/>
                  </a:moveTo>
                  <a:cubicBezTo>
                    <a:pt x="577" y="0"/>
                    <a:pt x="449" y="38"/>
                    <a:pt x="339" y="117"/>
                  </a:cubicBezTo>
                  <a:cubicBezTo>
                    <a:pt x="61" y="336"/>
                    <a:pt x="1" y="732"/>
                    <a:pt x="199" y="1010"/>
                  </a:cubicBezTo>
                  <a:lnTo>
                    <a:pt x="437" y="1327"/>
                  </a:lnTo>
                  <a:cubicBezTo>
                    <a:pt x="570" y="1496"/>
                    <a:pt x="761" y="1591"/>
                    <a:pt x="957" y="1591"/>
                  </a:cubicBezTo>
                  <a:cubicBezTo>
                    <a:pt x="1084" y="1591"/>
                    <a:pt x="1213" y="1551"/>
                    <a:pt x="1330" y="1465"/>
                  </a:cubicBezTo>
                  <a:cubicBezTo>
                    <a:pt x="1608" y="1267"/>
                    <a:pt x="1667" y="870"/>
                    <a:pt x="1468" y="593"/>
                  </a:cubicBezTo>
                  <a:lnTo>
                    <a:pt x="1211" y="256"/>
                  </a:lnTo>
                  <a:cubicBezTo>
                    <a:pt x="1091" y="89"/>
                    <a:pt x="899" y="0"/>
                    <a:pt x="705" y="0"/>
                  </a:cubicBez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4"/>
            <p:cNvSpPr/>
            <p:nvPr/>
          </p:nvSpPr>
          <p:spPr>
            <a:xfrm>
              <a:off x="6287221" y="4644234"/>
              <a:ext cx="103092" cy="103092"/>
            </a:xfrm>
            <a:custGeom>
              <a:avLst/>
              <a:gdLst/>
              <a:ahLst/>
              <a:cxnLst/>
              <a:rect l="l" t="t" r="r" b="b"/>
              <a:pathLst>
                <a:path w="3709" h="3709" extrusionOk="0">
                  <a:moveTo>
                    <a:pt x="1844" y="1"/>
                  </a:moveTo>
                  <a:cubicBezTo>
                    <a:pt x="833" y="1"/>
                    <a:pt x="0" y="834"/>
                    <a:pt x="0" y="1845"/>
                  </a:cubicBezTo>
                  <a:cubicBezTo>
                    <a:pt x="0" y="2876"/>
                    <a:pt x="833" y="3709"/>
                    <a:pt x="1844" y="3709"/>
                  </a:cubicBezTo>
                  <a:cubicBezTo>
                    <a:pt x="2875" y="3709"/>
                    <a:pt x="3708" y="2876"/>
                    <a:pt x="3708" y="1845"/>
                  </a:cubicBezTo>
                  <a:cubicBezTo>
                    <a:pt x="3708" y="834"/>
                    <a:pt x="2875" y="1"/>
                    <a:pt x="18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4"/>
            <p:cNvSpPr/>
            <p:nvPr/>
          </p:nvSpPr>
          <p:spPr>
            <a:xfrm>
              <a:off x="6284997" y="4670027"/>
              <a:ext cx="45778" cy="71794"/>
            </a:xfrm>
            <a:custGeom>
              <a:avLst/>
              <a:gdLst/>
              <a:ahLst/>
              <a:cxnLst/>
              <a:rect l="l" t="t" r="r" b="b"/>
              <a:pathLst>
                <a:path w="1647" h="2583" extrusionOk="0">
                  <a:moveTo>
                    <a:pt x="570" y="0"/>
                  </a:moveTo>
                  <a:cubicBezTo>
                    <a:pt x="513" y="0"/>
                    <a:pt x="456" y="8"/>
                    <a:pt x="398" y="25"/>
                  </a:cubicBezTo>
                  <a:lnTo>
                    <a:pt x="279" y="65"/>
                  </a:lnTo>
                  <a:cubicBezTo>
                    <a:pt x="60" y="501"/>
                    <a:pt x="1" y="996"/>
                    <a:pt x="160" y="1493"/>
                  </a:cubicBezTo>
                  <a:cubicBezTo>
                    <a:pt x="318" y="1988"/>
                    <a:pt x="675" y="2365"/>
                    <a:pt x="1091" y="2583"/>
                  </a:cubicBezTo>
                  <a:lnTo>
                    <a:pt x="1231" y="2543"/>
                  </a:lnTo>
                  <a:cubicBezTo>
                    <a:pt x="1488" y="2445"/>
                    <a:pt x="1646" y="2186"/>
                    <a:pt x="1607" y="1908"/>
                  </a:cubicBezTo>
                  <a:lnTo>
                    <a:pt x="1567" y="1572"/>
                  </a:lnTo>
                  <a:lnTo>
                    <a:pt x="1250" y="599"/>
                  </a:lnTo>
                  <a:lnTo>
                    <a:pt x="1091" y="303"/>
                  </a:lnTo>
                  <a:cubicBezTo>
                    <a:pt x="982" y="114"/>
                    <a:pt x="785" y="0"/>
                    <a:pt x="5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4"/>
            <p:cNvSpPr/>
            <p:nvPr/>
          </p:nvSpPr>
          <p:spPr>
            <a:xfrm>
              <a:off x="6314765" y="4676003"/>
              <a:ext cx="50170" cy="38468"/>
            </a:xfrm>
            <a:custGeom>
              <a:avLst/>
              <a:gdLst/>
              <a:ahLst/>
              <a:cxnLst/>
              <a:rect l="l" t="t" r="r" b="b"/>
              <a:pathLst>
                <a:path w="1805" h="1384" extrusionOk="0">
                  <a:moveTo>
                    <a:pt x="1081" y="0"/>
                  </a:moveTo>
                  <a:cubicBezTo>
                    <a:pt x="1019" y="0"/>
                    <a:pt x="955" y="9"/>
                    <a:pt x="893" y="27"/>
                  </a:cubicBezTo>
                  <a:lnTo>
                    <a:pt x="517" y="167"/>
                  </a:lnTo>
                  <a:cubicBezTo>
                    <a:pt x="179" y="265"/>
                    <a:pt x="1" y="622"/>
                    <a:pt x="99" y="940"/>
                  </a:cubicBezTo>
                  <a:cubicBezTo>
                    <a:pt x="196" y="1215"/>
                    <a:pt x="451" y="1384"/>
                    <a:pt x="714" y="1384"/>
                  </a:cubicBezTo>
                  <a:cubicBezTo>
                    <a:pt x="774" y="1384"/>
                    <a:pt x="834" y="1375"/>
                    <a:pt x="893" y="1357"/>
                  </a:cubicBezTo>
                  <a:lnTo>
                    <a:pt x="1289" y="1217"/>
                  </a:lnTo>
                  <a:cubicBezTo>
                    <a:pt x="1607" y="1119"/>
                    <a:pt x="1805" y="762"/>
                    <a:pt x="1686" y="445"/>
                  </a:cubicBezTo>
                  <a:cubicBezTo>
                    <a:pt x="1606" y="169"/>
                    <a:pt x="1354" y="0"/>
                    <a:pt x="1081" y="0"/>
                  </a:cubicBez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4"/>
            <p:cNvSpPr/>
            <p:nvPr/>
          </p:nvSpPr>
          <p:spPr>
            <a:xfrm>
              <a:off x="6151612" y="4680617"/>
              <a:ext cx="114682" cy="114710"/>
            </a:xfrm>
            <a:custGeom>
              <a:avLst/>
              <a:gdLst/>
              <a:ahLst/>
              <a:cxnLst/>
              <a:rect l="l" t="t" r="r" b="b"/>
              <a:pathLst>
                <a:path w="4126" h="4127" extrusionOk="0">
                  <a:moveTo>
                    <a:pt x="2063" y="1"/>
                  </a:moveTo>
                  <a:cubicBezTo>
                    <a:pt x="932" y="1"/>
                    <a:pt x="0" y="913"/>
                    <a:pt x="0" y="2064"/>
                  </a:cubicBezTo>
                  <a:cubicBezTo>
                    <a:pt x="0" y="3193"/>
                    <a:pt x="932" y="4126"/>
                    <a:pt x="2063" y="4126"/>
                  </a:cubicBezTo>
                  <a:cubicBezTo>
                    <a:pt x="3213" y="4126"/>
                    <a:pt x="4126" y="3193"/>
                    <a:pt x="4126" y="2064"/>
                  </a:cubicBezTo>
                  <a:cubicBezTo>
                    <a:pt x="4126" y="913"/>
                    <a:pt x="3213" y="1"/>
                    <a:pt x="2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4"/>
            <p:cNvSpPr/>
            <p:nvPr/>
          </p:nvSpPr>
          <p:spPr>
            <a:xfrm>
              <a:off x="6157643" y="4549955"/>
              <a:ext cx="102564" cy="103147"/>
            </a:xfrm>
            <a:custGeom>
              <a:avLst/>
              <a:gdLst/>
              <a:ahLst/>
              <a:cxnLst/>
              <a:rect l="l" t="t" r="r" b="b"/>
              <a:pathLst>
                <a:path w="3690" h="3711" extrusionOk="0">
                  <a:moveTo>
                    <a:pt x="1846" y="1"/>
                  </a:moveTo>
                  <a:cubicBezTo>
                    <a:pt x="815" y="1"/>
                    <a:pt x="1" y="834"/>
                    <a:pt x="1" y="1865"/>
                  </a:cubicBezTo>
                  <a:cubicBezTo>
                    <a:pt x="1" y="2877"/>
                    <a:pt x="815" y="3710"/>
                    <a:pt x="1846" y="3710"/>
                  </a:cubicBezTo>
                  <a:cubicBezTo>
                    <a:pt x="2877" y="3710"/>
                    <a:pt x="3690" y="2877"/>
                    <a:pt x="3690" y="1865"/>
                  </a:cubicBezTo>
                  <a:cubicBezTo>
                    <a:pt x="3690" y="834"/>
                    <a:pt x="2877" y="1"/>
                    <a:pt x="1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4"/>
            <p:cNvSpPr/>
            <p:nvPr/>
          </p:nvSpPr>
          <p:spPr>
            <a:xfrm>
              <a:off x="6172541" y="4616690"/>
              <a:ext cx="72795" cy="36411"/>
            </a:xfrm>
            <a:custGeom>
              <a:avLst/>
              <a:gdLst/>
              <a:ahLst/>
              <a:cxnLst/>
              <a:rect l="l" t="t" r="r" b="b"/>
              <a:pathLst>
                <a:path w="2619" h="1310" extrusionOk="0">
                  <a:moveTo>
                    <a:pt x="794" y="0"/>
                  </a:moveTo>
                  <a:lnTo>
                    <a:pt x="456" y="59"/>
                  </a:lnTo>
                  <a:cubicBezTo>
                    <a:pt x="179" y="119"/>
                    <a:pt x="1" y="357"/>
                    <a:pt x="1" y="635"/>
                  </a:cubicBezTo>
                  <a:lnTo>
                    <a:pt x="1" y="754"/>
                  </a:lnTo>
                  <a:cubicBezTo>
                    <a:pt x="318" y="1090"/>
                    <a:pt x="794" y="1309"/>
                    <a:pt x="1310" y="1309"/>
                  </a:cubicBezTo>
                  <a:cubicBezTo>
                    <a:pt x="1826" y="1309"/>
                    <a:pt x="2302" y="1090"/>
                    <a:pt x="2619" y="754"/>
                  </a:cubicBezTo>
                  <a:lnTo>
                    <a:pt x="2619" y="635"/>
                  </a:lnTo>
                  <a:cubicBezTo>
                    <a:pt x="2619" y="357"/>
                    <a:pt x="2440" y="119"/>
                    <a:pt x="2162" y="59"/>
                  </a:cubicBezTo>
                  <a:lnTo>
                    <a:pt x="18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4"/>
            <p:cNvSpPr/>
            <p:nvPr/>
          </p:nvSpPr>
          <p:spPr>
            <a:xfrm>
              <a:off x="6191302" y="4576999"/>
              <a:ext cx="35300" cy="46334"/>
            </a:xfrm>
            <a:custGeom>
              <a:avLst/>
              <a:gdLst/>
              <a:ahLst/>
              <a:cxnLst/>
              <a:rect l="l" t="t" r="r" b="b"/>
              <a:pathLst>
                <a:path w="1270" h="1667" extrusionOk="0">
                  <a:moveTo>
                    <a:pt x="635" y="0"/>
                  </a:moveTo>
                  <a:cubicBezTo>
                    <a:pt x="297" y="0"/>
                    <a:pt x="0" y="297"/>
                    <a:pt x="0" y="635"/>
                  </a:cubicBezTo>
                  <a:lnTo>
                    <a:pt x="0" y="1051"/>
                  </a:lnTo>
                  <a:cubicBezTo>
                    <a:pt x="0" y="1389"/>
                    <a:pt x="297" y="1666"/>
                    <a:pt x="635" y="1666"/>
                  </a:cubicBezTo>
                  <a:cubicBezTo>
                    <a:pt x="971" y="1666"/>
                    <a:pt x="1270" y="1389"/>
                    <a:pt x="1270" y="1051"/>
                  </a:cubicBezTo>
                  <a:lnTo>
                    <a:pt x="1270" y="635"/>
                  </a:lnTo>
                  <a:cubicBezTo>
                    <a:pt x="1270" y="297"/>
                    <a:pt x="971" y="0"/>
                    <a:pt x="635" y="0"/>
                  </a:cubicBez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4"/>
            <p:cNvSpPr/>
            <p:nvPr/>
          </p:nvSpPr>
          <p:spPr>
            <a:xfrm>
              <a:off x="6179712" y="4724726"/>
              <a:ext cx="29240" cy="25905"/>
            </a:xfrm>
            <a:custGeom>
              <a:avLst/>
              <a:gdLst/>
              <a:ahLst/>
              <a:cxnLst/>
              <a:rect l="l" t="t" r="r" b="b"/>
              <a:pathLst>
                <a:path w="1052" h="932" extrusionOk="0">
                  <a:moveTo>
                    <a:pt x="417" y="1"/>
                  </a:moveTo>
                  <a:cubicBezTo>
                    <a:pt x="179" y="1"/>
                    <a:pt x="0" y="218"/>
                    <a:pt x="0" y="477"/>
                  </a:cubicBezTo>
                  <a:cubicBezTo>
                    <a:pt x="0" y="734"/>
                    <a:pt x="179" y="932"/>
                    <a:pt x="417" y="932"/>
                  </a:cubicBezTo>
                  <a:cubicBezTo>
                    <a:pt x="635" y="932"/>
                    <a:pt x="1052" y="477"/>
                    <a:pt x="1052" y="477"/>
                  </a:cubicBezTo>
                  <a:cubicBezTo>
                    <a:pt x="1052" y="477"/>
                    <a:pt x="635" y="1"/>
                    <a:pt x="4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4"/>
            <p:cNvSpPr/>
            <p:nvPr/>
          </p:nvSpPr>
          <p:spPr>
            <a:xfrm>
              <a:off x="6208924" y="4724726"/>
              <a:ext cx="29796" cy="25905"/>
            </a:xfrm>
            <a:custGeom>
              <a:avLst/>
              <a:gdLst/>
              <a:ahLst/>
              <a:cxnLst/>
              <a:rect l="l" t="t" r="r" b="b"/>
              <a:pathLst>
                <a:path w="1072" h="932" extrusionOk="0">
                  <a:moveTo>
                    <a:pt x="655" y="1"/>
                  </a:moveTo>
                  <a:cubicBezTo>
                    <a:pt x="417" y="1"/>
                    <a:pt x="1" y="477"/>
                    <a:pt x="1" y="477"/>
                  </a:cubicBezTo>
                  <a:cubicBezTo>
                    <a:pt x="1" y="477"/>
                    <a:pt x="417" y="932"/>
                    <a:pt x="655" y="932"/>
                  </a:cubicBezTo>
                  <a:cubicBezTo>
                    <a:pt x="874" y="932"/>
                    <a:pt x="1072" y="734"/>
                    <a:pt x="1072" y="477"/>
                  </a:cubicBezTo>
                  <a:cubicBezTo>
                    <a:pt x="1072" y="218"/>
                    <a:pt x="874" y="1"/>
                    <a:pt x="6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4"/>
            <p:cNvSpPr/>
            <p:nvPr/>
          </p:nvSpPr>
          <p:spPr>
            <a:xfrm>
              <a:off x="6201753" y="4672918"/>
              <a:ext cx="14926" cy="14870"/>
            </a:xfrm>
            <a:custGeom>
              <a:avLst/>
              <a:gdLst/>
              <a:ahLst/>
              <a:cxnLst/>
              <a:rect l="l" t="t" r="r" b="b"/>
              <a:pathLst>
                <a:path w="537" h="535" extrusionOk="0">
                  <a:moveTo>
                    <a:pt x="259" y="0"/>
                  </a:moveTo>
                  <a:cubicBezTo>
                    <a:pt x="119" y="0"/>
                    <a:pt x="0" y="119"/>
                    <a:pt x="0" y="278"/>
                  </a:cubicBezTo>
                  <a:cubicBezTo>
                    <a:pt x="0" y="416"/>
                    <a:pt x="119" y="535"/>
                    <a:pt x="259" y="535"/>
                  </a:cubicBezTo>
                  <a:lnTo>
                    <a:pt x="278" y="535"/>
                  </a:lnTo>
                  <a:cubicBezTo>
                    <a:pt x="418" y="535"/>
                    <a:pt x="537" y="416"/>
                    <a:pt x="537" y="278"/>
                  </a:cubicBezTo>
                  <a:cubicBezTo>
                    <a:pt x="537" y="119"/>
                    <a:pt x="418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4"/>
            <p:cNvSpPr/>
            <p:nvPr/>
          </p:nvSpPr>
          <p:spPr>
            <a:xfrm>
              <a:off x="6144413" y="4678754"/>
              <a:ext cx="129608" cy="123716"/>
            </a:xfrm>
            <a:custGeom>
              <a:avLst/>
              <a:gdLst/>
              <a:ahLst/>
              <a:cxnLst/>
              <a:rect l="l" t="t" r="r" b="b"/>
              <a:pathLst>
                <a:path w="4663" h="4451" extrusionOk="0">
                  <a:moveTo>
                    <a:pt x="1445" y="1"/>
                  </a:moveTo>
                  <a:cubicBezTo>
                    <a:pt x="1406" y="1"/>
                    <a:pt x="1366" y="10"/>
                    <a:pt x="1330" y="28"/>
                  </a:cubicBezTo>
                  <a:cubicBezTo>
                    <a:pt x="516" y="404"/>
                    <a:pt x="1" y="1237"/>
                    <a:pt x="1" y="2131"/>
                  </a:cubicBezTo>
                  <a:cubicBezTo>
                    <a:pt x="1" y="3400"/>
                    <a:pt x="1032" y="4450"/>
                    <a:pt x="2322" y="4450"/>
                  </a:cubicBezTo>
                  <a:cubicBezTo>
                    <a:pt x="3610" y="4450"/>
                    <a:pt x="4662" y="3400"/>
                    <a:pt x="4662" y="2131"/>
                  </a:cubicBezTo>
                  <a:cubicBezTo>
                    <a:pt x="4662" y="1258"/>
                    <a:pt x="4166" y="465"/>
                    <a:pt x="3393" y="47"/>
                  </a:cubicBezTo>
                  <a:cubicBezTo>
                    <a:pt x="3356" y="32"/>
                    <a:pt x="3317" y="24"/>
                    <a:pt x="3279" y="24"/>
                  </a:cubicBezTo>
                  <a:cubicBezTo>
                    <a:pt x="3176" y="24"/>
                    <a:pt x="3079" y="79"/>
                    <a:pt x="3036" y="166"/>
                  </a:cubicBezTo>
                  <a:cubicBezTo>
                    <a:pt x="2957" y="306"/>
                    <a:pt x="3015" y="465"/>
                    <a:pt x="3155" y="523"/>
                  </a:cubicBezTo>
                  <a:cubicBezTo>
                    <a:pt x="3750" y="841"/>
                    <a:pt x="4126" y="1456"/>
                    <a:pt x="4126" y="2131"/>
                  </a:cubicBezTo>
                  <a:cubicBezTo>
                    <a:pt x="4126" y="3122"/>
                    <a:pt x="3314" y="3915"/>
                    <a:pt x="2322" y="3915"/>
                  </a:cubicBezTo>
                  <a:cubicBezTo>
                    <a:pt x="1330" y="3915"/>
                    <a:pt x="537" y="3122"/>
                    <a:pt x="537" y="2131"/>
                  </a:cubicBezTo>
                  <a:cubicBezTo>
                    <a:pt x="537" y="1436"/>
                    <a:pt x="934" y="801"/>
                    <a:pt x="1548" y="504"/>
                  </a:cubicBezTo>
                  <a:cubicBezTo>
                    <a:pt x="1687" y="444"/>
                    <a:pt x="1746" y="285"/>
                    <a:pt x="1667" y="147"/>
                  </a:cubicBezTo>
                  <a:cubicBezTo>
                    <a:pt x="1626" y="50"/>
                    <a:pt x="1536" y="1"/>
                    <a:pt x="14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4"/>
            <p:cNvSpPr/>
            <p:nvPr/>
          </p:nvSpPr>
          <p:spPr>
            <a:xfrm>
              <a:off x="6172541" y="4717528"/>
              <a:ext cx="73323" cy="40303"/>
            </a:xfrm>
            <a:custGeom>
              <a:avLst/>
              <a:gdLst/>
              <a:ahLst/>
              <a:cxnLst/>
              <a:rect l="l" t="t" r="r" b="b"/>
              <a:pathLst>
                <a:path w="2638" h="1450" extrusionOk="0">
                  <a:moveTo>
                    <a:pt x="655" y="537"/>
                  </a:moveTo>
                  <a:cubicBezTo>
                    <a:pt x="715" y="556"/>
                    <a:pt x="834" y="636"/>
                    <a:pt x="932" y="736"/>
                  </a:cubicBezTo>
                  <a:cubicBezTo>
                    <a:pt x="834" y="834"/>
                    <a:pt x="715" y="913"/>
                    <a:pt x="655" y="934"/>
                  </a:cubicBezTo>
                  <a:cubicBezTo>
                    <a:pt x="575" y="913"/>
                    <a:pt x="517" y="834"/>
                    <a:pt x="517" y="736"/>
                  </a:cubicBezTo>
                  <a:cubicBezTo>
                    <a:pt x="517" y="636"/>
                    <a:pt x="575" y="537"/>
                    <a:pt x="655" y="537"/>
                  </a:cubicBezTo>
                  <a:close/>
                  <a:moveTo>
                    <a:pt x="1964" y="537"/>
                  </a:moveTo>
                  <a:cubicBezTo>
                    <a:pt x="2043" y="537"/>
                    <a:pt x="2103" y="617"/>
                    <a:pt x="2103" y="736"/>
                  </a:cubicBezTo>
                  <a:cubicBezTo>
                    <a:pt x="2103" y="834"/>
                    <a:pt x="2043" y="913"/>
                    <a:pt x="1964" y="934"/>
                  </a:cubicBezTo>
                  <a:cubicBezTo>
                    <a:pt x="1905" y="913"/>
                    <a:pt x="1805" y="834"/>
                    <a:pt x="1686" y="736"/>
                  </a:cubicBezTo>
                  <a:cubicBezTo>
                    <a:pt x="1805" y="636"/>
                    <a:pt x="1905" y="556"/>
                    <a:pt x="1964" y="537"/>
                  </a:cubicBezTo>
                  <a:close/>
                  <a:moveTo>
                    <a:pt x="675" y="1"/>
                  </a:moveTo>
                  <a:cubicBezTo>
                    <a:pt x="298" y="1"/>
                    <a:pt x="1" y="339"/>
                    <a:pt x="1" y="736"/>
                  </a:cubicBezTo>
                  <a:cubicBezTo>
                    <a:pt x="1" y="1132"/>
                    <a:pt x="298" y="1449"/>
                    <a:pt x="675" y="1449"/>
                  </a:cubicBezTo>
                  <a:cubicBezTo>
                    <a:pt x="874" y="1449"/>
                    <a:pt x="1131" y="1291"/>
                    <a:pt x="1310" y="1112"/>
                  </a:cubicBezTo>
                  <a:cubicBezTo>
                    <a:pt x="1508" y="1291"/>
                    <a:pt x="1746" y="1449"/>
                    <a:pt x="1964" y="1449"/>
                  </a:cubicBezTo>
                  <a:cubicBezTo>
                    <a:pt x="2341" y="1449"/>
                    <a:pt x="2638" y="1132"/>
                    <a:pt x="2638" y="736"/>
                  </a:cubicBezTo>
                  <a:cubicBezTo>
                    <a:pt x="2638" y="339"/>
                    <a:pt x="2341" y="1"/>
                    <a:pt x="1964" y="1"/>
                  </a:cubicBezTo>
                  <a:cubicBezTo>
                    <a:pt x="1746" y="1"/>
                    <a:pt x="1508" y="180"/>
                    <a:pt x="1310" y="358"/>
                  </a:cubicBezTo>
                  <a:cubicBezTo>
                    <a:pt x="1131" y="180"/>
                    <a:pt x="874" y="1"/>
                    <a:pt x="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4"/>
            <p:cNvSpPr/>
            <p:nvPr/>
          </p:nvSpPr>
          <p:spPr>
            <a:xfrm>
              <a:off x="6020950" y="4542812"/>
              <a:ext cx="375983" cy="363864"/>
            </a:xfrm>
            <a:custGeom>
              <a:avLst/>
              <a:gdLst/>
              <a:ahLst/>
              <a:cxnLst/>
              <a:rect l="l" t="t" r="r" b="b"/>
              <a:pathLst>
                <a:path w="13527" h="13091" extrusionOk="0">
                  <a:moveTo>
                    <a:pt x="6783" y="1508"/>
                  </a:moveTo>
                  <a:cubicBezTo>
                    <a:pt x="6962" y="1508"/>
                    <a:pt x="7121" y="1667"/>
                    <a:pt x="7121" y="1844"/>
                  </a:cubicBezTo>
                  <a:lnTo>
                    <a:pt x="7121" y="2301"/>
                  </a:lnTo>
                  <a:cubicBezTo>
                    <a:pt x="7121" y="2479"/>
                    <a:pt x="6962" y="2638"/>
                    <a:pt x="6783" y="2638"/>
                  </a:cubicBezTo>
                  <a:lnTo>
                    <a:pt x="6743" y="2638"/>
                  </a:lnTo>
                  <a:cubicBezTo>
                    <a:pt x="6566" y="2638"/>
                    <a:pt x="6407" y="2479"/>
                    <a:pt x="6407" y="2301"/>
                  </a:cubicBezTo>
                  <a:lnTo>
                    <a:pt x="6407" y="1844"/>
                  </a:lnTo>
                  <a:cubicBezTo>
                    <a:pt x="6407" y="1667"/>
                    <a:pt x="6566" y="1508"/>
                    <a:pt x="6743" y="1508"/>
                  </a:cubicBezTo>
                  <a:close/>
                  <a:moveTo>
                    <a:pt x="6764" y="535"/>
                  </a:moveTo>
                  <a:cubicBezTo>
                    <a:pt x="7637" y="535"/>
                    <a:pt x="8351" y="1230"/>
                    <a:pt x="8351" y="2122"/>
                  </a:cubicBezTo>
                  <a:cubicBezTo>
                    <a:pt x="8351" y="2360"/>
                    <a:pt x="8290" y="2598"/>
                    <a:pt x="8192" y="2796"/>
                  </a:cubicBezTo>
                  <a:cubicBezTo>
                    <a:pt x="8073" y="2619"/>
                    <a:pt x="7875" y="2500"/>
                    <a:pt x="7656" y="2460"/>
                  </a:cubicBezTo>
                  <a:lnTo>
                    <a:pt x="7637" y="2460"/>
                  </a:lnTo>
                  <a:cubicBezTo>
                    <a:pt x="7656" y="2400"/>
                    <a:pt x="7656" y="2341"/>
                    <a:pt x="7656" y="2301"/>
                  </a:cubicBezTo>
                  <a:lnTo>
                    <a:pt x="7656" y="1844"/>
                  </a:lnTo>
                  <a:cubicBezTo>
                    <a:pt x="7656" y="1368"/>
                    <a:pt x="7259" y="972"/>
                    <a:pt x="6783" y="972"/>
                  </a:cubicBezTo>
                  <a:lnTo>
                    <a:pt x="6743" y="972"/>
                  </a:lnTo>
                  <a:cubicBezTo>
                    <a:pt x="6267" y="972"/>
                    <a:pt x="5871" y="1368"/>
                    <a:pt x="5871" y="1844"/>
                  </a:cubicBezTo>
                  <a:lnTo>
                    <a:pt x="5871" y="2301"/>
                  </a:lnTo>
                  <a:cubicBezTo>
                    <a:pt x="5871" y="2341"/>
                    <a:pt x="5871" y="2400"/>
                    <a:pt x="5891" y="2460"/>
                  </a:cubicBezTo>
                  <a:lnTo>
                    <a:pt x="5871" y="2460"/>
                  </a:lnTo>
                  <a:cubicBezTo>
                    <a:pt x="5653" y="2500"/>
                    <a:pt x="5455" y="2619"/>
                    <a:pt x="5336" y="2796"/>
                  </a:cubicBezTo>
                  <a:cubicBezTo>
                    <a:pt x="5236" y="2598"/>
                    <a:pt x="5177" y="2360"/>
                    <a:pt x="5177" y="2122"/>
                  </a:cubicBezTo>
                  <a:cubicBezTo>
                    <a:pt x="5177" y="1230"/>
                    <a:pt x="5891" y="535"/>
                    <a:pt x="6764" y="535"/>
                  </a:cubicBezTo>
                  <a:close/>
                  <a:moveTo>
                    <a:pt x="7359" y="2936"/>
                  </a:moveTo>
                  <a:lnTo>
                    <a:pt x="7557" y="2976"/>
                  </a:lnTo>
                  <a:cubicBezTo>
                    <a:pt x="7695" y="2995"/>
                    <a:pt x="7814" y="3134"/>
                    <a:pt x="7814" y="3272"/>
                  </a:cubicBezTo>
                  <a:lnTo>
                    <a:pt x="7814" y="3312"/>
                  </a:lnTo>
                  <a:cubicBezTo>
                    <a:pt x="7537" y="3550"/>
                    <a:pt x="7161" y="3709"/>
                    <a:pt x="6764" y="3709"/>
                  </a:cubicBezTo>
                  <a:cubicBezTo>
                    <a:pt x="6367" y="3709"/>
                    <a:pt x="5990" y="3550"/>
                    <a:pt x="5712" y="3312"/>
                  </a:cubicBezTo>
                  <a:lnTo>
                    <a:pt x="5712" y="3272"/>
                  </a:lnTo>
                  <a:cubicBezTo>
                    <a:pt x="5712" y="3134"/>
                    <a:pt x="5831" y="2995"/>
                    <a:pt x="5971" y="2976"/>
                  </a:cubicBezTo>
                  <a:lnTo>
                    <a:pt x="6169" y="2936"/>
                  </a:lnTo>
                  <a:cubicBezTo>
                    <a:pt x="6307" y="3074"/>
                    <a:pt x="6526" y="3153"/>
                    <a:pt x="6743" y="3153"/>
                  </a:cubicBezTo>
                  <a:lnTo>
                    <a:pt x="6783" y="3153"/>
                  </a:lnTo>
                  <a:cubicBezTo>
                    <a:pt x="7002" y="3153"/>
                    <a:pt x="7219" y="3074"/>
                    <a:pt x="7359" y="2936"/>
                  </a:cubicBezTo>
                  <a:close/>
                  <a:moveTo>
                    <a:pt x="11683" y="5057"/>
                  </a:moveTo>
                  <a:cubicBezTo>
                    <a:pt x="11722" y="5057"/>
                    <a:pt x="11781" y="5078"/>
                    <a:pt x="11821" y="5097"/>
                  </a:cubicBezTo>
                  <a:cubicBezTo>
                    <a:pt x="11921" y="5137"/>
                    <a:pt x="11979" y="5197"/>
                    <a:pt x="12000" y="5295"/>
                  </a:cubicBezTo>
                  <a:lnTo>
                    <a:pt x="12019" y="5335"/>
                  </a:lnTo>
                  <a:cubicBezTo>
                    <a:pt x="12079" y="5514"/>
                    <a:pt x="11979" y="5692"/>
                    <a:pt x="11802" y="5752"/>
                  </a:cubicBezTo>
                  <a:lnTo>
                    <a:pt x="11365" y="5890"/>
                  </a:lnTo>
                  <a:cubicBezTo>
                    <a:pt x="11335" y="5906"/>
                    <a:pt x="11301" y="5912"/>
                    <a:pt x="11266" y="5912"/>
                  </a:cubicBezTo>
                  <a:cubicBezTo>
                    <a:pt x="11212" y="5912"/>
                    <a:pt x="11155" y="5896"/>
                    <a:pt x="11107" y="5871"/>
                  </a:cubicBezTo>
                  <a:cubicBezTo>
                    <a:pt x="11027" y="5832"/>
                    <a:pt x="10969" y="5771"/>
                    <a:pt x="10948" y="5673"/>
                  </a:cubicBezTo>
                  <a:lnTo>
                    <a:pt x="10929" y="5633"/>
                  </a:lnTo>
                  <a:cubicBezTo>
                    <a:pt x="10908" y="5554"/>
                    <a:pt x="10908" y="5454"/>
                    <a:pt x="10948" y="5375"/>
                  </a:cubicBezTo>
                  <a:cubicBezTo>
                    <a:pt x="10988" y="5295"/>
                    <a:pt x="11067" y="5237"/>
                    <a:pt x="11146" y="5216"/>
                  </a:cubicBezTo>
                  <a:lnTo>
                    <a:pt x="11564" y="5078"/>
                  </a:lnTo>
                  <a:cubicBezTo>
                    <a:pt x="11603" y="5057"/>
                    <a:pt x="11643" y="5057"/>
                    <a:pt x="11683" y="5057"/>
                  </a:cubicBezTo>
                  <a:close/>
                  <a:moveTo>
                    <a:pt x="1857" y="5060"/>
                  </a:moveTo>
                  <a:cubicBezTo>
                    <a:pt x="1893" y="5060"/>
                    <a:pt x="1929" y="5066"/>
                    <a:pt x="1964" y="5078"/>
                  </a:cubicBezTo>
                  <a:lnTo>
                    <a:pt x="2380" y="5216"/>
                  </a:lnTo>
                  <a:cubicBezTo>
                    <a:pt x="2559" y="5276"/>
                    <a:pt x="2658" y="5475"/>
                    <a:pt x="2599" y="5652"/>
                  </a:cubicBezTo>
                  <a:lnTo>
                    <a:pt x="2599" y="5692"/>
                  </a:lnTo>
                  <a:cubicBezTo>
                    <a:pt x="2551" y="5836"/>
                    <a:pt x="2413" y="5928"/>
                    <a:pt x="2269" y="5928"/>
                  </a:cubicBezTo>
                  <a:cubicBezTo>
                    <a:pt x="2233" y="5928"/>
                    <a:pt x="2198" y="5922"/>
                    <a:pt x="2163" y="5911"/>
                  </a:cubicBezTo>
                  <a:lnTo>
                    <a:pt x="1745" y="5771"/>
                  </a:lnTo>
                  <a:cubicBezTo>
                    <a:pt x="1568" y="5713"/>
                    <a:pt x="1468" y="5514"/>
                    <a:pt x="1528" y="5335"/>
                  </a:cubicBezTo>
                  <a:lnTo>
                    <a:pt x="1528" y="5295"/>
                  </a:lnTo>
                  <a:cubicBezTo>
                    <a:pt x="1575" y="5153"/>
                    <a:pt x="1712" y="5060"/>
                    <a:pt x="1857" y="5060"/>
                  </a:cubicBezTo>
                  <a:close/>
                  <a:moveTo>
                    <a:pt x="3420" y="4856"/>
                  </a:moveTo>
                  <a:cubicBezTo>
                    <a:pt x="3457" y="4856"/>
                    <a:pt x="3494" y="4864"/>
                    <a:pt x="3530" y="4880"/>
                  </a:cubicBezTo>
                  <a:lnTo>
                    <a:pt x="3570" y="4880"/>
                  </a:lnTo>
                  <a:cubicBezTo>
                    <a:pt x="3649" y="5078"/>
                    <a:pt x="3689" y="5276"/>
                    <a:pt x="3689" y="5514"/>
                  </a:cubicBezTo>
                  <a:cubicBezTo>
                    <a:pt x="3689" y="6089"/>
                    <a:pt x="3392" y="6585"/>
                    <a:pt x="2916" y="6863"/>
                  </a:cubicBezTo>
                  <a:lnTo>
                    <a:pt x="2896" y="6863"/>
                  </a:lnTo>
                  <a:cubicBezTo>
                    <a:pt x="2758" y="6823"/>
                    <a:pt x="2658" y="6665"/>
                    <a:pt x="2678" y="6525"/>
                  </a:cubicBezTo>
                  <a:lnTo>
                    <a:pt x="2697" y="6327"/>
                  </a:lnTo>
                  <a:cubicBezTo>
                    <a:pt x="2877" y="6228"/>
                    <a:pt x="3035" y="6070"/>
                    <a:pt x="3094" y="5851"/>
                  </a:cubicBezTo>
                  <a:lnTo>
                    <a:pt x="3115" y="5811"/>
                  </a:lnTo>
                  <a:cubicBezTo>
                    <a:pt x="3173" y="5594"/>
                    <a:pt x="3154" y="5375"/>
                    <a:pt x="3075" y="5197"/>
                  </a:cubicBezTo>
                  <a:lnTo>
                    <a:pt x="3173" y="5018"/>
                  </a:lnTo>
                  <a:cubicBezTo>
                    <a:pt x="3218" y="4916"/>
                    <a:pt x="3316" y="4856"/>
                    <a:pt x="3420" y="4856"/>
                  </a:cubicBezTo>
                  <a:close/>
                  <a:moveTo>
                    <a:pt x="10082" y="4847"/>
                  </a:moveTo>
                  <a:cubicBezTo>
                    <a:pt x="10196" y="4847"/>
                    <a:pt x="10306" y="4908"/>
                    <a:pt x="10353" y="5018"/>
                  </a:cubicBezTo>
                  <a:lnTo>
                    <a:pt x="10453" y="5176"/>
                  </a:lnTo>
                  <a:cubicBezTo>
                    <a:pt x="10374" y="5375"/>
                    <a:pt x="10353" y="5594"/>
                    <a:pt x="10432" y="5792"/>
                  </a:cubicBezTo>
                  <a:lnTo>
                    <a:pt x="10432" y="5851"/>
                  </a:lnTo>
                  <a:cubicBezTo>
                    <a:pt x="10512" y="6049"/>
                    <a:pt x="10651" y="6208"/>
                    <a:pt x="10829" y="6327"/>
                  </a:cubicBezTo>
                  <a:lnTo>
                    <a:pt x="10850" y="6525"/>
                  </a:lnTo>
                  <a:cubicBezTo>
                    <a:pt x="10869" y="6665"/>
                    <a:pt x="10789" y="6803"/>
                    <a:pt x="10651" y="6842"/>
                  </a:cubicBezTo>
                  <a:lnTo>
                    <a:pt x="10612" y="6863"/>
                  </a:lnTo>
                  <a:cubicBezTo>
                    <a:pt x="10136" y="6585"/>
                    <a:pt x="9837" y="6089"/>
                    <a:pt x="9837" y="5514"/>
                  </a:cubicBezTo>
                  <a:cubicBezTo>
                    <a:pt x="9837" y="5276"/>
                    <a:pt x="9877" y="5057"/>
                    <a:pt x="9956" y="4880"/>
                  </a:cubicBezTo>
                  <a:lnTo>
                    <a:pt x="9996" y="4859"/>
                  </a:lnTo>
                  <a:cubicBezTo>
                    <a:pt x="10024" y="4851"/>
                    <a:pt x="10053" y="4847"/>
                    <a:pt x="10082" y="4847"/>
                  </a:cubicBezTo>
                  <a:close/>
                  <a:moveTo>
                    <a:pt x="2102" y="3928"/>
                  </a:moveTo>
                  <a:cubicBezTo>
                    <a:pt x="2539" y="3928"/>
                    <a:pt x="2916" y="4086"/>
                    <a:pt x="3213" y="4364"/>
                  </a:cubicBezTo>
                  <a:cubicBezTo>
                    <a:pt x="2996" y="4423"/>
                    <a:pt x="2816" y="4562"/>
                    <a:pt x="2697" y="4761"/>
                  </a:cubicBezTo>
                  <a:lnTo>
                    <a:pt x="2697" y="4780"/>
                  </a:lnTo>
                  <a:cubicBezTo>
                    <a:pt x="2658" y="4761"/>
                    <a:pt x="2599" y="4740"/>
                    <a:pt x="2559" y="4721"/>
                  </a:cubicBezTo>
                  <a:lnTo>
                    <a:pt x="2123" y="4581"/>
                  </a:lnTo>
                  <a:cubicBezTo>
                    <a:pt x="2032" y="4548"/>
                    <a:pt x="1938" y="4533"/>
                    <a:pt x="1844" y="4533"/>
                  </a:cubicBezTo>
                  <a:cubicBezTo>
                    <a:pt x="1713" y="4533"/>
                    <a:pt x="1584" y="4563"/>
                    <a:pt x="1468" y="4621"/>
                  </a:cubicBezTo>
                  <a:cubicBezTo>
                    <a:pt x="1250" y="4740"/>
                    <a:pt x="1111" y="4919"/>
                    <a:pt x="1031" y="5137"/>
                  </a:cubicBezTo>
                  <a:lnTo>
                    <a:pt x="1012" y="5176"/>
                  </a:lnTo>
                  <a:cubicBezTo>
                    <a:pt x="873" y="5633"/>
                    <a:pt x="1111" y="6128"/>
                    <a:pt x="1568" y="6268"/>
                  </a:cubicBezTo>
                  <a:lnTo>
                    <a:pt x="2004" y="6406"/>
                  </a:lnTo>
                  <a:cubicBezTo>
                    <a:pt x="2044" y="6427"/>
                    <a:pt x="2102" y="6427"/>
                    <a:pt x="2163" y="6446"/>
                  </a:cubicBezTo>
                  <a:lnTo>
                    <a:pt x="2163" y="6466"/>
                  </a:lnTo>
                  <a:cubicBezTo>
                    <a:pt x="2123" y="6684"/>
                    <a:pt x="2182" y="6903"/>
                    <a:pt x="2321" y="7080"/>
                  </a:cubicBezTo>
                  <a:cubicBezTo>
                    <a:pt x="2261" y="7080"/>
                    <a:pt x="2182" y="7101"/>
                    <a:pt x="2102" y="7101"/>
                  </a:cubicBezTo>
                  <a:cubicBezTo>
                    <a:pt x="1230" y="7101"/>
                    <a:pt x="516" y="6387"/>
                    <a:pt x="516" y="5514"/>
                  </a:cubicBezTo>
                  <a:cubicBezTo>
                    <a:pt x="516" y="4621"/>
                    <a:pt x="1230" y="3928"/>
                    <a:pt x="2102" y="3928"/>
                  </a:cubicBezTo>
                  <a:close/>
                  <a:moveTo>
                    <a:pt x="11424" y="3928"/>
                  </a:moveTo>
                  <a:cubicBezTo>
                    <a:pt x="12297" y="3928"/>
                    <a:pt x="13011" y="4621"/>
                    <a:pt x="13011" y="5514"/>
                  </a:cubicBezTo>
                  <a:cubicBezTo>
                    <a:pt x="13011" y="6387"/>
                    <a:pt x="12297" y="7101"/>
                    <a:pt x="11424" y="7101"/>
                  </a:cubicBezTo>
                  <a:cubicBezTo>
                    <a:pt x="11345" y="7101"/>
                    <a:pt x="11286" y="7080"/>
                    <a:pt x="11207" y="7080"/>
                  </a:cubicBezTo>
                  <a:cubicBezTo>
                    <a:pt x="11345" y="6903"/>
                    <a:pt x="11405" y="6684"/>
                    <a:pt x="11384" y="6446"/>
                  </a:cubicBezTo>
                  <a:lnTo>
                    <a:pt x="11384" y="6427"/>
                  </a:lnTo>
                  <a:cubicBezTo>
                    <a:pt x="11424" y="6427"/>
                    <a:pt x="11484" y="6406"/>
                    <a:pt x="11524" y="6406"/>
                  </a:cubicBezTo>
                  <a:lnTo>
                    <a:pt x="11960" y="6268"/>
                  </a:lnTo>
                  <a:cubicBezTo>
                    <a:pt x="12416" y="6109"/>
                    <a:pt x="12654" y="5613"/>
                    <a:pt x="12516" y="5176"/>
                  </a:cubicBezTo>
                  <a:lnTo>
                    <a:pt x="12495" y="5118"/>
                  </a:lnTo>
                  <a:cubicBezTo>
                    <a:pt x="12436" y="4899"/>
                    <a:pt x="12278" y="4721"/>
                    <a:pt x="12079" y="4621"/>
                  </a:cubicBezTo>
                  <a:cubicBezTo>
                    <a:pt x="11942" y="4559"/>
                    <a:pt x="11798" y="4528"/>
                    <a:pt x="11656" y="4528"/>
                  </a:cubicBezTo>
                  <a:cubicBezTo>
                    <a:pt x="11571" y="4528"/>
                    <a:pt x="11486" y="4540"/>
                    <a:pt x="11405" y="4562"/>
                  </a:cubicBezTo>
                  <a:lnTo>
                    <a:pt x="10988" y="4700"/>
                  </a:lnTo>
                  <a:cubicBezTo>
                    <a:pt x="10929" y="4721"/>
                    <a:pt x="10889" y="4740"/>
                    <a:pt x="10829" y="4780"/>
                  </a:cubicBezTo>
                  <a:lnTo>
                    <a:pt x="10829" y="4761"/>
                  </a:lnTo>
                  <a:cubicBezTo>
                    <a:pt x="10710" y="4562"/>
                    <a:pt x="10532" y="4423"/>
                    <a:pt x="10334" y="4343"/>
                  </a:cubicBezTo>
                  <a:cubicBezTo>
                    <a:pt x="10432" y="4264"/>
                    <a:pt x="10532" y="4185"/>
                    <a:pt x="10651" y="4105"/>
                  </a:cubicBezTo>
                  <a:cubicBezTo>
                    <a:pt x="10691" y="4105"/>
                    <a:pt x="10731" y="4086"/>
                    <a:pt x="10770" y="4066"/>
                  </a:cubicBezTo>
                  <a:cubicBezTo>
                    <a:pt x="10969" y="3967"/>
                    <a:pt x="11186" y="3928"/>
                    <a:pt x="11424" y="3928"/>
                  </a:cubicBezTo>
                  <a:close/>
                  <a:moveTo>
                    <a:pt x="3887" y="9401"/>
                  </a:moveTo>
                  <a:cubicBezTo>
                    <a:pt x="4641" y="9401"/>
                    <a:pt x="5276" y="9917"/>
                    <a:pt x="5434" y="10631"/>
                  </a:cubicBezTo>
                  <a:lnTo>
                    <a:pt x="5415" y="10650"/>
                  </a:lnTo>
                  <a:cubicBezTo>
                    <a:pt x="5360" y="10733"/>
                    <a:pt x="5267" y="10777"/>
                    <a:pt x="5169" y="10777"/>
                  </a:cubicBezTo>
                  <a:cubicBezTo>
                    <a:pt x="5125" y="10777"/>
                    <a:pt x="5081" y="10768"/>
                    <a:pt x="5038" y="10750"/>
                  </a:cubicBezTo>
                  <a:lnTo>
                    <a:pt x="4860" y="10671"/>
                  </a:lnTo>
                  <a:cubicBezTo>
                    <a:pt x="4820" y="10472"/>
                    <a:pt x="4701" y="10274"/>
                    <a:pt x="4522" y="10155"/>
                  </a:cubicBezTo>
                  <a:lnTo>
                    <a:pt x="4482" y="10115"/>
                  </a:lnTo>
                  <a:cubicBezTo>
                    <a:pt x="4328" y="10012"/>
                    <a:pt x="4157" y="9953"/>
                    <a:pt x="3972" y="9953"/>
                  </a:cubicBezTo>
                  <a:cubicBezTo>
                    <a:pt x="3944" y="9953"/>
                    <a:pt x="3916" y="9954"/>
                    <a:pt x="3887" y="9957"/>
                  </a:cubicBezTo>
                  <a:lnTo>
                    <a:pt x="3749" y="9817"/>
                  </a:lnTo>
                  <a:cubicBezTo>
                    <a:pt x="3649" y="9719"/>
                    <a:pt x="3649" y="9539"/>
                    <a:pt x="3729" y="9420"/>
                  </a:cubicBezTo>
                  <a:lnTo>
                    <a:pt x="3749" y="9401"/>
                  </a:lnTo>
                  <a:close/>
                  <a:moveTo>
                    <a:pt x="9798" y="9401"/>
                  </a:moveTo>
                  <a:lnTo>
                    <a:pt x="9818" y="9420"/>
                  </a:lnTo>
                  <a:cubicBezTo>
                    <a:pt x="9898" y="9539"/>
                    <a:pt x="9898" y="9698"/>
                    <a:pt x="9779" y="9817"/>
                  </a:cubicBezTo>
                  <a:lnTo>
                    <a:pt x="9660" y="9957"/>
                  </a:lnTo>
                  <a:cubicBezTo>
                    <a:pt x="9631" y="9954"/>
                    <a:pt x="9603" y="9953"/>
                    <a:pt x="9575" y="9953"/>
                  </a:cubicBezTo>
                  <a:cubicBezTo>
                    <a:pt x="9389" y="9953"/>
                    <a:pt x="9217" y="10012"/>
                    <a:pt x="9044" y="10115"/>
                  </a:cubicBezTo>
                  <a:lnTo>
                    <a:pt x="9025" y="10155"/>
                  </a:lnTo>
                  <a:cubicBezTo>
                    <a:pt x="8846" y="10274"/>
                    <a:pt x="8727" y="10452"/>
                    <a:pt x="8687" y="10671"/>
                  </a:cubicBezTo>
                  <a:lnTo>
                    <a:pt x="8509" y="10750"/>
                  </a:lnTo>
                  <a:cubicBezTo>
                    <a:pt x="8466" y="10768"/>
                    <a:pt x="8422" y="10777"/>
                    <a:pt x="8377" y="10777"/>
                  </a:cubicBezTo>
                  <a:cubicBezTo>
                    <a:pt x="8278" y="10777"/>
                    <a:pt x="8181" y="10733"/>
                    <a:pt x="8113" y="10650"/>
                  </a:cubicBezTo>
                  <a:lnTo>
                    <a:pt x="8113" y="10631"/>
                  </a:lnTo>
                  <a:cubicBezTo>
                    <a:pt x="8271" y="9917"/>
                    <a:pt x="8906" y="9401"/>
                    <a:pt x="9660" y="9401"/>
                  </a:cubicBezTo>
                  <a:close/>
                  <a:moveTo>
                    <a:pt x="3987" y="10491"/>
                  </a:moveTo>
                  <a:cubicBezTo>
                    <a:pt x="4046" y="10491"/>
                    <a:pt x="4125" y="10512"/>
                    <a:pt x="4186" y="10552"/>
                  </a:cubicBezTo>
                  <a:lnTo>
                    <a:pt x="4205" y="10571"/>
                  </a:lnTo>
                  <a:cubicBezTo>
                    <a:pt x="4363" y="10690"/>
                    <a:pt x="4403" y="10909"/>
                    <a:pt x="4284" y="11047"/>
                  </a:cubicBezTo>
                  <a:lnTo>
                    <a:pt x="4027" y="11404"/>
                  </a:lnTo>
                  <a:cubicBezTo>
                    <a:pt x="3967" y="11483"/>
                    <a:pt x="3887" y="11543"/>
                    <a:pt x="3808" y="11543"/>
                  </a:cubicBezTo>
                  <a:cubicBezTo>
                    <a:pt x="3784" y="11548"/>
                    <a:pt x="3761" y="11550"/>
                    <a:pt x="3738" y="11550"/>
                  </a:cubicBezTo>
                  <a:cubicBezTo>
                    <a:pt x="3670" y="11550"/>
                    <a:pt x="3611" y="11528"/>
                    <a:pt x="3551" y="11483"/>
                  </a:cubicBezTo>
                  <a:lnTo>
                    <a:pt x="3511" y="11464"/>
                  </a:lnTo>
                  <a:cubicBezTo>
                    <a:pt x="3372" y="11345"/>
                    <a:pt x="3332" y="11147"/>
                    <a:pt x="3432" y="10988"/>
                  </a:cubicBezTo>
                  <a:lnTo>
                    <a:pt x="3710" y="10631"/>
                  </a:lnTo>
                  <a:cubicBezTo>
                    <a:pt x="3749" y="10552"/>
                    <a:pt x="3829" y="10512"/>
                    <a:pt x="3927" y="10491"/>
                  </a:cubicBezTo>
                  <a:close/>
                  <a:moveTo>
                    <a:pt x="9560" y="10491"/>
                  </a:moveTo>
                  <a:cubicBezTo>
                    <a:pt x="9660" y="10491"/>
                    <a:pt x="9779" y="10531"/>
                    <a:pt x="9837" y="10631"/>
                  </a:cubicBezTo>
                  <a:lnTo>
                    <a:pt x="10096" y="10988"/>
                  </a:lnTo>
                  <a:cubicBezTo>
                    <a:pt x="10215" y="11126"/>
                    <a:pt x="10175" y="11345"/>
                    <a:pt x="10017" y="11464"/>
                  </a:cubicBezTo>
                  <a:lnTo>
                    <a:pt x="9996" y="11483"/>
                  </a:lnTo>
                  <a:cubicBezTo>
                    <a:pt x="9936" y="11528"/>
                    <a:pt x="9877" y="11550"/>
                    <a:pt x="9809" y="11550"/>
                  </a:cubicBezTo>
                  <a:cubicBezTo>
                    <a:pt x="9786" y="11550"/>
                    <a:pt x="9763" y="11548"/>
                    <a:pt x="9739" y="11543"/>
                  </a:cubicBezTo>
                  <a:cubicBezTo>
                    <a:pt x="9660" y="11523"/>
                    <a:pt x="9580" y="11483"/>
                    <a:pt x="9520" y="11404"/>
                  </a:cubicBezTo>
                  <a:lnTo>
                    <a:pt x="9263" y="11047"/>
                  </a:lnTo>
                  <a:cubicBezTo>
                    <a:pt x="9203" y="10967"/>
                    <a:pt x="9184" y="10888"/>
                    <a:pt x="9203" y="10790"/>
                  </a:cubicBezTo>
                  <a:cubicBezTo>
                    <a:pt x="9203" y="10710"/>
                    <a:pt x="9263" y="10631"/>
                    <a:pt x="9322" y="10571"/>
                  </a:cubicBezTo>
                  <a:lnTo>
                    <a:pt x="9361" y="10552"/>
                  </a:lnTo>
                  <a:cubicBezTo>
                    <a:pt x="9422" y="10512"/>
                    <a:pt x="9501" y="10491"/>
                    <a:pt x="9560" y="10491"/>
                  </a:cubicBezTo>
                  <a:close/>
                  <a:moveTo>
                    <a:pt x="8766" y="2757"/>
                  </a:moveTo>
                  <a:cubicBezTo>
                    <a:pt x="9303" y="3015"/>
                    <a:pt x="9779" y="3372"/>
                    <a:pt x="10175" y="3788"/>
                  </a:cubicBezTo>
                  <a:cubicBezTo>
                    <a:pt x="9660" y="4166"/>
                    <a:pt x="9303" y="4800"/>
                    <a:pt x="9303" y="5514"/>
                  </a:cubicBezTo>
                  <a:cubicBezTo>
                    <a:pt x="9303" y="6665"/>
                    <a:pt x="10255" y="7616"/>
                    <a:pt x="11424" y="7616"/>
                  </a:cubicBezTo>
                  <a:cubicBezTo>
                    <a:pt x="11345" y="8191"/>
                    <a:pt x="11167" y="8767"/>
                    <a:pt x="10889" y="9262"/>
                  </a:cubicBezTo>
                  <a:cubicBezTo>
                    <a:pt x="10551" y="9024"/>
                    <a:pt x="10115" y="8865"/>
                    <a:pt x="9660" y="8865"/>
                  </a:cubicBezTo>
                  <a:cubicBezTo>
                    <a:pt x="8489" y="8865"/>
                    <a:pt x="7537" y="9817"/>
                    <a:pt x="7537" y="10988"/>
                  </a:cubicBezTo>
                  <a:cubicBezTo>
                    <a:pt x="7537" y="11205"/>
                    <a:pt x="7576" y="11424"/>
                    <a:pt x="7637" y="11642"/>
                  </a:cubicBezTo>
                  <a:cubicBezTo>
                    <a:pt x="7349" y="11692"/>
                    <a:pt x="7056" y="11717"/>
                    <a:pt x="6763" y="11717"/>
                  </a:cubicBezTo>
                  <a:cubicBezTo>
                    <a:pt x="6471" y="11717"/>
                    <a:pt x="6178" y="11692"/>
                    <a:pt x="5891" y="11642"/>
                  </a:cubicBezTo>
                  <a:cubicBezTo>
                    <a:pt x="5971" y="11424"/>
                    <a:pt x="6010" y="11205"/>
                    <a:pt x="6010" y="10988"/>
                  </a:cubicBezTo>
                  <a:cubicBezTo>
                    <a:pt x="6010" y="9817"/>
                    <a:pt x="5058" y="8865"/>
                    <a:pt x="3887" y="8865"/>
                  </a:cubicBezTo>
                  <a:cubicBezTo>
                    <a:pt x="3432" y="8865"/>
                    <a:pt x="2996" y="9024"/>
                    <a:pt x="2639" y="9262"/>
                  </a:cubicBezTo>
                  <a:cubicBezTo>
                    <a:pt x="2361" y="8767"/>
                    <a:pt x="2182" y="8191"/>
                    <a:pt x="2102" y="7616"/>
                  </a:cubicBezTo>
                  <a:cubicBezTo>
                    <a:pt x="3273" y="7616"/>
                    <a:pt x="4225" y="6665"/>
                    <a:pt x="4225" y="5514"/>
                  </a:cubicBezTo>
                  <a:cubicBezTo>
                    <a:pt x="4225" y="4800"/>
                    <a:pt x="3887" y="4185"/>
                    <a:pt x="3353" y="3788"/>
                  </a:cubicBezTo>
                  <a:cubicBezTo>
                    <a:pt x="3749" y="3372"/>
                    <a:pt x="4225" y="3015"/>
                    <a:pt x="4760" y="2777"/>
                  </a:cubicBezTo>
                  <a:cubicBezTo>
                    <a:pt x="5038" y="3610"/>
                    <a:pt x="5831" y="4224"/>
                    <a:pt x="6764" y="4224"/>
                  </a:cubicBezTo>
                  <a:cubicBezTo>
                    <a:pt x="7695" y="4224"/>
                    <a:pt x="8509" y="3610"/>
                    <a:pt x="8766" y="2757"/>
                  </a:cubicBezTo>
                  <a:close/>
                  <a:moveTo>
                    <a:pt x="3134" y="9579"/>
                  </a:moveTo>
                  <a:cubicBezTo>
                    <a:pt x="3134" y="9798"/>
                    <a:pt x="3213" y="10015"/>
                    <a:pt x="3372" y="10174"/>
                  </a:cubicBezTo>
                  <a:lnTo>
                    <a:pt x="3372" y="10195"/>
                  </a:lnTo>
                  <a:cubicBezTo>
                    <a:pt x="3353" y="10234"/>
                    <a:pt x="3313" y="10274"/>
                    <a:pt x="3273" y="10314"/>
                  </a:cubicBezTo>
                  <a:lnTo>
                    <a:pt x="3015" y="10671"/>
                  </a:lnTo>
                  <a:cubicBezTo>
                    <a:pt x="2737" y="11067"/>
                    <a:pt x="2816" y="11602"/>
                    <a:pt x="3213" y="11900"/>
                  </a:cubicBezTo>
                  <a:lnTo>
                    <a:pt x="3234" y="11919"/>
                  </a:lnTo>
                  <a:cubicBezTo>
                    <a:pt x="3392" y="12019"/>
                    <a:pt x="3570" y="12078"/>
                    <a:pt x="3749" y="12078"/>
                  </a:cubicBezTo>
                  <a:lnTo>
                    <a:pt x="3887" y="12078"/>
                  </a:lnTo>
                  <a:cubicBezTo>
                    <a:pt x="4106" y="12038"/>
                    <a:pt x="4305" y="11919"/>
                    <a:pt x="4443" y="11721"/>
                  </a:cubicBezTo>
                  <a:lnTo>
                    <a:pt x="4720" y="11364"/>
                  </a:lnTo>
                  <a:cubicBezTo>
                    <a:pt x="4741" y="11324"/>
                    <a:pt x="4781" y="11266"/>
                    <a:pt x="4800" y="11226"/>
                  </a:cubicBezTo>
                  <a:lnTo>
                    <a:pt x="4820" y="11226"/>
                  </a:lnTo>
                  <a:cubicBezTo>
                    <a:pt x="4919" y="11285"/>
                    <a:pt x="5058" y="11305"/>
                    <a:pt x="5177" y="11305"/>
                  </a:cubicBezTo>
                  <a:cubicBezTo>
                    <a:pt x="5257" y="11305"/>
                    <a:pt x="5355" y="11305"/>
                    <a:pt x="5455" y="11266"/>
                  </a:cubicBezTo>
                  <a:lnTo>
                    <a:pt x="5455" y="11266"/>
                  </a:lnTo>
                  <a:cubicBezTo>
                    <a:pt x="5315" y="11999"/>
                    <a:pt x="4662" y="12575"/>
                    <a:pt x="3887" y="12575"/>
                  </a:cubicBezTo>
                  <a:cubicBezTo>
                    <a:pt x="3015" y="12575"/>
                    <a:pt x="2301" y="11861"/>
                    <a:pt x="2301" y="10988"/>
                  </a:cubicBezTo>
                  <a:cubicBezTo>
                    <a:pt x="2301" y="10372"/>
                    <a:pt x="2639" y="9857"/>
                    <a:pt x="3134" y="9579"/>
                  </a:cubicBezTo>
                  <a:close/>
                  <a:moveTo>
                    <a:pt x="10393" y="9579"/>
                  </a:moveTo>
                  <a:lnTo>
                    <a:pt x="10393" y="9579"/>
                  </a:lnTo>
                  <a:cubicBezTo>
                    <a:pt x="10908" y="9857"/>
                    <a:pt x="11246" y="10372"/>
                    <a:pt x="11246" y="10988"/>
                  </a:cubicBezTo>
                  <a:cubicBezTo>
                    <a:pt x="11246" y="11861"/>
                    <a:pt x="10532" y="12575"/>
                    <a:pt x="9660" y="12575"/>
                  </a:cubicBezTo>
                  <a:cubicBezTo>
                    <a:pt x="8866" y="12575"/>
                    <a:pt x="8232" y="11999"/>
                    <a:pt x="8092" y="11266"/>
                  </a:cubicBezTo>
                  <a:lnTo>
                    <a:pt x="8092" y="11266"/>
                  </a:lnTo>
                  <a:cubicBezTo>
                    <a:pt x="8171" y="11285"/>
                    <a:pt x="8271" y="11305"/>
                    <a:pt x="8370" y="11305"/>
                  </a:cubicBezTo>
                  <a:cubicBezTo>
                    <a:pt x="8489" y="11305"/>
                    <a:pt x="8608" y="11285"/>
                    <a:pt x="8727" y="11226"/>
                  </a:cubicBezTo>
                  <a:lnTo>
                    <a:pt x="8747" y="11226"/>
                  </a:lnTo>
                  <a:cubicBezTo>
                    <a:pt x="8766" y="11266"/>
                    <a:pt x="8787" y="11305"/>
                    <a:pt x="8827" y="11364"/>
                  </a:cubicBezTo>
                  <a:lnTo>
                    <a:pt x="9084" y="11721"/>
                  </a:lnTo>
                  <a:cubicBezTo>
                    <a:pt x="9223" y="11900"/>
                    <a:pt x="9422" y="12038"/>
                    <a:pt x="9660" y="12059"/>
                  </a:cubicBezTo>
                  <a:cubicBezTo>
                    <a:pt x="9699" y="12078"/>
                    <a:pt x="9758" y="12078"/>
                    <a:pt x="9798" y="12078"/>
                  </a:cubicBezTo>
                  <a:cubicBezTo>
                    <a:pt x="9977" y="12078"/>
                    <a:pt x="10155" y="12019"/>
                    <a:pt x="10294" y="11919"/>
                  </a:cubicBezTo>
                  <a:lnTo>
                    <a:pt x="10334" y="11880"/>
                  </a:lnTo>
                  <a:cubicBezTo>
                    <a:pt x="10731" y="11602"/>
                    <a:pt x="10810" y="11067"/>
                    <a:pt x="10532" y="10671"/>
                  </a:cubicBezTo>
                  <a:lnTo>
                    <a:pt x="10274" y="10314"/>
                  </a:lnTo>
                  <a:lnTo>
                    <a:pt x="10155" y="10195"/>
                  </a:lnTo>
                  <a:lnTo>
                    <a:pt x="10175" y="10174"/>
                  </a:lnTo>
                  <a:cubicBezTo>
                    <a:pt x="10334" y="10015"/>
                    <a:pt x="10413" y="9798"/>
                    <a:pt x="10393" y="9579"/>
                  </a:cubicBezTo>
                  <a:close/>
                  <a:moveTo>
                    <a:pt x="6764" y="1"/>
                  </a:moveTo>
                  <a:cubicBezTo>
                    <a:pt x="5593" y="1"/>
                    <a:pt x="4641" y="953"/>
                    <a:pt x="4641" y="2122"/>
                  </a:cubicBezTo>
                  <a:cubicBezTo>
                    <a:pt x="4641" y="2162"/>
                    <a:pt x="4641" y="2201"/>
                    <a:pt x="4662" y="2241"/>
                  </a:cubicBezTo>
                  <a:cubicBezTo>
                    <a:pt x="3967" y="2539"/>
                    <a:pt x="3372" y="2976"/>
                    <a:pt x="2877" y="3531"/>
                  </a:cubicBezTo>
                  <a:cubicBezTo>
                    <a:pt x="2639" y="3431"/>
                    <a:pt x="2380" y="3391"/>
                    <a:pt x="2102" y="3391"/>
                  </a:cubicBezTo>
                  <a:cubicBezTo>
                    <a:pt x="952" y="3391"/>
                    <a:pt x="0" y="4343"/>
                    <a:pt x="0" y="5514"/>
                  </a:cubicBezTo>
                  <a:cubicBezTo>
                    <a:pt x="0" y="6485"/>
                    <a:pt x="655" y="7299"/>
                    <a:pt x="1568" y="7556"/>
                  </a:cubicBezTo>
                  <a:cubicBezTo>
                    <a:pt x="1647" y="8291"/>
                    <a:pt x="1885" y="9005"/>
                    <a:pt x="2242" y="9639"/>
                  </a:cubicBezTo>
                  <a:cubicBezTo>
                    <a:pt x="1944" y="10015"/>
                    <a:pt x="1766" y="10472"/>
                    <a:pt x="1766" y="10988"/>
                  </a:cubicBezTo>
                  <a:cubicBezTo>
                    <a:pt x="1766" y="12138"/>
                    <a:pt x="2718" y="13090"/>
                    <a:pt x="3887" y="13090"/>
                  </a:cubicBezTo>
                  <a:cubicBezTo>
                    <a:pt x="4641" y="13090"/>
                    <a:pt x="5296" y="12713"/>
                    <a:pt x="5672" y="12118"/>
                  </a:cubicBezTo>
                  <a:cubicBezTo>
                    <a:pt x="6029" y="12197"/>
                    <a:pt x="6386" y="12237"/>
                    <a:pt x="6764" y="12237"/>
                  </a:cubicBezTo>
                  <a:cubicBezTo>
                    <a:pt x="7140" y="12237"/>
                    <a:pt x="7518" y="12197"/>
                    <a:pt x="7875" y="12118"/>
                  </a:cubicBezTo>
                  <a:cubicBezTo>
                    <a:pt x="8251" y="12713"/>
                    <a:pt x="8906" y="13090"/>
                    <a:pt x="9660" y="13090"/>
                  </a:cubicBezTo>
                  <a:cubicBezTo>
                    <a:pt x="10810" y="13090"/>
                    <a:pt x="11762" y="12138"/>
                    <a:pt x="11762" y="10988"/>
                  </a:cubicBezTo>
                  <a:cubicBezTo>
                    <a:pt x="11762" y="10472"/>
                    <a:pt x="11583" y="10015"/>
                    <a:pt x="11286" y="9639"/>
                  </a:cubicBezTo>
                  <a:cubicBezTo>
                    <a:pt x="11662" y="9005"/>
                    <a:pt x="11900" y="8291"/>
                    <a:pt x="11960" y="7556"/>
                  </a:cubicBezTo>
                  <a:cubicBezTo>
                    <a:pt x="12873" y="7299"/>
                    <a:pt x="13526" y="6485"/>
                    <a:pt x="13526" y="5514"/>
                  </a:cubicBezTo>
                  <a:cubicBezTo>
                    <a:pt x="13526" y="4343"/>
                    <a:pt x="12595" y="3391"/>
                    <a:pt x="11424" y="3391"/>
                  </a:cubicBezTo>
                  <a:cubicBezTo>
                    <a:pt x="11146" y="3391"/>
                    <a:pt x="10889" y="3431"/>
                    <a:pt x="10670" y="3531"/>
                  </a:cubicBezTo>
                  <a:cubicBezTo>
                    <a:pt x="10175" y="2976"/>
                    <a:pt x="9560" y="2539"/>
                    <a:pt x="8866" y="2222"/>
                  </a:cubicBezTo>
                  <a:cubicBezTo>
                    <a:pt x="8885" y="2201"/>
                    <a:pt x="8885" y="2162"/>
                    <a:pt x="8885" y="2122"/>
                  </a:cubicBezTo>
                  <a:cubicBezTo>
                    <a:pt x="8885" y="953"/>
                    <a:pt x="7933" y="1"/>
                    <a:pt x="6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6" name="Google Shape;2266;p34"/>
          <p:cNvGrpSpPr/>
          <p:nvPr/>
        </p:nvGrpSpPr>
        <p:grpSpPr>
          <a:xfrm>
            <a:off x="7603838" y="3138009"/>
            <a:ext cx="376567" cy="375983"/>
            <a:chOff x="4142300" y="4536725"/>
            <a:chExt cx="376567" cy="375983"/>
          </a:xfrm>
        </p:grpSpPr>
        <p:sp>
          <p:nvSpPr>
            <p:cNvPr id="2267" name="Google Shape;2267;p34"/>
            <p:cNvSpPr/>
            <p:nvPr/>
          </p:nvSpPr>
          <p:spPr>
            <a:xfrm>
              <a:off x="4204032" y="4627696"/>
              <a:ext cx="253073" cy="121853"/>
            </a:xfrm>
            <a:custGeom>
              <a:avLst/>
              <a:gdLst/>
              <a:ahLst/>
              <a:cxnLst/>
              <a:rect l="l" t="t" r="r" b="b"/>
              <a:pathLst>
                <a:path w="9105" h="4384" extrusionOk="0">
                  <a:moveTo>
                    <a:pt x="1" y="1"/>
                  </a:moveTo>
                  <a:lnTo>
                    <a:pt x="299" y="1032"/>
                  </a:lnTo>
                  <a:lnTo>
                    <a:pt x="3274" y="1032"/>
                  </a:lnTo>
                  <a:lnTo>
                    <a:pt x="3274" y="4383"/>
                  </a:lnTo>
                  <a:lnTo>
                    <a:pt x="5813" y="4383"/>
                  </a:lnTo>
                  <a:lnTo>
                    <a:pt x="5813" y="1032"/>
                  </a:lnTo>
                  <a:lnTo>
                    <a:pt x="8788" y="1032"/>
                  </a:lnTo>
                  <a:lnTo>
                    <a:pt x="9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4"/>
            <p:cNvSpPr/>
            <p:nvPr/>
          </p:nvSpPr>
          <p:spPr>
            <a:xfrm>
              <a:off x="4318155" y="4627696"/>
              <a:ext cx="24293" cy="90445"/>
            </a:xfrm>
            <a:custGeom>
              <a:avLst/>
              <a:gdLst/>
              <a:ahLst/>
              <a:cxnLst/>
              <a:rect l="l" t="t" r="r" b="b"/>
              <a:pathLst>
                <a:path w="874" h="3254" extrusionOk="0">
                  <a:moveTo>
                    <a:pt x="437" y="1"/>
                  </a:moveTo>
                  <a:lnTo>
                    <a:pt x="1" y="2500"/>
                  </a:lnTo>
                  <a:lnTo>
                    <a:pt x="437" y="3254"/>
                  </a:lnTo>
                  <a:lnTo>
                    <a:pt x="874" y="2500"/>
                  </a:lnTo>
                  <a:lnTo>
                    <a:pt x="4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4"/>
            <p:cNvSpPr/>
            <p:nvPr/>
          </p:nvSpPr>
          <p:spPr>
            <a:xfrm>
              <a:off x="4295531" y="4543924"/>
              <a:ext cx="69488" cy="37495"/>
            </a:xfrm>
            <a:custGeom>
              <a:avLst/>
              <a:gdLst/>
              <a:ahLst/>
              <a:cxnLst/>
              <a:rect l="l" t="t" r="r" b="b"/>
              <a:pathLst>
                <a:path w="2500" h="1349" extrusionOk="0">
                  <a:moveTo>
                    <a:pt x="1251" y="0"/>
                  </a:moveTo>
                  <a:cubicBezTo>
                    <a:pt x="556" y="0"/>
                    <a:pt x="1" y="556"/>
                    <a:pt x="1" y="1249"/>
                  </a:cubicBezTo>
                  <a:lnTo>
                    <a:pt x="1" y="1349"/>
                  </a:lnTo>
                  <a:lnTo>
                    <a:pt x="617" y="1349"/>
                  </a:lnTo>
                  <a:cubicBezTo>
                    <a:pt x="1013" y="1349"/>
                    <a:pt x="1410" y="1151"/>
                    <a:pt x="1667" y="852"/>
                  </a:cubicBezTo>
                  <a:lnTo>
                    <a:pt x="2500" y="1349"/>
                  </a:lnTo>
                  <a:lnTo>
                    <a:pt x="2500" y="1249"/>
                  </a:lnTo>
                  <a:cubicBezTo>
                    <a:pt x="2500" y="556"/>
                    <a:pt x="1945" y="0"/>
                    <a:pt x="1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4"/>
            <p:cNvSpPr/>
            <p:nvPr/>
          </p:nvSpPr>
          <p:spPr>
            <a:xfrm>
              <a:off x="4295531" y="4576415"/>
              <a:ext cx="69488" cy="51310"/>
            </a:xfrm>
            <a:custGeom>
              <a:avLst/>
              <a:gdLst/>
              <a:ahLst/>
              <a:cxnLst/>
              <a:rect l="l" t="t" r="r" b="b"/>
              <a:pathLst>
                <a:path w="2500" h="1846" extrusionOk="0">
                  <a:moveTo>
                    <a:pt x="1" y="1"/>
                  </a:moveTo>
                  <a:lnTo>
                    <a:pt x="1" y="596"/>
                  </a:lnTo>
                  <a:cubicBezTo>
                    <a:pt x="1" y="1291"/>
                    <a:pt x="556" y="1846"/>
                    <a:pt x="1251" y="1846"/>
                  </a:cubicBezTo>
                  <a:cubicBezTo>
                    <a:pt x="1945" y="1846"/>
                    <a:pt x="2500" y="1291"/>
                    <a:pt x="2500" y="596"/>
                  </a:cubicBezTo>
                  <a:lnTo>
                    <a:pt x="2500" y="1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4"/>
            <p:cNvSpPr/>
            <p:nvPr/>
          </p:nvSpPr>
          <p:spPr>
            <a:xfrm>
              <a:off x="4295003" y="4749519"/>
              <a:ext cx="70599" cy="126801"/>
            </a:xfrm>
            <a:custGeom>
              <a:avLst/>
              <a:gdLst/>
              <a:ahLst/>
              <a:cxnLst/>
              <a:rect l="l" t="t" r="r" b="b"/>
              <a:pathLst>
                <a:path w="2540" h="4562" extrusionOk="0">
                  <a:moveTo>
                    <a:pt x="1" y="0"/>
                  </a:moveTo>
                  <a:lnTo>
                    <a:pt x="1" y="4562"/>
                  </a:lnTo>
                  <a:lnTo>
                    <a:pt x="2540" y="4562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4"/>
            <p:cNvSpPr/>
            <p:nvPr/>
          </p:nvSpPr>
          <p:spPr>
            <a:xfrm>
              <a:off x="4402483" y="4812362"/>
              <a:ext cx="108651" cy="54033"/>
            </a:xfrm>
            <a:custGeom>
              <a:avLst/>
              <a:gdLst/>
              <a:ahLst/>
              <a:cxnLst/>
              <a:rect l="l" t="t" r="r" b="b"/>
              <a:pathLst>
                <a:path w="3909" h="1944" extrusionOk="0">
                  <a:moveTo>
                    <a:pt x="1" y="0"/>
                  </a:moveTo>
                  <a:cubicBezTo>
                    <a:pt x="1" y="1071"/>
                    <a:pt x="873" y="1944"/>
                    <a:pt x="1965" y="1944"/>
                  </a:cubicBezTo>
                  <a:cubicBezTo>
                    <a:pt x="3036" y="1944"/>
                    <a:pt x="3908" y="1071"/>
                    <a:pt x="39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4"/>
            <p:cNvSpPr/>
            <p:nvPr/>
          </p:nvSpPr>
          <p:spPr>
            <a:xfrm>
              <a:off x="4149499" y="4812362"/>
              <a:ext cx="108595" cy="54033"/>
            </a:xfrm>
            <a:custGeom>
              <a:avLst/>
              <a:gdLst/>
              <a:ahLst/>
              <a:cxnLst/>
              <a:rect l="l" t="t" r="r" b="b"/>
              <a:pathLst>
                <a:path w="3907" h="1944" extrusionOk="0">
                  <a:moveTo>
                    <a:pt x="0" y="0"/>
                  </a:moveTo>
                  <a:cubicBezTo>
                    <a:pt x="0" y="1071"/>
                    <a:pt x="873" y="1944"/>
                    <a:pt x="1963" y="1944"/>
                  </a:cubicBezTo>
                  <a:cubicBezTo>
                    <a:pt x="3034" y="1944"/>
                    <a:pt x="3906" y="1071"/>
                    <a:pt x="3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4"/>
            <p:cNvSpPr/>
            <p:nvPr/>
          </p:nvSpPr>
          <p:spPr>
            <a:xfrm>
              <a:off x="4259731" y="4876289"/>
              <a:ext cx="141671" cy="29268"/>
            </a:xfrm>
            <a:custGeom>
              <a:avLst/>
              <a:gdLst/>
              <a:ahLst/>
              <a:cxnLst/>
              <a:rect l="l" t="t" r="r" b="b"/>
              <a:pathLst>
                <a:path w="5097" h="1053" extrusionOk="0">
                  <a:moveTo>
                    <a:pt x="1" y="1"/>
                  </a:moveTo>
                  <a:lnTo>
                    <a:pt x="1" y="1053"/>
                  </a:lnTo>
                  <a:lnTo>
                    <a:pt x="5097" y="1053"/>
                  </a:lnTo>
                  <a:lnTo>
                    <a:pt x="50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4"/>
            <p:cNvSpPr/>
            <p:nvPr/>
          </p:nvSpPr>
          <p:spPr>
            <a:xfrm>
              <a:off x="4358374" y="4804635"/>
              <a:ext cx="14370" cy="14926"/>
            </a:xfrm>
            <a:custGeom>
              <a:avLst/>
              <a:gdLst/>
              <a:ahLst/>
              <a:cxnLst/>
              <a:rect l="l" t="t" r="r" b="b"/>
              <a:pathLst>
                <a:path w="517" h="537" extrusionOk="0">
                  <a:moveTo>
                    <a:pt x="260" y="0"/>
                  </a:moveTo>
                  <a:cubicBezTo>
                    <a:pt x="199" y="0"/>
                    <a:pt x="120" y="40"/>
                    <a:pt x="80" y="80"/>
                  </a:cubicBezTo>
                  <a:cubicBezTo>
                    <a:pt x="22" y="140"/>
                    <a:pt x="1" y="199"/>
                    <a:pt x="1" y="278"/>
                  </a:cubicBezTo>
                  <a:cubicBezTo>
                    <a:pt x="1" y="338"/>
                    <a:pt x="22" y="418"/>
                    <a:pt x="80" y="457"/>
                  </a:cubicBezTo>
                  <a:cubicBezTo>
                    <a:pt x="120" y="516"/>
                    <a:pt x="199" y="537"/>
                    <a:pt x="260" y="537"/>
                  </a:cubicBezTo>
                  <a:cubicBezTo>
                    <a:pt x="339" y="537"/>
                    <a:pt x="398" y="516"/>
                    <a:pt x="458" y="457"/>
                  </a:cubicBezTo>
                  <a:cubicBezTo>
                    <a:pt x="498" y="418"/>
                    <a:pt x="517" y="338"/>
                    <a:pt x="517" y="278"/>
                  </a:cubicBezTo>
                  <a:cubicBezTo>
                    <a:pt x="517" y="199"/>
                    <a:pt x="498" y="140"/>
                    <a:pt x="458" y="80"/>
                  </a:cubicBezTo>
                  <a:cubicBezTo>
                    <a:pt x="398" y="40"/>
                    <a:pt x="339" y="0"/>
                    <a:pt x="2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4"/>
            <p:cNvSpPr/>
            <p:nvPr/>
          </p:nvSpPr>
          <p:spPr>
            <a:xfrm>
              <a:off x="4226656" y="4721947"/>
              <a:ext cx="14370" cy="14926"/>
            </a:xfrm>
            <a:custGeom>
              <a:avLst/>
              <a:gdLst/>
              <a:ahLst/>
              <a:cxnLst/>
              <a:rect l="l" t="t" r="r" b="b"/>
              <a:pathLst>
                <a:path w="517" h="537" extrusionOk="0">
                  <a:moveTo>
                    <a:pt x="258" y="1"/>
                  </a:moveTo>
                  <a:cubicBezTo>
                    <a:pt x="199" y="1"/>
                    <a:pt x="120" y="21"/>
                    <a:pt x="80" y="80"/>
                  </a:cubicBezTo>
                  <a:cubicBezTo>
                    <a:pt x="20" y="120"/>
                    <a:pt x="1" y="199"/>
                    <a:pt x="1" y="259"/>
                  </a:cubicBezTo>
                  <a:cubicBezTo>
                    <a:pt x="1" y="339"/>
                    <a:pt x="20" y="397"/>
                    <a:pt x="80" y="458"/>
                  </a:cubicBezTo>
                  <a:cubicBezTo>
                    <a:pt x="120" y="497"/>
                    <a:pt x="199" y="537"/>
                    <a:pt x="258" y="537"/>
                  </a:cubicBezTo>
                  <a:cubicBezTo>
                    <a:pt x="337" y="537"/>
                    <a:pt x="397" y="497"/>
                    <a:pt x="456" y="458"/>
                  </a:cubicBezTo>
                  <a:cubicBezTo>
                    <a:pt x="496" y="397"/>
                    <a:pt x="516" y="339"/>
                    <a:pt x="516" y="259"/>
                  </a:cubicBezTo>
                  <a:cubicBezTo>
                    <a:pt x="516" y="199"/>
                    <a:pt x="496" y="120"/>
                    <a:pt x="456" y="80"/>
                  </a:cubicBezTo>
                  <a:cubicBezTo>
                    <a:pt x="397" y="21"/>
                    <a:pt x="337" y="1"/>
                    <a:pt x="2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4"/>
            <p:cNvSpPr/>
            <p:nvPr/>
          </p:nvSpPr>
          <p:spPr>
            <a:xfrm>
              <a:off x="4318683" y="4596983"/>
              <a:ext cx="23181" cy="16427"/>
            </a:xfrm>
            <a:custGeom>
              <a:avLst/>
              <a:gdLst/>
              <a:ahLst/>
              <a:cxnLst/>
              <a:rect l="l" t="t" r="r" b="b"/>
              <a:pathLst>
                <a:path w="834" h="591" extrusionOk="0">
                  <a:moveTo>
                    <a:pt x="294" y="0"/>
                  </a:moveTo>
                  <a:cubicBezTo>
                    <a:pt x="228" y="0"/>
                    <a:pt x="161" y="27"/>
                    <a:pt x="101" y="75"/>
                  </a:cubicBezTo>
                  <a:cubicBezTo>
                    <a:pt x="1" y="173"/>
                    <a:pt x="1" y="352"/>
                    <a:pt x="101" y="451"/>
                  </a:cubicBezTo>
                  <a:cubicBezTo>
                    <a:pt x="199" y="530"/>
                    <a:pt x="318" y="590"/>
                    <a:pt x="418" y="590"/>
                  </a:cubicBezTo>
                  <a:cubicBezTo>
                    <a:pt x="537" y="590"/>
                    <a:pt x="656" y="530"/>
                    <a:pt x="736" y="451"/>
                  </a:cubicBezTo>
                  <a:cubicBezTo>
                    <a:pt x="834" y="352"/>
                    <a:pt x="834" y="173"/>
                    <a:pt x="736" y="75"/>
                  </a:cubicBezTo>
                  <a:cubicBezTo>
                    <a:pt x="687" y="27"/>
                    <a:pt x="617" y="0"/>
                    <a:pt x="547" y="0"/>
                  </a:cubicBezTo>
                  <a:cubicBezTo>
                    <a:pt x="502" y="0"/>
                    <a:pt x="457" y="11"/>
                    <a:pt x="418" y="35"/>
                  </a:cubicBezTo>
                  <a:cubicBezTo>
                    <a:pt x="379" y="11"/>
                    <a:pt x="337" y="0"/>
                    <a:pt x="2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4"/>
            <p:cNvSpPr/>
            <p:nvPr/>
          </p:nvSpPr>
          <p:spPr>
            <a:xfrm>
              <a:off x="4142300" y="4536725"/>
              <a:ext cx="376567" cy="375983"/>
            </a:xfrm>
            <a:custGeom>
              <a:avLst/>
              <a:gdLst/>
              <a:ahLst/>
              <a:cxnLst/>
              <a:rect l="l" t="t" r="r" b="b"/>
              <a:pathLst>
                <a:path w="13548" h="13527" extrusionOk="0">
                  <a:moveTo>
                    <a:pt x="6764" y="516"/>
                  </a:moveTo>
                  <a:cubicBezTo>
                    <a:pt x="7161" y="516"/>
                    <a:pt x="7497" y="754"/>
                    <a:pt x="7656" y="1072"/>
                  </a:cubicBezTo>
                  <a:lnTo>
                    <a:pt x="7320" y="873"/>
                  </a:lnTo>
                  <a:cubicBezTo>
                    <a:pt x="7275" y="851"/>
                    <a:pt x="7228" y="840"/>
                    <a:pt x="7181" y="840"/>
                  </a:cubicBezTo>
                  <a:cubicBezTo>
                    <a:pt x="7104" y="840"/>
                    <a:pt x="7031" y="871"/>
                    <a:pt x="6982" y="934"/>
                  </a:cubicBezTo>
                  <a:cubicBezTo>
                    <a:pt x="6764" y="1191"/>
                    <a:pt x="6466" y="1330"/>
                    <a:pt x="6130" y="1330"/>
                  </a:cubicBezTo>
                  <a:lnTo>
                    <a:pt x="5792" y="1330"/>
                  </a:lnTo>
                  <a:cubicBezTo>
                    <a:pt x="5892" y="873"/>
                    <a:pt x="6288" y="516"/>
                    <a:pt x="6764" y="516"/>
                  </a:cubicBezTo>
                  <a:close/>
                  <a:moveTo>
                    <a:pt x="7220" y="1449"/>
                  </a:moveTo>
                  <a:lnTo>
                    <a:pt x="7756" y="1746"/>
                  </a:lnTo>
                  <a:lnTo>
                    <a:pt x="7756" y="2024"/>
                  </a:lnTo>
                  <a:cubicBezTo>
                    <a:pt x="7756" y="2579"/>
                    <a:pt x="7299" y="3015"/>
                    <a:pt x="6764" y="3015"/>
                  </a:cubicBezTo>
                  <a:cubicBezTo>
                    <a:pt x="6228" y="3015"/>
                    <a:pt x="5792" y="2579"/>
                    <a:pt x="5792" y="2024"/>
                  </a:cubicBezTo>
                  <a:lnTo>
                    <a:pt x="5792" y="1865"/>
                  </a:lnTo>
                  <a:lnTo>
                    <a:pt x="6130" y="1865"/>
                  </a:lnTo>
                  <a:cubicBezTo>
                    <a:pt x="6545" y="1865"/>
                    <a:pt x="6923" y="1706"/>
                    <a:pt x="7220" y="1449"/>
                  </a:cubicBezTo>
                  <a:close/>
                  <a:moveTo>
                    <a:pt x="6764" y="4800"/>
                  </a:moveTo>
                  <a:lnTo>
                    <a:pt x="6923" y="5713"/>
                  </a:lnTo>
                  <a:lnTo>
                    <a:pt x="6764" y="5990"/>
                  </a:lnTo>
                  <a:lnTo>
                    <a:pt x="6606" y="5713"/>
                  </a:lnTo>
                  <a:lnTo>
                    <a:pt x="6764" y="4800"/>
                  </a:lnTo>
                  <a:close/>
                  <a:moveTo>
                    <a:pt x="10969" y="3531"/>
                  </a:moveTo>
                  <a:lnTo>
                    <a:pt x="10810" y="4047"/>
                  </a:lnTo>
                  <a:lnTo>
                    <a:pt x="8034" y="4047"/>
                  </a:lnTo>
                  <a:cubicBezTo>
                    <a:pt x="7894" y="4047"/>
                    <a:pt x="7775" y="4166"/>
                    <a:pt x="7775" y="4305"/>
                  </a:cubicBezTo>
                  <a:lnTo>
                    <a:pt x="7775" y="7399"/>
                  </a:lnTo>
                  <a:lnTo>
                    <a:pt x="5752" y="7399"/>
                  </a:lnTo>
                  <a:lnTo>
                    <a:pt x="5752" y="4305"/>
                  </a:lnTo>
                  <a:cubicBezTo>
                    <a:pt x="5752" y="4166"/>
                    <a:pt x="5654" y="4047"/>
                    <a:pt x="5495" y="4047"/>
                  </a:cubicBezTo>
                  <a:lnTo>
                    <a:pt x="2718" y="4047"/>
                  </a:lnTo>
                  <a:lnTo>
                    <a:pt x="2579" y="3531"/>
                  </a:lnTo>
                  <a:lnTo>
                    <a:pt x="6447" y="3531"/>
                  </a:lnTo>
                  <a:lnTo>
                    <a:pt x="6069" y="5733"/>
                  </a:lnTo>
                  <a:cubicBezTo>
                    <a:pt x="6069" y="5792"/>
                    <a:pt x="6069" y="5852"/>
                    <a:pt x="6109" y="5911"/>
                  </a:cubicBezTo>
                  <a:lnTo>
                    <a:pt x="6545" y="6646"/>
                  </a:lnTo>
                  <a:cubicBezTo>
                    <a:pt x="6585" y="6725"/>
                    <a:pt x="6685" y="6784"/>
                    <a:pt x="6764" y="6784"/>
                  </a:cubicBezTo>
                  <a:cubicBezTo>
                    <a:pt x="6863" y="6784"/>
                    <a:pt x="6942" y="6725"/>
                    <a:pt x="7002" y="6646"/>
                  </a:cubicBezTo>
                  <a:lnTo>
                    <a:pt x="7439" y="5911"/>
                  </a:lnTo>
                  <a:cubicBezTo>
                    <a:pt x="7458" y="5852"/>
                    <a:pt x="7478" y="5792"/>
                    <a:pt x="7478" y="5733"/>
                  </a:cubicBezTo>
                  <a:lnTo>
                    <a:pt x="7082" y="3531"/>
                  </a:lnTo>
                  <a:close/>
                  <a:moveTo>
                    <a:pt x="11326" y="4205"/>
                  </a:moveTo>
                  <a:lnTo>
                    <a:pt x="12912" y="9639"/>
                  </a:lnTo>
                  <a:lnTo>
                    <a:pt x="9719" y="9639"/>
                  </a:lnTo>
                  <a:lnTo>
                    <a:pt x="11266" y="4385"/>
                  </a:lnTo>
                  <a:lnTo>
                    <a:pt x="11326" y="4205"/>
                  </a:lnTo>
                  <a:close/>
                  <a:moveTo>
                    <a:pt x="3888" y="10176"/>
                  </a:moveTo>
                  <a:cubicBezTo>
                    <a:pt x="3769" y="10988"/>
                    <a:pt x="3055" y="11604"/>
                    <a:pt x="2222" y="11604"/>
                  </a:cubicBezTo>
                  <a:cubicBezTo>
                    <a:pt x="1370" y="11604"/>
                    <a:pt x="675" y="10988"/>
                    <a:pt x="556" y="10176"/>
                  </a:cubicBezTo>
                  <a:close/>
                  <a:moveTo>
                    <a:pt x="12992" y="10176"/>
                  </a:moveTo>
                  <a:cubicBezTo>
                    <a:pt x="12852" y="10988"/>
                    <a:pt x="12159" y="11604"/>
                    <a:pt x="11326" y="11604"/>
                  </a:cubicBezTo>
                  <a:cubicBezTo>
                    <a:pt x="10472" y="11604"/>
                    <a:pt x="9779" y="10988"/>
                    <a:pt x="9639" y="10176"/>
                  </a:cubicBezTo>
                  <a:close/>
                  <a:moveTo>
                    <a:pt x="9044" y="12476"/>
                  </a:moveTo>
                  <a:lnTo>
                    <a:pt x="9044" y="13011"/>
                  </a:lnTo>
                  <a:lnTo>
                    <a:pt x="4483" y="13011"/>
                  </a:lnTo>
                  <a:lnTo>
                    <a:pt x="4483" y="12476"/>
                  </a:lnTo>
                  <a:close/>
                  <a:moveTo>
                    <a:pt x="6764" y="1"/>
                  </a:moveTo>
                  <a:cubicBezTo>
                    <a:pt x="5990" y="1"/>
                    <a:pt x="5336" y="596"/>
                    <a:pt x="5257" y="1370"/>
                  </a:cubicBezTo>
                  <a:lnTo>
                    <a:pt x="5257" y="1429"/>
                  </a:lnTo>
                  <a:lnTo>
                    <a:pt x="5257" y="2024"/>
                  </a:lnTo>
                  <a:cubicBezTo>
                    <a:pt x="5257" y="2401"/>
                    <a:pt x="5395" y="2738"/>
                    <a:pt x="5614" y="3015"/>
                  </a:cubicBezTo>
                  <a:lnTo>
                    <a:pt x="2222" y="3015"/>
                  </a:lnTo>
                  <a:cubicBezTo>
                    <a:pt x="2142" y="3015"/>
                    <a:pt x="2063" y="3055"/>
                    <a:pt x="2004" y="3115"/>
                  </a:cubicBezTo>
                  <a:cubicBezTo>
                    <a:pt x="1984" y="3134"/>
                    <a:pt x="1965" y="3174"/>
                    <a:pt x="1965" y="3195"/>
                  </a:cubicBezTo>
                  <a:lnTo>
                    <a:pt x="0" y="9838"/>
                  </a:lnTo>
                  <a:lnTo>
                    <a:pt x="0" y="9917"/>
                  </a:lnTo>
                  <a:cubicBezTo>
                    <a:pt x="0" y="11128"/>
                    <a:pt x="992" y="12138"/>
                    <a:pt x="2222" y="12138"/>
                  </a:cubicBezTo>
                  <a:cubicBezTo>
                    <a:pt x="3451" y="12138"/>
                    <a:pt x="4443" y="11128"/>
                    <a:pt x="4443" y="9917"/>
                  </a:cubicBezTo>
                  <a:cubicBezTo>
                    <a:pt x="4443" y="9877"/>
                    <a:pt x="4443" y="9858"/>
                    <a:pt x="4424" y="9838"/>
                  </a:cubicBezTo>
                  <a:lnTo>
                    <a:pt x="3848" y="7875"/>
                  </a:lnTo>
                  <a:cubicBezTo>
                    <a:pt x="3815" y="7760"/>
                    <a:pt x="3715" y="7686"/>
                    <a:pt x="3603" y="7686"/>
                  </a:cubicBezTo>
                  <a:cubicBezTo>
                    <a:pt x="3579" y="7686"/>
                    <a:pt x="3555" y="7689"/>
                    <a:pt x="3531" y="7696"/>
                  </a:cubicBezTo>
                  <a:cubicBezTo>
                    <a:pt x="3372" y="7736"/>
                    <a:pt x="3293" y="7875"/>
                    <a:pt x="3353" y="8013"/>
                  </a:cubicBezTo>
                  <a:lnTo>
                    <a:pt x="3829" y="9639"/>
                  </a:lnTo>
                  <a:lnTo>
                    <a:pt x="616" y="9639"/>
                  </a:lnTo>
                  <a:lnTo>
                    <a:pt x="2222" y="4205"/>
                  </a:lnTo>
                  <a:lnTo>
                    <a:pt x="2261" y="4385"/>
                  </a:lnTo>
                  <a:cubicBezTo>
                    <a:pt x="2282" y="4404"/>
                    <a:pt x="2282" y="4424"/>
                    <a:pt x="2282" y="4424"/>
                  </a:cubicBezTo>
                  <a:lnTo>
                    <a:pt x="2758" y="6011"/>
                  </a:lnTo>
                  <a:cubicBezTo>
                    <a:pt x="2791" y="6125"/>
                    <a:pt x="2905" y="6199"/>
                    <a:pt x="3021" y="6199"/>
                  </a:cubicBezTo>
                  <a:cubicBezTo>
                    <a:pt x="3046" y="6199"/>
                    <a:pt x="3070" y="6195"/>
                    <a:pt x="3094" y="6189"/>
                  </a:cubicBezTo>
                  <a:cubicBezTo>
                    <a:pt x="3234" y="6149"/>
                    <a:pt x="3313" y="5990"/>
                    <a:pt x="3274" y="5852"/>
                  </a:cubicBezTo>
                  <a:lnTo>
                    <a:pt x="2877" y="4583"/>
                  </a:lnTo>
                  <a:lnTo>
                    <a:pt x="5236" y="4583"/>
                  </a:lnTo>
                  <a:lnTo>
                    <a:pt x="5236" y="7656"/>
                  </a:lnTo>
                  <a:lnTo>
                    <a:pt x="5236" y="11940"/>
                  </a:lnTo>
                  <a:lnTo>
                    <a:pt x="4226" y="11940"/>
                  </a:lnTo>
                  <a:cubicBezTo>
                    <a:pt x="4067" y="11940"/>
                    <a:pt x="3948" y="12059"/>
                    <a:pt x="3948" y="12218"/>
                  </a:cubicBezTo>
                  <a:lnTo>
                    <a:pt x="3948" y="13270"/>
                  </a:lnTo>
                  <a:cubicBezTo>
                    <a:pt x="3948" y="13408"/>
                    <a:pt x="4067" y="13527"/>
                    <a:pt x="4226" y="13527"/>
                  </a:cubicBezTo>
                  <a:lnTo>
                    <a:pt x="9322" y="13527"/>
                  </a:lnTo>
                  <a:cubicBezTo>
                    <a:pt x="9462" y="13527"/>
                    <a:pt x="9581" y="13408"/>
                    <a:pt x="9581" y="13270"/>
                  </a:cubicBezTo>
                  <a:lnTo>
                    <a:pt x="9581" y="12218"/>
                  </a:lnTo>
                  <a:cubicBezTo>
                    <a:pt x="9581" y="12059"/>
                    <a:pt x="9462" y="11940"/>
                    <a:pt x="9322" y="11940"/>
                  </a:cubicBezTo>
                  <a:lnTo>
                    <a:pt x="8291" y="11940"/>
                  </a:lnTo>
                  <a:lnTo>
                    <a:pt x="8291" y="11009"/>
                  </a:lnTo>
                  <a:cubicBezTo>
                    <a:pt x="8291" y="10869"/>
                    <a:pt x="8192" y="10750"/>
                    <a:pt x="8034" y="10750"/>
                  </a:cubicBezTo>
                  <a:cubicBezTo>
                    <a:pt x="7894" y="10750"/>
                    <a:pt x="7775" y="10869"/>
                    <a:pt x="7775" y="11009"/>
                  </a:cubicBezTo>
                  <a:lnTo>
                    <a:pt x="7775" y="11940"/>
                  </a:lnTo>
                  <a:lnTo>
                    <a:pt x="7021" y="11940"/>
                  </a:lnTo>
                  <a:lnTo>
                    <a:pt x="7021" y="8708"/>
                  </a:lnTo>
                  <a:cubicBezTo>
                    <a:pt x="7021" y="8569"/>
                    <a:pt x="6923" y="8450"/>
                    <a:pt x="6764" y="8450"/>
                  </a:cubicBezTo>
                  <a:cubicBezTo>
                    <a:pt x="6625" y="8450"/>
                    <a:pt x="6506" y="8569"/>
                    <a:pt x="6506" y="8708"/>
                  </a:cubicBezTo>
                  <a:lnTo>
                    <a:pt x="6506" y="11940"/>
                  </a:lnTo>
                  <a:lnTo>
                    <a:pt x="5752" y="11940"/>
                  </a:lnTo>
                  <a:lnTo>
                    <a:pt x="5752" y="7915"/>
                  </a:lnTo>
                  <a:lnTo>
                    <a:pt x="7775" y="7915"/>
                  </a:lnTo>
                  <a:lnTo>
                    <a:pt x="7775" y="8926"/>
                  </a:lnTo>
                  <a:cubicBezTo>
                    <a:pt x="7775" y="9065"/>
                    <a:pt x="7894" y="9184"/>
                    <a:pt x="8034" y="9184"/>
                  </a:cubicBezTo>
                  <a:cubicBezTo>
                    <a:pt x="8192" y="9184"/>
                    <a:pt x="8291" y="9065"/>
                    <a:pt x="8291" y="8926"/>
                  </a:cubicBezTo>
                  <a:lnTo>
                    <a:pt x="8291" y="7677"/>
                  </a:lnTo>
                  <a:cubicBezTo>
                    <a:pt x="8311" y="7677"/>
                    <a:pt x="8311" y="7656"/>
                    <a:pt x="8311" y="7656"/>
                  </a:cubicBezTo>
                  <a:lnTo>
                    <a:pt x="8311" y="4583"/>
                  </a:lnTo>
                  <a:lnTo>
                    <a:pt x="10652" y="4583"/>
                  </a:lnTo>
                  <a:lnTo>
                    <a:pt x="9105" y="9838"/>
                  </a:lnTo>
                  <a:lnTo>
                    <a:pt x="9105" y="9917"/>
                  </a:lnTo>
                  <a:cubicBezTo>
                    <a:pt x="9105" y="11128"/>
                    <a:pt x="10096" y="12138"/>
                    <a:pt x="11326" y="12138"/>
                  </a:cubicBezTo>
                  <a:cubicBezTo>
                    <a:pt x="12535" y="12138"/>
                    <a:pt x="13547" y="11128"/>
                    <a:pt x="13547" y="9917"/>
                  </a:cubicBezTo>
                  <a:cubicBezTo>
                    <a:pt x="13547" y="9877"/>
                    <a:pt x="13527" y="9858"/>
                    <a:pt x="13527" y="9838"/>
                  </a:cubicBezTo>
                  <a:lnTo>
                    <a:pt x="11564" y="3195"/>
                  </a:lnTo>
                  <a:cubicBezTo>
                    <a:pt x="11564" y="3174"/>
                    <a:pt x="11543" y="3134"/>
                    <a:pt x="11524" y="3115"/>
                  </a:cubicBezTo>
                  <a:cubicBezTo>
                    <a:pt x="11485" y="3055"/>
                    <a:pt x="11405" y="3015"/>
                    <a:pt x="11326" y="3015"/>
                  </a:cubicBezTo>
                  <a:lnTo>
                    <a:pt x="7915" y="3015"/>
                  </a:lnTo>
                  <a:cubicBezTo>
                    <a:pt x="8132" y="2738"/>
                    <a:pt x="8272" y="2401"/>
                    <a:pt x="8272" y="2024"/>
                  </a:cubicBezTo>
                  <a:lnTo>
                    <a:pt x="8272" y="1429"/>
                  </a:lnTo>
                  <a:lnTo>
                    <a:pt x="8272" y="1370"/>
                  </a:lnTo>
                  <a:cubicBezTo>
                    <a:pt x="8192" y="596"/>
                    <a:pt x="7558" y="1"/>
                    <a:pt x="6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3" name="Google Shape;2283;p35"/>
          <p:cNvGrpSpPr/>
          <p:nvPr/>
        </p:nvGrpSpPr>
        <p:grpSpPr>
          <a:xfrm>
            <a:off x="1350550" y="2112172"/>
            <a:ext cx="744279" cy="682599"/>
            <a:chOff x="1045598" y="1053156"/>
            <a:chExt cx="926181" cy="849427"/>
          </a:xfrm>
        </p:grpSpPr>
        <p:sp>
          <p:nvSpPr>
            <p:cNvPr id="2284" name="Google Shape;2284;p35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5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6" name="Google Shape;2286;p35"/>
          <p:cNvGrpSpPr/>
          <p:nvPr/>
        </p:nvGrpSpPr>
        <p:grpSpPr>
          <a:xfrm>
            <a:off x="1350550" y="2993097"/>
            <a:ext cx="744279" cy="682599"/>
            <a:chOff x="1045598" y="1053156"/>
            <a:chExt cx="926181" cy="849427"/>
          </a:xfrm>
        </p:grpSpPr>
        <p:sp>
          <p:nvSpPr>
            <p:cNvPr id="2287" name="Google Shape;2287;p35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5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9" name="Google Shape;2289;p35"/>
          <p:cNvGrpSpPr/>
          <p:nvPr/>
        </p:nvGrpSpPr>
        <p:grpSpPr>
          <a:xfrm>
            <a:off x="1350550" y="3874022"/>
            <a:ext cx="744279" cy="682599"/>
            <a:chOff x="1045598" y="1053156"/>
            <a:chExt cx="926181" cy="849427"/>
          </a:xfrm>
        </p:grpSpPr>
        <p:sp>
          <p:nvSpPr>
            <p:cNvPr id="2290" name="Google Shape;2290;p35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5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2" name="Google Shape;2292;p35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Bullying Infographics</a:t>
            </a:r>
            <a:endParaRPr/>
          </a:p>
        </p:txBody>
      </p:sp>
      <p:grpSp>
        <p:nvGrpSpPr>
          <p:cNvPr id="2293" name="Google Shape;2293;p35"/>
          <p:cNvGrpSpPr/>
          <p:nvPr/>
        </p:nvGrpSpPr>
        <p:grpSpPr>
          <a:xfrm>
            <a:off x="2461000" y="1165732"/>
            <a:ext cx="1877225" cy="813600"/>
            <a:chOff x="457125" y="1185200"/>
            <a:chExt cx="1877225" cy="813600"/>
          </a:xfrm>
        </p:grpSpPr>
        <p:sp>
          <p:nvSpPr>
            <p:cNvPr id="2294" name="Google Shape;2294;p35"/>
            <p:cNvSpPr txBox="1"/>
            <p:nvPr/>
          </p:nvSpPr>
          <p:spPr>
            <a:xfrm>
              <a:off x="457250" y="1526000"/>
              <a:ext cx="18771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5" name="Google Shape;2295;p35"/>
            <p:cNvSpPr txBox="1"/>
            <p:nvPr/>
          </p:nvSpPr>
          <p:spPr>
            <a:xfrm>
              <a:off x="457125" y="1185200"/>
              <a:ext cx="18771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296" name="Google Shape;2296;p35"/>
          <p:cNvGrpSpPr/>
          <p:nvPr/>
        </p:nvGrpSpPr>
        <p:grpSpPr>
          <a:xfrm>
            <a:off x="2461000" y="2927619"/>
            <a:ext cx="1877100" cy="813601"/>
            <a:chOff x="457125" y="2437474"/>
            <a:chExt cx="1877100" cy="813601"/>
          </a:xfrm>
        </p:grpSpPr>
        <p:sp>
          <p:nvSpPr>
            <p:cNvPr id="2297" name="Google Shape;2297;p35"/>
            <p:cNvSpPr txBox="1"/>
            <p:nvPr/>
          </p:nvSpPr>
          <p:spPr>
            <a:xfrm>
              <a:off x="457125" y="2778275"/>
              <a:ext cx="18771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8" name="Google Shape;2298;p35"/>
            <p:cNvSpPr txBox="1"/>
            <p:nvPr/>
          </p:nvSpPr>
          <p:spPr>
            <a:xfrm>
              <a:off x="457125" y="2437474"/>
              <a:ext cx="18771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299" name="Google Shape;2299;p35"/>
          <p:cNvGrpSpPr/>
          <p:nvPr/>
        </p:nvGrpSpPr>
        <p:grpSpPr>
          <a:xfrm>
            <a:off x="2461000" y="3808508"/>
            <a:ext cx="1877175" cy="813599"/>
            <a:chOff x="457125" y="3689750"/>
            <a:chExt cx="1877175" cy="813599"/>
          </a:xfrm>
        </p:grpSpPr>
        <p:sp>
          <p:nvSpPr>
            <p:cNvPr id="2300" name="Google Shape;2300;p35"/>
            <p:cNvSpPr txBox="1"/>
            <p:nvPr/>
          </p:nvSpPr>
          <p:spPr>
            <a:xfrm>
              <a:off x="457200" y="4030548"/>
              <a:ext cx="18771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1" name="Google Shape;2301;p35"/>
            <p:cNvSpPr txBox="1"/>
            <p:nvPr/>
          </p:nvSpPr>
          <p:spPr>
            <a:xfrm>
              <a:off x="457125" y="3689750"/>
              <a:ext cx="18771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302" name="Google Shape;2302;p35"/>
          <p:cNvGrpSpPr/>
          <p:nvPr/>
        </p:nvGrpSpPr>
        <p:grpSpPr>
          <a:xfrm>
            <a:off x="2461038" y="2046670"/>
            <a:ext cx="1877150" cy="813600"/>
            <a:chOff x="6809825" y="1185200"/>
            <a:chExt cx="1877150" cy="813600"/>
          </a:xfrm>
        </p:grpSpPr>
        <p:sp>
          <p:nvSpPr>
            <p:cNvPr id="2303" name="Google Shape;2303;p35"/>
            <p:cNvSpPr txBox="1"/>
            <p:nvPr/>
          </p:nvSpPr>
          <p:spPr>
            <a:xfrm>
              <a:off x="6809875" y="1526000"/>
              <a:ext cx="18771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4" name="Google Shape;2304;p35"/>
            <p:cNvSpPr txBox="1"/>
            <p:nvPr/>
          </p:nvSpPr>
          <p:spPr>
            <a:xfrm>
              <a:off x="6809825" y="1185200"/>
              <a:ext cx="18771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305" name="Google Shape;2305;p35"/>
          <p:cNvGrpSpPr/>
          <p:nvPr/>
        </p:nvGrpSpPr>
        <p:grpSpPr>
          <a:xfrm>
            <a:off x="1350550" y="1231134"/>
            <a:ext cx="744279" cy="682599"/>
            <a:chOff x="1045598" y="1053156"/>
            <a:chExt cx="926181" cy="849427"/>
          </a:xfrm>
        </p:grpSpPr>
        <p:sp>
          <p:nvSpPr>
            <p:cNvPr id="2306" name="Google Shape;2306;p35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5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8" name="Google Shape;2308;p35"/>
          <p:cNvSpPr txBox="1"/>
          <p:nvPr/>
        </p:nvSpPr>
        <p:spPr>
          <a:xfrm>
            <a:off x="1391800" y="1326232"/>
            <a:ext cx="74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09" name="Google Shape;2309;p35"/>
          <p:cNvSpPr txBox="1"/>
          <p:nvPr/>
        </p:nvSpPr>
        <p:spPr>
          <a:xfrm>
            <a:off x="1391800" y="2207170"/>
            <a:ext cx="74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10" name="Google Shape;2310;p35"/>
          <p:cNvSpPr txBox="1"/>
          <p:nvPr/>
        </p:nvSpPr>
        <p:spPr>
          <a:xfrm>
            <a:off x="1391800" y="3088120"/>
            <a:ext cx="74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11" name="Google Shape;2311;p35"/>
          <p:cNvSpPr txBox="1"/>
          <p:nvPr/>
        </p:nvSpPr>
        <p:spPr>
          <a:xfrm>
            <a:off x="1391800" y="3969007"/>
            <a:ext cx="74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2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312" name="Google Shape;2312;p35"/>
          <p:cNvGrpSpPr/>
          <p:nvPr/>
        </p:nvGrpSpPr>
        <p:grpSpPr>
          <a:xfrm>
            <a:off x="5175363" y="1033525"/>
            <a:ext cx="2708938" cy="3720801"/>
            <a:chOff x="5000938" y="938675"/>
            <a:chExt cx="2708938" cy="3720801"/>
          </a:xfrm>
        </p:grpSpPr>
        <p:sp>
          <p:nvSpPr>
            <p:cNvPr id="2313" name="Google Shape;2313;p35"/>
            <p:cNvSpPr/>
            <p:nvPr/>
          </p:nvSpPr>
          <p:spPr>
            <a:xfrm>
              <a:off x="5178975" y="1502284"/>
              <a:ext cx="756542" cy="813885"/>
            </a:xfrm>
            <a:custGeom>
              <a:avLst/>
              <a:gdLst/>
              <a:ahLst/>
              <a:cxnLst/>
              <a:rect l="l" t="t" r="r" b="b"/>
              <a:pathLst>
                <a:path w="13721" h="14761" extrusionOk="0">
                  <a:moveTo>
                    <a:pt x="11481" y="0"/>
                  </a:moveTo>
                  <a:cubicBezTo>
                    <a:pt x="10580" y="0"/>
                    <a:pt x="9749" y="595"/>
                    <a:pt x="9507" y="1505"/>
                  </a:cubicBezTo>
                  <a:lnTo>
                    <a:pt x="9507" y="1517"/>
                  </a:lnTo>
                  <a:lnTo>
                    <a:pt x="9483" y="1613"/>
                  </a:lnTo>
                  <a:lnTo>
                    <a:pt x="9447" y="1721"/>
                  </a:lnTo>
                  <a:lnTo>
                    <a:pt x="9387" y="1949"/>
                  </a:lnTo>
                  <a:lnTo>
                    <a:pt x="9267" y="2394"/>
                  </a:lnTo>
                  <a:cubicBezTo>
                    <a:pt x="9171" y="2682"/>
                    <a:pt x="9087" y="2981"/>
                    <a:pt x="8991" y="3269"/>
                  </a:cubicBezTo>
                  <a:cubicBezTo>
                    <a:pt x="8799" y="3858"/>
                    <a:pt x="8594" y="4446"/>
                    <a:pt x="8391" y="5010"/>
                  </a:cubicBezTo>
                  <a:cubicBezTo>
                    <a:pt x="8175" y="5586"/>
                    <a:pt x="7946" y="6139"/>
                    <a:pt x="7695" y="6654"/>
                  </a:cubicBezTo>
                  <a:cubicBezTo>
                    <a:pt x="7634" y="6774"/>
                    <a:pt x="7575" y="6907"/>
                    <a:pt x="7514" y="7027"/>
                  </a:cubicBezTo>
                  <a:cubicBezTo>
                    <a:pt x="7442" y="7147"/>
                    <a:pt x="7383" y="7254"/>
                    <a:pt x="7322" y="7375"/>
                  </a:cubicBezTo>
                  <a:cubicBezTo>
                    <a:pt x="7191" y="7591"/>
                    <a:pt x="7058" y="7783"/>
                    <a:pt x="6962" y="7915"/>
                  </a:cubicBezTo>
                  <a:lnTo>
                    <a:pt x="6926" y="7951"/>
                  </a:lnTo>
                  <a:lnTo>
                    <a:pt x="6890" y="7987"/>
                  </a:lnTo>
                  <a:cubicBezTo>
                    <a:pt x="6890" y="7987"/>
                    <a:pt x="6878" y="7999"/>
                    <a:pt x="6878" y="8011"/>
                  </a:cubicBezTo>
                  <a:lnTo>
                    <a:pt x="6866" y="8023"/>
                  </a:lnTo>
                  <a:lnTo>
                    <a:pt x="6854" y="8035"/>
                  </a:lnTo>
                  <a:lnTo>
                    <a:pt x="6494" y="8311"/>
                  </a:lnTo>
                  <a:lnTo>
                    <a:pt x="6314" y="8455"/>
                  </a:lnTo>
                  <a:lnTo>
                    <a:pt x="6134" y="8587"/>
                  </a:lnTo>
                  <a:lnTo>
                    <a:pt x="5954" y="8731"/>
                  </a:lnTo>
                  <a:lnTo>
                    <a:pt x="5762" y="8863"/>
                  </a:lnTo>
                  <a:cubicBezTo>
                    <a:pt x="5270" y="9223"/>
                    <a:pt x="4753" y="9572"/>
                    <a:pt x="4225" y="9919"/>
                  </a:cubicBezTo>
                  <a:cubicBezTo>
                    <a:pt x="3710" y="10268"/>
                    <a:pt x="3169" y="10604"/>
                    <a:pt x="2641" y="10928"/>
                  </a:cubicBezTo>
                  <a:lnTo>
                    <a:pt x="2233" y="11168"/>
                  </a:lnTo>
                  <a:lnTo>
                    <a:pt x="1825" y="11408"/>
                  </a:lnTo>
                  <a:lnTo>
                    <a:pt x="1416" y="11648"/>
                  </a:lnTo>
                  <a:lnTo>
                    <a:pt x="1021" y="11864"/>
                  </a:lnTo>
                  <a:lnTo>
                    <a:pt x="984" y="11888"/>
                  </a:lnTo>
                  <a:cubicBezTo>
                    <a:pt x="288" y="12284"/>
                    <a:pt x="0" y="13160"/>
                    <a:pt x="360" y="13893"/>
                  </a:cubicBezTo>
                  <a:cubicBezTo>
                    <a:pt x="620" y="14439"/>
                    <a:pt x="1176" y="14760"/>
                    <a:pt x="1754" y="14760"/>
                  </a:cubicBezTo>
                  <a:cubicBezTo>
                    <a:pt x="1975" y="14760"/>
                    <a:pt x="2200" y="14713"/>
                    <a:pt x="2413" y="14613"/>
                  </a:cubicBezTo>
                  <a:lnTo>
                    <a:pt x="2641" y="14493"/>
                  </a:lnTo>
                  <a:lnTo>
                    <a:pt x="2869" y="14385"/>
                  </a:lnTo>
                  <a:lnTo>
                    <a:pt x="3313" y="14168"/>
                  </a:lnTo>
                  <a:lnTo>
                    <a:pt x="3758" y="13941"/>
                  </a:lnTo>
                  <a:lnTo>
                    <a:pt x="4201" y="13712"/>
                  </a:lnTo>
                  <a:cubicBezTo>
                    <a:pt x="4790" y="13400"/>
                    <a:pt x="5378" y="13088"/>
                    <a:pt x="5954" y="12752"/>
                  </a:cubicBezTo>
                  <a:cubicBezTo>
                    <a:pt x="6542" y="12416"/>
                    <a:pt x="7119" y="12080"/>
                    <a:pt x="7695" y="11720"/>
                  </a:cubicBezTo>
                  <a:lnTo>
                    <a:pt x="7911" y="11576"/>
                  </a:lnTo>
                  <a:lnTo>
                    <a:pt x="8114" y="11444"/>
                  </a:lnTo>
                  <a:lnTo>
                    <a:pt x="8330" y="11300"/>
                  </a:lnTo>
                  <a:lnTo>
                    <a:pt x="8546" y="11156"/>
                  </a:lnTo>
                  <a:lnTo>
                    <a:pt x="8979" y="10856"/>
                  </a:lnTo>
                  <a:lnTo>
                    <a:pt x="9003" y="10844"/>
                  </a:lnTo>
                  <a:lnTo>
                    <a:pt x="9051" y="10807"/>
                  </a:lnTo>
                  <a:lnTo>
                    <a:pt x="9135" y="10735"/>
                  </a:lnTo>
                  <a:cubicBezTo>
                    <a:pt x="9195" y="10700"/>
                    <a:pt x="9243" y="10652"/>
                    <a:pt x="9303" y="10604"/>
                  </a:cubicBezTo>
                  <a:cubicBezTo>
                    <a:pt x="9351" y="10556"/>
                    <a:pt x="9399" y="10508"/>
                    <a:pt x="9447" y="10471"/>
                  </a:cubicBezTo>
                  <a:lnTo>
                    <a:pt x="9579" y="10340"/>
                  </a:lnTo>
                  <a:cubicBezTo>
                    <a:pt x="9915" y="9980"/>
                    <a:pt x="10155" y="9655"/>
                    <a:pt x="10383" y="9319"/>
                  </a:cubicBezTo>
                  <a:cubicBezTo>
                    <a:pt x="10491" y="9164"/>
                    <a:pt x="10600" y="8995"/>
                    <a:pt x="10696" y="8839"/>
                  </a:cubicBezTo>
                  <a:cubicBezTo>
                    <a:pt x="10792" y="8683"/>
                    <a:pt x="10875" y="8527"/>
                    <a:pt x="10971" y="8359"/>
                  </a:cubicBezTo>
                  <a:cubicBezTo>
                    <a:pt x="11320" y="7735"/>
                    <a:pt x="11619" y="7099"/>
                    <a:pt x="11907" y="6475"/>
                  </a:cubicBezTo>
                  <a:cubicBezTo>
                    <a:pt x="12184" y="5851"/>
                    <a:pt x="12448" y="5226"/>
                    <a:pt x="12700" y="4590"/>
                  </a:cubicBezTo>
                  <a:cubicBezTo>
                    <a:pt x="12820" y="4278"/>
                    <a:pt x="12940" y="3966"/>
                    <a:pt x="13048" y="3653"/>
                  </a:cubicBezTo>
                  <a:cubicBezTo>
                    <a:pt x="13108" y="3485"/>
                    <a:pt x="13168" y="3330"/>
                    <a:pt x="13228" y="3173"/>
                  </a:cubicBezTo>
                  <a:lnTo>
                    <a:pt x="13312" y="2933"/>
                  </a:lnTo>
                  <a:lnTo>
                    <a:pt x="13348" y="2802"/>
                  </a:lnTo>
                  <a:lnTo>
                    <a:pt x="13396" y="2669"/>
                  </a:lnTo>
                  <a:cubicBezTo>
                    <a:pt x="13408" y="2634"/>
                    <a:pt x="13420" y="2586"/>
                    <a:pt x="13432" y="2549"/>
                  </a:cubicBezTo>
                  <a:cubicBezTo>
                    <a:pt x="13720" y="1469"/>
                    <a:pt x="13072" y="353"/>
                    <a:pt x="11992" y="65"/>
                  </a:cubicBezTo>
                  <a:cubicBezTo>
                    <a:pt x="11821" y="21"/>
                    <a:pt x="11650" y="0"/>
                    <a:pt x="114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5"/>
            <p:cNvSpPr/>
            <p:nvPr/>
          </p:nvSpPr>
          <p:spPr>
            <a:xfrm>
              <a:off x="5550268" y="1950712"/>
              <a:ext cx="80115" cy="68095"/>
            </a:xfrm>
            <a:custGeom>
              <a:avLst/>
              <a:gdLst/>
              <a:ahLst/>
              <a:cxnLst/>
              <a:rect l="l" t="t" r="r" b="b"/>
              <a:pathLst>
                <a:path w="1453" h="1235" extrusionOk="0">
                  <a:moveTo>
                    <a:pt x="121" y="0"/>
                  </a:moveTo>
                  <a:cubicBezTo>
                    <a:pt x="79" y="0"/>
                    <a:pt x="42" y="23"/>
                    <a:pt x="24" y="58"/>
                  </a:cubicBezTo>
                  <a:cubicBezTo>
                    <a:pt x="0" y="106"/>
                    <a:pt x="24" y="166"/>
                    <a:pt x="72" y="190"/>
                  </a:cubicBezTo>
                  <a:cubicBezTo>
                    <a:pt x="84" y="190"/>
                    <a:pt x="985" y="646"/>
                    <a:pt x="1249" y="1175"/>
                  </a:cubicBezTo>
                  <a:cubicBezTo>
                    <a:pt x="1260" y="1210"/>
                    <a:pt x="1297" y="1234"/>
                    <a:pt x="1332" y="1234"/>
                  </a:cubicBezTo>
                  <a:cubicBezTo>
                    <a:pt x="1345" y="1234"/>
                    <a:pt x="1369" y="1234"/>
                    <a:pt x="1380" y="1223"/>
                  </a:cubicBezTo>
                  <a:cubicBezTo>
                    <a:pt x="1428" y="1199"/>
                    <a:pt x="1452" y="1138"/>
                    <a:pt x="1428" y="1090"/>
                  </a:cubicBezTo>
                  <a:cubicBezTo>
                    <a:pt x="1129" y="490"/>
                    <a:pt x="204" y="22"/>
                    <a:pt x="168" y="10"/>
                  </a:cubicBezTo>
                  <a:cubicBezTo>
                    <a:pt x="152" y="3"/>
                    <a:pt x="136" y="0"/>
                    <a:pt x="1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5"/>
            <p:cNvSpPr/>
            <p:nvPr/>
          </p:nvSpPr>
          <p:spPr>
            <a:xfrm>
              <a:off x="5567470" y="1954957"/>
              <a:ext cx="52325" cy="14832"/>
            </a:xfrm>
            <a:custGeom>
              <a:avLst/>
              <a:gdLst/>
              <a:ahLst/>
              <a:cxnLst/>
              <a:rect l="l" t="t" r="r" b="b"/>
              <a:pathLst>
                <a:path w="949" h="269" extrusionOk="0">
                  <a:moveTo>
                    <a:pt x="418" y="1"/>
                  </a:moveTo>
                  <a:cubicBezTo>
                    <a:pt x="323" y="1"/>
                    <a:pt x="211" y="9"/>
                    <a:pt x="84" y="29"/>
                  </a:cubicBezTo>
                  <a:cubicBezTo>
                    <a:pt x="36" y="29"/>
                    <a:pt x="1" y="77"/>
                    <a:pt x="1" y="137"/>
                  </a:cubicBezTo>
                  <a:cubicBezTo>
                    <a:pt x="11" y="189"/>
                    <a:pt x="48" y="223"/>
                    <a:pt x="97" y="223"/>
                  </a:cubicBezTo>
                  <a:cubicBezTo>
                    <a:pt x="105" y="223"/>
                    <a:pt x="113" y="222"/>
                    <a:pt x="121" y="221"/>
                  </a:cubicBezTo>
                  <a:cubicBezTo>
                    <a:pt x="226" y="207"/>
                    <a:pt x="318" y="201"/>
                    <a:pt x="399" y="201"/>
                  </a:cubicBezTo>
                  <a:cubicBezTo>
                    <a:pt x="660" y="201"/>
                    <a:pt x="793" y="257"/>
                    <a:pt x="793" y="257"/>
                  </a:cubicBezTo>
                  <a:cubicBezTo>
                    <a:pt x="804" y="269"/>
                    <a:pt x="817" y="269"/>
                    <a:pt x="841" y="269"/>
                  </a:cubicBezTo>
                  <a:cubicBezTo>
                    <a:pt x="876" y="269"/>
                    <a:pt x="913" y="245"/>
                    <a:pt x="924" y="209"/>
                  </a:cubicBezTo>
                  <a:cubicBezTo>
                    <a:pt x="948" y="161"/>
                    <a:pt x="937" y="101"/>
                    <a:pt x="876" y="77"/>
                  </a:cubicBezTo>
                  <a:cubicBezTo>
                    <a:pt x="868" y="77"/>
                    <a:pt x="720" y="1"/>
                    <a:pt x="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5"/>
            <p:cNvSpPr/>
            <p:nvPr/>
          </p:nvSpPr>
          <p:spPr>
            <a:xfrm>
              <a:off x="5000938" y="2167124"/>
              <a:ext cx="342183" cy="246575"/>
            </a:xfrm>
            <a:custGeom>
              <a:avLst/>
              <a:gdLst/>
              <a:ahLst/>
              <a:cxnLst/>
              <a:rect l="l" t="t" r="r" b="b"/>
              <a:pathLst>
                <a:path w="6206" h="4472" extrusionOk="0">
                  <a:moveTo>
                    <a:pt x="3668" y="0"/>
                  </a:moveTo>
                  <a:cubicBezTo>
                    <a:pt x="3049" y="0"/>
                    <a:pt x="2198" y="54"/>
                    <a:pt x="1933" y="334"/>
                  </a:cubicBezTo>
                  <a:cubicBezTo>
                    <a:pt x="1585" y="718"/>
                    <a:pt x="1921" y="1366"/>
                    <a:pt x="2041" y="1582"/>
                  </a:cubicBezTo>
                  <a:cubicBezTo>
                    <a:pt x="2065" y="1630"/>
                    <a:pt x="2089" y="1654"/>
                    <a:pt x="2089" y="1654"/>
                  </a:cubicBezTo>
                  <a:cubicBezTo>
                    <a:pt x="2089" y="1654"/>
                    <a:pt x="2053" y="1691"/>
                    <a:pt x="1981" y="1750"/>
                  </a:cubicBezTo>
                  <a:cubicBezTo>
                    <a:pt x="1537" y="2134"/>
                    <a:pt x="1" y="3659"/>
                    <a:pt x="108" y="4055"/>
                  </a:cubicBezTo>
                  <a:cubicBezTo>
                    <a:pt x="123" y="4105"/>
                    <a:pt x="162" y="4126"/>
                    <a:pt x="219" y="4126"/>
                  </a:cubicBezTo>
                  <a:cubicBezTo>
                    <a:pt x="659" y="4126"/>
                    <a:pt x="2178" y="2815"/>
                    <a:pt x="2221" y="2783"/>
                  </a:cubicBezTo>
                  <a:lnTo>
                    <a:pt x="2221" y="2783"/>
                  </a:lnTo>
                  <a:cubicBezTo>
                    <a:pt x="2185" y="2831"/>
                    <a:pt x="1717" y="3347"/>
                    <a:pt x="2221" y="3683"/>
                  </a:cubicBezTo>
                  <a:cubicBezTo>
                    <a:pt x="2281" y="3725"/>
                    <a:pt x="2341" y="3741"/>
                    <a:pt x="2398" y="3741"/>
                  </a:cubicBezTo>
                  <a:cubicBezTo>
                    <a:pt x="2656" y="3741"/>
                    <a:pt x="2857" y="3395"/>
                    <a:pt x="2857" y="3395"/>
                  </a:cubicBezTo>
                  <a:cubicBezTo>
                    <a:pt x="2857" y="3395"/>
                    <a:pt x="2881" y="3971"/>
                    <a:pt x="3145" y="4092"/>
                  </a:cubicBezTo>
                  <a:cubicBezTo>
                    <a:pt x="3181" y="4107"/>
                    <a:pt x="3218" y="4114"/>
                    <a:pt x="3256" y="4114"/>
                  </a:cubicBezTo>
                  <a:cubicBezTo>
                    <a:pt x="3516" y="4114"/>
                    <a:pt x="3818" y="3803"/>
                    <a:pt x="3818" y="3803"/>
                  </a:cubicBezTo>
                  <a:cubicBezTo>
                    <a:pt x="3818" y="3803"/>
                    <a:pt x="4008" y="4471"/>
                    <a:pt x="4339" y="4471"/>
                  </a:cubicBezTo>
                  <a:cubicBezTo>
                    <a:pt x="4379" y="4471"/>
                    <a:pt x="4422" y="4461"/>
                    <a:pt x="4466" y="4439"/>
                  </a:cubicBezTo>
                  <a:cubicBezTo>
                    <a:pt x="4754" y="4284"/>
                    <a:pt x="4826" y="3887"/>
                    <a:pt x="4837" y="3659"/>
                  </a:cubicBezTo>
                  <a:lnTo>
                    <a:pt x="4837" y="3491"/>
                  </a:lnTo>
                  <a:cubicBezTo>
                    <a:pt x="4837" y="3491"/>
                    <a:pt x="4885" y="3455"/>
                    <a:pt x="4970" y="3395"/>
                  </a:cubicBezTo>
                  <a:cubicBezTo>
                    <a:pt x="5318" y="3119"/>
                    <a:pt x="6206" y="2339"/>
                    <a:pt x="6038" y="1438"/>
                  </a:cubicBezTo>
                  <a:cubicBezTo>
                    <a:pt x="5822" y="346"/>
                    <a:pt x="4357" y="22"/>
                    <a:pt x="4357" y="22"/>
                  </a:cubicBezTo>
                  <a:cubicBezTo>
                    <a:pt x="4357" y="22"/>
                    <a:pt x="4059" y="0"/>
                    <a:pt x="3668" y="0"/>
                  </a:cubicBezTo>
                  <a:close/>
                </a:path>
              </a:pathLst>
            </a:custGeom>
            <a:solidFill>
              <a:srgbClr val="814D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5"/>
            <p:cNvSpPr/>
            <p:nvPr/>
          </p:nvSpPr>
          <p:spPr>
            <a:xfrm>
              <a:off x="5169051" y="2278996"/>
              <a:ext cx="105919" cy="89929"/>
            </a:xfrm>
            <a:custGeom>
              <a:avLst/>
              <a:gdLst/>
              <a:ahLst/>
              <a:cxnLst/>
              <a:rect l="l" t="t" r="r" b="b"/>
              <a:pathLst>
                <a:path w="1921" h="1631" extrusionOk="0">
                  <a:moveTo>
                    <a:pt x="549" y="1"/>
                  </a:moveTo>
                  <a:cubicBezTo>
                    <a:pt x="522" y="1"/>
                    <a:pt x="499" y="5"/>
                    <a:pt x="481" y="9"/>
                  </a:cubicBezTo>
                  <a:cubicBezTo>
                    <a:pt x="217" y="94"/>
                    <a:pt x="48" y="646"/>
                    <a:pt x="12" y="754"/>
                  </a:cubicBezTo>
                  <a:cubicBezTo>
                    <a:pt x="0" y="802"/>
                    <a:pt x="24" y="850"/>
                    <a:pt x="72" y="862"/>
                  </a:cubicBezTo>
                  <a:cubicBezTo>
                    <a:pt x="80" y="864"/>
                    <a:pt x="88" y="865"/>
                    <a:pt x="96" y="865"/>
                  </a:cubicBezTo>
                  <a:cubicBezTo>
                    <a:pt x="135" y="865"/>
                    <a:pt x="170" y="842"/>
                    <a:pt x="180" y="802"/>
                  </a:cubicBezTo>
                  <a:cubicBezTo>
                    <a:pt x="252" y="574"/>
                    <a:pt x="409" y="214"/>
                    <a:pt x="529" y="178"/>
                  </a:cubicBezTo>
                  <a:cubicBezTo>
                    <a:pt x="534" y="178"/>
                    <a:pt x="540" y="175"/>
                    <a:pt x="547" y="175"/>
                  </a:cubicBezTo>
                  <a:cubicBezTo>
                    <a:pt x="555" y="175"/>
                    <a:pt x="564" y="178"/>
                    <a:pt x="577" y="190"/>
                  </a:cubicBezTo>
                  <a:cubicBezTo>
                    <a:pt x="780" y="358"/>
                    <a:pt x="793" y="946"/>
                    <a:pt x="780" y="1162"/>
                  </a:cubicBezTo>
                  <a:cubicBezTo>
                    <a:pt x="769" y="1210"/>
                    <a:pt x="804" y="1246"/>
                    <a:pt x="841" y="1258"/>
                  </a:cubicBezTo>
                  <a:cubicBezTo>
                    <a:pt x="889" y="1258"/>
                    <a:pt x="937" y="1234"/>
                    <a:pt x="948" y="1198"/>
                  </a:cubicBezTo>
                  <a:cubicBezTo>
                    <a:pt x="1020" y="922"/>
                    <a:pt x="1260" y="622"/>
                    <a:pt x="1428" y="574"/>
                  </a:cubicBezTo>
                  <a:cubicBezTo>
                    <a:pt x="1443" y="570"/>
                    <a:pt x="1456" y="569"/>
                    <a:pt x="1468" y="569"/>
                  </a:cubicBezTo>
                  <a:cubicBezTo>
                    <a:pt x="1496" y="569"/>
                    <a:pt x="1516" y="577"/>
                    <a:pt x="1524" y="586"/>
                  </a:cubicBezTo>
                  <a:cubicBezTo>
                    <a:pt x="1668" y="706"/>
                    <a:pt x="1753" y="1258"/>
                    <a:pt x="1777" y="1582"/>
                  </a:cubicBezTo>
                  <a:cubicBezTo>
                    <a:pt x="1777" y="1594"/>
                    <a:pt x="1777" y="1606"/>
                    <a:pt x="1788" y="1630"/>
                  </a:cubicBezTo>
                  <a:lnTo>
                    <a:pt x="1788" y="1462"/>
                  </a:lnTo>
                  <a:cubicBezTo>
                    <a:pt x="1788" y="1462"/>
                    <a:pt x="1836" y="1426"/>
                    <a:pt x="1921" y="1366"/>
                  </a:cubicBezTo>
                  <a:cubicBezTo>
                    <a:pt x="1897" y="1162"/>
                    <a:pt x="1861" y="862"/>
                    <a:pt x="1764" y="646"/>
                  </a:cubicBezTo>
                  <a:cubicBezTo>
                    <a:pt x="1729" y="562"/>
                    <a:pt x="1692" y="502"/>
                    <a:pt x="1633" y="454"/>
                  </a:cubicBezTo>
                  <a:cubicBezTo>
                    <a:pt x="1584" y="413"/>
                    <a:pt x="1529" y="394"/>
                    <a:pt x="1469" y="394"/>
                  </a:cubicBezTo>
                  <a:cubicBezTo>
                    <a:pt x="1440" y="394"/>
                    <a:pt x="1411" y="398"/>
                    <a:pt x="1380" y="406"/>
                  </a:cubicBezTo>
                  <a:cubicBezTo>
                    <a:pt x="1225" y="454"/>
                    <a:pt x="1068" y="610"/>
                    <a:pt x="948" y="790"/>
                  </a:cubicBezTo>
                  <a:cubicBezTo>
                    <a:pt x="924" y="526"/>
                    <a:pt x="865" y="202"/>
                    <a:pt x="697" y="57"/>
                  </a:cubicBezTo>
                  <a:cubicBezTo>
                    <a:pt x="644" y="13"/>
                    <a:pt x="592" y="1"/>
                    <a:pt x="5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5"/>
            <p:cNvSpPr/>
            <p:nvPr/>
          </p:nvSpPr>
          <p:spPr>
            <a:xfrm>
              <a:off x="5110109" y="2194582"/>
              <a:ext cx="72230" cy="84857"/>
            </a:xfrm>
            <a:custGeom>
              <a:avLst/>
              <a:gdLst/>
              <a:ahLst/>
              <a:cxnLst/>
              <a:rect l="l" t="t" r="r" b="b"/>
              <a:pathLst>
                <a:path w="1310" h="1539" extrusionOk="0">
                  <a:moveTo>
                    <a:pt x="770" y="1"/>
                  </a:moveTo>
                  <a:cubicBezTo>
                    <a:pt x="753" y="1"/>
                    <a:pt x="736" y="7"/>
                    <a:pt x="721" y="16"/>
                  </a:cubicBezTo>
                  <a:cubicBezTo>
                    <a:pt x="673" y="52"/>
                    <a:pt x="673" y="100"/>
                    <a:pt x="697" y="148"/>
                  </a:cubicBezTo>
                  <a:cubicBezTo>
                    <a:pt x="829" y="305"/>
                    <a:pt x="1165" y="796"/>
                    <a:pt x="1117" y="1097"/>
                  </a:cubicBezTo>
                  <a:cubicBezTo>
                    <a:pt x="1105" y="1180"/>
                    <a:pt x="1069" y="1241"/>
                    <a:pt x="997" y="1289"/>
                  </a:cubicBezTo>
                  <a:cubicBezTo>
                    <a:pt x="914" y="1343"/>
                    <a:pt x="823" y="1365"/>
                    <a:pt x="731" y="1365"/>
                  </a:cubicBezTo>
                  <a:cubicBezTo>
                    <a:pt x="477" y="1365"/>
                    <a:pt x="210" y="1199"/>
                    <a:pt x="61" y="1084"/>
                  </a:cubicBezTo>
                  <a:lnTo>
                    <a:pt x="61" y="1084"/>
                  </a:lnTo>
                  <a:cubicBezTo>
                    <a:pt x="85" y="1132"/>
                    <a:pt x="109" y="1156"/>
                    <a:pt x="109" y="1156"/>
                  </a:cubicBezTo>
                  <a:cubicBezTo>
                    <a:pt x="109" y="1156"/>
                    <a:pt x="73" y="1193"/>
                    <a:pt x="1" y="1252"/>
                  </a:cubicBezTo>
                  <a:cubicBezTo>
                    <a:pt x="168" y="1378"/>
                    <a:pt x="447" y="1539"/>
                    <a:pt x="731" y="1539"/>
                  </a:cubicBezTo>
                  <a:cubicBezTo>
                    <a:pt x="854" y="1539"/>
                    <a:pt x="977" y="1509"/>
                    <a:pt x="1093" y="1433"/>
                  </a:cubicBezTo>
                  <a:cubicBezTo>
                    <a:pt x="1201" y="1361"/>
                    <a:pt x="1262" y="1252"/>
                    <a:pt x="1286" y="1132"/>
                  </a:cubicBezTo>
                  <a:cubicBezTo>
                    <a:pt x="1310" y="964"/>
                    <a:pt x="1262" y="785"/>
                    <a:pt x="1189" y="617"/>
                  </a:cubicBezTo>
                  <a:cubicBezTo>
                    <a:pt x="1057" y="316"/>
                    <a:pt x="853" y="52"/>
                    <a:pt x="841" y="40"/>
                  </a:cubicBezTo>
                  <a:cubicBezTo>
                    <a:pt x="820" y="12"/>
                    <a:pt x="795" y="1"/>
                    <a:pt x="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5"/>
            <p:cNvSpPr/>
            <p:nvPr/>
          </p:nvSpPr>
          <p:spPr>
            <a:xfrm>
              <a:off x="5181622" y="2220055"/>
              <a:ext cx="107242" cy="59493"/>
            </a:xfrm>
            <a:custGeom>
              <a:avLst/>
              <a:gdLst/>
              <a:ahLst/>
              <a:cxnLst/>
              <a:rect l="l" t="t" r="r" b="b"/>
              <a:pathLst>
                <a:path w="1945" h="1079" extrusionOk="0">
                  <a:moveTo>
                    <a:pt x="1324" y="0"/>
                  </a:moveTo>
                  <a:cubicBezTo>
                    <a:pt x="1259" y="0"/>
                    <a:pt x="1193" y="7"/>
                    <a:pt x="1128" y="22"/>
                  </a:cubicBezTo>
                  <a:cubicBezTo>
                    <a:pt x="493" y="155"/>
                    <a:pt x="48" y="910"/>
                    <a:pt x="24" y="947"/>
                  </a:cubicBezTo>
                  <a:cubicBezTo>
                    <a:pt x="0" y="982"/>
                    <a:pt x="13" y="1043"/>
                    <a:pt x="61" y="1067"/>
                  </a:cubicBezTo>
                  <a:cubicBezTo>
                    <a:pt x="72" y="1075"/>
                    <a:pt x="87" y="1079"/>
                    <a:pt x="102" y="1079"/>
                  </a:cubicBezTo>
                  <a:cubicBezTo>
                    <a:pt x="132" y="1079"/>
                    <a:pt x="164" y="1063"/>
                    <a:pt x="181" y="1030"/>
                  </a:cubicBezTo>
                  <a:cubicBezTo>
                    <a:pt x="181" y="1030"/>
                    <a:pt x="600" y="299"/>
                    <a:pt x="1165" y="190"/>
                  </a:cubicBezTo>
                  <a:cubicBezTo>
                    <a:pt x="1214" y="179"/>
                    <a:pt x="1263" y="174"/>
                    <a:pt x="1312" y="174"/>
                  </a:cubicBezTo>
                  <a:cubicBezTo>
                    <a:pt x="1478" y="174"/>
                    <a:pt x="1643" y="235"/>
                    <a:pt x="1801" y="347"/>
                  </a:cubicBezTo>
                  <a:cubicBezTo>
                    <a:pt x="1816" y="362"/>
                    <a:pt x="1835" y="368"/>
                    <a:pt x="1854" y="368"/>
                  </a:cubicBezTo>
                  <a:cubicBezTo>
                    <a:pt x="1881" y="368"/>
                    <a:pt x="1907" y="355"/>
                    <a:pt x="1921" y="334"/>
                  </a:cubicBezTo>
                  <a:cubicBezTo>
                    <a:pt x="1945" y="310"/>
                    <a:pt x="1945" y="275"/>
                    <a:pt x="1933" y="251"/>
                  </a:cubicBezTo>
                  <a:cubicBezTo>
                    <a:pt x="1933" y="238"/>
                    <a:pt x="1921" y="227"/>
                    <a:pt x="1909" y="214"/>
                  </a:cubicBezTo>
                  <a:cubicBezTo>
                    <a:pt x="1719" y="70"/>
                    <a:pt x="1522" y="0"/>
                    <a:pt x="13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5"/>
            <p:cNvSpPr/>
            <p:nvPr/>
          </p:nvSpPr>
          <p:spPr>
            <a:xfrm>
              <a:off x="6740233" y="3873167"/>
              <a:ext cx="198605" cy="197558"/>
            </a:xfrm>
            <a:custGeom>
              <a:avLst/>
              <a:gdLst/>
              <a:ahLst/>
              <a:cxnLst/>
              <a:rect l="l" t="t" r="r" b="b"/>
              <a:pathLst>
                <a:path w="3602" h="3583" extrusionOk="0">
                  <a:moveTo>
                    <a:pt x="2869" y="1"/>
                  </a:moveTo>
                  <a:lnTo>
                    <a:pt x="1" y="109"/>
                  </a:lnTo>
                  <a:lnTo>
                    <a:pt x="1212" y="3362"/>
                  </a:lnTo>
                  <a:cubicBezTo>
                    <a:pt x="1570" y="3492"/>
                    <a:pt x="1925" y="3583"/>
                    <a:pt x="2282" y="3583"/>
                  </a:cubicBezTo>
                  <a:cubicBezTo>
                    <a:pt x="2716" y="3583"/>
                    <a:pt x="3154" y="3448"/>
                    <a:pt x="3602" y="3086"/>
                  </a:cubicBezTo>
                  <a:lnTo>
                    <a:pt x="2869" y="1"/>
                  </a:lnTo>
                  <a:close/>
                </a:path>
              </a:pathLst>
            </a:custGeom>
            <a:solidFill>
              <a:srgbClr val="814D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5"/>
            <p:cNvSpPr/>
            <p:nvPr/>
          </p:nvSpPr>
          <p:spPr>
            <a:xfrm>
              <a:off x="6673352" y="4017516"/>
              <a:ext cx="343617" cy="360765"/>
            </a:xfrm>
            <a:custGeom>
              <a:avLst/>
              <a:gdLst/>
              <a:ahLst/>
              <a:cxnLst/>
              <a:rect l="l" t="t" r="r" b="b"/>
              <a:pathLst>
                <a:path w="6232" h="6543" extrusionOk="0">
                  <a:moveTo>
                    <a:pt x="2050" y="1"/>
                  </a:moveTo>
                  <a:cubicBezTo>
                    <a:pt x="1689" y="1"/>
                    <a:pt x="1489" y="272"/>
                    <a:pt x="1790" y="1008"/>
                  </a:cubicBezTo>
                  <a:cubicBezTo>
                    <a:pt x="2054" y="1656"/>
                    <a:pt x="1225" y="4417"/>
                    <a:pt x="1225" y="4417"/>
                  </a:cubicBezTo>
                  <a:cubicBezTo>
                    <a:pt x="745" y="4633"/>
                    <a:pt x="13" y="5654"/>
                    <a:pt x="1" y="6182"/>
                  </a:cubicBezTo>
                  <a:cubicBezTo>
                    <a:pt x="1" y="6374"/>
                    <a:pt x="85" y="6494"/>
                    <a:pt x="313" y="6494"/>
                  </a:cubicBezTo>
                  <a:cubicBezTo>
                    <a:pt x="1273" y="6494"/>
                    <a:pt x="2522" y="6518"/>
                    <a:pt x="3290" y="6542"/>
                  </a:cubicBezTo>
                  <a:cubicBezTo>
                    <a:pt x="3301" y="6542"/>
                    <a:pt x="3312" y="6542"/>
                    <a:pt x="3323" y="6542"/>
                  </a:cubicBezTo>
                  <a:cubicBezTo>
                    <a:pt x="3742" y="6542"/>
                    <a:pt x="4124" y="6328"/>
                    <a:pt x="4335" y="5966"/>
                  </a:cubicBezTo>
                  <a:lnTo>
                    <a:pt x="5799" y="3481"/>
                  </a:lnTo>
                  <a:lnTo>
                    <a:pt x="5906" y="3301"/>
                  </a:lnTo>
                  <a:lnTo>
                    <a:pt x="6231" y="2760"/>
                  </a:lnTo>
                  <a:cubicBezTo>
                    <a:pt x="6231" y="2760"/>
                    <a:pt x="6183" y="2640"/>
                    <a:pt x="6087" y="2472"/>
                  </a:cubicBezTo>
                  <a:cubicBezTo>
                    <a:pt x="5906" y="2112"/>
                    <a:pt x="5607" y="1512"/>
                    <a:pt x="5367" y="1008"/>
                  </a:cubicBezTo>
                  <a:cubicBezTo>
                    <a:pt x="5319" y="900"/>
                    <a:pt x="5271" y="792"/>
                    <a:pt x="5234" y="696"/>
                  </a:cubicBezTo>
                  <a:cubicBezTo>
                    <a:pt x="5151" y="504"/>
                    <a:pt x="5079" y="336"/>
                    <a:pt x="5066" y="252"/>
                  </a:cubicBezTo>
                  <a:cubicBezTo>
                    <a:pt x="5034" y="112"/>
                    <a:pt x="4976" y="65"/>
                    <a:pt x="4912" y="65"/>
                  </a:cubicBezTo>
                  <a:cubicBezTo>
                    <a:pt x="4783" y="65"/>
                    <a:pt x="4634" y="252"/>
                    <a:pt x="4634" y="252"/>
                  </a:cubicBezTo>
                  <a:cubicBezTo>
                    <a:pt x="4634" y="252"/>
                    <a:pt x="3758" y="636"/>
                    <a:pt x="3362" y="636"/>
                  </a:cubicBezTo>
                  <a:cubicBezTo>
                    <a:pt x="3110" y="624"/>
                    <a:pt x="3026" y="372"/>
                    <a:pt x="2690" y="192"/>
                  </a:cubicBezTo>
                  <a:cubicBezTo>
                    <a:pt x="2465" y="73"/>
                    <a:pt x="2236" y="1"/>
                    <a:pt x="20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5"/>
            <p:cNvSpPr/>
            <p:nvPr/>
          </p:nvSpPr>
          <p:spPr>
            <a:xfrm>
              <a:off x="6950029" y="4055836"/>
              <a:ext cx="49017" cy="153613"/>
            </a:xfrm>
            <a:custGeom>
              <a:avLst/>
              <a:gdLst/>
              <a:ahLst/>
              <a:cxnLst/>
              <a:rect l="l" t="t" r="r" b="b"/>
              <a:pathLst>
                <a:path w="889" h="2786" extrusionOk="0">
                  <a:moveTo>
                    <a:pt x="216" y="1"/>
                  </a:moveTo>
                  <a:cubicBezTo>
                    <a:pt x="144" y="253"/>
                    <a:pt x="72" y="565"/>
                    <a:pt x="48" y="913"/>
                  </a:cubicBezTo>
                  <a:cubicBezTo>
                    <a:pt x="0" y="1753"/>
                    <a:pt x="253" y="2390"/>
                    <a:pt x="781" y="2786"/>
                  </a:cubicBezTo>
                  <a:lnTo>
                    <a:pt x="888" y="2606"/>
                  </a:lnTo>
                  <a:cubicBezTo>
                    <a:pt x="421" y="2246"/>
                    <a:pt x="216" y="1694"/>
                    <a:pt x="264" y="926"/>
                  </a:cubicBezTo>
                  <a:cubicBezTo>
                    <a:pt x="277" y="709"/>
                    <a:pt x="312" y="493"/>
                    <a:pt x="349" y="313"/>
                  </a:cubicBezTo>
                  <a:cubicBezTo>
                    <a:pt x="301" y="205"/>
                    <a:pt x="253" y="97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5"/>
            <p:cNvSpPr/>
            <p:nvPr/>
          </p:nvSpPr>
          <p:spPr>
            <a:xfrm>
              <a:off x="6673352" y="4153814"/>
              <a:ext cx="343617" cy="224465"/>
            </a:xfrm>
            <a:custGeom>
              <a:avLst/>
              <a:gdLst/>
              <a:ahLst/>
              <a:cxnLst/>
              <a:rect l="l" t="t" r="r" b="b"/>
              <a:pathLst>
                <a:path w="6232" h="4071" extrusionOk="0">
                  <a:moveTo>
                    <a:pt x="6087" y="0"/>
                  </a:moveTo>
                  <a:lnTo>
                    <a:pt x="4130" y="3265"/>
                  </a:lnTo>
                  <a:cubicBezTo>
                    <a:pt x="3950" y="3566"/>
                    <a:pt x="3626" y="3745"/>
                    <a:pt x="3278" y="3745"/>
                  </a:cubicBezTo>
                  <a:lnTo>
                    <a:pt x="1" y="3710"/>
                  </a:lnTo>
                  <a:lnTo>
                    <a:pt x="1" y="3710"/>
                  </a:lnTo>
                  <a:cubicBezTo>
                    <a:pt x="1" y="3902"/>
                    <a:pt x="85" y="4022"/>
                    <a:pt x="313" y="4022"/>
                  </a:cubicBezTo>
                  <a:cubicBezTo>
                    <a:pt x="1273" y="4022"/>
                    <a:pt x="2522" y="4046"/>
                    <a:pt x="3290" y="4070"/>
                  </a:cubicBezTo>
                  <a:cubicBezTo>
                    <a:pt x="3301" y="4070"/>
                    <a:pt x="3312" y="4070"/>
                    <a:pt x="3323" y="4070"/>
                  </a:cubicBezTo>
                  <a:cubicBezTo>
                    <a:pt x="3742" y="4070"/>
                    <a:pt x="4124" y="3856"/>
                    <a:pt x="4335" y="3494"/>
                  </a:cubicBezTo>
                  <a:lnTo>
                    <a:pt x="6231" y="288"/>
                  </a:lnTo>
                  <a:cubicBezTo>
                    <a:pt x="6231" y="288"/>
                    <a:pt x="6183" y="168"/>
                    <a:pt x="6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5"/>
            <p:cNvSpPr/>
            <p:nvPr/>
          </p:nvSpPr>
          <p:spPr>
            <a:xfrm>
              <a:off x="6768022" y="4104852"/>
              <a:ext cx="59659" cy="17920"/>
            </a:xfrm>
            <a:custGeom>
              <a:avLst/>
              <a:gdLst/>
              <a:ahLst/>
              <a:cxnLst/>
              <a:rect l="l" t="t" r="r" b="b"/>
              <a:pathLst>
                <a:path w="1082" h="325" extrusionOk="0">
                  <a:moveTo>
                    <a:pt x="901" y="0"/>
                  </a:moveTo>
                  <a:lnTo>
                    <a:pt x="193" y="13"/>
                  </a:lnTo>
                  <a:cubicBezTo>
                    <a:pt x="97" y="13"/>
                    <a:pt x="12" y="85"/>
                    <a:pt x="1" y="168"/>
                  </a:cubicBezTo>
                  <a:cubicBezTo>
                    <a:pt x="1" y="253"/>
                    <a:pt x="73" y="325"/>
                    <a:pt x="169" y="325"/>
                  </a:cubicBezTo>
                  <a:lnTo>
                    <a:pt x="889" y="301"/>
                  </a:lnTo>
                  <a:lnTo>
                    <a:pt x="925" y="301"/>
                  </a:lnTo>
                  <a:cubicBezTo>
                    <a:pt x="1009" y="277"/>
                    <a:pt x="1069" y="216"/>
                    <a:pt x="1081" y="144"/>
                  </a:cubicBezTo>
                  <a:cubicBezTo>
                    <a:pt x="1081" y="61"/>
                    <a:pt x="1009" y="0"/>
                    <a:pt x="9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5"/>
            <p:cNvSpPr/>
            <p:nvPr/>
          </p:nvSpPr>
          <p:spPr>
            <a:xfrm>
              <a:off x="6768022" y="4070392"/>
              <a:ext cx="59659" cy="17975"/>
            </a:xfrm>
            <a:custGeom>
              <a:avLst/>
              <a:gdLst/>
              <a:ahLst/>
              <a:cxnLst/>
              <a:rect l="l" t="t" r="r" b="b"/>
              <a:pathLst>
                <a:path w="1082" h="326" extrusionOk="0">
                  <a:moveTo>
                    <a:pt x="901" y="1"/>
                  </a:moveTo>
                  <a:lnTo>
                    <a:pt x="193" y="25"/>
                  </a:lnTo>
                  <a:cubicBezTo>
                    <a:pt x="97" y="25"/>
                    <a:pt x="12" y="97"/>
                    <a:pt x="1" y="181"/>
                  </a:cubicBezTo>
                  <a:cubicBezTo>
                    <a:pt x="1" y="265"/>
                    <a:pt x="73" y="325"/>
                    <a:pt x="169" y="325"/>
                  </a:cubicBezTo>
                  <a:lnTo>
                    <a:pt x="889" y="313"/>
                  </a:lnTo>
                  <a:lnTo>
                    <a:pt x="925" y="313"/>
                  </a:lnTo>
                  <a:cubicBezTo>
                    <a:pt x="1009" y="289"/>
                    <a:pt x="1069" y="229"/>
                    <a:pt x="1081" y="157"/>
                  </a:cubicBezTo>
                  <a:cubicBezTo>
                    <a:pt x="1081" y="73"/>
                    <a:pt x="1009" y="1"/>
                    <a:pt x="9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5"/>
            <p:cNvSpPr/>
            <p:nvPr/>
          </p:nvSpPr>
          <p:spPr>
            <a:xfrm>
              <a:off x="6738248" y="4231888"/>
              <a:ext cx="59604" cy="17975"/>
            </a:xfrm>
            <a:custGeom>
              <a:avLst/>
              <a:gdLst/>
              <a:ahLst/>
              <a:cxnLst/>
              <a:rect l="l" t="t" r="r" b="b"/>
              <a:pathLst>
                <a:path w="1081" h="326" extrusionOk="0">
                  <a:moveTo>
                    <a:pt x="912" y="1"/>
                  </a:moveTo>
                  <a:lnTo>
                    <a:pt x="192" y="25"/>
                  </a:lnTo>
                  <a:cubicBezTo>
                    <a:pt x="96" y="25"/>
                    <a:pt x="13" y="97"/>
                    <a:pt x="0" y="181"/>
                  </a:cubicBezTo>
                  <a:cubicBezTo>
                    <a:pt x="0" y="265"/>
                    <a:pt x="72" y="325"/>
                    <a:pt x="181" y="325"/>
                  </a:cubicBezTo>
                  <a:lnTo>
                    <a:pt x="888" y="313"/>
                  </a:lnTo>
                  <a:cubicBezTo>
                    <a:pt x="901" y="313"/>
                    <a:pt x="912" y="313"/>
                    <a:pt x="936" y="301"/>
                  </a:cubicBezTo>
                  <a:cubicBezTo>
                    <a:pt x="1008" y="289"/>
                    <a:pt x="1069" y="229"/>
                    <a:pt x="1080" y="157"/>
                  </a:cubicBezTo>
                  <a:cubicBezTo>
                    <a:pt x="1080" y="73"/>
                    <a:pt x="1008" y="1"/>
                    <a:pt x="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5"/>
            <p:cNvSpPr/>
            <p:nvPr/>
          </p:nvSpPr>
          <p:spPr>
            <a:xfrm>
              <a:off x="6747567" y="4198199"/>
              <a:ext cx="60210" cy="17313"/>
            </a:xfrm>
            <a:custGeom>
              <a:avLst/>
              <a:gdLst/>
              <a:ahLst/>
              <a:cxnLst/>
              <a:rect l="l" t="t" r="r" b="b"/>
              <a:pathLst>
                <a:path w="1092" h="314" extrusionOk="0">
                  <a:moveTo>
                    <a:pt x="911" y="0"/>
                  </a:moveTo>
                  <a:lnTo>
                    <a:pt x="204" y="12"/>
                  </a:lnTo>
                  <a:cubicBezTo>
                    <a:pt x="108" y="12"/>
                    <a:pt x="12" y="84"/>
                    <a:pt x="12" y="168"/>
                  </a:cubicBezTo>
                  <a:cubicBezTo>
                    <a:pt x="0" y="246"/>
                    <a:pt x="72" y="313"/>
                    <a:pt x="159" y="313"/>
                  </a:cubicBezTo>
                  <a:cubicBezTo>
                    <a:pt x="166" y="313"/>
                    <a:pt x="173" y="313"/>
                    <a:pt x="180" y="312"/>
                  </a:cubicBezTo>
                  <a:lnTo>
                    <a:pt x="887" y="300"/>
                  </a:lnTo>
                  <a:lnTo>
                    <a:pt x="935" y="300"/>
                  </a:lnTo>
                  <a:cubicBezTo>
                    <a:pt x="1020" y="276"/>
                    <a:pt x="1079" y="216"/>
                    <a:pt x="1079" y="144"/>
                  </a:cubicBezTo>
                  <a:cubicBezTo>
                    <a:pt x="1092" y="60"/>
                    <a:pt x="1020" y="0"/>
                    <a:pt x="9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5"/>
            <p:cNvSpPr/>
            <p:nvPr/>
          </p:nvSpPr>
          <p:spPr>
            <a:xfrm>
              <a:off x="6754128" y="4167047"/>
              <a:ext cx="60265" cy="17920"/>
            </a:xfrm>
            <a:custGeom>
              <a:avLst/>
              <a:gdLst/>
              <a:ahLst/>
              <a:cxnLst/>
              <a:rect l="l" t="t" r="r" b="b"/>
              <a:pathLst>
                <a:path w="1093" h="325" extrusionOk="0">
                  <a:moveTo>
                    <a:pt x="912" y="0"/>
                  </a:moveTo>
                  <a:lnTo>
                    <a:pt x="205" y="13"/>
                  </a:lnTo>
                  <a:cubicBezTo>
                    <a:pt x="109" y="13"/>
                    <a:pt x="13" y="85"/>
                    <a:pt x="13" y="168"/>
                  </a:cubicBezTo>
                  <a:cubicBezTo>
                    <a:pt x="0" y="253"/>
                    <a:pt x="85" y="325"/>
                    <a:pt x="181" y="325"/>
                  </a:cubicBezTo>
                  <a:lnTo>
                    <a:pt x="888" y="312"/>
                  </a:lnTo>
                  <a:cubicBezTo>
                    <a:pt x="912" y="312"/>
                    <a:pt x="925" y="301"/>
                    <a:pt x="936" y="301"/>
                  </a:cubicBezTo>
                  <a:cubicBezTo>
                    <a:pt x="1021" y="288"/>
                    <a:pt x="1081" y="229"/>
                    <a:pt x="1093" y="157"/>
                  </a:cubicBezTo>
                  <a:cubicBezTo>
                    <a:pt x="1093" y="72"/>
                    <a:pt x="1021" y="0"/>
                    <a:pt x="9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5"/>
            <p:cNvSpPr/>
            <p:nvPr/>
          </p:nvSpPr>
          <p:spPr>
            <a:xfrm>
              <a:off x="6760744" y="4135950"/>
              <a:ext cx="60320" cy="17920"/>
            </a:xfrm>
            <a:custGeom>
              <a:avLst/>
              <a:gdLst/>
              <a:ahLst/>
              <a:cxnLst/>
              <a:rect l="l" t="t" r="r" b="b"/>
              <a:pathLst>
                <a:path w="1094" h="325" extrusionOk="0">
                  <a:moveTo>
                    <a:pt x="912" y="1"/>
                  </a:moveTo>
                  <a:lnTo>
                    <a:pt x="205" y="25"/>
                  </a:lnTo>
                  <a:cubicBezTo>
                    <a:pt x="109" y="25"/>
                    <a:pt x="13" y="97"/>
                    <a:pt x="13" y="180"/>
                  </a:cubicBezTo>
                  <a:cubicBezTo>
                    <a:pt x="0" y="265"/>
                    <a:pt x="85" y="324"/>
                    <a:pt x="181" y="324"/>
                  </a:cubicBezTo>
                  <a:lnTo>
                    <a:pt x="901" y="313"/>
                  </a:lnTo>
                  <a:lnTo>
                    <a:pt x="937" y="313"/>
                  </a:lnTo>
                  <a:cubicBezTo>
                    <a:pt x="1021" y="289"/>
                    <a:pt x="1081" y="228"/>
                    <a:pt x="1093" y="156"/>
                  </a:cubicBezTo>
                  <a:cubicBezTo>
                    <a:pt x="1093" y="73"/>
                    <a:pt x="1021" y="1"/>
                    <a:pt x="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5"/>
            <p:cNvSpPr/>
            <p:nvPr/>
          </p:nvSpPr>
          <p:spPr>
            <a:xfrm>
              <a:off x="5793808" y="4006874"/>
              <a:ext cx="152896" cy="183387"/>
            </a:xfrm>
            <a:custGeom>
              <a:avLst/>
              <a:gdLst/>
              <a:ahLst/>
              <a:cxnLst/>
              <a:rect l="l" t="t" r="r" b="b"/>
              <a:pathLst>
                <a:path w="2773" h="3326" extrusionOk="0">
                  <a:moveTo>
                    <a:pt x="1" y="1"/>
                  </a:moveTo>
                  <a:lnTo>
                    <a:pt x="468" y="3326"/>
                  </a:lnTo>
                  <a:lnTo>
                    <a:pt x="2773" y="3169"/>
                  </a:lnTo>
                  <a:lnTo>
                    <a:pt x="2773" y="1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14D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5"/>
            <p:cNvSpPr/>
            <p:nvPr/>
          </p:nvSpPr>
          <p:spPr>
            <a:xfrm>
              <a:off x="5515145" y="4157067"/>
              <a:ext cx="471977" cy="224465"/>
            </a:xfrm>
            <a:custGeom>
              <a:avLst/>
              <a:gdLst/>
              <a:ahLst/>
              <a:cxnLst/>
              <a:rect l="l" t="t" r="r" b="b"/>
              <a:pathLst>
                <a:path w="8560" h="4071" extrusionOk="0">
                  <a:moveTo>
                    <a:pt x="5591" y="0"/>
                  </a:moveTo>
                  <a:cubicBezTo>
                    <a:pt x="5492" y="0"/>
                    <a:pt x="5401" y="24"/>
                    <a:pt x="5319" y="85"/>
                  </a:cubicBezTo>
                  <a:cubicBezTo>
                    <a:pt x="5319" y="85"/>
                    <a:pt x="5079" y="253"/>
                    <a:pt x="4418" y="842"/>
                  </a:cubicBezTo>
                  <a:cubicBezTo>
                    <a:pt x="3770" y="1442"/>
                    <a:pt x="2654" y="1826"/>
                    <a:pt x="1694" y="2222"/>
                  </a:cubicBezTo>
                  <a:cubicBezTo>
                    <a:pt x="469" y="2739"/>
                    <a:pt x="121" y="3254"/>
                    <a:pt x="61" y="3603"/>
                  </a:cubicBezTo>
                  <a:cubicBezTo>
                    <a:pt x="1" y="3891"/>
                    <a:pt x="121" y="4071"/>
                    <a:pt x="121" y="4071"/>
                  </a:cubicBezTo>
                  <a:lnTo>
                    <a:pt x="8392" y="4059"/>
                  </a:lnTo>
                  <a:cubicBezTo>
                    <a:pt x="8464" y="3950"/>
                    <a:pt x="8488" y="3782"/>
                    <a:pt x="8512" y="3603"/>
                  </a:cubicBezTo>
                  <a:cubicBezTo>
                    <a:pt x="8560" y="2894"/>
                    <a:pt x="8331" y="1778"/>
                    <a:pt x="8224" y="1082"/>
                  </a:cubicBezTo>
                  <a:cubicBezTo>
                    <a:pt x="8211" y="998"/>
                    <a:pt x="8200" y="926"/>
                    <a:pt x="8187" y="854"/>
                  </a:cubicBezTo>
                  <a:cubicBezTo>
                    <a:pt x="8176" y="734"/>
                    <a:pt x="8163" y="638"/>
                    <a:pt x="8163" y="565"/>
                  </a:cubicBezTo>
                  <a:cubicBezTo>
                    <a:pt x="8163" y="133"/>
                    <a:pt x="7880" y="79"/>
                    <a:pt x="7738" y="79"/>
                  </a:cubicBezTo>
                  <a:cubicBezTo>
                    <a:pt x="7690" y="79"/>
                    <a:pt x="7659" y="85"/>
                    <a:pt x="7659" y="85"/>
                  </a:cubicBezTo>
                  <a:cubicBezTo>
                    <a:pt x="7438" y="303"/>
                    <a:pt x="7210" y="378"/>
                    <a:pt x="6984" y="378"/>
                  </a:cubicBezTo>
                  <a:cubicBezTo>
                    <a:pt x="6477" y="378"/>
                    <a:pt x="5978" y="0"/>
                    <a:pt x="55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5"/>
            <p:cNvSpPr/>
            <p:nvPr/>
          </p:nvSpPr>
          <p:spPr>
            <a:xfrm>
              <a:off x="5515145" y="4355670"/>
              <a:ext cx="469330" cy="25859"/>
            </a:xfrm>
            <a:custGeom>
              <a:avLst/>
              <a:gdLst/>
              <a:ahLst/>
              <a:cxnLst/>
              <a:rect l="l" t="t" r="r" b="b"/>
              <a:pathLst>
                <a:path w="8512" h="469" extrusionOk="0">
                  <a:moveTo>
                    <a:pt x="61" y="1"/>
                  </a:moveTo>
                  <a:cubicBezTo>
                    <a:pt x="1" y="289"/>
                    <a:pt x="121" y="469"/>
                    <a:pt x="121" y="469"/>
                  </a:cubicBezTo>
                  <a:lnTo>
                    <a:pt x="8392" y="457"/>
                  </a:lnTo>
                  <a:cubicBezTo>
                    <a:pt x="8464" y="348"/>
                    <a:pt x="8488" y="180"/>
                    <a:pt x="8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5"/>
            <p:cNvSpPr/>
            <p:nvPr/>
          </p:nvSpPr>
          <p:spPr>
            <a:xfrm>
              <a:off x="5908272" y="4204099"/>
              <a:ext cx="60320" cy="176771"/>
            </a:xfrm>
            <a:custGeom>
              <a:avLst/>
              <a:gdLst/>
              <a:ahLst/>
              <a:cxnLst/>
              <a:rect l="l" t="t" r="r" b="b"/>
              <a:pathLst>
                <a:path w="1094" h="3206" extrusionOk="0">
                  <a:moveTo>
                    <a:pt x="1057" y="1"/>
                  </a:moveTo>
                  <a:cubicBezTo>
                    <a:pt x="697" y="277"/>
                    <a:pt x="73" y="889"/>
                    <a:pt x="25" y="1873"/>
                  </a:cubicBezTo>
                  <a:cubicBezTo>
                    <a:pt x="1" y="2462"/>
                    <a:pt x="193" y="2894"/>
                    <a:pt x="421" y="3206"/>
                  </a:cubicBezTo>
                  <a:lnTo>
                    <a:pt x="673" y="3206"/>
                  </a:lnTo>
                  <a:cubicBezTo>
                    <a:pt x="421" y="2929"/>
                    <a:pt x="193" y="2497"/>
                    <a:pt x="217" y="1886"/>
                  </a:cubicBezTo>
                  <a:cubicBezTo>
                    <a:pt x="265" y="1069"/>
                    <a:pt x="758" y="517"/>
                    <a:pt x="1094" y="229"/>
                  </a:cubicBezTo>
                  <a:cubicBezTo>
                    <a:pt x="1081" y="145"/>
                    <a:pt x="1070" y="73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5"/>
            <p:cNvSpPr/>
            <p:nvPr/>
          </p:nvSpPr>
          <p:spPr>
            <a:xfrm>
              <a:off x="5729573" y="4208399"/>
              <a:ext cx="45764" cy="22220"/>
            </a:xfrm>
            <a:custGeom>
              <a:avLst/>
              <a:gdLst/>
              <a:ahLst/>
              <a:cxnLst/>
              <a:rect l="l" t="t" r="r" b="b"/>
              <a:pathLst>
                <a:path w="830" h="403" extrusionOk="0">
                  <a:moveTo>
                    <a:pt x="154" y="1"/>
                  </a:moveTo>
                  <a:cubicBezTo>
                    <a:pt x="94" y="1"/>
                    <a:pt x="35" y="44"/>
                    <a:pt x="25" y="103"/>
                  </a:cubicBezTo>
                  <a:cubicBezTo>
                    <a:pt x="1" y="175"/>
                    <a:pt x="49" y="247"/>
                    <a:pt x="121" y="271"/>
                  </a:cubicBezTo>
                  <a:lnTo>
                    <a:pt x="638" y="403"/>
                  </a:lnTo>
                  <a:lnTo>
                    <a:pt x="673" y="403"/>
                  </a:lnTo>
                  <a:cubicBezTo>
                    <a:pt x="734" y="403"/>
                    <a:pt x="793" y="355"/>
                    <a:pt x="806" y="295"/>
                  </a:cubicBezTo>
                  <a:cubicBezTo>
                    <a:pt x="830" y="223"/>
                    <a:pt x="782" y="151"/>
                    <a:pt x="710" y="139"/>
                  </a:cubicBezTo>
                  <a:lnTo>
                    <a:pt x="193" y="7"/>
                  </a:lnTo>
                  <a:cubicBezTo>
                    <a:pt x="180" y="3"/>
                    <a:pt x="167" y="1"/>
                    <a:pt x="1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5"/>
            <p:cNvSpPr/>
            <p:nvPr/>
          </p:nvSpPr>
          <p:spPr>
            <a:xfrm>
              <a:off x="5756094" y="4186565"/>
              <a:ext cx="45047" cy="22276"/>
            </a:xfrm>
            <a:custGeom>
              <a:avLst/>
              <a:gdLst/>
              <a:ahLst/>
              <a:cxnLst/>
              <a:rect l="l" t="t" r="r" b="b"/>
              <a:pathLst>
                <a:path w="817" h="404" extrusionOk="0">
                  <a:moveTo>
                    <a:pt x="143" y="0"/>
                  </a:moveTo>
                  <a:cubicBezTo>
                    <a:pt x="85" y="0"/>
                    <a:pt x="32" y="43"/>
                    <a:pt x="13" y="103"/>
                  </a:cubicBezTo>
                  <a:cubicBezTo>
                    <a:pt x="0" y="175"/>
                    <a:pt x="37" y="247"/>
                    <a:pt x="109" y="271"/>
                  </a:cubicBezTo>
                  <a:lnTo>
                    <a:pt x="637" y="391"/>
                  </a:lnTo>
                  <a:cubicBezTo>
                    <a:pt x="637" y="391"/>
                    <a:pt x="648" y="403"/>
                    <a:pt x="661" y="403"/>
                  </a:cubicBezTo>
                  <a:cubicBezTo>
                    <a:pt x="720" y="403"/>
                    <a:pt x="781" y="355"/>
                    <a:pt x="792" y="295"/>
                  </a:cubicBezTo>
                  <a:cubicBezTo>
                    <a:pt x="816" y="223"/>
                    <a:pt x="768" y="151"/>
                    <a:pt x="696" y="127"/>
                  </a:cubicBezTo>
                  <a:lnTo>
                    <a:pt x="181" y="6"/>
                  </a:lnTo>
                  <a:cubicBezTo>
                    <a:pt x="168" y="2"/>
                    <a:pt x="155" y="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5"/>
            <p:cNvSpPr/>
            <p:nvPr/>
          </p:nvSpPr>
          <p:spPr>
            <a:xfrm>
              <a:off x="5701177" y="4224940"/>
              <a:ext cx="45654" cy="22276"/>
            </a:xfrm>
            <a:custGeom>
              <a:avLst/>
              <a:gdLst/>
              <a:ahLst/>
              <a:cxnLst/>
              <a:rect l="l" t="t" r="r" b="b"/>
              <a:pathLst>
                <a:path w="828" h="404" extrusionOk="0">
                  <a:moveTo>
                    <a:pt x="153" y="0"/>
                  </a:moveTo>
                  <a:cubicBezTo>
                    <a:pt x="93" y="0"/>
                    <a:pt x="34" y="43"/>
                    <a:pt x="24" y="103"/>
                  </a:cubicBezTo>
                  <a:cubicBezTo>
                    <a:pt x="0" y="175"/>
                    <a:pt x="48" y="259"/>
                    <a:pt x="120" y="271"/>
                  </a:cubicBezTo>
                  <a:lnTo>
                    <a:pt x="636" y="403"/>
                  </a:lnTo>
                  <a:lnTo>
                    <a:pt x="672" y="403"/>
                  </a:lnTo>
                  <a:cubicBezTo>
                    <a:pt x="732" y="403"/>
                    <a:pt x="792" y="367"/>
                    <a:pt x="804" y="295"/>
                  </a:cubicBezTo>
                  <a:cubicBezTo>
                    <a:pt x="828" y="223"/>
                    <a:pt x="780" y="151"/>
                    <a:pt x="708" y="139"/>
                  </a:cubicBezTo>
                  <a:lnTo>
                    <a:pt x="192" y="7"/>
                  </a:lnTo>
                  <a:cubicBezTo>
                    <a:pt x="180" y="2"/>
                    <a:pt x="166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5"/>
            <p:cNvSpPr/>
            <p:nvPr/>
          </p:nvSpPr>
          <p:spPr>
            <a:xfrm>
              <a:off x="5672672" y="4241040"/>
              <a:ext cx="45047" cy="22055"/>
            </a:xfrm>
            <a:custGeom>
              <a:avLst/>
              <a:gdLst/>
              <a:ahLst/>
              <a:cxnLst/>
              <a:rect l="l" t="t" r="r" b="b"/>
              <a:pathLst>
                <a:path w="817" h="400" extrusionOk="0">
                  <a:moveTo>
                    <a:pt x="165" y="1"/>
                  </a:moveTo>
                  <a:cubicBezTo>
                    <a:pt x="101" y="1"/>
                    <a:pt x="36" y="36"/>
                    <a:pt x="25" y="99"/>
                  </a:cubicBezTo>
                  <a:cubicBezTo>
                    <a:pt x="1" y="171"/>
                    <a:pt x="49" y="255"/>
                    <a:pt x="121" y="267"/>
                  </a:cubicBezTo>
                  <a:lnTo>
                    <a:pt x="637" y="399"/>
                  </a:lnTo>
                  <a:lnTo>
                    <a:pt x="673" y="399"/>
                  </a:lnTo>
                  <a:cubicBezTo>
                    <a:pt x="733" y="399"/>
                    <a:pt x="793" y="363"/>
                    <a:pt x="805" y="291"/>
                  </a:cubicBezTo>
                  <a:cubicBezTo>
                    <a:pt x="817" y="219"/>
                    <a:pt x="781" y="147"/>
                    <a:pt x="709" y="135"/>
                  </a:cubicBezTo>
                  <a:lnTo>
                    <a:pt x="193" y="3"/>
                  </a:lnTo>
                  <a:cubicBezTo>
                    <a:pt x="184" y="1"/>
                    <a:pt x="175" y="1"/>
                    <a:pt x="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5"/>
            <p:cNvSpPr/>
            <p:nvPr/>
          </p:nvSpPr>
          <p:spPr>
            <a:xfrm>
              <a:off x="5641574" y="4255652"/>
              <a:ext cx="45709" cy="22000"/>
            </a:xfrm>
            <a:custGeom>
              <a:avLst/>
              <a:gdLst/>
              <a:ahLst/>
              <a:cxnLst/>
              <a:rect l="l" t="t" r="r" b="b"/>
              <a:pathLst>
                <a:path w="829" h="399" extrusionOk="0">
                  <a:moveTo>
                    <a:pt x="171" y="0"/>
                  </a:moveTo>
                  <a:cubicBezTo>
                    <a:pt x="105" y="0"/>
                    <a:pt x="35" y="46"/>
                    <a:pt x="25" y="110"/>
                  </a:cubicBezTo>
                  <a:cubicBezTo>
                    <a:pt x="1" y="182"/>
                    <a:pt x="49" y="254"/>
                    <a:pt x="121" y="266"/>
                  </a:cubicBezTo>
                  <a:lnTo>
                    <a:pt x="637" y="398"/>
                  </a:lnTo>
                  <a:lnTo>
                    <a:pt x="673" y="398"/>
                  </a:lnTo>
                  <a:cubicBezTo>
                    <a:pt x="733" y="398"/>
                    <a:pt x="793" y="362"/>
                    <a:pt x="805" y="302"/>
                  </a:cubicBezTo>
                  <a:cubicBezTo>
                    <a:pt x="829" y="230"/>
                    <a:pt x="781" y="158"/>
                    <a:pt x="709" y="134"/>
                  </a:cubicBezTo>
                  <a:lnTo>
                    <a:pt x="193" y="2"/>
                  </a:lnTo>
                  <a:cubicBezTo>
                    <a:pt x="186" y="1"/>
                    <a:pt x="178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5"/>
            <p:cNvSpPr/>
            <p:nvPr/>
          </p:nvSpPr>
          <p:spPr>
            <a:xfrm>
              <a:off x="5608492" y="4268223"/>
              <a:ext cx="45047" cy="22000"/>
            </a:xfrm>
            <a:custGeom>
              <a:avLst/>
              <a:gdLst/>
              <a:ahLst/>
              <a:cxnLst/>
              <a:rect l="l" t="t" r="r" b="b"/>
              <a:pathLst>
                <a:path w="817" h="399" extrusionOk="0">
                  <a:moveTo>
                    <a:pt x="157" y="0"/>
                  </a:moveTo>
                  <a:cubicBezTo>
                    <a:pt x="93" y="0"/>
                    <a:pt x="34" y="46"/>
                    <a:pt x="12" y="110"/>
                  </a:cubicBezTo>
                  <a:cubicBezTo>
                    <a:pt x="1" y="182"/>
                    <a:pt x="36" y="254"/>
                    <a:pt x="108" y="266"/>
                  </a:cubicBezTo>
                  <a:lnTo>
                    <a:pt x="625" y="398"/>
                  </a:lnTo>
                  <a:lnTo>
                    <a:pt x="660" y="398"/>
                  </a:lnTo>
                  <a:cubicBezTo>
                    <a:pt x="721" y="398"/>
                    <a:pt x="780" y="362"/>
                    <a:pt x="793" y="302"/>
                  </a:cubicBezTo>
                  <a:cubicBezTo>
                    <a:pt x="817" y="230"/>
                    <a:pt x="769" y="158"/>
                    <a:pt x="697" y="134"/>
                  </a:cubicBezTo>
                  <a:lnTo>
                    <a:pt x="180" y="2"/>
                  </a:lnTo>
                  <a:cubicBezTo>
                    <a:pt x="173" y="1"/>
                    <a:pt x="165" y="0"/>
                    <a:pt x="1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5"/>
            <p:cNvSpPr/>
            <p:nvPr/>
          </p:nvSpPr>
          <p:spPr>
            <a:xfrm>
              <a:off x="5615109" y="2515809"/>
              <a:ext cx="594382" cy="1536131"/>
            </a:xfrm>
            <a:custGeom>
              <a:avLst/>
              <a:gdLst/>
              <a:ahLst/>
              <a:cxnLst/>
              <a:rect l="l" t="t" r="r" b="b"/>
              <a:pathLst>
                <a:path w="10780" h="27860" extrusionOk="0">
                  <a:moveTo>
                    <a:pt x="5030" y="0"/>
                  </a:moveTo>
                  <a:lnTo>
                    <a:pt x="1" y="12484"/>
                  </a:lnTo>
                  <a:cubicBezTo>
                    <a:pt x="1045" y="21246"/>
                    <a:pt x="2738" y="27824"/>
                    <a:pt x="2738" y="27824"/>
                  </a:cubicBezTo>
                  <a:lnTo>
                    <a:pt x="6411" y="27860"/>
                  </a:lnTo>
                  <a:cubicBezTo>
                    <a:pt x="6411" y="27860"/>
                    <a:pt x="6123" y="22567"/>
                    <a:pt x="5882" y="18617"/>
                  </a:cubicBezTo>
                  <a:cubicBezTo>
                    <a:pt x="5762" y="16528"/>
                    <a:pt x="5282" y="15077"/>
                    <a:pt x="4862" y="14176"/>
                  </a:cubicBezTo>
                  <a:lnTo>
                    <a:pt x="4874" y="14176"/>
                  </a:lnTo>
                  <a:lnTo>
                    <a:pt x="10780" y="2604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5"/>
            <p:cNvSpPr/>
            <p:nvPr/>
          </p:nvSpPr>
          <p:spPr>
            <a:xfrm>
              <a:off x="5752069" y="3969161"/>
              <a:ext cx="213878" cy="13950"/>
            </a:xfrm>
            <a:custGeom>
              <a:avLst/>
              <a:gdLst/>
              <a:ahLst/>
              <a:cxnLst/>
              <a:rect l="l" t="t" r="r" b="b"/>
              <a:pathLst>
                <a:path w="3879" h="253" extrusionOk="0">
                  <a:moveTo>
                    <a:pt x="121" y="1"/>
                  </a:moveTo>
                  <a:cubicBezTo>
                    <a:pt x="49" y="1"/>
                    <a:pt x="1" y="60"/>
                    <a:pt x="1" y="132"/>
                  </a:cubicBezTo>
                  <a:cubicBezTo>
                    <a:pt x="1" y="204"/>
                    <a:pt x="49" y="252"/>
                    <a:pt x="121" y="252"/>
                  </a:cubicBezTo>
                  <a:lnTo>
                    <a:pt x="3746" y="252"/>
                  </a:lnTo>
                  <a:cubicBezTo>
                    <a:pt x="3818" y="252"/>
                    <a:pt x="3879" y="204"/>
                    <a:pt x="3879" y="132"/>
                  </a:cubicBezTo>
                  <a:cubicBezTo>
                    <a:pt x="3879" y="60"/>
                    <a:pt x="3818" y="1"/>
                    <a:pt x="37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5"/>
            <p:cNvSpPr/>
            <p:nvPr/>
          </p:nvSpPr>
          <p:spPr>
            <a:xfrm>
              <a:off x="5836153" y="2684969"/>
              <a:ext cx="309818" cy="1298157"/>
            </a:xfrm>
            <a:custGeom>
              <a:avLst/>
              <a:gdLst/>
              <a:ahLst/>
              <a:cxnLst/>
              <a:rect l="l" t="t" r="r" b="b"/>
              <a:pathLst>
                <a:path w="5619" h="23544" extrusionOk="0">
                  <a:moveTo>
                    <a:pt x="5474" y="0"/>
                  </a:moveTo>
                  <a:cubicBezTo>
                    <a:pt x="5428" y="0"/>
                    <a:pt x="5383" y="27"/>
                    <a:pt x="5366" y="77"/>
                  </a:cubicBezTo>
                  <a:cubicBezTo>
                    <a:pt x="5318" y="149"/>
                    <a:pt x="1321" y="8227"/>
                    <a:pt x="12" y="10712"/>
                  </a:cubicBezTo>
                  <a:cubicBezTo>
                    <a:pt x="1" y="10736"/>
                    <a:pt x="1" y="10772"/>
                    <a:pt x="12" y="10808"/>
                  </a:cubicBezTo>
                  <a:cubicBezTo>
                    <a:pt x="12" y="10844"/>
                    <a:pt x="997" y="13593"/>
                    <a:pt x="1069" y="15549"/>
                  </a:cubicBezTo>
                  <a:cubicBezTo>
                    <a:pt x="1153" y="17530"/>
                    <a:pt x="1609" y="23375"/>
                    <a:pt x="1621" y="23436"/>
                  </a:cubicBezTo>
                  <a:cubicBezTo>
                    <a:pt x="1621" y="23495"/>
                    <a:pt x="1681" y="23543"/>
                    <a:pt x="1741" y="23543"/>
                  </a:cubicBezTo>
                  <a:lnTo>
                    <a:pt x="1753" y="23543"/>
                  </a:lnTo>
                  <a:cubicBezTo>
                    <a:pt x="1825" y="23543"/>
                    <a:pt x="1873" y="23484"/>
                    <a:pt x="1873" y="23412"/>
                  </a:cubicBezTo>
                  <a:cubicBezTo>
                    <a:pt x="1861" y="23351"/>
                    <a:pt x="1405" y="17518"/>
                    <a:pt x="1321" y="15538"/>
                  </a:cubicBezTo>
                  <a:cubicBezTo>
                    <a:pt x="1249" y="13689"/>
                    <a:pt x="397" y="11168"/>
                    <a:pt x="265" y="10784"/>
                  </a:cubicBezTo>
                  <a:cubicBezTo>
                    <a:pt x="1609" y="8227"/>
                    <a:pt x="5547" y="269"/>
                    <a:pt x="5595" y="185"/>
                  </a:cubicBezTo>
                  <a:cubicBezTo>
                    <a:pt x="5619" y="125"/>
                    <a:pt x="5595" y="41"/>
                    <a:pt x="5534" y="17"/>
                  </a:cubicBezTo>
                  <a:cubicBezTo>
                    <a:pt x="5516" y="6"/>
                    <a:pt x="5495" y="0"/>
                    <a:pt x="54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5"/>
            <p:cNvSpPr/>
            <p:nvPr/>
          </p:nvSpPr>
          <p:spPr>
            <a:xfrm>
              <a:off x="6239921" y="2384749"/>
              <a:ext cx="692306" cy="1601028"/>
            </a:xfrm>
            <a:custGeom>
              <a:avLst/>
              <a:gdLst/>
              <a:ahLst/>
              <a:cxnLst/>
              <a:rect l="l" t="t" r="r" b="b"/>
              <a:pathLst>
                <a:path w="12556" h="29037" extrusionOk="0">
                  <a:moveTo>
                    <a:pt x="5113" y="0"/>
                  </a:moveTo>
                  <a:lnTo>
                    <a:pt x="0" y="2725"/>
                  </a:lnTo>
                  <a:cubicBezTo>
                    <a:pt x="0" y="2725"/>
                    <a:pt x="2340" y="13973"/>
                    <a:pt x="4225" y="16913"/>
                  </a:cubicBezTo>
                  <a:cubicBezTo>
                    <a:pt x="4225" y="16913"/>
                    <a:pt x="7574" y="24283"/>
                    <a:pt x="9459" y="29036"/>
                  </a:cubicBezTo>
                  <a:lnTo>
                    <a:pt x="12556" y="28964"/>
                  </a:lnTo>
                  <a:cubicBezTo>
                    <a:pt x="12556" y="28964"/>
                    <a:pt x="11895" y="24907"/>
                    <a:pt x="11199" y="22170"/>
                  </a:cubicBezTo>
                  <a:cubicBezTo>
                    <a:pt x="10575" y="19710"/>
                    <a:pt x="10238" y="17766"/>
                    <a:pt x="8739" y="15605"/>
                  </a:cubicBezTo>
                  <a:cubicBezTo>
                    <a:pt x="8246" y="13396"/>
                    <a:pt x="7154" y="8475"/>
                    <a:pt x="6589" y="5906"/>
                  </a:cubicBezTo>
                  <a:cubicBezTo>
                    <a:pt x="5738" y="2053"/>
                    <a:pt x="5113" y="0"/>
                    <a:pt x="51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5"/>
            <p:cNvSpPr/>
            <p:nvPr/>
          </p:nvSpPr>
          <p:spPr>
            <a:xfrm>
              <a:off x="6747511" y="3930785"/>
              <a:ext cx="179417" cy="19243"/>
            </a:xfrm>
            <a:custGeom>
              <a:avLst/>
              <a:gdLst/>
              <a:ahLst/>
              <a:cxnLst/>
              <a:rect l="l" t="t" r="r" b="b"/>
              <a:pathLst>
                <a:path w="3254" h="349" extrusionOk="0">
                  <a:moveTo>
                    <a:pt x="3121" y="1"/>
                  </a:moveTo>
                  <a:lnTo>
                    <a:pt x="133" y="97"/>
                  </a:lnTo>
                  <a:cubicBezTo>
                    <a:pt x="61" y="97"/>
                    <a:pt x="0" y="156"/>
                    <a:pt x="0" y="217"/>
                  </a:cubicBezTo>
                  <a:cubicBezTo>
                    <a:pt x="13" y="289"/>
                    <a:pt x="61" y="348"/>
                    <a:pt x="133" y="348"/>
                  </a:cubicBezTo>
                  <a:lnTo>
                    <a:pt x="3121" y="252"/>
                  </a:lnTo>
                  <a:cubicBezTo>
                    <a:pt x="3193" y="252"/>
                    <a:pt x="3254" y="193"/>
                    <a:pt x="3241" y="121"/>
                  </a:cubicBezTo>
                  <a:cubicBezTo>
                    <a:pt x="3241" y="49"/>
                    <a:pt x="3182" y="1"/>
                    <a:pt x="31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5"/>
            <p:cNvSpPr/>
            <p:nvPr/>
          </p:nvSpPr>
          <p:spPr>
            <a:xfrm>
              <a:off x="5860634" y="2317868"/>
              <a:ext cx="728091" cy="362805"/>
            </a:xfrm>
            <a:custGeom>
              <a:avLst/>
              <a:gdLst/>
              <a:ahLst/>
              <a:cxnLst/>
              <a:rect l="l" t="t" r="r" b="b"/>
              <a:pathLst>
                <a:path w="13205" h="6580" extrusionOk="0">
                  <a:moveTo>
                    <a:pt x="11620" y="1"/>
                  </a:moveTo>
                  <a:lnTo>
                    <a:pt x="325" y="1657"/>
                  </a:lnTo>
                  <a:cubicBezTo>
                    <a:pt x="325" y="1657"/>
                    <a:pt x="1" y="6039"/>
                    <a:pt x="2750" y="6447"/>
                  </a:cubicBezTo>
                  <a:cubicBezTo>
                    <a:pt x="3282" y="6530"/>
                    <a:pt x="4036" y="6580"/>
                    <a:pt x="4895" y="6580"/>
                  </a:cubicBezTo>
                  <a:cubicBezTo>
                    <a:pt x="7138" y="6580"/>
                    <a:pt x="10094" y="6239"/>
                    <a:pt x="11656" y="5258"/>
                  </a:cubicBezTo>
                  <a:cubicBezTo>
                    <a:pt x="13204" y="4298"/>
                    <a:pt x="11620" y="1"/>
                    <a:pt x="116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5"/>
            <p:cNvSpPr/>
            <p:nvPr/>
          </p:nvSpPr>
          <p:spPr>
            <a:xfrm>
              <a:off x="5861350" y="2465690"/>
              <a:ext cx="78736" cy="132220"/>
            </a:xfrm>
            <a:custGeom>
              <a:avLst/>
              <a:gdLst/>
              <a:ahLst/>
              <a:cxnLst/>
              <a:rect l="l" t="t" r="r" b="b"/>
              <a:pathLst>
                <a:path w="1428" h="2398" extrusionOk="0">
                  <a:moveTo>
                    <a:pt x="1107" y="1"/>
                  </a:moveTo>
                  <a:cubicBezTo>
                    <a:pt x="1094" y="1"/>
                    <a:pt x="1081" y="3"/>
                    <a:pt x="1068" y="8"/>
                  </a:cubicBezTo>
                  <a:cubicBezTo>
                    <a:pt x="996" y="32"/>
                    <a:pt x="960" y="104"/>
                    <a:pt x="984" y="165"/>
                  </a:cubicBezTo>
                  <a:cubicBezTo>
                    <a:pt x="1164" y="693"/>
                    <a:pt x="1164" y="1137"/>
                    <a:pt x="984" y="1485"/>
                  </a:cubicBezTo>
                  <a:cubicBezTo>
                    <a:pt x="708" y="1989"/>
                    <a:pt x="120" y="2145"/>
                    <a:pt x="108" y="2145"/>
                  </a:cubicBezTo>
                  <a:cubicBezTo>
                    <a:pt x="48" y="2158"/>
                    <a:pt x="0" y="2230"/>
                    <a:pt x="24" y="2302"/>
                  </a:cubicBezTo>
                  <a:cubicBezTo>
                    <a:pt x="36" y="2361"/>
                    <a:pt x="84" y="2398"/>
                    <a:pt x="144" y="2398"/>
                  </a:cubicBezTo>
                  <a:lnTo>
                    <a:pt x="168" y="2398"/>
                  </a:lnTo>
                  <a:cubicBezTo>
                    <a:pt x="204" y="2385"/>
                    <a:pt x="876" y="2217"/>
                    <a:pt x="1200" y="1605"/>
                  </a:cubicBezTo>
                  <a:cubicBezTo>
                    <a:pt x="1428" y="1185"/>
                    <a:pt x="1428" y="681"/>
                    <a:pt x="1224" y="80"/>
                  </a:cubicBezTo>
                  <a:cubicBezTo>
                    <a:pt x="1205" y="34"/>
                    <a:pt x="1157" y="1"/>
                    <a:pt x="1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5"/>
            <p:cNvSpPr/>
            <p:nvPr/>
          </p:nvSpPr>
          <p:spPr>
            <a:xfrm>
              <a:off x="6374896" y="2444848"/>
              <a:ext cx="200590" cy="148430"/>
            </a:xfrm>
            <a:custGeom>
              <a:avLst/>
              <a:gdLst/>
              <a:ahLst/>
              <a:cxnLst/>
              <a:rect l="l" t="t" r="r" b="b"/>
              <a:pathLst>
                <a:path w="3638" h="2692" extrusionOk="0">
                  <a:moveTo>
                    <a:pt x="135" y="0"/>
                  </a:moveTo>
                  <a:cubicBezTo>
                    <a:pt x="126" y="0"/>
                    <a:pt x="117" y="1"/>
                    <a:pt x="108" y="2"/>
                  </a:cubicBezTo>
                  <a:cubicBezTo>
                    <a:pt x="36" y="15"/>
                    <a:pt x="1" y="87"/>
                    <a:pt x="12" y="159"/>
                  </a:cubicBezTo>
                  <a:cubicBezTo>
                    <a:pt x="25" y="183"/>
                    <a:pt x="193" y="903"/>
                    <a:pt x="697" y="1563"/>
                  </a:cubicBezTo>
                  <a:cubicBezTo>
                    <a:pt x="1105" y="2103"/>
                    <a:pt x="1813" y="2691"/>
                    <a:pt x="2941" y="2691"/>
                  </a:cubicBezTo>
                  <a:cubicBezTo>
                    <a:pt x="3122" y="2691"/>
                    <a:pt x="3314" y="2680"/>
                    <a:pt x="3530" y="2643"/>
                  </a:cubicBezTo>
                  <a:cubicBezTo>
                    <a:pt x="3589" y="2632"/>
                    <a:pt x="3637" y="2571"/>
                    <a:pt x="3626" y="2499"/>
                  </a:cubicBezTo>
                  <a:cubicBezTo>
                    <a:pt x="3615" y="2435"/>
                    <a:pt x="3566" y="2390"/>
                    <a:pt x="3504" y="2390"/>
                  </a:cubicBezTo>
                  <a:cubicBezTo>
                    <a:pt x="3497" y="2390"/>
                    <a:pt x="3489" y="2390"/>
                    <a:pt x="3482" y="2391"/>
                  </a:cubicBezTo>
                  <a:cubicBezTo>
                    <a:pt x="3289" y="2424"/>
                    <a:pt x="3103" y="2440"/>
                    <a:pt x="2924" y="2440"/>
                  </a:cubicBezTo>
                  <a:cubicBezTo>
                    <a:pt x="2100" y="2440"/>
                    <a:pt x="1424" y="2100"/>
                    <a:pt x="900" y="1419"/>
                  </a:cubicBezTo>
                  <a:cubicBezTo>
                    <a:pt x="420" y="795"/>
                    <a:pt x="265" y="111"/>
                    <a:pt x="265" y="98"/>
                  </a:cubicBezTo>
                  <a:cubicBezTo>
                    <a:pt x="244" y="35"/>
                    <a:pt x="195" y="0"/>
                    <a:pt x="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5"/>
            <p:cNvSpPr/>
            <p:nvPr/>
          </p:nvSpPr>
          <p:spPr>
            <a:xfrm>
              <a:off x="6280226" y="2330053"/>
              <a:ext cx="285337" cy="320790"/>
            </a:xfrm>
            <a:custGeom>
              <a:avLst/>
              <a:gdLst/>
              <a:ahLst/>
              <a:cxnLst/>
              <a:rect l="l" t="t" r="r" b="b"/>
              <a:pathLst>
                <a:path w="5175" h="5818" extrusionOk="0">
                  <a:moveTo>
                    <a:pt x="3565" y="1"/>
                  </a:moveTo>
                  <a:cubicBezTo>
                    <a:pt x="3549" y="1"/>
                    <a:pt x="3533" y="3"/>
                    <a:pt x="3518" y="8"/>
                  </a:cubicBezTo>
                  <a:cubicBezTo>
                    <a:pt x="3434" y="44"/>
                    <a:pt x="3398" y="128"/>
                    <a:pt x="3434" y="200"/>
                  </a:cubicBezTo>
                  <a:cubicBezTo>
                    <a:pt x="3446" y="236"/>
                    <a:pt x="4850" y="3729"/>
                    <a:pt x="4142" y="5050"/>
                  </a:cubicBezTo>
                  <a:cubicBezTo>
                    <a:pt x="4010" y="5301"/>
                    <a:pt x="3806" y="5445"/>
                    <a:pt x="3542" y="5506"/>
                  </a:cubicBezTo>
                  <a:cubicBezTo>
                    <a:pt x="3475" y="5519"/>
                    <a:pt x="3409" y="5525"/>
                    <a:pt x="3344" y="5525"/>
                  </a:cubicBezTo>
                  <a:cubicBezTo>
                    <a:pt x="2457" y="5525"/>
                    <a:pt x="1706" y="4363"/>
                    <a:pt x="1225" y="3357"/>
                  </a:cubicBezTo>
                  <a:cubicBezTo>
                    <a:pt x="649" y="2132"/>
                    <a:pt x="313" y="836"/>
                    <a:pt x="313" y="824"/>
                  </a:cubicBezTo>
                  <a:cubicBezTo>
                    <a:pt x="293" y="755"/>
                    <a:pt x="240" y="710"/>
                    <a:pt x="176" y="710"/>
                  </a:cubicBezTo>
                  <a:cubicBezTo>
                    <a:pt x="162" y="710"/>
                    <a:pt x="148" y="712"/>
                    <a:pt x="133" y="716"/>
                  </a:cubicBezTo>
                  <a:cubicBezTo>
                    <a:pt x="49" y="740"/>
                    <a:pt x="1" y="824"/>
                    <a:pt x="25" y="896"/>
                  </a:cubicBezTo>
                  <a:cubicBezTo>
                    <a:pt x="73" y="1113"/>
                    <a:pt x="1310" y="5818"/>
                    <a:pt x="3326" y="5818"/>
                  </a:cubicBezTo>
                  <a:cubicBezTo>
                    <a:pt x="3422" y="5818"/>
                    <a:pt x="3506" y="5818"/>
                    <a:pt x="3602" y="5794"/>
                  </a:cubicBezTo>
                  <a:cubicBezTo>
                    <a:pt x="3962" y="5722"/>
                    <a:pt x="4226" y="5517"/>
                    <a:pt x="4406" y="5194"/>
                  </a:cubicBezTo>
                  <a:cubicBezTo>
                    <a:pt x="5175" y="3741"/>
                    <a:pt x="3770" y="236"/>
                    <a:pt x="3710" y="92"/>
                  </a:cubicBezTo>
                  <a:cubicBezTo>
                    <a:pt x="3681" y="35"/>
                    <a:pt x="3623" y="1"/>
                    <a:pt x="35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5"/>
            <p:cNvSpPr/>
            <p:nvPr/>
          </p:nvSpPr>
          <p:spPr>
            <a:xfrm>
              <a:off x="6060505" y="2542661"/>
              <a:ext cx="137072" cy="142641"/>
            </a:xfrm>
            <a:custGeom>
              <a:avLst/>
              <a:gdLst/>
              <a:ahLst/>
              <a:cxnLst/>
              <a:rect l="l" t="t" r="r" b="b"/>
              <a:pathLst>
                <a:path w="2486" h="2587" extrusionOk="0">
                  <a:moveTo>
                    <a:pt x="145" y="0"/>
                  </a:moveTo>
                  <a:cubicBezTo>
                    <a:pt x="125" y="0"/>
                    <a:pt x="104" y="6"/>
                    <a:pt x="85" y="17"/>
                  </a:cubicBezTo>
                  <a:cubicBezTo>
                    <a:pt x="25" y="41"/>
                    <a:pt x="1" y="125"/>
                    <a:pt x="37" y="185"/>
                  </a:cubicBezTo>
                  <a:cubicBezTo>
                    <a:pt x="877" y="1746"/>
                    <a:pt x="2222" y="2538"/>
                    <a:pt x="2270" y="2574"/>
                  </a:cubicBezTo>
                  <a:cubicBezTo>
                    <a:pt x="2294" y="2586"/>
                    <a:pt x="2318" y="2586"/>
                    <a:pt x="2342" y="2586"/>
                  </a:cubicBezTo>
                  <a:cubicBezTo>
                    <a:pt x="2377" y="2586"/>
                    <a:pt x="2425" y="2574"/>
                    <a:pt x="2449" y="2526"/>
                  </a:cubicBezTo>
                  <a:cubicBezTo>
                    <a:pt x="2486" y="2466"/>
                    <a:pt x="2462" y="2394"/>
                    <a:pt x="2401" y="2358"/>
                  </a:cubicBezTo>
                  <a:cubicBezTo>
                    <a:pt x="2390" y="2346"/>
                    <a:pt x="1069" y="1565"/>
                    <a:pt x="253" y="65"/>
                  </a:cubicBezTo>
                  <a:cubicBezTo>
                    <a:pt x="228" y="24"/>
                    <a:pt x="187" y="0"/>
                    <a:pt x="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5"/>
            <p:cNvSpPr/>
            <p:nvPr/>
          </p:nvSpPr>
          <p:spPr>
            <a:xfrm>
              <a:off x="5765191" y="1236524"/>
              <a:ext cx="616382" cy="292504"/>
            </a:xfrm>
            <a:custGeom>
              <a:avLst/>
              <a:gdLst/>
              <a:ahLst/>
              <a:cxnLst/>
              <a:rect l="l" t="t" r="r" b="b"/>
              <a:pathLst>
                <a:path w="11179" h="5305" extrusionOk="0">
                  <a:moveTo>
                    <a:pt x="5106" y="1"/>
                  </a:moveTo>
                  <a:cubicBezTo>
                    <a:pt x="1" y="1"/>
                    <a:pt x="880" y="5305"/>
                    <a:pt x="880" y="5305"/>
                  </a:cubicBezTo>
                  <a:lnTo>
                    <a:pt x="8610" y="4981"/>
                  </a:lnTo>
                  <a:cubicBezTo>
                    <a:pt x="8610" y="4981"/>
                    <a:pt x="11179" y="311"/>
                    <a:pt x="5513" y="11"/>
                  </a:cubicBezTo>
                  <a:cubicBezTo>
                    <a:pt x="5373" y="4"/>
                    <a:pt x="5238" y="1"/>
                    <a:pt x="5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5"/>
            <p:cNvSpPr/>
            <p:nvPr/>
          </p:nvSpPr>
          <p:spPr>
            <a:xfrm>
              <a:off x="5710440" y="1339685"/>
              <a:ext cx="843218" cy="1145482"/>
            </a:xfrm>
            <a:custGeom>
              <a:avLst/>
              <a:gdLst/>
              <a:ahLst/>
              <a:cxnLst/>
              <a:rect l="l" t="t" r="r" b="b"/>
              <a:pathLst>
                <a:path w="15293" h="20775" extrusionOk="0">
                  <a:moveTo>
                    <a:pt x="6386" y="1"/>
                  </a:moveTo>
                  <a:lnTo>
                    <a:pt x="3253" y="1369"/>
                  </a:lnTo>
                  <a:cubicBezTo>
                    <a:pt x="3253" y="1369"/>
                    <a:pt x="240" y="2990"/>
                    <a:pt x="132" y="4046"/>
                  </a:cubicBezTo>
                  <a:cubicBezTo>
                    <a:pt x="0" y="5354"/>
                    <a:pt x="985" y="7311"/>
                    <a:pt x="1873" y="10240"/>
                  </a:cubicBezTo>
                  <a:cubicBezTo>
                    <a:pt x="2773" y="13169"/>
                    <a:pt x="2100" y="20203"/>
                    <a:pt x="3133" y="20574"/>
                  </a:cubicBezTo>
                  <a:cubicBezTo>
                    <a:pt x="3523" y="20713"/>
                    <a:pt x="4219" y="20775"/>
                    <a:pt x="5087" y="20775"/>
                  </a:cubicBezTo>
                  <a:cubicBezTo>
                    <a:pt x="8570" y="20775"/>
                    <a:pt x="14807" y="19783"/>
                    <a:pt x="15029" y="18822"/>
                  </a:cubicBezTo>
                  <a:cubicBezTo>
                    <a:pt x="15293" y="17622"/>
                    <a:pt x="13972" y="13180"/>
                    <a:pt x="13372" y="10576"/>
                  </a:cubicBezTo>
                  <a:cubicBezTo>
                    <a:pt x="12759" y="7959"/>
                    <a:pt x="12639" y="1921"/>
                    <a:pt x="10899" y="949"/>
                  </a:cubicBezTo>
                  <a:cubicBezTo>
                    <a:pt x="9627" y="229"/>
                    <a:pt x="6386" y="1"/>
                    <a:pt x="6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5"/>
            <p:cNvSpPr/>
            <p:nvPr/>
          </p:nvSpPr>
          <p:spPr>
            <a:xfrm>
              <a:off x="5736906" y="1616582"/>
              <a:ext cx="79453" cy="280429"/>
            </a:xfrm>
            <a:custGeom>
              <a:avLst/>
              <a:gdLst/>
              <a:ahLst/>
              <a:cxnLst/>
              <a:rect l="l" t="t" r="r" b="b"/>
              <a:pathLst>
                <a:path w="1441" h="5086" extrusionOk="0">
                  <a:moveTo>
                    <a:pt x="117" y="1"/>
                  </a:moveTo>
                  <a:cubicBezTo>
                    <a:pt x="106" y="1"/>
                    <a:pt x="95" y="3"/>
                    <a:pt x="84" y="8"/>
                  </a:cubicBezTo>
                  <a:cubicBezTo>
                    <a:pt x="36" y="20"/>
                    <a:pt x="0" y="80"/>
                    <a:pt x="24" y="128"/>
                  </a:cubicBezTo>
                  <a:cubicBezTo>
                    <a:pt x="36" y="164"/>
                    <a:pt x="1105" y="3297"/>
                    <a:pt x="1236" y="4989"/>
                  </a:cubicBezTo>
                  <a:cubicBezTo>
                    <a:pt x="1236" y="5037"/>
                    <a:pt x="1284" y="5085"/>
                    <a:pt x="1332" y="5085"/>
                  </a:cubicBezTo>
                  <a:lnTo>
                    <a:pt x="1345" y="5085"/>
                  </a:lnTo>
                  <a:cubicBezTo>
                    <a:pt x="1393" y="5074"/>
                    <a:pt x="1441" y="5026"/>
                    <a:pt x="1428" y="4978"/>
                  </a:cubicBezTo>
                  <a:cubicBezTo>
                    <a:pt x="1297" y="3261"/>
                    <a:pt x="216" y="104"/>
                    <a:pt x="216" y="68"/>
                  </a:cubicBezTo>
                  <a:cubicBezTo>
                    <a:pt x="198" y="31"/>
                    <a:pt x="157" y="1"/>
                    <a:pt x="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5"/>
            <p:cNvSpPr/>
            <p:nvPr/>
          </p:nvSpPr>
          <p:spPr>
            <a:xfrm>
              <a:off x="5935454" y="2133876"/>
              <a:ext cx="432223" cy="228986"/>
            </a:xfrm>
            <a:custGeom>
              <a:avLst/>
              <a:gdLst/>
              <a:ahLst/>
              <a:cxnLst/>
              <a:rect l="l" t="t" r="r" b="b"/>
              <a:pathLst>
                <a:path w="7839" h="4153" extrusionOk="0">
                  <a:moveTo>
                    <a:pt x="7275" y="1"/>
                  </a:moveTo>
                  <a:cubicBezTo>
                    <a:pt x="7275" y="1"/>
                    <a:pt x="4928" y="658"/>
                    <a:pt x="1735" y="658"/>
                  </a:cubicBezTo>
                  <a:cubicBezTo>
                    <a:pt x="1217" y="658"/>
                    <a:pt x="677" y="641"/>
                    <a:pt x="120" y="601"/>
                  </a:cubicBezTo>
                  <a:lnTo>
                    <a:pt x="120" y="601"/>
                  </a:lnTo>
                  <a:cubicBezTo>
                    <a:pt x="120" y="601"/>
                    <a:pt x="0" y="2198"/>
                    <a:pt x="588" y="3986"/>
                  </a:cubicBezTo>
                  <a:cubicBezTo>
                    <a:pt x="588" y="3986"/>
                    <a:pt x="1311" y="4152"/>
                    <a:pt x="2572" y="4152"/>
                  </a:cubicBezTo>
                  <a:cubicBezTo>
                    <a:pt x="3844" y="4152"/>
                    <a:pt x="5663" y="3983"/>
                    <a:pt x="7838" y="3302"/>
                  </a:cubicBezTo>
                  <a:cubicBezTo>
                    <a:pt x="7838" y="3302"/>
                    <a:pt x="7299" y="1561"/>
                    <a:pt x="7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5"/>
            <p:cNvSpPr/>
            <p:nvPr/>
          </p:nvSpPr>
          <p:spPr>
            <a:xfrm>
              <a:off x="6335859" y="1567952"/>
              <a:ext cx="147658" cy="822817"/>
            </a:xfrm>
            <a:custGeom>
              <a:avLst/>
              <a:gdLst/>
              <a:ahLst/>
              <a:cxnLst/>
              <a:rect l="l" t="t" r="r" b="b"/>
              <a:pathLst>
                <a:path w="2678" h="14923" extrusionOk="0">
                  <a:moveTo>
                    <a:pt x="115" y="0"/>
                  </a:moveTo>
                  <a:cubicBezTo>
                    <a:pt x="109" y="0"/>
                    <a:pt x="103" y="1"/>
                    <a:pt x="96" y="2"/>
                  </a:cubicBezTo>
                  <a:cubicBezTo>
                    <a:pt x="48" y="2"/>
                    <a:pt x="0" y="50"/>
                    <a:pt x="0" y="110"/>
                  </a:cubicBezTo>
                  <a:cubicBezTo>
                    <a:pt x="0" y="146"/>
                    <a:pt x="264" y="4588"/>
                    <a:pt x="1237" y="7516"/>
                  </a:cubicBezTo>
                  <a:cubicBezTo>
                    <a:pt x="2089" y="10073"/>
                    <a:pt x="2473" y="12462"/>
                    <a:pt x="2425" y="14814"/>
                  </a:cubicBezTo>
                  <a:cubicBezTo>
                    <a:pt x="2425" y="14874"/>
                    <a:pt x="2473" y="14922"/>
                    <a:pt x="2521" y="14922"/>
                  </a:cubicBezTo>
                  <a:lnTo>
                    <a:pt x="2533" y="14922"/>
                  </a:lnTo>
                  <a:cubicBezTo>
                    <a:pt x="2581" y="14922"/>
                    <a:pt x="2629" y="14874"/>
                    <a:pt x="2629" y="14814"/>
                  </a:cubicBezTo>
                  <a:cubicBezTo>
                    <a:pt x="2677" y="12438"/>
                    <a:pt x="2293" y="10037"/>
                    <a:pt x="1429" y="7456"/>
                  </a:cubicBezTo>
                  <a:cubicBezTo>
                    <a:pt x="469" y="4540"/>
                    <a:pt x="205" y="134"/>
                    <a:pt x="205" y="98"/>
                  </a:cubicBezTo>
                  <a:cubicBezTo>
                    <a:pt x="205" y="44"/>
                    <a:pt x="166" y="0"/>
                    <a:pt x="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5"/>
            <p:cNvSpPr/>
            <p:nvPr/>
          </p:nvSpPr>
          <p:spPr>
            <a:xfrm>
              <a:off x="5915605" y="1930642"/>
              <a:ext cx="426930" cy="144405"/>
            </a:xfrm>
            <a:custGeom>
              <a:avLst/>
              <a:gdLst/>
              <a:ahLst/>
              <a:cxnLst/>
              <a:rect l="l" t="t" r="r" b="b"/>
              <a:pathLst>
                <a:path w="7743" h="2619" extrusionOk="0">
                  <a:moveTo>
                    <a:pt x="109" y="0"/>
                  </a:moveTo>
                  <a:cubicBezTo>
                    <a:pt x="81" y="0"/>
                    <a:pt x="55" y="12"/>
                    <a:pt x="36" y="38"/>
                  </a:cubicBezTo>
                  <a:cubicBezTo>
                    <a:pt x="0" y="86"/>
                    <a:pt x="0" y="146"/>
                    <a:pt x="48" y="182"/>
                  </a:cubicBezTo>
                  <a:cubicBezTo>
                    <a:pt x="60" y="194"/>
                    <a:pt x="1116" y="1046"/>
                    <a:pt x="2569" y="1731"/>
                  </a:cubicBezTo>
                  <a:cubicBezTo>
                    <a:pt x="3817" y="2318"/>
                    <a:pt x="4981" y="2619"/>
                    <a:pt x="6038" y="2619"/>
                  </a:cubicBezTo>
                  <a:cubicBezTo>
                    <a:pt x="6614" y="2619"/>
                    <a:pt x="7166" y="2523"/>
                    <a:pt x="7659" y="2342"/>
                  </a:cubicBezTo>
                  <a:cubicBezTo>
                    <a:pt x="7718" y="2318"/>
                    <a:pt x="7742" y="2259"/>
                    <a:pt x="7718" y="2198"/>
                  </a:cubicBezTo>
                  <a:cubicBezTo>
                    <a:pt x="7709" y="2161"/>
                    <a:pt x="7663" y="2131"/>
                    <a:pt x="7621" y="2131"/>
                  </a:cubicBezTo>
                  <a:cubicBezTo>
                    <a:pt x="7609" y="2131"/>
                    <a:pt x="7597" y="2133"/>
                    <a:pt x="7586" y="2139"/>
                  </a:cubicBezTo>
                  <a:cubicBezTo>
                    <a:pt x="7081" y="2325"/>
                    <a:pt x="6555" y="2402"/>
                    <a:pt x="6031" y="2402"/>
                  </a:cubicBezTo>
                  <a:cubicBezTo>
                    <a:pt x="4801" y="2402"/>
                    <a:pt x="3582" y="1976"/>
                    <a:pt x="2665" y="1539"/>
                  </a:cubicBezTo>
                  <a:cubicBezTo>
                    <a:pt x="1236" y="866"/>
                    <a:pt x="192" y="26"/>
                    <a:pt x="180" y="26"/>
                  </a:cubicBezTo>
                  <a:cubicBezTo>
                    <a:pt x="158" y="9"/>
                    <a:pt x="133" y="0"/>
                    <a:pt x="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5"/>
            <p:cNvSpPr/>
            <p:nvPr/>
          </p:nvSpPr>
          <p:spPr>
            <a:xfrm>
              <a:off x="5899009" y="1422390"/>
              <a:ext cx="202575" cy="67599"/>
            </a:xfrm>
            <a:custGeom>
              <a:avLst/>
              <a:gdLst/>
              <a:ahLst/>
              <a:cxnLst/>
              <a:rect l="l" t="t" r="r" b="b"/>
              <a:pathLst>
                <a:path w="3674" h="1226" extrusionOk="0">
                  <a:moveTo>
                    <a:pt x="3561" y="1"/>
                  </a:moveTo>
                  <a:cubicBezTo>
                    <a:pt x="3527" y="1"/>
                    <a:pt x="3493" y="14"/>
                    <a:pt x="3470" y="37"/>
                  </a:cubicBezTo>
                  <a:cubicBezTo>
                    <a:pt x="3062" y="602"/>
                    <a:pt x="2569" y="925"/>
                    <a:pt x="2017" y="997"/>
                  </a:cubicBezTo>
                  <a:cubicBezTo>
                    <a:pt x="1934" y="1009"/>
                    <a:pt x="1851" y="1014"/>
                    <a:pt x="1770" y="1014"/>
                  </a:cubicBezTo>
                  <a:cubicBezTo>
                    <a:pt x="915" y="1014"/>
                    <a:pt x="204" y="434"/>
                    <a:pt x="193" y="434"/>
                  </a:cubicBezTo>
                  <a:cubicBezTo>
                    <a:pt x="172" y="412"/>
                    <a:pt x="146" y="403"/>
                    <a:pt x="121" y="403"/>
                  </a:cubicBezTo>
                  <a:cubicBezTo>
                    <a:pt x="88" y="403"/>
                    <a:pt x="57" y="418"/>
                    <a:pt x="37" y="445"/>
                  </a:cubicBezTo>
                  <a:cubicBezTo>
                    <a:pt x="1" y="482"/>
                    <a:pt x="13" y="554"/>
                    <a:pt x="49" y="589"/>
                  </a:cubicBezTo>
                  <a:cubicBezTo>
                    <a:pt x="85" y="613"/>
                    <a:pt x="841" y="1226"/>
                    <a:pt x="1777" y="1226"/>
                  </a:cubicBezTo>
                  <a:cubicBezTo>
                    <a:pt x="1862" y="1226"/>
                    <a:pt x="1958" y="1226"/>
                    <a:pt x="2041" y="1213"/>
                  </a:cubicBezTo>
                  <a:cubicBezTo>
                    <a:pt x="2654" y="1130"/>
                    <a:pt x="3194" y="781"/>
                    <a:pt x="3638" y="169"/>
                  </a:cubicBezTo>
                  <a:cubicBezTo>
                    <a:pt x="3674" y="121"/>
                    <a:pt x="3662" y="49"/>
                    <a:pt x="3614" y="13"/>
                  </a:cubicBezTo>
                  <a:cubicBezTo>
                    <a:pt x="3597" y="5"/>
                    <a:pt x="3579" y="1"/>
                    <a:pt x="35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5"/>
            <p:cNvSpPr/>
            <p:nvPr/>
          </p:nvSpPr>
          <p:spPr>
            <a:xfrm>
              <a:off x="5679288" y="938675"/>
              <a:ext cx="423015" cy="342845"/>
            </a:xfrm>
            <a:custGeom>
              <a:avLst/>
              <a:gdLst/>
              <a:ahLst/>
              <a:cxnLst/>
              <a:rect l="l" t="t" r="r" b="b"/>
              <a:pathLst>
                <a:path w="7672" h="6218" extrusionOk="0">
                  <a:moveTo>
                    <a:pt x="3729" y="0"/>
                  </a:moveTo>
                  <a:cubicBezTo>
                    <a:pt x="2988" y="0"/>
                    <a:pt x="2737" y="432"/>
                    <a:pt x="2737" y="432"/>
                  </a:cubicBezTo>
                  <a:cubicBezTo>
                    <a:pt x="2737" y="432"/>
                    <a:pt x="2160" y="50"/>
                    <a:pt x="1526" y="50"/>
                  </a:cubicBezTo>
                  <a:cubicBezTo>
                    <a:pt x="1407" y="50"/>
                    <a:pt x="1285" y="63"/>
                    <a:pt x="1165" y="95"/>
                  </a:cubicBezTo>
                  <a:cubicBezTo>
                    <a:pt x="409" y="311"/>
                    <a:pt x="1321" y="1284"/>
                    <a:pt x="1321" y="1284"/>
                  </a:cubicBezTo>
                  <a:cubicBezTo>
                    <a:pt x="1321" y="1284"/>
                    <a:pt x="939" y="1084"/>
                    <a:pt x="609" y="1084"/>
                  </a:cubicBezTo>
                  <a:cubicBezTo>
                    <a:pt x="403" y="1084"/>
                    <a:pt x="217" y="1162"/>
                    <a:pt x="157" y="1416"/>
                  </a:cubicBezTo>
                  <a:cubicBezTo>
                    <a:pt x="1" y="2076"/>
                    <a:pt x="1489" y="2520"/>
                    <a:pt x="1489" y="2520"/>
                  </a:cubicBezTo>
                  <a:cubicBezTo>
                    <a:pt x="1489" y="2520"/>
                    <a:pt x="1069" y="2736"/>
                    <a:pt x="1141" y="3373"/>
                  </a:cubicBezTo>
                  <a:cubicBezTo>
                    <a:pt x="1225" y="3997"/>
                    <a:pt x="1838" y="4429"/>
                    <a:pt x="1838" y="4429"/>
                  </a:cubicBezTo>
                  <a:cubicBezTo>
                    <a:pt x="2159" y="4289"/>
                    <a:pt x="2483" y="4229"/>
                    <a:pt x="2803" y="4229"/>
                  </a:cubicBezTo>
                  <a:cubicBezTo>
                    <a:pt x="4647" y="4229"/>
                    <a:pt x="6338" y="6217"/>
                    <a:pt x="6338" y="6217"/>
                  </a:cubicBezTo>
                  <a:cubicBezTo>
                    <a:pt x="6338" y="6217"/>
                    <a:pt x="6771" y="6217"/>
                    <a:pt x="7179" y="4621"/>
                  </a:cubicBezTo>
                  <a:cubicBezTo>
                    <a:pt x="7587" y="3024"/>
                    <a:pt x="6555" y="2005"/>
                    <a:pt x="6554" y="2004"/>
                  </a:cubicBezTo>
                  <a:lnTo>
                    <a:pt x="6554" y="2004"/>
                  </a:lnTo>
                  <a:cubicBezTo>
                    <a:pt x="6555" y="2004"/>
                    <a:pt x="6651" y="2024"/>
                    <a:pt x="6782" y="2024"/>
                  </a:cubicBezTo>
                  <a:cubicBezTo>
                    <a:pt x="6992" y="2024"/>
                    <a:pt x="7291" y="1974"/>
                    <a:pt x="7431" y="1716"/>
                  </a:cubicBezTo>
                  <a:cubicBezTo>
                    <a:pt x="7671" y="1284"/>
                    <a:pt x="6266" y="1164"/>
                    <a:pt x="6266" y="1164"/>
                  </a:cubicBezTo>
                  <a:cubicBezTo>
                    <a:pt x="6266" y="1164"/>
                    <a:pt x="7119" y="816"/>
                    <a:pt x="6699" y="432"/>
                  </a:cubicBezTo>
                  <a:cubicBezTo>
                    <a:pt x="6589" y="331"/>
                    <a:pt x="6450" y="294"/>
                    <a:pt x="6307" y="294"/>
                  </a:cubicBezTo>
                  <a:cubicBezTo>
                    <a:pt x="5901" y="294"/>
                    <a:pt x="5450" y="588"/>
                    <a:pt x="5450" y="588"/>
                  </a:cubicBezTo>
                  <a:cubicBezTo>
                    <a:pt x="5450" y="588"/>
                    <a:pt x="5258" y="276"/>
                    <a:pt x="4178" y="47"/>
                  </a:cubicBezTo>
                  <a:cubicBezTo>
                    <a:pt x="4011" y="14"/>
                    <a:pt x="3862" y="0"/>
                    <a:pt x="3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5"/>
            <p:cNvSpPr/>
            <p:nvPr/>
          </p:nvSpPr>
          <p:spPr>
            <a:xfrm>
              <a:off x="5746224" y="1168430"/>
              <a:ext cx="93954" cy="126155"/>
            </a:xfrm>
            <a:custGeom>
              <a:avLst/>
              <a:gdLst/>
              <a:ahLst/>
              <a:cxnLst/>
              <a:rect l="l" t="t" r="r" b="b"/>
              <a:pathLst>
                <a:path w="1704" h="2288" extrusionOk="0">
                  <a:moveTo>
                    <a:pt x="897" y="0"/>
                  </a:moveTo>
                  <a:cubicBezTo>
                    <a:pt x="793" y="0"/>
                    <a:pt x="681" y="27"/>
                    <a:pt x="563" y="94"/>
                  </a:cubicBezTo>
                  <a:cubicBezTo>
                    <a:pt x="1" y="414"/>
                    <a:pt x="402" y="2287"/>
                    <a:pt x="1423" y="2287"/>
                  </a:cubicBezTo>
                  <a:cubicBezTo>
                    <a:pt x="1512" y="2287"/>
                    <a:pt x="1606" y="2273"/>
                    <a:pt x="1704" y="2242"/>
                  </a:cubicBezTo>
                  <a:lnTo>
                    <a:pt x="1632" y="478"/>
                  </a:lnTo>
                  <a:cubicBezTo>
                    <a:pt x="1632" y="478"/>
                    <a:pt x="1334" y="0"/>
                    <a:pt x="897" y="0"/>
                  </a:cubicBezTo>
                  <a:close/>
                </a:path>
              </a:pathLst>
            </a:custGeom>
            <a:solidFill>
              <a:srgbClr val="682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5"/>
            <p:cNvSpPr/>
            <p:nvPr/>
          </p:nvSpPr>
          <p:spPr>
            <a:xfrm>
              <a:off x="5881806" y="1193462"/>
              <a:ext cx="197282" cy="240234"/>
            </a:xfrm>
            <a:custGeom>
              <a:avLst/>
              <a:gdLst/>
              <a:ahLst/>
              <a:cxnLst/>
              <a:rect l="l" t="t" r="r" b="b"/>
              <a:pathLst>
                <a:path w="3578" h="4357" extrusionOk="0">
                  <a:moveTo>
                    <a:pt x="2665" y="0"/>
                  </a:moveTo>
                  <a:lnTo>
                    <a:pt x="1" y="2497"/>
                  </a:lnTo>
                  <a:cubicBezTo>
                    <a:pt x="1" y="2497"/>
                    <a:pt x="13" y="2508"/>
                    <a:pt x="25" y="2532"/>
                  </a:cubicBezTo>
                  <a:cubicBezTo>
                    <a:pt x="109" y="2653"/>
                    <a:pt x="445" y="3205"/>
                    <a:pt x="529" y="4165"/>
                  </a:cubicBezTo>
                  <a:cubicBezTo>
                    <a:pt x="529" y="4165"/>
                    <a:pt x="637" y="4213"/>
                    <a:pt x="817" y="4261"/>
                  </a:cubicBezTo>
                  <a:cubicBezTo>
                    <a:pt x="1014" y="4308"/>
                    <a:pt x="1206" y="4357"/>
                    <a:pt x="1424" y="4357"/>
                  </a:cubicBezTo>
                  <a:cubicBezTo>
                    <a:pt x="1711" y="4357"/>
                    <a:pt x="2042" y="4272"/>
                    <a:pt x="2486" y="3985"/>
                  </a:cubicBezTo>
                  <a:cubicBezTo>
                    <a:pt x="3578" y="3289"/>
                    <a:pt x="3386" y="2653"/>
                    <a:pt x="3386" y="2653"/>
                  </a:cubicBezTo>
                  <a:lnTo>
                    <a:pt x="2665" y="0"/>
                  </a:lnTo>
                  <a:close/>
                </a:path>
              </a:pathLst>
            </a:custGeom>
            <a:solidFill>
              <a:srgbClr val="814D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5"/>
            <p:cNvSpPr/>
            <p:nvPr/>
          </p:nvSpPr>
          <p:spPr>
            <a:xfrm>
              <a:off x="5753833" y="997451"/>
              <a:ext cx="300830" cy="369476"/>
            </a:xfrm>
            <a:custGeom>
              <a:avLst/>
              <a:gdLst/>
              <a:ahLst/>
              <a:cxnLst/>
              <a:rect l="l" t="t" r="r" b="b"/>
              <a:pathLst>
                <a:path w="5456" h="6701" extrusionOk="0">
                  <a:moveTo>
                    <a:pt x="2699" y="1"/>
                  </a:moveTo>
                  <a:cubicBezTo>
                    <a:pt x="1263" y="1"/>
                    <a:pt x="1" y="1123"/>
                    <a:pt x="305" y="2787"/>
                  </a:cubicBezTo>
                  <a:cubicBezTo>
                    <a:pt x="305" y="2787"/>
                    <a:pt x="473" y="3447"/>
                    <a:pt x="678" y="4167"/>
                  </a:cubicBezTo>
                  <a:cubicBezTo>
                    <a:pt x="702" y="4227"/>
                    <a:pt x="713" y="4287"/>
                    <a:pt x="737" y="4347"/>
                  </a:cubicBezTo>
                  <a:cubicBezTo>
                    <a:pt x="761" y="4431"/>
                    <a:pt x="785" y="4527"/>
                    <a:pt x="809" y="4612"/>
                  </a:cubicBezTo>
                  <a:lnTo>
                    <a:pt x="809" y="4623"/>
                  </a:lnTo>
                  <a:cubicBezTo>
                    <a:pt x="942" y="5020"/>
                    <a:pt x="1062" y="5404"/>
                    <a:pt x="1169" y="5668"/>
                  </a:cubicBezTo>
                  <a:cubicBezTo>
                    <a:pt x="1454" y="6351"/>
                    <a:pt x="2042" y="6700"/>
                    <a:pt x="2749" y="6700"/>
                  </a:cubicBezTo>
                  <a:cubicBezTo>
                    <a:pt x="3148" y="6700"/>
                    <a:pt x="3585" y="6589"/>
                    <a:pt x="4026" y="6364"/>
                  </a:cubicBezTo>
                  <a:cubicBezTo>
                    <a:pt x="5071" y="5823"/>
                    <a:pt x="5455" y="4756"/>
                    <a:pt x="5154" y="3699"/>
                  </a:cubicBezTo>
                  <a:cubicBezTo>
                    <a:pt x="4842" y="2643"/>
                    <a:pt x="4759" y="314"/>
                    <a:pt x="3150" y="38"/>
                  </a:cubicBezTo>
                  <a:cubicBezTo>
                    <a:pt x="2999" y="13"/>
                    <a:pt x="2848" y="1"/>
                    <a:pt x="2699" y="1"/>
                  </a:cubicBezTo>
                  <a:close/>
                </a:path>
              </a:pathLst>
            </a:custGeom>
            <a:solidFill>
              <a:srgbClr val="814D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5"/>
            <p:cNvSpPr/>
            <p:nvPr/>
          </p:nvSpPr>
          <p:spPr>
            <a:xfrm>
              <a:off x="5849386" y="1233767"/>
              <a:ext cx="88771" cy="60706"/>
            </a:xfrm>
            <a:custGeom>
              <a:avLst/>
              <a:gdLst/>
              <a:ahLst/>
              <a:cxnLst/>
              <a:rect l="l" t="t" r="r" b="b"/>
              <a:pathLst>
                <a:path w="1610" h="1101" extrusionOk="0">
                  <a:moveTo>
                    <a:pt x="1609" y="1"/>
                  </a:moveTo>
                  <a:lnTo>
                    <a:pt x="1" y="529"/>
                  </a:lnTo>
                  <a:cubicBezTo>
                    <a:pt x="1" y="529"/>
                    <a:pt x="248" y="1100"/>
                    <a:pt x="713" y="1100"/>
                  </a:cubicBezTo>
                  <a:cubicBezTo>
                    <a:pt x="800" y="1100"/>
                    <a:pt x="895" y="1081"/>
                    <a:pt x="997" y="1033"/>
                  </a:cubicBezTo>
                  <a:cubicBezTo>
                    <a:pt x="1561" y="782"/>
                    <a:pt x="1609" y="1"/>
                    <a:pt x="1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5"/>
            <p:cNvSpPr/>
            <p:nvPr/>
          </p:nvSpPr>
          <p:spPr>
            <a:xfrm>
              <a:off x="5732220" y="977657"/>
              <a:ext cx="284675" cy="199984"/>
            </a:xfrm>
            <a:custGeom>
              <a:avLst/>
              <a:gdLst/>
              <a:ahLst/>
              <a:cxnLst/>
              <a:rect l="l" t="t" r="r" b="b"/>
              <a:pathLst>
                <a:path w="5163" h="3627" extrusionOk="0">
                  <a:moveTo>
                    <a:pt x="3029" y="0"/>
                  </a:moveTo>
                  <a:cubicBezTo>
                    <a:pt x="3012" y="0"/>
                    <a:pt x="2995" y="1"/>
                    <a:pt x="2978" y="1"/>
                  </a:cubicBezTo>
                  <a:cubicBezTo>
                    <a:pt x="1441" y="49"/>
                    <a:pt x="1" y="1525"/>
                    <a:pt x="817" y="3626"/>
                  </a:cubicBezTo>
                  <a:cubicBezTo>
                    <a:pt x="817" y="3626"/>
                    <a:pt x="817" y="3013"/>
                    <a:pt x="710" y="2365"/>
                  </a:cubicBezTo>
                  <a:cubicBezTo>
                    <a:pt x="673" y="2149"/>
                    <a:pt x="913" y="1922"/>
                    <a:pt x="1105" y="1826"/>
                  </a:cubicBezTo>
                  <a:cubicBezTo>
                    <a:pt x="1176" y="1786"/>
                    <a:pt x="1245" y="1762"/>
                    <a:pt x="1316" y="1762"/>
                  </a:cubicBezTo>
                  <a:cubicBezTo>
                    <a:pt x="1330" y="1762"/>
                    <a:pt x="1344" y="1763"/>
                    <a:pt x="1358" y="1765"/>
                  </a:cubicBezTo>
                  <a:cubicBezTo>
                    <a:pt x="1549" y="1774"/>
                    <a:pt x="1664" y="1915"/>
                    <a:pt x="1822" y="1915"/>
                  </a:cubicBezTo>
                  <a:cubicBezTo>
                    <a:pt x="1883" y="1915"/>
                    <a:pt x="1950" y="1894"/>
                    <a:pt x="2030" y="1837"/>
                  </a:cubicBezTo>
                  <a:cubicBezTo>
                    <a:pt x="2307" y="1641"/>
                    <a:pt x="2550" y="1079"/>
                    <a:pt x="3081" y="1079"/>
                  </a:cubicBezTo>
                  <a:cubicBezTo>
                    <a:pt x="3102" y="1079"/>
                    <a:pt x="3124" y="1080"/>
                    <a:pt x="3146" y="1081"/>
                  </a:cubicBezTo>
                  <a:cubicBezTo>
                    <a:pt x="3722" y="1129"/>
                    <a:pt x="3650" y="1490"/>
                    <a:pt x="3951" y="1778"/>
                  </a:cubicBezTo>
                  <a:cubicBezTo>
                    <a:pt x="4250" y="2077"/>
                    <a:pt x="4202" y="2797"/>
                    <a:pt x="4586" y="3182"/>
                  </a:cubicBezTo>
                  <a:cubicBezTo>
                    <a:pt x="4630" y="3225"/>
                    <a:pt x="4671" y="3245"/>
                    <a:pt x="4710" y="3245"/>
                  </a:cubicBezTo>
                  <a:cubicBezTo>
                    <a:pt x="5012" y="3245"/>
                    <a:pt x="5162" y="2077"/>
                    <a:pt x="5162" y="2077"/>
                  </a:cubicBezTo>
                  <a:cubicBezTo>
                    <a:pt x="5162" y="2077"/>
                    <a:pt x="4517" y="0"/>
                    <a:pt x="30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5"/>
            <p:cNvSpPr/>
            <p:nvPr/>
          </p:nvSpPr>
          <p:spPr>
            <a:xfrm>
              <a:off x="5901655" y="1286478"/>
              <a:ext cx="27238" cy="21504"/>
            </a:xfrm>
            <a:custGeom>
              <a:avLst/>
              <a:gdLst/>
              <a:ahLst/>
              <a:cxnLst/>
              <a:rect l="l" t="t" r="r" b="b"/>
              <a:pathLst>
                <a:path w="494" h="390" extrusionOk="0">
                  <a:moveTo>
                    <a:pt x="426" y="1"/>
                  </a:moveTo>
                  <a:cubicBezTo>
                    <a:pt x="405" y="1"/>
                    <a:pt x="382" y="14"/>
                    <a:pt x="373" y="42"/>
                  </a:cubicBezTo>
                  <a:cubicBezTo>
                    <a:pt x="289" y="245"/>
                    <a:pt x="73" y="269"/>
                    <a:pt x="61" y="269"/>
                  </a:cubicBezTo>
                  <a:cubicBezTo>
                    <a:pt x="25" y="269"/>
                    <a:pt x="1" y="293"/>
                    <a:pt x="1" y="330"/>
                  </a:cubicBezTo>
                  <a:cubicBezTo>
                    <a:pt x="13" y="365"/>
                    <a:pt x="37" y="389"/>
                    <a:pt x="73" y="389"/>
                  </a:cubicBezTo>
                  <a:cubicBezTo>
                    <a:pt x="73" y="389"/>
                    <a:pt x="97" y="389"/>
                    <a:pt x="121" y="378"/>
                  </a:cubicBezTo>
                  <a:cubicBezTo>
                    <a:pt x="205" y="365"/>
                    <a:pt x="397" y="293"/>
                    <a:pt x="481" y="77"/>
                  </a:cubicBezTo>
                  <a:cubicBezTo>
                    <a:pt x="493" y="53"/>
                    <a:pt x="481" y="18"/>
                    <a:pt x="445" y="5"/>
                  </a:cubicBezTo>
                  <a:cubicBezTo>
                    <a:pt x="439" y="2"/>
                    <a:pt x="433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5"/>
            <p:cNvSpPr/>
            <p:nvPr/>
          </p:nvSpPr>
          <p:spPr>
            <a:xfrm>
              <a:off x="5921505" y="1173723"/>
              <a:ext cx="69584" cy="30215"/>
            </a:xfrm>
            <a:custGeom>
              <a:avLst/>
              <a:gdLst/>
              <a:ahLst/>
              <a:cxnLst/>
              <a:rect l="l" t="t" r="r" b="b"/>
              <a:pathLst>
                <a:path w="1262" h="548" extrusionOk="0">
                  <a:moveTo>
                    <a:pt x="873" y="0"/>
                  </a:moveTo>
                  <a:cubicBezTo>
                    <a:pt x="784" y="0"/>
                    <a:pt x="683" y="11"/>
                    <a:pt x="577" y="34"/>
                  </a:cubicBezTo>
                  <a:cubicBezTo>
                    <a:pt x="253" y="106"/>
                    <a:pt x="1" y="274"/>
                    <a:pt x="37" y="406"/>
                  </a:cubicBezTo>
                  <a:cubicBezTo>
                    <a:pt x="54" y="496"/>
                    <a:pt x="194" y="547"/>
                    <a:pt x="389" y="547"/>
                  </a:cubicBezTo>
                  <a:cubicBezTo>
                    <a:pt x="479" y="547"/>
                    <a:pt x="580" y="536"/>
                    <a:pt x="686" y="514"/>
                  </a:cubicBezTo>
                  <a:cubicBezTo>
                    <a:pt x="1022" y="442"/>
                    <a:pt x="1262" y="274"/>
                    <a:pt x="1225" y="142"/>
                  </a:cubicBezTo>
                  <a:cubicBezTo>
                    <a:pt x="1209" y="51"/>
                    <a:pt x="1068" y="0"/>
                    <a:pt x="8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5"/>
            <p:cNvSpPr/>
            <p:nvPr/>
          </p:nvSpPr>
          <p:spPr>
            <a:xfrm>
              <a:off x="5791161" y="1222078"/>
              <a:ext cx="47694" cy="30326"/>
            </a:xfrm>
            <a:custGeom>
              <a:avLst/>
              <a:gdLst/>
              <a:ahLst/>
              <a:cxnLst/>
              <a:rect l="l" t="t" r="r" b="b"/>
              <a:pathLst>
                <a:path w="865" h="550" extrusionOk="0">
                  <a:moveTo>
                    <a:pt x="472" y="0"/>
                  </a:moveTo>
                  <a:cubicBezTo>
                    <a:pt x="384" y="0"/>
                    <a:pt x="284" y="11"/>
                    <a:pt x="180" y="33"/>
                  </a:cubicBezTo>
                  <a:cubicBezTo>
                    <a:pt x="121" y="57"/>
                    <a:pt x="60" y="69"/>
                    <a:pt x="1" y="93"/>
                  </a:cubicBezTo>
                  <a:cubicBezTo>
                    <a:pt x="25" y="153"/>
                    <a:pt x="36" y="213"/>
                    <a:pt x="60" y="273"/>
                  </a:cubicBezTo>
                  <a:cubicBezTo>
                    <a:pt x="84" y="357"/>
                    <a:pt x="108" y="453"/>
                    <a:pt x="132" y="538"/>
                  </a:cubicBezTo>
                  <a:lnTo>
                    <a:pt x="132" y="549"/>
                  </a:lnTo>
                  <a:cubicBezTo>
                    <a:pt x="180" y="538"/>
                    <a:pt x="241" y="538"/>
                    <a:pt x="289" y="525"/>
                  </a:cubicBezTo>
                  <a:cubicBezTo>
                    <a:pt x="625" y="453"/>
                    <a:pt x="865" y="285"/>
                    <a:pt x="828" y="153"/>
                  </a:cubicBezTo>
                  <a:cubicBezTo>
                    <a:pt x="812" y="54"/>
                    <a:pt x="669" y="0"/>
                    <a:pt x="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5"/>
            <p:cNvSpPr/>
            <p:nvPr/>
          </p:nvSpPr>
          <p:spPr>
            <a:xfrm>
              <a:off x="5844092" y="1143784"/>
              <a:ext cx="30546" cy="96050"/>
            </a:xfrm>
            <a:custGeom>
              <a:avLst/>
              <a:gdLst/>
              <a:ahLst/>
              <a:cxnLst/>
              <a:rect l="l" t="t" r="r" b="b"/>
              <a:pathLst>
                <a:path w="554" h="1742" extrusionOk="0">
                  <a:moveTo>
                    <a:pt x="229" y="0"/>
                  </a:moveTo>
                  <a:cubicBezTo>
                    <a:pt x="193" y="13"/>
                    <a:pt x="169" y="48"/>
                    <a:pt x="181" y="85"/>
                  </a:cubicBezTo>
                  <a:cubicBezTo>
                    <a:pt x="253" y="337"/>
                    <a:pt x="301" y="565"/>
                    <a:pt x="241" y="697"/>
                  </a:cubicBezTo>
                  <a:lnTo>
                    <a:pt x="1" y="1465"/>
                  </a:lnTo>
                  <a:cubicBezTo>
                    <a:pt x="1" y="1477"/>
                    <a:pt x="1" y="1501"/>
                    <a:pt x="12" y="1513"/>
                  </a:cubicBezTo>
                  <a:cubicBezTo>
                    <a:pt x="36" y="1537"/>
                    <a:pt x="121" y="1621"/>
                    <a:pt x="469" y="1741"/>
                  </a:cubicBezTo>
                  <a:lnTo>
                    <a:pt x="505" y="1741"/>
                  </a:lnTo>
                  <a:cubicBezTo>
                    <a:pt x="517" y="1729"/>
                    <a:pt x="541" y="1717"/>
                    <a:pt x="541" y="1693"/>
                  </a:cubicBezTo>
                  <a:cubicBezTo>
                    <a:pt x="553" y="1669"/>
                    <a:pt x="541" y="1633"/>
                    <a:pt x="505" y="1621"/>
                  </a:cubicBezTo>
                  <a:cubicBezTo>
                    <a:pt x="277" y="1549"/>
                    <a:pt x="169" y="1489"/>
                    <a:pt x="133" y="1453"/>
                  </a:cubicBezTo>
                  <a:lnTo>
                    <a:pt x="349" y="745"/>
                  </a:lnTo>
                  <a:cubicBezTo>
                    <a:pt x="421" y="577"/>
                    <a:pt x="373" y="325"/>
                    <a:pt x="301" y="48"/>
                  </a:cubicBezTo>
                  <a:cubicBezTo>
                    <a:pt x="289" y="13"/>
                    <a:pt x="253" y="0"/>
                    <a:pt x="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5"/>
            <p:cNvSpPr/>
            <p:nvPr/>
          </p:nvSpPr>
          <p:spPr>
            <a:xfrm>
              <a:off x="6000295" y="1092066"/>
              <a:ext cx="102004" cy="133819"/>
            </a:xfrm>
            <a:custGeom>
              <a:avLst/>
              <a:gdLst/>
              <a:ahLst/>
              <a:cxnLst/>
              <a:rect l="l" t="t" r="r" b="b"/>
              <a:pathLst>
                <a:path w="1850" h="2427" extrusionOk="0">
                  <a:moveTo>
                    <a:pt x="735" y="1"/>
                  </a:moveTo>
                  <a:cubicBezTo>
                    <a:pt x="164" y="1"/>
                    <a:pt x="1" y="602"/>
                    <a:pt x="1" y="602"/>
                  </a:cubicBezTo>
                  <a:lnTo>
                    <a:pt x="564" y="2427"/>
                  </a:lnTo>
                  <a:cubicBezTo>
                    <a:pt x="1849" y="2355"/>
                    <a:pt x="1573" y="122"/>
                    <a:pt x="889" y="15"/>
                  </a:cubicBezTo>
                  <a:cubicBezTo>
                    <a:pt x="835" y="5"/>
                    <a:pt x="783" y="1"/>
                    <a:pt x="735" y="1"/>
                  </a:cubicBezTo>
                  <a:close/>
                </a:path>
              </a:pathLst>
            </a:custGeom>
            <a:solidFill>
              <a:srgbClr val="814D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5"/>
            <p:cNvSpPr/>
            <p:nvPr/>
          </p:nvSpPr>
          <p:spPr>
            <a:xfrm>
              <a:off x="6028746" y="1124376"/>
              <a:ext cx="35178" cy="55909"/>
            </a:xfrm>
            <a:custGeom>
              <a:avLst/>
              <a:gdLst/>
              <a:ahLst/>
              <a:cxnLst/>
              <a:rect l="l" t="t" r="r" b="b"/>
              <a:pathLst>
                <a:path w="638" h="1014" extrusionOk="0">
                  <a:moveTo>
                    <a:pt x="568" y="0"/>
                  </a:moveTo>
                  <a:cubicBezTo>
                    <a:pt x="559" y="0"/>
                    <a:pt x="550" y="2"/>
                    <a:pt x="541" y="5"/>
                  </a:cubicBezTo>
                  <a:cubicBezTo>
                    <a:pt x="0" y="256"/>
                    <a:pt x="0" y="929"/>
                    <a:pt x="0" y="953"/>
                  </a:cubicBezTo>
                  <a:cubicBezTo>
                    <a:pt x="0" y="989"/>
                    <a:pt x="24" y="1013"/>
                    <a:pt x="61" y="1013"/>
                  </a:cubicBezTo>
                  <a:lnTo>
                    <a:pt x="72" y="1013"/>
                  </a:lnTo>
                  <a:cubicBezTo>
                    <a:pt x="96" y="1013"/>
                    <a:pt x="120" y="989"/>
                    <a:pt x="120" y="953"/>
                  </a:cubicBezTo>
                  <a:cubicBezTo>
                    <a:pt x="120" y="953"/>
                    <a:pt x="120" y="341"/>
                    <a:pt x="589" y="112"/>
                  </a:cubicBezTo>
                  <a:cubicBezTo>
                    <a:pt x="625" y="101"/>
                    <a:pt x="637" y="64"/>
                    <a:pt x="625" y="40"/>
                  </a:cubicBezTo>
                  <a:cubicBezTo>
                    <a:pt x="616" y="14"/>
                    <a:pt x="593" y="0"/>
                    <a:pt x="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5"/>
            <p:cNvSpPr/>
            <p:nvPr/>
          </p:nvSpPr>
          <p:spPr>
            <a:xfrm>
              <a:off x="6036024" y="1145107"/>
              <a:ext cx="25253" cy="16652"/>
            </a:xfrm>
            <a:custGeom>
              <a:avLst/>
              <a:gdLst/>
              <a:ahLst/>
              <a:cxnLst/>
              <a:rect l="l" t="t" r="r" b="b"/>
              <a:pathLst>
                <a:path w="458" h="302" extrusionOk="0">
                  <a:moveTo>
                    <a:pt x="68" y="0"/>
                  </a:moveTo>
                  <a:cubicBezTo>
                    <a:pt x="50" y="0"/>
                    <a:pt x="32" y="14"/>
                    <a:pt x="25" y="37"/>
                  </a:cubicBezTo>
                  <a:cubicBezTo>
                    <a:pt x="1" y="61"/>
                    <a:pt x="12" y="97"/>
                    <a:pt x="49" y="121"/>
                  </a:cubicBezTo>
                  <a:cubicBezTo>
                    <a:pt x="217" y="193"/>
                    <a:pt x="361" y="289"/>
                    <a:pt x="361" y="289"/>
                  </a:cubicBezTo>
                  <a:cubicBezTo>
                    <a:pt x="373" y="301"/>
                    <a:pt x="385" y="301"/>
                    <a:pt x="409" y="301"/>
                  </a:cubicBezTo>
                  <a:cubicBezTo>
                    <a:pt x="421" y="289"/>
                    <a:pt x="433" y="289"/>
                    <a:pt x="445" y="265"/>
                  </a:cubicBezTo>
                  <a:cubicBezTo>
                    <a:pt x="457" y="241"/>
                    <a:pt x="457" y="205"/>
                    <a:pt x="421" y="181"/>
                  </a:cubicBezTo>
                  <a:cubicBezTo>
                    <a:pt x="421" y="181"/>
                    <a:pt x="277" y="97"/>
                    <a:pt x="97" y="13"/>
                  </a:cubicBezTo>
                  <a:cubicBezTo>
                    <a:pt x="88" y="4"/>
                    <a:pt x="78" y="0"/>
                    <a:pt x="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5"/>
            <p:cNvSpPr/>
            <p:nvPr/>
          </p:nvSpPr>
          <p:spPr>
            <a:xfrm>
              <a:off x="5778590" y="1126747"/>
              <a:ext cx="64787" cy="30712"/>
            </a:xfrm>
            <a:custGeom>
              <a:avLst/>
              <a:gdLst/>
              <a:ahLst/>
              <a:cxnLst/>
              <a:rect l="l" t="t" r="r" b="b"/>
              <a:pathLst>
                <a:path w="1175" h="557" extrusionOk="0">
                  <a:moveTo>
                    <a:pt x="480" y="1"/>
                  </a:moveTo>
                  <a:cubicBezTo>
                    <a:pt x="433" y="1"/>
                    <a:pt x="384" y="7"/>
                    <a:pt x="336" y="21"/>
                  </a:cubicBezTo>
                  <a:cubicBezTo>
                    <a:pt x="0" y="130"/>
                    <a:pt x="192" y="382"/>
                    <a:pt x="336" y="382"/>
                  </a:cubicBezTo>
                  <a:cubicBezTo>
                    <a:pt x="355" y="380"/>
                    <a:pt x="373" y="380"/>
                    <a:pt x="391" y="380"/>
                  </a:cubicBezTo>
                  <a:cubicBezTo>
                    <a:pt x="559" y="380"/>
                    <a:pt x="705" y="428"/>
                    <a:pt x="888" y="526"/>
                  </a:cubicBezTo>
                  <a:cubicBezTo>
                    <a:pt x="923" y="547"/>
                    <a:pt x="954" y="556"/>
                    <a:pt x="983" y="556"/>
                  </a:cubicBezTo>
                  <a:cubicBezTo>
                    <a:pt x="1115" y="556"/>
                    <a:pt x="1175" y="360"/>
                    <a:pt x="1056" y="261"/>
                  </a:cubicBezTo>
                  <a:cubicBezTo>
                    <a:pt x="1056" y="261"/>
                    <a:pt x="786" y="1"/>
                    <a:pt x="4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5"/>
            <p:cNvSpPr/>
            <p:nvPr/>
          </p:nvSpPr>
          <p:spPr>
            <a:xfrm>
              <a:off x="5862343" y="1099509"/>
              <a:ext cx="49403" cy="44275"/>
            </a:xfrm>
            <a:custGeom>
              <a:avLst/>
              <a:gdLst/>
              <a:ahLst/>
              <a:cxnLst/>
              <a:rect l="l" t="t" r="r" b="b"/>
              <a:pathLst>
                <a:path w="896" h="803" extrusionOk="0">
                  <a:moveTo>
                    <a:pt x="659" y="1"/>
                  </a:moveTo>
                  <a:cubicBezTo>
                    <a:pt x="632" y="1"/>
                    <a:pt x="603" y="4"/>
                    <a:pt x="570" y="11"/>
                  </a:cubicBezTo>
                  <a:cubicBezTo>
                    <a:pt x="186" y="96"/>
                    <a:pt x="42" y="563"/>
                    <a:pt x="42" y="563"/>
                  </a:cubicBezTo>
                  <a:cubicBezTo>
                    <a:pt x="0" y="680"/>
                    <a:pt x="92" y="803"/>
                    <a:pt x="192" y="803"/>
                  </a:cubicBezTo>
                  <a:cubicBezTo>
                    <a:pt x="236" y="803"/>
                    <a:pt x="281" y="779"/>
                    <a:pt x="318" y="720"/>
                  </a:cubicBezTo>
                  <a:cubicBezTo>
                    <a:pt x="438" y="528"/>
                    <a:pt x="558" y="408"/>
                    <a:pt x="726" y="323"/>
                  </a:cubicBezTo>
                  <a:cubicBezTo>
                    <a:pt x="845" y="270"/>
                    <a:pt x="896" y="1"/>
                    <a:pt x="6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5"/>
            <p:cNvSpPr/>
            <p:nvPr/>
          </p:nvSpPr>
          <p:spPr>
            <a:xfrm>
              <a:off x="6512573" y="2629501"/>
              <a:ext cx="385852" cy="1307310"/>
            </a:xfrm>
            <a:custGeom>
              <a:avLst/>
              <a:gdLst/>
              <a:ahLst/>
              <a:cxnLst/>
              <a:rect l="l" t="t" r="r" b="b"/>
              <a:pathLst>
                <a:path w="6998" h="23710" extrusionOk="0">
                  <a:moveTo>
                    <a:pt x="136" y="0"/>
                  </a:moveTo>
                  <a:cubicBezTo>
                    <a:pt x="127" y="0"/>
                    <a:pt x="117" y="1"/>
                    <a:pt x="108" y="3"/>
                  </a:cubicBezTo>
                  <a:cubicBezTo>
                    <a:pt x="48" y="14"/>
                    <a:pt x="0" y="86"/>
                    <a:pt x="24" y="158"/>
                  </a:cubicBezTo>
                  <a:cubicBezTo>
                    <a:pt x="36" y="230"/>
                    <a:pt x="1945" y="7793"/>
                    <a:pt x="2629" y="11130"/>
                  </a:cubicBezTo>
                  <a:cubicBezTo>
                    <a:pt x="2629" y="11154"/>
                    <a:pt x="2629" y="11166"/>
                    <a:pt x="2641" y="11178"/>
                  </a:cubicBezTo>
                  <a:cubicBezTo>
                    <a:pt x="2665" y="11202"/>
                    <a:pt x="4538" y="14082"/>
                    <a:pt x="4946" y="16075"/>
                  </a:cubicBezTo>
                  <a:cubicBezTo>
                    <a:pt x="5354" y="18092"/>
                    <a:pt x="6722" y="23565"/>
                    <a:pt x="6734" y="23613"/>
                  </a:cubicBezTo>
                  <a:cubicBezTo>
                    <a:pt x="6758" y="23674"/>
                    <a:pt x="6806" y="23709"/>
                    <a:pt x="6866" y="23709"/>
                  </a:cubicBezTo>
                  <a:lnTo>
                    <a:pt x="6890" y="23709"/>
                  </a:lnTo>
                  <a:cubicBezTo>
                    <a:pt x="6962" y="23685"/>
                    <a:pt x="6998" y="23626"/>
                    <a:pt x="6986" y="23554"/>
                  </a:cubicBezTo>
                  <a:cubicBezTo>
                    <a:pt x="6974" y="23493"/>
                    <a:pt x="5594" y="18044"/>
                    <a:pt x="5186" y="16027"/>
                  </a:cubicBezTo>
                  <a:cubicBezTo>
                    <a:pt x="4789" y="14058"/>
                    <a:pt x="3049" y="11346"/>
                    <a:pt x="2869" y="11057"/>
                  </a:cubicBezTo>
                  <a:cubicBezTo>
                    <a:pt x="2173" y="7697"/>
                    <a:pt x="289" y="171"/>
                    <a:pt x="265" y="99"/>
                  </a:cubicBezTo>
                  <a:cubicBezTo>
                    <a:pt x="254" y="36"/>
                    <a:pt x="198" y="0"/>
                    <a:pt x="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5"/>
            <p:cNvSpPr/>
            <p:nvPr/>
          </p:nvSpPr>
          <p:spPr>
            <a:xfrm>
              <a:off x="5747493" y="1155087"/>
              <a:ext cx="121854" cy="83478"/>
            </a:xfrm>
            <a:custGeom>
              <a:avLst/>
              <a:gdLst/>
              <a:ahLst/>
              <a:cxnLst/>
              <a:rect l="l" t="t" r="r" b="b"/>
              <a:pathLst>
                <a:path w="2210" h="1514" extrusionOk="0">
                  <a:moveTo>
                    <a:pt x="1849" y="0"/>
                  </a:moveTo>
                  <a:lnTo>
                    <a:pt x="0" y="528"/>
                  </a:lnTo>
                  <a:cubicBezTo>
                    <a:pt x="0" y="528"/>
                    <a:pt x="264" y="1514"/>
                    <a:pt x="1002" y="1514"/>
                  </a:cubicBezTo>
                  <a:cubicBezTo>
                    <a:pt x="1082" y="1514"/>
                    <a:pt x="1168" y="1502"/>
                    <a:pt x="1260" y="1476"/>
                  </a:cubicBezTo>
                  <a:cubicBezTo>
                    <a:pt x="2209" y="1212"/>
                    <a:pt x="1849" y="0"/>
                    <a:pt x="18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5"/>
            <p:cNvSpPr/>
            <p:nvPr/>
          </p:nvSpPr>
          <p:spPr>
            <a:xfrm>
              <a:off x="5863997" y="1122611"/>
              <a:ext cx="122460" cy="83533"/>
            </a:xfrm>
            <a:custGeom>
              <a:avLst/>
              <a:gdLst/>
              <a:ahLst/>
              <a:cxnLst/>
              <a:rect l="l" t="t" r="r" b="b"/>
              <a:pathLst>
                <a:path w="2221" h="1515" extrusionOk="0">
                  <a:moveTo>
                    <a:pt x="1860" y="0"/>
                  </a:moveTo>
                  <a:lnTo>
                    <a:pt x="0" y="529"/>
                  </a:lnTo>
                  <a:cubicBezTo>
                    <a:pt x="0" y="529"/>
                    <a:pt x="273" y="1515"/>
                    <a:pt x="1014" y="1515"/>
                  </a:cubicBezTo>
                  <a:cubicBezTo>
                    <a:pt x="1094" y="1515"/>
                    <a:pt x="1181" y="1503"/>
                    <a:pt x="1272" y="1477"/>
                  </a:cubicBezTo>
                  <a:cubicBezTo>
                    <a:pt x="2220" y="1201"/>
                    <a:pt x="1860" y="0"/>
                    <a:pt x="18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5"/>
            <p:cNvSpPr/>
            <p:nvPr/>
          </p:nvSpPr>
          <p:spPr>
            <a:xfrm>
              <a:off x="5843431" y="1149849"/>
              <a:ext cx="29885" cy="14556"/>
            </a:xfrm>
            <a:custGeom>
              <a:avLst/>
              <a:gdLst/>
              <a:ahLst/>
              <a:cxnLst/>
              <a:rect l="l" t="t" r="r" b="b"/>
              <a:pathLst>
                <a:path w="542" h="264" extrusionOk="0">
                  <a:moveTo>
                    <a:pt x="368" y="0"/>
                  </a:moveTo>
                  <a:cubicBezTo>
                    <a:pt x="109" y="0"/>
                    <a:pt x="0" y="169"/>
                    <a:pt x="0" y="179"/>
                  </a:cubicBezTo>
                  <a:lnTo>
                    <a:pt x="121" y="263"/>
                  </a:lnTo>
                  <a:cubicBezTo>
                    <a:pt x="131" y="253"/>
                    <a:pt x="198" y="152"/>
                    <a:pt x="378" y="152"/>
                  </a:cubicBezTo>
                  <a:cubicBezTo>
                    <a:pt x="415" y="152"/>
                    <a:pt x="457" y="157"/>
                    <a:pt x="505" y="167"/>
                  </a:cubicBezTo>
                  <a:lnTo>
                    <a:pt x="541" y="23"/>
                  </a:lnTo>
                  <a:cubicBezTo>
                    <a:pt x="477" y="7"/>
                    <a:pt x="420" y="0"/>
                    <a:pt x="368" y="0"/>
                  </a:cubicBezTo>
                  <a:close/>
                </a:path>
              </a:pathLst>
            </a:custGeom>
            <a:solidFill>
              <a:srgbClr val="292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5"/>
            <p:cNvSpPr/>
            <p:nvPr/>
          </p:nvSpPr>
          <p:spPr>
            <a:xfrm>
              <a:off x="5912958" y="1519045"/>
              <a:ext cx="188625" cy="681114"/>
            </a:xfrm>
            <a:custGeom>
              <a:avLst/>
              <a:gdLst/>
              <a:ahLst/>
              <a:cxnLst/>
              <a:rect l="l" t="t" r="r" b="b"/>
              <a:pathLst>
                <a:path w="3421" h="12353" extrusionOk="0">
                  <a:moveTo>
                    <a:pt x="96" y="1"/>
                  </a:moveTo>
                  <a:cubicBezTo>
                    <a:pt x="36" y="1"/>
                    <a:pt x="0" y="49"/>
                    <a:pt x="0" y="97"/>
                  </a:cubicBezTo>
                  <a:cubicBezTo>
                    <a:pt x="0" y="121"/>
                    <a:pt x="24" y="2282"/>
                    <a:pt x="432" y="4850"/>
                  </a:cubicBezTo>
                  <a:cubicBezTo>
                    <a:pt x="804" y="7227"/>
                    <a:pt x="1609" y="10455"/>
                    <a:pt x="3241" y="12317"/>
                  </a:cubicBezTo>
                  <a:cubicBezTo>
                    <a:pt x="3253" y="12341"/>
                    <a:pt x="3289" y="12352"/>
                    <a:pt x="3313" y="12352"/>
                  </a:cubicBezTo>
                  <a:cubicBezTo>
                    <a:pt x="3337" y="12352"/>
                    <a:pt x="3361" y="12341"/>
                    <a:pt x="3373" y="12328"/>
                  </a:cubicBezTo>
                  <a:cubicBezTo>
                    <a:pt x="3421" y="12292"/>
                    <a:pt x="3421" y="12232"/>
                    <a:pt x="3385" y="12184"/>
                  </a:cubicBezTo>
                  <a:cubicBezTo>
                    <a:pt x="1788" y="10359"/>
                    <a:pt x="1009" y="7167"/>
                    <a:pt x="624" y="4826"/>
                  </a:cubicBezTo>
                  <a:cubicBezTo>
                    <a:pt x="228" y="2269"/>
                    <a:pt x="192" y="121"/>
                    <a:pt x="192" y="97"/>
                  </a:cubicBezTo>
                  <a:cubicBezTo>
                    <a:pt x="192" y="49"/>
                    <a:pt x="156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5"/>
            <p:cNvSpPr/>
            <p:nvPr/>
          </p:nvSpPr>
          <p:spPr>
            <a:xfrm>
              <a:off x="6102244" y="1471407"/>
              <a:ext cx="185372" cy="747279"/>
            </a:xfrm>
            <a:custGeom>
              <a:avLst/>
              <a:gdLst/>
              <a:ahLst/>
              <a:cxnLst/>
              <a:rect l="l" t="t" r="r" b="b"/>
              <a:pathLst>
                <a:path w="3362" h="13553" extrusionOk="0">
                  <a:moveTo>
                    <a:pt x="108" y="1"/>
                  </a:moveTo>
                  <a:cubicBezTo>
                    <a:pt x="48" y="1"/>
                    <a:pt x="0" y="36"/>
                    <a:pt x="0" y="97"/>
                  </a:cubicBezTo>
                  <a:cubicBezTo>
                    <a:pt x="0" y="121"/>
                    <a:pt x="12" y="2581"/>
                    <a:pt x="408" y="5450"/>
                  </a:cubicBezTo>
                  <a:cubicBezTo>
                    <a:pt x="924" y="9303"/>
                    <a:pt x="1860" y="12016"/>
                    <a:pt x="3169" y="13517"/>
                  </a:cubicBezTo>
                  <a:cubicBezTo>
                    <a:pt x="3193" y="13541"/>
                    <a:pt x="3217" y="13552"/>
                    <a:pt x="3253" y="13552"/>
                  </a:cubicBezTo>
                  <a:cubicBezTo>
                    <a:pt x="3277" y="13552"/>
                    <a:pt x="3289" y="13541"/>
                    <a:pt x="3313" y="13528"/>
                  </a:cubicBezTo>
                  <a:cubicBezTo>
                    <a:pt x="3361" y="13493"/>
                    <a:pt x="3361" y="13432"/>
                    <a:pt x="3325" y="13384"/>
                  </a:cubicBezTo>
                  <a:cubicBezTo>
                    <a:pt x="2052" y="11932"/>
                    <a:pt x="1116" y="9183"/>
                    <a:pt x="600" y="5414"/>
                  </a:cubicBezTo>
                  <a:cubicBezTo>
                    <a:pt x="216" y="2569"/>
                    <a:pt x="204" y="121"/>
                    <a:pt x="204" y="97"/>
                  </a:cubicBezTo>
                  <a:cubicBezTo>
                    <a:pt x="204" y="36"/>
                    <a:pt x="156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5"/>
            <p:cNvSpPr/>
            <p:nvPr/>
          </p:nvSpPr>
          <p:spPr>
            <a:xfrm>
              <a:off x="6149220" y="1381424"/>
              <a:ext cx="599014" cy="540237"/>
            </a:xfrm>
            <a:custGeom>
              <a:avLst/>
              <a:gdLst/>
              <a:ahLst/>
              <a:cxnLst/>
              <a:rect l="l" t="t" r="r" b="b"/>
              <a:pathLst>
                <a:path w="10864" h="9798" extrusionOk="0">
                  <a:moveTo>
                    <a:pt x="7863" y="6170"/>
                  </a:moveTo>
                  <a:lnTo>
                    <a:pt x="7863" y="6170"/>
                  </a:lnTo>
                  <a:cubicBezTo>
                    <a:pt x="7850" y="6182"/>
                    <a:pt x="7826" y="6194"/>
                    <a:pt x="7802" y="6206"/>
                  </a:cubicBezTo>
                  <a:cubicBezTo>
                    <a:pt x="7800" y="6206"/>
                    <a:pt x="7798" y="6207"/>
                    <a:pt x="7797" y="6207"/>
                  </a:cubicBezTo>
                  <a:lnTo>
                    <a:pt x="7797" y="6207"/>
                  </a:lnTo>
                  <a:cubicBezTo>
                    <a:pt x="7803" y="6202"/>
                    <a:pt x="7809" y="6198"/>
                    <a:pt x="7815" y="6194"/>
                  </a:cubicBezTo>
                  <a:cubicBezTo>
                    <a:pt x="7850" y="6170"/>
                    <a:pt x="7863" y="6170"/>
                    <a:pt x="7863" y="6170"/>
                  </a:cubicBezTo>
                  <a:close/>
                  <a:moveTo>
                    <a:pt x="2183" y="0"/>
                  </a:moveTo>
                  <a:cubicBezTo>
                    <a:pt x="1468" y="0"/>
                    <a:pt x="786" y="416"/>
                    <a:pt x="469" y="1105"/>
                  </a:cubicBezTo>
                  <a:cubicBezTo>
                    <a:pt x="48" y="2052"/>
                    <a:pt x="469" y="3169"/>
                    <a:pt x="1416" y="3589"/>
                  </a:cubicBezTo>
                  <a:lnTo>
                    <a:pt x="1429" y="3601"/>
                  </a:lnTo>
                  <a:lnTo>
                    <a:pt x="1536" y="3649"/>
                  </a:lnTo>
                  <a:lnTo>
                    <a:pt x="1645" y="3697"/>
                  </a:lnTo>
                  <a:lnTo>
                    <a:pt x="1861" y="3793"/>
                  </a:lnTo>
                  <a:cubicBezTo>
                    <a:pt x="2017" y="3865"/>
                    <a:pt x="2161" y="3937"/>
                    <a:pt x="2317" y="4009"/>
                  </a:cubicBezTo>
                  <a:cubicBezTo>
                    <a:pt x="2617" y="4165"/>
                    <a:pt x="2905" y="4309"/>
                    <a:pt x="3205" y="4466"/>
                  </a:cubicBezTo>
                  <a:cubicBezTo>
                    <a:pt x="3793" y="4765"/>
                    <a:pt x="4369" y="5090"/>
                    <a:pt x="4934" y="5426"/>
                  </a:cubicBezTo>
                  <a:cubicBezTo>
                    <a:pt x="5474" y="5755"/>
                    <a:pt x="6003" y="6095"/>
                    <a:pt x="6476" y="6459"/>
                  </a:cubicBezTo>
                  <a:lnTo>
                    <a:pt x="6476" y="6459"/>
                  </a:lnTo>
                  <a:cubicBezTo>
                    <a:pt x="6248" y="6481"/>
                    <a:pt x="6008" y="6497"/>
                    <a:pt x="5774" y="6506"/>
                  </a:cubicBezTo>
                  <a:cubicBezTo>
                    <a:pt x="5361" y="6529"/>
                    <a:pt x="4943" y="6537"/>
                    <a:pt x="4523" y="6537"/>
                  </a:cubicBezTo>
                  <a:cubicBezTo>
                    <a:pt x="4285" y="6537"/>
                    <a:pt x="4045" y="6534"/>
                    <a:pt x="3806" y="6530"/>
                  </a:cubicBezTo>
                  <a:cubicBezTo>
                    <a:pt x="3470" y="6518"/>
                    <a:pt x="3133" y="6506"/>
                    <a:pt x="2797" y="6482"/>
                  </a:cubicBezTo>
                  <a:cubicBezTo>
                    <a:pt x="2629" y="6482"/>
                    <a:pt x="2461" y="6470"/>
                    <a:pt x="2293" y="6458"/>
                  </a:cubicBezTo>
                  <a:lnTo>
                    <a:pt x="2053" y="6434"/>
                  </a:lnTo>
                  <a:lnTo>
                    <a:pt x="1813" y="6422"/>
                  </a:lnTo>
                  <a:lnTo>
                    <a:pt x="1777" y="6422"/>
                  </a:lnTo>
                  <a:cubicBezTo>
                    <a:pt x="1732" y="6418"/>
                    <a:pt x="1687" y="6416"/>
                    <a:pt x="1642" y="6416"/>
                  </a:cubicBezTo>
                  <a:cubicBezTo>
                    <a:pt x="858" y="6416"/>
                    <a:pt x="187" y="7007"/>
                    <a:pt x="96" y="7802"/>
                  </a:cubicBezTo>
                  <a:cubicBezTo>
                    <a:pt x="0" y="8654"/>
                    <a:pt x="613" y="9435"/>
                    <a:pt x="1477" y="9531"/>
                  </a:cubicBezTo>
                  <a:lnTo>
                    <a:pt x="1753" y="9567"/>
                  </a:lnTo>
                  <a:lnTo>
                    <a:pt x="2029" y="9591"/>
                  </a:lnTo>
                  <a:cubicBezTo>
                    <a:pt x="2209" y="9615"/>
                    <a:pt x="2389" y="9627"/>
                    <a:pt x="2569" y="9651"/>
                  </a:cubicBezTo>
                  <a:cubicBezTo>
                    <a:pt x="2929" y="9675"/>
                    <a:pt x="3289" y="9711"/>
                    <a:pt x="3662" y="9735"/>
                  </a:cubicBezTo>
                  <a:cubicBezTo>
                    <a:pt x="4288" y="9766"/>
                    <a:pt x="4922" y="9797"/>
                    <a:pt x="5574" y="9797"/>
                  </a:cubicBezTo>
                  <a:cubicBezTo>
                    <a:pt x="5673" y="9797"/>
                    <a:pt x="5771" y="9797"/>
                    <a:pt x="5870" y="9795"/>
                  </a:cubicBezTo>
                  <a:cubicBezTo>
                    <a:pt x="6242" y="9783"/>
                    <a:pt x="6626" y="9771"/>
                    <a:pt x="7023" y="9747"/>
                  </a:cubicBezTo>
                  <a:cubicBezTo>
                    <a:pt x="7418" y="9711"/>
                    <a:pt x="7826" y="9663"/>
                    <a:pt x="8271" y="9567"/>
                  </a:cubicBezTo>
                  <a:cubicBezTo>
                    <a:pt x="8498" y="9518"/>
                    <a:pt x="8727" y="9459"/>
                    <a:pt x="8991" y="9363"/>
                  </a:cubicBezTo>
                  <a:cubicBezTo>
                    <a:pt x="9123" y="9315"/>
                    <a:pt x="9267" y="9254"/>
                    <a:pt x="9411" y="9182"/>
                  </a:cubicBezTo>
                  <a:cubicBezTo>
                    <a:pt x="9567" y="9110"/>
                    <a:pt x="9723" y="9014"/>
                    <a:pt x="9903" y="8883"/>
                  </a:cubicBezTo>
                  <a:cubicBezTo>
                    <a:pt x="9987" y="8811"/>
                    <a:pt x="10071" y="8739"/>
                    <a:pt x="10167" y="8643"/>
                  </a:cubicBezTo>
                  <a:lnTo>
                    <a:pt x="10203" y="8606"/>
                  </a:lnTo>
                  <a:lnTo>
                    <a:pt x="10239" y="8571"/>
                  </a:lnTo>
                  <a:cubicBezTo>
                    <a:pt x="10263" y="8547"/>
                    <a:pt x="10275" y="8523"/>
                    <a:pt x="10299" y="8499"/>
                  </a:cubicBezTo>
                  <a:cubicBezTo>
                    <a:pt x="10347" y="8438"/>
                    <a:pt x="10395" y="8390"/>
                    <a:pt x="10443" y="8318"/>
                  </a:cubicBezTo>
                  <a:cubicBezTo>
                    <a:pt x="10611" y="8078"/>
                    <a:pt x="10768" y="7742"/>
                    <a:pt x="10816" y="7406"/>
                  </a:cubicBezTo>
                  <a:cubicBezTo>
                    <a:pt x="10851" y="7238"/>
                    <a:pt x="10864" y="7070"/>
                    <a:pt x="10851" y="6914"/>
                  </a:cubicBezTo>
                  <a:lnTo>
                    <a:pt x="10851" y="6794"/>
                  </a:lnTo>
                  <a:cubicBezTo>
                    <a:pt x="10840" y="6758"/>
                    <a:pt x="10840" y="6722"/>
                    <a:pt x="10840" y="6686"/>
                  </a:cubicBezTo>
                  <a:lnTo>
                    <a:pt x="10827" y="6626"/>
                  </a:lnTo>
                  <a:lnTo>
                    <a:pt x="10816" y="6578"/>
                  </a:lnTo>
                  <a:cubicBezTo>
                    <a:pt x="10816" y="6542"/>
                    <a:pt x="10803" y="6506"/>
                    <a:pt x="10803" y="6470"/>
                  </a:cubicBezTo>
                  <a:cubicBezTo>
                    <a:pt x="10744" y="6218"/>
                    <a:pt x="10659" y="6002"/>
                    <a:pt x="10563" y="5834"/>
                  </a:cubicBezTo>
                  <a:cubicBezTo>
                    <a:pt x="10480" y="5653"/>
                    <a:pt x="10395" y="5509"/>
                    <a:pt x="10299" y="5389"/>
                  </a:cubicBezTo>
                  <a:cubicBezTo>
                    <a:pt x="10251" y="5317"/>
                    <a:pt x="10215" y="5269"/>
                    <a:pt x="10179" y="5221"/>
                  </a:cubicBezTo>
                  <a:lnTo>
                    <a:pt x="10071" y="5077"/>
                  </a:lnTo>
                  <a:cubicBezTo>
                    <a:pt x="9915" y="4885"/>
                    <a:pt x="9771" y="4717"/>
                    <a:pt x="9615" y="4562"/>
                  </a:cubicBezTo>
                  <a:cubicBezTo>
                    <a:pt x="9315" y="4249"/>
                    <a:pt x="9003" y="3985"/>
                    <a:pt x="8703" y="3733"/>
                  </a:cubicBezTo>
                  <a:cubicBezTo>
                    <a:pt x="8090" y="3229"/>
                    <a:pt x="7466" y="2797"/>
                    <a:pt x="6855" y="2388"/>
                  </a:cubicBezTo>
                  <a:cubicBezTo>
                    <a:pt x="6230" y="1980"/>
                    <a:pt x="5594" y="1596"/>
                    <a:pt x="4969" y="1236"/>
                  </a:cubicBezTo>
                  <a:cubicBezTo>
                    <a:pt x="4646" y="1057"/>
                    <a:pt x="4334" y="876"/>
                    <a:pt x="4009" y="708"/>
                  </a:cubicBezTo>
                  <a:cubicBezTo>
                    <a:pt x="3854" y="624"/>
                    <a:pt x="3686" y="540"/>
                    <a:pt x="3529" y="456"/>
                  </a:cubicBezTo>
                  <a:lnTo>
                    <a:pt x="3277" y="324"/>
                  </a:lnTo>
                  <a:lnTo>
                    <a:pt x="3157" y="264"/>
                  </a:lnTo>
                  <a:lnTo>
                    <a:pt x="3025" y="192"/>
                  </a:lnTo>
                  <a:cubicBezTo>
                    <a:pt x="3001" y="192"/>
                    <a:pt x="2977" y="180"/>
                    <a:pt x="2953" y="168"/>
                  </a:cubicBezTo>
                  <a:cubicBezTo>
                    <a:pt x="2702" y="54"/>
                    <a:pt x="2440" y="0"/>
                    <a:pt x="2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5"/>
            <p:cNvSpPr/>
            <p:nvPr/>
          </p:nvSpPr>
          <p:spPr>
            <a:xfrm>
              <a:off x="6261093" y="1605224"/>
              <a:ext cx="146941" cy="73388"/>
            </a:xfrm>
            <a:custGeom>
              <a:avLst/>
              <a:gdLst/>
              <a:ahLst/>
              <a:cxnLst/>
              <a:rect l="l" t="t" r="r" b="b"/>
              <a:pathLst>
                <a:path w="2665" h="1331" extrusionOk="0">
                  <a:moveTo>
                    <a:pt x="109" y="0"/>
                  </a:moveTo>
                  <a:cubicBezTo>
                    <a:pt x="67" y="0"/>
                    <a:pt x="33" y="23"/>
                    <a:pt x="24" y="58"/>
                  </a:cubicBezTo>
                  <a:cubicBezTo>
                    <a:pt x="0" y="118"/>
                    <a:pt x="24" y="178"/>
                    <a:pt x="84" y="190"/>
                  </a:cubicBezTo>
                  <a:cubicBezTo>
                    <a:pt x="96" y="202"/>
                    <a:pt x="1668" y="791"/>
                    <a:pt x="2497" y="1306"/>
                  </a:cubicBezTo>
                  <a:cubicBezTo>
                    <a:pt x="2521" y="1319"/>
                    <a:pt x="2532" y="1330"/>
                    <a:pt x="2556" y="1330"/>
                  </a:cubicBezTo>
                  <a:cubicBezTo>
                    <a:pt x="2593" y="1330"/>
                    <a:pt x="2617" y="1306"/>
                    <a:pt x="2641" y="1282"/>
                  </a:cubicBezTo>
                  <a:cubicBezTo>
                    <a:pt x="2665" y="1234"/>
                    <a:pt x="2652" y="1175"/>
                    <a:pt x="2604" y="1138"/>
                  </a:cubicBezTo>
                  <a:cubicBezTo>
                    <a:pt x="1764" y="610"/>
                    <a:pt x="216" y="34"/>
                    <a:pt x="156" y="10"/>
                  </a:cubicBezTo>
                  <a:cubicBezTo>
                    <a:pt x="140" y="3"/>
                    <a:pt x="124" y="0"/>
                    <a:pt x="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5"/>
            <p:cNvSpPr/>
            <p:nvPr/>
          </p:nvSpPr>
          <p:spPr>
            <a:xfrm>
              <a:off x="6505240" y="1734134"/>
              <a:ext cx="116561" cy="28561"/>
            </a:xfrm>
            <a:custGeom>
              <a:avLst/>
              <a:gdLst/>
              <a:ahLst/>
              <a:cxnLst/>
              <a:rect l="l" t="t" r="r" b="b"/>
              <a:pathLst>
                <a:path w="2114" h="518" extrusionOk="0">
                  <a:moveTo>
                    <a:pt x="97" y="1"/>
                  </a:moveTo>
                  <a:cubicBezTo>
                    <a:pt x="49" y="1"/>
                    <a:pt x="1" y="49"/>
                    <a:pt x="1" y="97"/>
                  </a:cubicBezTo>
                  <a:cubicBezTo>
                    <a:pt x="1" y="157"/>
                    <a:pt x="37" y="205"/>
                    <a:pt x="97" y="205"/>
                  </a:cubicBezTo>
                  <a:cubicBezTo>
                    <a:pt x="109" y="205"/>
                    <a:pt x="1310" y="241"/>
                    <a:pt x="1958" y="517"/>
                  </a:cubicBezTo>
                  <a:lnTo>
                    <a:pt x="2006" y="517"/>
                  </a:lnTo>
                  <a:cubicBezTo>
                    <a:pt x="2041" y="517"/>
                    <a:pt x="2078" y="493"/>
                    <a:pt x="2090" y="457"/>
                  </a:cubicBezTo>
                  <a:cubicBezTo>
                    <a:pt x="2114" y="409"/>
                    <a:pt x="2090" y="349"/>
                    <a:pt x="2041" y="325"/>
                  </a:cubicBezTo>
                  <a:cubicBezTo>
                    <a:pt x="1345" y="37"/>
                    <a:pt x="157" y="1"/>
                    <a:pt x="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5"/>
            <p:cNvSpPr/>
            <p:nvPr/>
          </p:nvSpPr>
          <p:spPr>
            <a:xfrm>
              <a:off x="6527129" y="1716270"/>
              <a:ext cx="68205" cy="30546"/>
            </a:xfrm>
            <a:custGeom>
              <a:avLst/>
              <a:gdLst/>
              <a:ahLst/>
              <a:cxnLst/>
              <a:rect l="l" t="t" r="r" b="b"/>
              <a:pathLst>
                <a:path w="1237" h="554" extrusionOk="0">
                  <a:moveTo>
                    <a:pt x="1129" y="1"/>
                  </a:moveTo>
                  <a:cubicBezTo>
                    <a:pt x="1105" y="1"/>
                    <a:pt x="468" y="12"/>
                    <a:pt x="49" y="373"/>
                  </a:cubicBezTo>
                  <a:cubicBezTo>
                    <a:pt x="1" y="409"/>
                    <a:pt x="1" y="481"/>
                    <a:pt x="36" y="517"/>
                  </a:cubicBezTo>
                  <a:cubicBezTo>
                    <a:pt x="49" y="541"/>
                    <a:pt x="84" y="553"/>
                    <a:pt x="108" y="553"/>
                  </a:cubicBezTo>
                  <a:cubicBezTo>
                    <a:pt x="132" y="553"/>
                    <a:pt x="156" y="541"/>
                    <a:pt x="169" y="529"/>
                  </a:cubicBezTo>
                  <a:cubicBezTo>
                    <a:pt x="540" y="205"/>
                    <a:pt x="1129" y="205"/>
                    <a:pt x="1140" y="205"/>
                  </a:cubicBezTo>
                  <a:cubicBezTo>
                    <a:pt x="1188" y="205"/>
                    <a:pt x="1236" y="157"/>
                    <a:pt x="1236" y="97"/>
                  </a:cubicBezTo>
                  <a:cubicBezTo>
                    <a:pt x="1236" y="49"/>
                    <a:pt x="1188" y="1"/>
                    <a:pt x="1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5"/>
            <p:cNvSpPr/>
            <p:nvPr/>
          </p:nvSpPr>
          <p:spPr>
            <a:xfrm>
              <a:off x="5955524" y="1734575"/>
              <a:ext cx="336670" cy="172415"/>
            </a:xfrm>
            <a:custGeom>
              <a:avLst/>
              <a:gdLst/>
              <a:ahLst/>
              <a:cxnLst/>
              <a:rect l="l" t="t" r="r" b="b"/>
              <a:pathLst>
                <a:path w="6106" h="3127" extrusionOk="0">
                  <a:moveTo>
                    <a:pt x="2951" y="1"/>
                  </a:moveTo>
                  <a:cubicBezTo>
                    <a:pt x="2762" y="1"/>
                    <a:pt x="2576" y="9"/>
                    <a:pt x="2397" y="29"/>
                  </a:cubicBezTo>
                  <a:cubicBezTo>
                    <a:pt x="1221" y="137"/>
                    <a:pt x="56" y="929"/>
                    <a:pt x="165" y="1265"/>
                  </a:cubicBezTo>
                  <a:cubicBezTo>
                    <a:pt x="183" y="1314"/>
                    <a:pt x="222" y="1335"/>
                    <a:pt x="277" y="1335"/>
                  </a:cubicBezTo>
                  <a:cubicBezTo>
                    <a:pt x="560" y="1335"/>
                    <a:pt x="1267" y="786"/>
                    <a:pt x="1766" y="786"/>
                  </a:cubicBezTo>
                  <a:cubicBezTo>
                    <a:pt x="1806" y="786"/>
                    <a:pt x="1844" y="790"/>
                    <a:pt x="1881" y="797"/>
                  </a:cubicBezTo>
                  <a:cubicBezTo>
                    <a:pt x="1881" y="797"/>
                    <a:pt x="45" y="1361"/>
                    <a:pt x="8" y="1782"/>
                  </a:cubicBezTo>
                  <a:cubicBezTo>
                    <a:pt x="1" y="1870"/>
                    <a:pt x="47" y="1905"/>
                    <a:pt x="130" y="1905"/>
                  </a:cubicBezTo>
                  <a:cubicBezTo>
                    <a:pt x="450" y="1905"/>
                    <a:pt x="1326" y="1382"/>
                    <a:pt x="1863" y="1382"/>
                  </a:cubicBezTo>
                  <a:cubicBezTo>
                    <a:pt x="1885" y="1382"/>
                    <a:pt x="1907" y="1383"/>
                    <a:pt x="1929" y="1385"/>
                  </a:cubicBezTo>
                  <a:cubicBezTo>
                    <a:pt x="1929" y="1385"/>
                    <a:pt x="213" y="2009"/>
                    <a:pt x="309" y="2249"/>
                  </a:cubicBezTo>
                  <a:cubicBezTo>
                    <a:pt x="342" y="2335"/>
                    <a:pt x="410" y="2368"/>
                    <a:pt x="502" y="2368"/>
                  </a:cubicBezTo>
                  <a:cubicBezTo>
                    <a:pt x="778" y="2368"/>
                    <a:pt x="1273" y="2081"/>
                    <a:pt x="1725" y="2081"/>
                  </a:cubicBezTo>
                  <a:cubicBezTo>
                    <a:pt x="1777" y="2081"/>
                    <a:pt x="1829" y="2085"/>
                    <a:pt x="1881" y="2094"/>
                  </a:cubicBezTo>
                  <a:cubicBezTo>
                    <a:pt x="1881" y="2094"/>
                    <a:pt x="680" y="2417"/>
                    <a:pt x="717" y="2742"/>
                  </a:cubicBezTo>
                  <a:cubicBezTo>
                    <a:pt x="723" y="2799"/>
                    <a:pt x="782" y="2821"/>
                    <a:pt x="879" y="2821"/>
                  </a:cubicBezTo>
                  <a:cubicBezTo>
                    <a:pt x="1213" y="2821"/>
                    <a:pt x="1998" y="2554"/>
                    <a:pt x="2599" y="2554"/>
                  </a:cubicBezTo>
                  <a:cubicBezTo>
                    <a:pt x="2772" y="2554"/>
                    <a:pt x="2930" y="2576"/>
                    <a:pt x="3057" y="2633"/>
                  </a:cubicBezTo>
                  <a:cubicBezTo>
                    <a:pt x="3579" y="2863"/>
                    <a:pt x="4017" y="3127"/>
                    <a:pt x="4484" y="3127"/>
                  </a:cubicBezTo>
                  <a:cubicBezTo>
                    <a:pt x="4628" y="3127"/>
                    <a:pt x="4776" y="3101"/>
                    <a:pt x="4929" y="3041"/>
                  </a:cubicBezTo>
                  <a:cubicBezTo>
                    <a:pt x="5398" y="2862"/>
                    <a:pt x="6106" y="2286"/>
                    <a:pt x="5938" y="1409"/>
                  </a:cubicBezTo>
                  <a:cubicBezTo>
                    <a:pt x="5818" y="773"/>
                    <a:pt x="5302" y="281"/>
                    <a:pt x="4665" y="173"/>
                  </a:cubicBezTo>
                  <a:cubicBezTo>
                    <a:pt x="4198" y="90"/>
                    <a:pt x="3562" y="1"/>
                    <a:pt x="2951" y="1"/>
                  </a:cubicBezTo>
                  <a:close/>
                </a:path>
              </a:pathLst>
            </a:custGeom>
            <a:solidFill>
              <a:srgbClr val="814D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5"/>
            <p:cNvSpPr/>
            <p:nvPr/>
          </p:nvSpPr>
          <p:spPr>
            <a:xfrm>
              <a:off x="6079031" y="1715112"/>
              <a:ext cx="165523" cy="42290"/>
            </a:xfrm>
            <a:custGeom>
              <a:avLst/>
              <a:gdLst/>
              <a:ahLst/>
              <a:cxnLst/>
              <a:rect l="l" t="t" r="r" b="b"/>
              <a:pathLst>
                <a:path w="3002" h="767" extrusionOk="0">
                  <a:moveTo>
                    <a:pt x="1014" y="1"/>
                  </a:moveTo>
                  <a:cubicBezTo>
                    <a:pt x="920" y="1"/>
                    <a:pt x="837" y="15"/>
                    <a:pt x="769" y="46"/>
                  </a:cubicBezTo>
                  <a:cubicBezTo>
                    <a:pt x="193" y="298"/>
                    <a:pt x="1" y="490"/>
                    <a:pt x="1" y="490"/>
                  </a:cubicBezTo>
                  <a:lnTo>
                    <a:pt x="3002" y="766"/>
                  </a:lnTo>
                  <a:cubicBezTo>
                    <a:pt x="3002" y="766"/>
                    <a:pt x="1714" y="1"/>
                    <a:pt x="1014" y="1"/>
                  </a:cubicBezTo>
                  <a:close/>
                </a:path>
              </a:pathLst>
            </a:custGeom>
            <a:solidFill>
              <a:srgbClr val="814D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5"/>
            <p:cNvSpPr/>
            <p:nvPr/>
          </p:nvSpPr>
          <p:spPr>
            <a:xfrm>
              <a:off x="6554918" y="1806529"/>
              <a:ext cx="612247" cy="590192"/>
            </a:xfrm>
            <a:custGeom>
              <a:avLst/>
              <a:gdLst/>
              <a:ahLst/>
              <a:cxnLst/>
              <a:rect l="l" t="t" r="r" b="b"/>
              <a:pathLst>
                <a:path w="11104" h="10704" extrusionOk="0">
                  <a:moveTo>
                    <a:pt x="4274" y="7919"/>
                  </a:moveTo>
                  <a:cubicBezTo>
                    <a:pt x="4261" y="7930"/>
                    <a:pt x="4237" y="7930"/>
                    <a:pt x="4213" y="7930"/>
                  </a:cubicBezTo>
                  <a:cubicBezTo>
                    <a:pt x="4194" y="7930"/>
                    <a:pt x="4174" y="7928"/>
                    <a:pt x="4153" y="7925"/>
                  </a:cubicBezTo>
                  <a:lnTo>
                    <a:pt x="4153" y="7925"/>
                  </a:lnTo>
                  <a:cubicBezTo>
                    <a:pt x="4161" y="7923"/>
                    <a:pt x="4169" y="7921"/>
                    <a:pt x="4178" y="7919"/>
                  </a:cubicBezTo>
                  <a:close/>
                  <a:moveTo>
                    <a:pt x="9331" y="0"/>
                  </a:moveTo>
                  <a:cubicBezTo>
                    <a:pt x="8745" y="0"/>
                    <a:pt x="8183" y="332"/>
                    <a:pt x="7923" y="896"/>
                  </a:cubicBezTo>
                  <a:lnTo>
                    <a:pt x="7910" y="909"/>
                  </a:lnTo>
                  <a:lnTo>
                    <a:pt x="7563" y="1640"/>
                  </a:lnTo>
                  <a:lnTo>
                    <a:pt x="7214" y="2385"/>
                  </a:lnTo>
                  <a:lnTo>
                    <a:pt x="6494" y="3862"/>
                  </a:lnTo>
                  <a:cubicBezTo>
                    <a:pt x="6254" y="4342"/>
                    <a:pt x="6002" y="4833"/>
                    <a:pt x="5750" y="5302"/>
                  </a:cubicBezTo>
                  <a:cubicBezTo>
                    <a:pt x="5618" y="5542"/>
                    <a:pt x="5498" y="5770"/>
                    <a:pt x="5366" y="5998"/>
                  </a:cubicBezTo>
                  <a:cubicBezTo>
                    <a:pt x="5234" y="6226"/>
                    <a:pt x="5102" y="6454"/>
                    <a:pt x="4970" y="6670"/>
                  </a:cubicBezTo>
                  <a:cubicBezTo>
                    <a:pt x="4826" y="6886"/>
                    <a:pt x="4694" y="7090"/>
                    <a:pt x="4562" y="7282"/>
                  </a:cubicBezTo>
                  <a:cubicBezTo>
                    <a:pt x="4418" y="7474"/>
                    <a:pt x="4285" y="7655"/>
                    <a:pt x="4154" y="7786"/>
                  </a:cubicBezTo>
                  <a:cubicBezTo>
                    <a:pt x="4112" y="7837"/>
                    <a:pt x="4075" y="7875"/>
                    <a:pt x="4045" y="7906"/>
                  </a:cubicBezTo>
                  <a:lnTo>
                    <a:pt x="4045" y="7906"/>
                  </a:lnTo>
                  <a:cubicBezTo>
                    <a:pt x="4045" y="7906"/>
                    <a:pt x="4045" y="7906"/>
                    <a:pt x="4045" y="7906"/>
                  </a:cubicBezTo>
                  <a:cubicBezTo>
                    <a:pt x="3986" y="7906"/>
                    <a:pt x="3914" y="7882"/>
                    <a:pt x="3829" y="7847"/>
                  </a:cubicBezTo>
                  <a:cubicBezTo>
                    <a:pt x="3757" y="7823"/>
                    <a:pt x="3674" y="7786"/>
                    <a:pt x="3589" y="7751"/>
                  </a:cubicBezTo>
                  <a:cubicBezTo>
                    <a:pt x="3493" y="7703"/>
                    <a:pt x="3410" y="7655"/>
                    <a:pt x="3314" y="7594"/>
                  </a:cubicBezTo>
                  <a:cubicBezTo>
                    <a:pt x="3229" y="7546"/>
                    <a:pt x="3133" y="7487"/>
                    <a:pt x="3037" y="7415"/>
                  </a:cubicBezTo>
                  <a:cubicBezTo>
                    <a:pt x="2845" y="7282"/>
                    <a:pt x="2665" y="7138"/>
                    <a:pt x="2473" y="6982"/>
                  </a:cubicBezTo>
                  <a:cubicBezTo>
                    <a:pt x="2377" y="6898"/>
                    <a:pt x="2281" y="6826"/>
                    <a:pt x="2185" y="6742"/>
                  </a:cubicBezTo>
                  <a:lnTo>
                    <a:pt x="2053" y="6622"/>
                  </a:lnTo>
                  <a:lnTo>
                    <a:pt x="1981" y="6562"/>
                  </a:lnTo>
                  <a:lnTo>
                    <a:pt x="1945" y="6526"/>
                  </a:lnTo>
                  <a:lnTo>
                    <a:pt x="1933" y="6514"/>
                  </a:lnTo>
                  <a:cubicBezTo>
                    <a:pt x="1925" y="6514"/>
                    <a:pt x="1922" y="6509"/>
                    <a:pt x="1922" y="6509"/>
                  </a:cubicBezTo>
                  <a:cubicBezTo>
                    <a:pt x="1921" y="6509"/>
                    <a:pt x="1921" y="6510"/>
                    <a:pt x="1921" y="6514"/>
                  </a:cubicBezTo>
                  <a:cubicBezTo>
                    <a:pt x="1740" y="6227"/>
                    <a:pt x="1431" y="6073"/>
                    <a:pt x="1115" y="6073"/>
                  </a:cubicBezTo>
                  <a:cubicBezTo>
                    <a:pt x="929" y="6073"/>
                    <a:pt x="741" y="6127"/>
                    <a:pt x="577" y="6238"/>
                  </a:cubicBezTo>
                  <a:cubicBezTo>
                    <a:pt x="132" y="6526"/>
                    <a:pt x="1" y="7127"/>
                    <a:pt x="300" y="7583"/>
                  </a:cubicBezTo>
                  <a:cubicBezTo>
                    <a:pt x="300" y="7594"/>
                    <a:pt x="313" y="7594"/>
                    <a:pt x="313" y="7607"/>
                  </a:cubicBezTo>
                  <a:lnTo>
                    <a:pt x="313" y="7618"/>
                  </a:lnTo>
                  <a:lnTo>
                    <a:pt x="337" y="7642"/>
                  </a:lnTo>
                  <a:lnTo>
                    <a:pt x="361" y="7703"/>
                  </a:lnTo>
                  <a:lnTo>
                    <a:pt x="420" y="7823"/>
                  </a:lnTo>
                  <a:cubicBezTo>
                    <a:pt x="457" y="7895"/>
                    <a:pt x="492" y="7954"/>
                    <a:pt x="529" y="8026"/>
                  </a:cubicBezTo>
                  <a:cubicBezTo>
                    <a:pt x="612" y="8170"/>
                    <a:pt x="697" y="8303"/>
                    <a:pt x="780" y="8434"/>
                  </a:cubicBezTo>
                  <a:cubicBezTo>
                    <a:pt x="961" y="8711"/>
                    <a:pt x="1164" y="8963"/>
                    <a:pt x="1393" y="9215"/>
                  </a:cubicBezTo>
                  <a:cubicBezTo>
                    <a:pt x="1501" y="9335"/>
                    <a:pt x="1621" y="9467"/>
                    <a:pt x="1753" y="9575"/>
                  </a:cubicBezTo>
                  <a:cubicBezTo>
                    <a:pt x="1885" y="9695"/>
                    <a:pt x="2029" y="9815"/>
                    <a:pt x="2173" y="9923"/>
                  </a:cubicBezTo>
                  <a:cubicBezTo>
                    <a:pt x="2317" y="10031"/>
                    <a:pt x="2485" y="10139"/>
                    <a:pt x="2653" y="10235"/>
                  </a:cubicBezTo>
                  <a:cubicBezTo>
                    <a:pt x="2821" y="10331"/>
                    <a:pt x="3013" y="10427"/>
                    <a:pt x="3218" y="10499"/>
                  </a:cubicBezTo>
                  <a:cubicBezTo>
                    <a:pt x="3421" y="10571"/>
                    <a:pt x="3637" y="10632"/>
                    <a:pt x="3877" y="10667"/>
                  </a:cubicBezTo>
                  <a:cubicBezTo>
                    <a:pt x="3997" y="10680"/>
                    <a:pt x="4106" y="10691"/>
                    <a:pt x="4237" y="10704"/>
                  </a:cubicBezTo>
                  <a:lnTo>
                    <a:pt x="4370" y="10704"/>
                  </a:lnTo>
                  <a:cubicBezTo>
                    <a:pt x="4429" y="10704"/>
                    <a:pt x="4490" y="10691"/>
                    <a:pt x="4538" y="10691"/>
                  </a:cubicBezTo>
                  <a:cubicBezTo>
                    <a:pt x="4658" y="10680"/>
                    <a:pt x="4754" y="10656"/>
                    <a:pt x="4850" y="10632"/>
                  </a:cubicBezTo>
                  <a:cubicBezTo>
                    <a:pt x="5042" y="10584"/>
                    <a:pt x="5186" y="10511"/>
                    <a:pt x="5318" y="10451"/>
                  </a:cubicBezTo>
                  <a:cubicBezTo>
                    <a:pt x="5450" y="10379"/>
                    <a:pt x="5558" y="10307"/>
                    <a:pt x="5654" y="10247"/>
                  </a:cubicBezTo>
                  <a:cubicBezTo>
                    <a:pt x="5858" y="10115"/>
                    <a:pt x="6014" y="9983"/>
                    <a:pt x="6158" y="9851"/>
                  </a:cubicBezTo>
                  <a:cubicBezTo>
                    <a:pt x="6302" y="9719"/>
                    <a:pt x="6422" y="9587"/>
                    <a:pt x="6542" y="9467"/>
                  </a:cubicBezTo>
                  <a:cubicBezTo>
                    <a:pt x="6662" y="9335"/>
                    <a:pt x="6771" y="9215"/>
                    <a:pt x="6867" y="9083"/>
                  </a:cubicBezTo>
                  <a:cubicBezTo>
                    <a:pt x="7083" y="8831"/>
                    <a:pt x="7262" y="8591"/>
                    <a:pt x="7443" y="8338"/>
                  </a:cubicBezTo>
                  <a:cubicBezTo>
                    <a:pt x="7622" y="8087"/>
                    <a:pt x="7790" y="7834"/>
                    <a:pt x="7958" y="7583"/>
                  </a:cubicBezTo>
                  <a:cubicBezTo>
                    <a:pt x="8115" y="7330"/>
                    <a:pt x="8283" y="7078"/>
                    <a:pt x="8427" y="6826"/>
                  </a:cubicBezTo>
                  <a:cubicBezTo>
                    <a:pt x="8583" y="6574"/>
                    <a:pt x="8727" y="6322"/>
                    <a:pt x="8871" y="6070"/>
                  </a:cubicBezTo>
                  <a:cubicBezTo>
                    <a:pt x="9015" y="5818"/>
                    <a:pt x="9147" y="5554"/>
                    <a:pt x="9291" y="5302"/>
                  </a:cubicBezTo>
                  <a:cubicBezTo>
                    <a:pt x="9567" y="4785"/>
                    <a:pt x="9819" y="4270"/>
                    <a:pt x="10071" y="3753"/>
                  </a:cubicBezTo>
                  <a:cubicBezTo>
                    <a:pt x="10191" y="3489"/>
                    <a:pt x="10311" y="3225"/>
                    <a:pt x="10431" y="2973"/>
                  </a:cubicBezTo>
                  <a:lnTo>
                    <a:pt x="10612" y="2577"/>
                  </a:lnTo>
                  <a:lnTo>
                    <a:pt x="10695" y="2373"/>
                  </a:lnTo>
                  <a:lnTo>
                    <a:pt x="10743" y="2265"/>
                  </a:lnTo>
                  <a:lnTo>
                    <a:pt x="10780" y="2157"/>
                  </a:lnTo>
                  <a:cubicBezTo>
                    <a:pt x="11103" y="1400"/>
                    <a:pt x="10756" y="501"/>
                    <a:pt x="9999" y="152"/>
                  </a:cubicBezTo>
                  <a:cubicBezTo>
                    <a:pt x="9783" y="49"/>
                    <a:pt x="9555" y="0"/>
                    <a:pt x="9331" y="0"/>
                  </a:cubicBezTo>
                  <a:close/>
                </a:path>
              </a:pathLst>
            </a:custGeom>
            <a:solidFill>
              <a:srgbClr val="E295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5"/>
            <p:cNvSpPr/>
            <p:nvPr/>
          </p:nvSpPr>
          <p:spPr>
            <a:xfrm>
              <a:off x="6778609" y="2238305"/>
              <a:ext cx="60265" cy="41243"/>
            </a:xfrm>
            <a:custGeom>
              <a:avLst/>
              <a:gdLst/>
              <a:ahLst/>
              <a:cxnLst/>
              <a:rect l="l" t="t" r="r" b="b"/>
              <a:pathLst>
                <a:path w="1093" h="748" extrusionOk="0">
                  <a:moveTo>
                    <a:pt x="78" y="0"/>
                  </a:moveTo>
                  <a:cubicBezTo>
                    <a:pt x="48" y="0"/>
                    <a:pt x="23" y="20"/>
                    <a:pt x="12" y="40"/>
                  </a:cubicBezTo>
                  <a:cubicBezTo>
                    <a:pt x="1" y="75"/>
                    <a:pt x="25" y="112"/>
                    <a:pt x="49" y="123"/>
                  </a:cubicBezTo>
                  <a:cubicBezTo>
                    <a:pt x="60" y="123"/>
                    <a:pt x="709" y="363"/>
                    <a:pt x="973" y="723"/>
                  </a:cubicBezTo>
                  <a:cubicBezTo>
                    <a:pt x="985" y="736"/>
                    <a:pt x="997" y="747"/>
                    <a:pt x="1021" y="747"/>
                  </a:cubicBezTo>
                  <a:cubicBezTo>
                    <a:pt x="1033" y="747"/>
                    <a:pt x="1045" y="736"/>
                    <a:pt x="1057" y="736"/>
                  </a:cubicBezTo>
                  <a:cubicBezTo>
                    <a:pt x="1081" y="712"/>
                    <a:pt x="1093" y="675"/>
                    <a:pt x="1069" y="651"/>
                  </a:cubicBezTo>
                  <a:cubicBezTo>
                    <a:pt x="781" y="256"/>
                    <a:pt x="121" y="16"/>
                    <a:pt x="97" y="3"/>
                  </a:cubicBezTo>
                  <a:cubicBezTo>
                    <a:pt x="90" y="1"/>
                    <a:pt x="84" y="0"/>
                    <a:pt x="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5"/>
            <p:cNvSpPr/>
            <p:nvPr/>
          </p:nvSpPr>
          <p:spPr>
            <a:xfrm>
              <a:off x="6799120" y="2242661"/>
              <a:ext cx="44441" cy="11744"/>
            </a:xfrm>
            <a:custGeom>
              <a:avLst/>
              <a:gdLst/>
              <a:ahLst/>
              <a:cxnLst/>
              <a:rect l="l" t="t" r="r" b="b"/>
              <a:pathLst>
                <a:path w="806" h="213" extrusionOk="0">
                  <a:moveTo>
                    <a:pt x="445" y="0"/>
                  </a:moveTo>
                  <a:cubicBezTo>
                    <a:pt x="332" y="0"/>
                    <a:pt x="194" y="22"/>
                    <a:pt x="37" y="92"/>
                  </a:cubicBezTo>
                  <a:cubicBezTo>
                    <a:pt x="13" y="116"/>
                    <a:pt x="0" y="153"/>
                    <a:pt x="13" y="177"/>
                  </a:cubicBezTo>
                  <a:cubicBezTo>
                    <a:pt x="24" y="201"/>
                    <a:pt x="48" y="212"/>
                    <a:pt x="72" y="212"/>
                  </a:cubicBezTo>
                  <a:lnTo>
                    <a:pt x="96" y="212"/>
                  </a:lnTo>
                  <a:cubicBezTo>
                    <a:pt x="240" y="141"/>
                    <a:pt x="364" y="119"/>
                    <a:pt x="463" y="119"/>
                  </a:cubicBezTo>
                  <a:cubicBezTo>
                    <a:pt x="612" y="119"/>
                    <a:pt x="702" y="169"/>
                    <a:pt x="709" y="177"/>
                  </a:cubicBezTo>
                  <a:cubicBezTo>
                    <a:pt x="718" y="181"/>
                    <a:pt x="728" y="184"/>
                    <a:pt x="739" y="184"/>
                  </a:cubicBezTo>
                  <a:cubicBezTo>
                    <a:pt x="757" y="184"/>
                    <a:pt x="777" y="175"/>
                    <a:pt x="793" y="153"/>
                  </a:cubicBezTo>
                  <a:cubicBezTo>
                    <a:pt x="805" y="129"/>
                    <a:pt x="805" y="92"/>
                    <a:pt x="769" y="68"/>
                  </a:cubicBezTo>
                  <a:cubicBezTo>
                    <a:pt x="761" y="68"/>
                    <a:pt x="642" y="0"/>
                    <a:pt x="4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5"/>
            <p:cNvSpPr/>
            <p:nvPr/>
          </p:nvSpPr>
          <p:spPr>
            <a:xfrm>
              <a:off x="6877194" y="1799912"/>
              <a:ext cx="283352" cy="332810"/>
            </a:xfrm>
            <a:custGeom>
              <a:avLst/>
              <a:gdLst/>
              <a:ahLst/>
              <a:cxnLst/>
              <a:rect l="l" t="t" r="r" b="b"/>
              <a:pathLst>
                <a:path w="5139" h="6036" extrusionOk="0">
                  <a:moveTo>
                    <a:pt x="3202" y="1"/>
                  </a:moveTo>
                  <a:cubicBezTo>
                    <a:pt x="2915" y="1"/>
                    <a:pt x="2636" y="70"/>
                    <a:pt x="2402" y="200"/>
                  </a:cubicBezTo>
                  <a:cubicBezTo>
                    <a:pt x="1441" y="741"/>
                    <a:pt x="1" y="4678"/>
                    <a:pt x="1" y="4678"/>
                  </a:cubicBezTo>
                  <a:cubicBezTo>
                    <a:pt x="1499" y="5853"/>
                    <a:pt x="2780" y="6035"/>
                    <a:pt x="3431" y="6035"/>
                  </a:cubicBezTo>
                  <a:cubicBezTo>
                    <a:pt x="3724" y="6035"/>
                    <a:pt x="3890" y="5998"/>
                    <a:pt x="3890" y="5998"/>
                  </a:cubicBezTo>
                  <a:lnTo>
                    <a:pt x="4959" y="2757"/>
                  </a:lnTo>
                  <a:cubicBezTo>
                    <a:pt x="5138" y="2217"/>
                    <a:pt x="5114" y="1629"/>
                    <a:pt x="4874" y="1112"/>
                  </a:cubicBezTo>
                  <a:cubicBezTo>
                    <a:pt x="4526" y="342"/>
                    <a:pt x="3842" y="1"/>
                    <a:pt x="32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5"/>
            <p:cNvSpPr/>
            <p:nvPr/>
          </p:nvSpPr>
          <p:spPr>
            <a:xfrm>
              <a:off x="6572782" y="2016435"/>
              <a:ext cx="137017" cy="70300"/>
            </a:xfrm>
            <a:custGeom>
              <a:avLst/>
              <a:gdLst/>
              <a:ahLst/>
              <a:cxnLst/>
              <a:rect l="l" t="t" r="r" b="b"/>
              <a:pathLst>
                <a:path w="2485" h="1275" extrusionOk="0">
                  <a:moveTo>
                    <a:pt x="1902" y="1"/>
                  </a:moveTo>
                  <a:cubicBezTo>
                    <a:pt x="1869" y="1"/>
                    <a:pt x="1831" y="3"/>
                    <a:pt x="1789" y="7"/>
                  </a:cubicBezTo>
                  <a:cubicBezTo>
                    <a:pt x="1033" y="79"/>
                    <a:pt x="0" y="1255"/>
                    <a:pt x="0" y="1255"/>
                  </a:cubicBezTo>
                  <a:cubicBezTo>
                    <a:pt x="0" y="1255"/>
                    <a:pt x="132" y="1274"/>
                    <a:pt x="323" y="1274"/>
                  </a:cubicBezTo>
                  <a:cubicBezTo>
                    <a:pt x="626" y="1274"/>
                    <a:pt x="1078" y="1225"/>
                    <a:pt x="1381" y="967"/>
                  </a:cubicBezTo>
                  <a:cubicBezTo>
                    <a:pt x="1858" y="569"/>
                    <a:pt x="2485" y="1"/>
                    <a:pt x="1902" y="1"/>
                  </a:cubicBezTo>
                  <a:close/>
                </a:path>
              </a:pathLst>
            </a:custGeom>
            <a:solidFill>
              <a:srgbClr val="E2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5"/>
            <p:cNvSpPr/>
            <p:nvPr/>
          </p:nvSpPr>
          <p:spPr>
            <a:xfrm>
              <a:off x="6562196" y="1941945"/>
              <a:ext cx="212500" cy="291953"/>
            </a:xfrm>
            <a:custGeom>
              <a:avLst/>
              <a:gdLst/>
              <a:ahLst/>
              <a:cxnLst/>
              <a:rect l="l" t="t" r="r" b="b"/>
              <a:pathLst>
                <a:path w="3854" h="5295" extrusionOk="0">
                  <a:moveTo>
                    <a:pt x="329" y="0"/>
                  </a:moveTo>
                  <a:cubicBezTo>
                    <a:pt x="247" y="0"/>
                    <a:pt x="1" y="160"/>
                    <a:pt x="13" y="229"/>
                  </a:cubicBezTo>
                  <a:lnTo>
                    <a:pt x="984" y="4586"/>
                  </a:lnTo>
                  <a:cubicBezTo>
                    <a:pt x="997" y="4658"/>
                    <a:pt x="1057" y="4730"/>
                    <a:pt x="1129" y="4743"/>
                  </a:cubicBezTo>
                  <a:lnTo>
                    <a:pt x="3577" y="5295"/>
                  </a:lnTo>
                  <a:cubicBezTo>
                    <a:pt x="3697" y="5234"/>
                    <a:pt x="3854" y="5079"/>
                    <a:pt x="3841" y="5007"/>
                  </a:cubicBezTo>
                  <a:lnTo>
                    <a:pt x="3086" y="517"/>
                  </a:lnTo>
                  <a:cubicBezTo>
                    <a:pt x="3073" y="445"/>
                    <a:pt x="3001" y="385"/>
                    <a:pt x="2929" y="373"/>
                  </a:cubicBezTo>
                  <a:lnTo>
                    <a:pt x="336" y="1"/>
                  </a:lnTo>
                  <a:cubicBezTo>
                    <a:pt x="334" y="0"/>
                    <a:pt x="331" y="0"/>
                    <a:pt x="3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5"/>
            <p:cNvSpPr/>
            <p:nvPr/>
          </p:nvSpPr>
          <p:spPr>
            <a:xfrm>
              <a:off x="6561590" y="1952476"/>
              <a:ext cx="200425" cy="282194"/>
            </a:xfrm>
            <a:custGeom>
              <a:avLst/>
              <a:gdLst/>
              <a:ahLst/>
              <a:cxnLst/>
              <a:rect l="l" t="t" r="r" b="b"/>
              <a:pathLst>
                <a:path w="3635" h="5118" extrusionOk="0">
                  <a:moveTo>
                    <a:pt x="99" y="0"/>
                  </a:moveTo>
                  <a:cubicBezTo>
                    <a:pt x="39" y="0"/>
                    <a:pt x="1" y="45"/>
                    <a:pt x="11" y="110"/>
                  </a:cubicBezTo>
                  <a:lnTo>
                    <a:pt x="768" y="4587"/>
                  </a:lnTo>
                  <a:cubicBezTo>
                    <a:pt x="779" y="4659"/>
                    <a:pt x="851" y="4731"/>
                    <a:pt x="923" y="4744"/>
                  </a:cubicBezTo>
                  <a:lnTo>
                    <a:pt x="3516" y="5115"/>
                  </a:lnTo>
                  <a:cubicBezTo>
                    <a:pt x="3524" y="5117"/>
                    <a:pt x="3531" y="5117"/>
                    <a:pt x="3538" y="5117"/>
                  </a:cubicBezTo>
                  <a:cubicBezTo>
                    <a:pt x="3598" y="5117"/>
                    <a:pt x="3635" y="5072"/>
                    <a:pt x="3625" y="5008"/>
                  </a:cubicBezTo>
                  <a:lnTo>
                    <a:pt x="2868" y="518"/>
                  </a:lnTo>
                  <a:cubicBezTo>
                    <a:pt x="2856" y="446"/>
                    <a:pt x="2796" y="386"/>
                    <a:pt x="2724" y="374"/>
                  </a:cubicBezTo>
                  <a:lnTo>
                    <a:pt x="120" y="2"/>
                  </a:lnTo>
                  <a:cubicBezTo>
                    <a:pt x="113" y="1"/>
                    <a:pt x="106" y="0"/>
                    <a:pt x="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5"/>
            <p:cNvSpPr/>
            <p:nvPr/>
          </p:nvSpPr>
          <p:spPr>
            <a:xfrm>
              <a:off x="6550948" y="1970836"/>
              <a:ext cx="224410" cy="261517"/>
            </a:xfrm>
            <a:custGeom>
              <a:avLst/>
              <a:gdLst/>
              <a:ahLst/>
              <a:cxnLst/>
              <a:rect l="l" t="t" r="r" b="b"/>
              <a:pathLst>
                <a:path w="4070" h="4743" extrusionOk="0">
                  <a:moveTo>
                    <a:pt x="2740" y="0"/>
                  </a:moveTo>
                  <a:cubicBezTo>
                    <a:pt x="2501" y="0"/>
                    <a:pt x="2131" y="121"/>
                    <a:pt x="1897" y="281"/>
                  </a:cubicBezTo>
                  <a:cubicBezTo>
                    <a:pt x="1525" y="557"/>
                    <a:pt x="1225" y="714"/>
                    <a:pt x="900" y="1218"/>
                  </a:cubicBezTo>
                  <a:cubicBezTo>
                    <a:pt x="588" y="1722"/>
                    <a:pt x="300" y="2213"/>
                    <a:pt x="180" y="2562"/>
                  </a:cubicBezTo>
                  <a:lnTo>
                    <a:pt x="180" y="2586"/>
                  </a:lnTo>
                  <a:cubicBezTo>
                    <a:pt x="49" y="2946"/>
                    <a:pt x="1" y="3330"/>
                    <a:pt x="73" y="3702"/>
                  </a:cubicBezTo>
                  <a:cubicBezTo>
                    <a:pt x="132" y="4026"/>
                    <a:pt x="241" y="4302"/>
                    <a:pt x="468" y="4531"/>
                  </a:cubicBezTo>
                  <a:cubicBezTo>
                    <a:pt x="610" y="4662"/>
                    <a:pt x="795" y="4743"/>
                    <a:pt x="979" y="4743"/>
                  </a:cubicBezTo>
                  <a:cubicBezTo>
                    <a:pt x="1013" y="4743"/>
                    <a:pt x="1047" y="4740"/>
                    <a:pt x="1081" y="4734"/>
                  </a:cubicBezTo>
                  <a:cubicBezTo>
                    <a:pt x="1212" y="4723"/>
                    <a:pt x="1309" y="4662"/>
                    <a:pt x="1369" y="4579"/>
                  </a:cubicBezTo>
                  <a:cubicBezTo>
                    <a:pt x="1537" y="4339"/>
                    <a:pt x="1753" y="4086"/>
                    <a:pt x="1969" y="3930"/>
                  </a:cubicBezTo>
                  <a:cubicBezTo>
                    <a:pt x="2497" y="3582"/>
                    <a:pt x="3290" y="3462"/>
                    <a:pt x="3578" y="3066"/>
                  </a:cubicBezTo>
                  <a:cubicBezTo>
                    <a:pt x="3809" y="2760"/>
                    <a:pt x="3790" y="2640"/>
                    <a:pt x="3581" y="2640"/>
                  </a:cubicBezTo>
                  <a:cubicBezTo>
                    <a:pt x="3520" y="2640"/>
                    <a:pt x="3442" y="2651"/>
                    <a:pt x="3349" y="2670"/>
                  </a:cubicBezTo>
                  <a:cubicBezTo>
                    <a:pt x="2929" y="2754"/>
                    <a:pt x="2173" y="2994"/>
                    <a:pt x="2173" y="2994"/>
                  </a:cubicBezTo>
                  <a:cubicBezTo>
                    <a:pt x="2173" y="2994"/>
                    <a:pt x="3061" y="2382"/>
                    <a:pt x="3482" y="2298"/>
                  </a:cubicBezTo>
                  <a:cubicBezTo>
                    <a:pt x="3901" y="2213"/>
                    <a:pt x="4069" y="1877"/>
                    <a:pt x="3637" y="1733"/>
                  </a:cubicBezTo>
                  <a:cubicBezTo>
                    <a:pt x="3581" y="1715"/>
                    <a:pt x="3514" y="1706"/>
                    <a:pt x="3438" y="1706"/>
                  </a:cubicBezTo>
                  <a:cubicBezTo>
                    <a:pt x="2930" y="1706"/>
                    <a:pt x="2053" y="2086"/>
                    <a:pt x="1813" y="2274"/>
                  </a:cubicBezTo>
                  <a:cubicBezTo>
                    <a:pt x="1813" y="2274"/>
                    <a:pt x="2269" y="1757"/>
                    <a:pt x="2821" y="1626"/>
                  </a:cubicBezTo>
                  <a:cubicBezTo>
                    <a:pt x="3386" y="1493"/>
                    <a:pt x="3709" y="1445"/>
                    <a:pt x="3877" y="1277"/>
                  </a:cubicBezTo>
                  <a:cubicBezTo>
                    <a:pt x="4004" y="1160"/>
                    <a:pt x="3857" y="967"/>
                    <a:pt x="3443" y="967"/>
                  </a:cubicBezTo>
                  <a:cubicBezTo>
                    <a:pt x="3308" y="967"/>
                    <a:pt x="3145" y="987"/>
                    <a:pt x="2953" y="1037"/>
                  </a:cubicBezTo>
                  <a:cubicBezTo>
                    <a:pt x="2185" y="1242"/>
                    <a:pt x="1753" y="1421"/>
                    <a:pt x="1465" y="1698"/>
                  </a:cubicBezTo>
                  <a:cubicBezTo>
                    <a:pt x="1465" y="1698"/>
                    <a:pt x="1597" y="1410"/>
                    <a:pt x="1921" y="989"/>
                  </a:cubicBezTo>
                  <a:cubicBezTo>
                    <a:pt x="2245" y="581"/>
                    <a:pt x="2905" y="485"/>
                    <a:pt x="2965" y="173"/>
                  </a:cubicBezTo>
                  <a:cubicBezTo>
                    <a:pt x="2993" y="50"/>
                    <a:pt x="2894" y="0"/>
                    <a:pt x="2740" y="0"/>
                  </a:cubicBezTo>
                  <a:close/>
                </a:path>
              </a:pathLst>
            </a:custGeom>
            <a:solidFill>
              <a:srgbClr val="E295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5"/>
            <p:cNvSpPr/>
            <p:nvPr/>
          </p:nvSpPr>
          <p:spPr>
            <a:xfrm>
              <a:off x="7084398" y="3227295"/>
              <a:ext cx="297853" cy="1276929"/>
            </a:xfrm>
            <a:custGeom>
              <a:avLst/>
              <a:gdLst/>
              <a:ahLst/>
              <a:cxnLst/>
              <a:rect l="l" t="t" r="r" b="b"/>
              <a:pathLst>
                <a:path w="5402" h="23159" extrusionOk="0">
                  <a:moveTo>
                    <a:pt x="3204" y="0"/>
                  </a:moveTo>
                  <a:cubicBezTo>
                    <a:pt x="1891" y="0"/>
                    <a:pt x="420" y="215"/>
                    <a:pt x="420" y="215"/>
                  </a:cubicBezTo>
                  <a:cubicBezTo>
                    <a:pt x="420" y="215"/>
                    <a:pt x="0" y="5221"/>
                    <a:pt x="156" y="7706"/>
                  </a:cubicBezTo>
                  <a:cubicBezTo>
                    <a:pt x="204" y="8366"/>
                    <a:pt x="433" y="9759"/>
                    <a:pt x="756" y="11427"/>
                  </a:cubicBezTo>
                  <a:cubicBezTo>
                    <a:pt x="1633" y="16097"/>
                    <a:pt x="3169" y="23035"/>
                    <a:pt x="3169" y="23035"/>
                  </a:cubicBezTo>
                  <a:cubicBezTo>
                    <a:pt x="3169" y="23035"/>
                    <a:pt x="3625" y="23158"/>
                    <a:pt x="4134" y="23158"/>
                  </a:cubicBezTo>
                  <a:cubicBezTo>
                    <a:pt x="4563" y="23158"/>
                    <a:pt x="5030" y="23070"/>
                    <a:pt x="5293" y="22747"/>
                  </a:cubicBezTo>
                  <a:cubicBezTo>
                    <a:pt x="5293" y="22747"/>
                    <a:pt x="5053" y="14992"/>
                    <a:pt x="4994" y="12952"/>
                  </a:cubicBezTo>
                  <a:cubicBezTo>
                    <a:pt x="4981" y="12363"/>
                    <a:pt x="4898" y="11751"/>
                    <a:pt x="4789" y="11175"/>
                  </a:cubicBezTo>
                  <a:cubicBezTo>
                    <a:pt x="4538" y="9759"/>
                    <a:pt x="4117" y="8558"/>
                    <a:pt x="4117" y="8558"/>
                  </a:cubicBezTo>
                  <a:cubicBezTo>
                    <a:pt x="4117" y="8558"/>
                    <a:pt x="5402" y="1620"/>
                    <a:pt x="5210" y="576"/>
                  </a:cubicBezTo>
                  <a:cubicBezTo>
                    <a:pt x="5126" y="127"/>
                    <a:pt x="4212" y="0"/>
                    <a:pt x="3204" y="0"/>
                  </a:cubicBezTo>
                  <a:close/>
                </a:path>
              </a:pathLst>
            </a:custGeom>
            <a:solidFill>
              <a:srgbClr val="E295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5"/>
            <p:cNvSpPr/>
            <p:nvPr/>
          </p:nvSpPr>
          <p:spPr>
            <a:xfrm>
              <a:off x="7098238" y="3678093"/>
              <a:ext cx="100019" cy="24646"/>
            </a:xfrm>
            <a:custGeom>
              <a:avLst/>
              <a:gdLst/>
              <a:ahLst/>
              <a:cxnLst/>
              <a:rect l="l" t="t" r="r" b="b"/>
              <a:pathLst>
                <a:path w="1814" h="447" extrusionOk="0">
                  <a:moveTo>
                    <a:pt x="1664" y="1"/>
                  </a:moveTo>
                  <a:cubicBezTo>
                    <a:pt x="1647" y="1"/>
                    <a:pt x="1628" y="4"/>
                    <a:pt x="1609" y="10"/>
                  </a:cubicBezTo>
                  <a:cubicBezTo>
                    <a:pt x="1312" y="159"/>
                    <a:pt x="1019" y="203"/>
                    <a:pt x="776" y="203"/>
                  </a:cubicBezTo>
                  <a:cubicBezTo>
                    <a:pt x="431" y="203"/>
                    <a:pt x="188" y="113"/>
                    <a:pt x="182" y="106"/>
                  </a:cubicBezTo>
                  <a:cubicBezTo>
                    <a:pt x="169" y="101"/>
                    <a:pt x="155" y="98"/>
                    <a:pt x="142" y="98"/>
                  </a:cubicBezTo>
                  <a:cubicBezTo>
                    <a:pt x="93" y="98"/>
                    <a:pt x="44" y="131"/>
                    <a:pt x="25" y="178"/>
                  </a:cubicBezTo>
                  <a:cubicBezTo>
                    <a:pt x="1" y="238"/>
                    <a:pt x="25" y="310"/>
                    <a:pt x="97" y="334"/>
                  </a:cubicBezTo>
                  <a:cubicBezTo>
                    <a:pt x="112" y="341"/>
                    <a:pt x="389" y="447"/>
                    <a:pt x="788" y="447"/>
                  </a:cubicBezTo>
                  <a:cubicBezTo>
                    <a:pt x="1044" y="447"/>
                    <a:pt x="1351" y="403"/>
                    <a:pt x="1670" y="262"/>
                  </a:cubicBezTo>
                  <a:cubicBezTo>
                    <a:pt x="1681" y="250"/>
                    <a:pt x="1705" y="250"/>
                    <a:pt x="1718" y="238"/>
                  </a:cubicBezTo>
                  <a:cubicBezTo>
                    <a:pt x="1790" y="202"/>
                    <a:pt x="1814" y="130"/>
                    <a:pt x="1778" y="70"/>
                  </a:cubicBezTo>
                  <a:cubicBezTo>
                    <a:pt x="1760" y="25"/>
                    <a:pt x="1715" y="1"/>
                    <a:pt x="16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5"/>
            <p:cNvSpPr/>
            <p:nvPr/>
          </p:nvSpPr>
          <p:spPr>
            <a:xfrm>
              <a:off x="7126082" y="3843449"/>
              <a:ext cx="250214" cy="660768"/>
            </a:xfrm>
            <a:custGeom>
              <a:avLst/>
              <a:gdLst/>
              <a:ahLst/>
              <a:cxnLst/>
              <a:rect l="l" t="t" r="r" b="b"/>
              <a:pathLst>
                <a:path w="4538" h="11984" extrusionOk="0">
                  <a:moveTo>
                    <a:pt x="4033" y="0"/>
                  </a:moveTo>
                  <a:cubicBezTo>
                    <a:pt x="2905" y="108"/>
                    <a:pt x="1189" y="240"/>
                    <a:pt x="0" y="252"/>
                  </a:cubicBezTo>
                  <a:cubicBezTo>
                    <a:pt x="877" y="4922"/>
                    <a:pt x="2413" y="11860"/>
                    <a:pt x="2413" y="11860"/>
                  </a:cubicBezTo>
                  <a:cubicBezTo>
                    <a:pt x="2413" y="11860"/>
                    <a:pt x="2869" y="11983"/>
                    <a:pt x="3378" y="11983"/>
                  </a:cubicBezTo>
                  <a:cubicBezTo>
                    <a:pt x="3807" y="11983"/>
                    <a:pt x="4274" y="11895"/>
                    <a:pt x="4537" y="11572"/>
                  </a:cubicBezTo>
                  <a:cubicBezTo>
                    <a:pt x="4537" y="11572"/>
                    <a:pt x="4297" y="3817"/>
                    <a:pt x="4238" y="1777"/>
                  </a:cubicBezTo>
                  <a:cubicBezTo>
                    <a:pt x="4225" y="1188"/>
                    <a:pt x="4142" y="576"/>
                    <a:pt x="40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5"/>
            <p:cNvSpPr/>
            <p:nvPr/>
          </p:nvSpPr>
          <p:spPr>
            <a:xfrm>
              <a:off x="6652896" y="3190187"/>
              <a:ext cx="342845" cy="1293030"/>
            </a:xfrm>
            <a:custGeom>
              <a:avLst/>
              <a:gdLst/>
              <a:ahLst/>
              <a:cxnLst/>
              <a:rect l="l" t="t" r="r" b="b"/>
              <a:pathLst>
                <a:path w="6218" h="23451" extrusionOk="0">
                  <a:moveTo>
                    <a:pt x="1812" y="0"/>
                  </a:moveTo>
                  <a:cubicBezTo>
                    <a:pt x="1812" y="0"/>
                    <a:pt x="144" y="6110"/>
                    <a:pt x="36" y="8595"/>
                  </a:cubicBezTo>
                  <a:cubicBezTo>
                    <a:pt x="0" y="9219"/>
                    <a:pt x="12" y="10395"/>
                    <a:pt x="24" y="11824"/>
                  </a:cubicBezTo>
                  <a:cubicBezTo>
                    <a:pt x="84" y="16289"/>
                    <a:pt x="312" y="23203"/>
                    <a:pt x="312" y="23203"/>
                  </a:cubicBezTo>
                  <a:cubicBezTo>
                    <a:pt x="312" y="23203"/>
                    <a:pt x="939" y="23451"/>
                    <a:pt x="1556" y="23451"/>
                  </a:cubicBezTo>
                  <a:cubicBezTo>
                    <a:pt x="1890" y="23451"/>
                    <a:pt x="2221" y="23379"/>
                    <a:pt x="2449" y="23155"/>
                  </a:cubicBezTo>
                  <a:cubicBezTo>
                    <a:pt x="2449" y="23155"/>
                    <a:pt x="4237" y="15329"/>
                    <a:pt x="4405" y="13300"/>
                  </a:cubicBezTo>
                  <a:cubicBezTo>
                    <a:pt x="4441" y="12904"/>
                    <a:pt x="4441" y="12508"/>
                    <a:pt x="4417" y="12124"/>
                  </a:cubicBezTo>
                  <a:cubicBezTo>
                    <a:pt x="4309" y="10491"/>
                    <a:pt x="3817" y="9027"/>
                    <a:pt x="3817" y="9027"/>
                  </a:cubicBezTo>
                  <a:cubicBezTo>
                    <a:pt x="3817" y="9027"/>
                    <a:pt x="6218" y="2197"/>
                    <a:pt x="6146" y="1153"/>
                  </a:cubicBezTo>
                  <a:cubicBezTo>
                    <a:pt x="6061" y="96"/>
                    <a:pt x="1812" y="0"/>
                    <a:pt x="1812" y="0"/>
                  </a:cubicBezTo>
                  <a:close/>
                </a:path>
              </a:pathLst>
            </a:custGeom>
            <a:solidFill>
              <a:srgbClr val="E295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5"/>
            <p:cNvSpPr/>
            <p:nvPr/>
          </p:nvSpPr>
          <p:spPr>
            <a:xfrm>
              <a:off x="6658190" y="3644570"/>
              <a:ext cx="97979" cy="33413"/>
            </a:xfrm>
            <a:custGeom>
              <a:avLst/>
              <a:gdLst/>
              <a:ahLst/>
              <a:cxnLst/>
              <a:rect l="l" t="t" r="r" b="b"/>
              <a:pathLst>
                <a:path w="1777" h="606" extrusionOk="0">
                  <a:moveTo>
                    <a:pt x="143" y="0"/>
                  </a:moveTo>
                  <a:cubicBezTo>
                    <a:pt x="106" y="0"/>
                    <a:pt x="69" y="19"/>
                    <a:pt x="48" y="54"/>
                  </a:cubicBezTo>
                  <a:cubicBezTo>
                    <a:pt x="0" y="102"/>
                    <a:pt x="12" y="186"/>
                    <a:pt x="72" y="222"/>
                  </a:cubicBezTo>
                  <a:cubicBezTo>
                    <a:pt x="93" y="243"/>
                    <a:pt x="576" y="606"/>
                    <a:pt x="1294" y="606"/>
                  </a:cubicBezTo>
                  <a:cubicBezTo>
                    <a:pt x="1394" y="606"/>
                    <a:pt x="1499" y="598"/>
                    <a:pt x="1609" y="582"/>
                  </a:cubicBezTo>
                  <a:lnTo>
                    <a:pt x="1668" y="582"/>
                  </a:lnTo>
                  <a:cubicBezTo>
                    <a:pt x="1729" y="570"/>
                    <a:pt x="1777" y="498"/>
                    <a:pt x="1764" y="438"/>
                  </a:cubicBezTo>
                  <a:cubicBezTo>
                    <a:pt x="1754" y="373"/>
                    <a:pt x="1704" y="328"/>
                    <a:pt x="1641" y="328"/>
                  </a:cubicBezTo>
                  <a:cubicBezTo>
                    <a:pt x="1634" y="328"/>
                    <a:pt x="1627" y="329"/>
                    <a:pt x="1620" y="330"/>
                  </a:cubicBezTo>
                  <a:cubicBezTo>
                    <a:pt x="1508" y="350"/>
                    <a:pt x="1400" y="358"/>
                    <a:pt x="1297" y="358"/>
                  </a:cubicBezTo>
                  <a:cubicBezTo>
                    <a:pt x="663" y="358"/>
                    <a:pt x="226" y="30"/>
                    <a:pt x="216" y="30"/>
                  </a:cubicBezTo>
                  <a:cubicBezTo>
                    <a:pt x="196" y="10"/>
                    <a:pt x="170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5"/>
            <p:cNvSpPr/>
            <p:nvPr/>
          </p:nvSpPr>
          <p:spPr>
            <a:xfrm>
              <a:off x="6654220" y="3842125"/>
              <a:ext cx="243597" cy="641084"/>
            </a:xfrm>
            <a:custGeom>
              <a:avLst/>
              <a:gdLst/>
              <a:ahLst/>
              <a:cxnLst/>
              <a:rect l="l" t="t" r="r" b="b"/>
              <a:pathLst>
                <a:path w="4418" h="11627" extrusionOk="0">
                  <a:moveTo>
                    <a:pt x="0" y="0"/>
                  </a:moveTo>
                  <a:cubicBezTo>
                    <a:pt x="60" y="4465"/>
                    <a:pt x="288" y="11379"/>
                    <a:pt x="288" y="11379"/>
                  </a:cubicBezTo>
                  <a:cubicBezTo>
                    <a:pt x="288" y="11379"/>
                    <a:pt x="915" y="11627"/>
                    <a:pt x="1532" y="11627"/>
                  </a:cubicBezTo>
                  <a:cubicBezTo>
                    <a:pt x="1866" y="11627"/>
                    <a:pt x="2197" y="11555"/>
                    <a:pt x="2425" y="11331"/>
                  </a:cubicBezTo>
                  <a:cubicBezTo>
                    <a:pt x="2425" y="11331"/>
                    <a:pt x="4213" y="3505"/>
                    <a:pt x="4381" y="1476"/>
                  </a:cubicBezTo>
                  <a:cubicBezTo>
                    <a:pt x="4417" y="1080"/>
                    <a:pt x="4417" y="684"/>
                    <a:pt x="4393" y="300"/>
                  </a:cubicBezTo>
                  <a:cubicBezTo>
                    <a:pt x="3145" y="288"/>
                    <a:pt x="1188" y="12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5"/>
            <p:cNvSpPr/>
            <p:nvPr/>
          </p:nvSpPr>
          <p:spPr>
            <a:xfrm>
              <a:off x="6393422" y="4456736"/>
              <a:ext cx="419652" cy="202741"/>
            </a:xfrm>
            <a:custGeom>
              <a:avLst/>
              <a:gdLst/>
              <a:ahLst/>
              <a:cxnLst/>
              <a:rect l="l" t="t" r="r" b="b"/>
              <a:pathLst>
                <a:path w="7611" h="3677" extrusionOk="0">
                  <a:moveTo>
                    <a:pt x="4939" y="0"/>
                  </a:moveTo>
                  <a:cubicBezTo>
                    <a:pt x="4850" y="0"/>
                    <a:pt x="4768" y="22"/>
                    <a:pt x="4694" y="76"/>
                  </a:cubicBezTo>
                  <a:cubicBezTo>
                    <a:pt x="4694" y="76"/>
                    <a:pt x="4490" y="232"/>
                    <a:pt x="3901" y="772"/>
                  </a:cubicBezTo>
                  <a:cubicBezTo>
                    <a:pt x="3325" y="1300"/>
                    <a:pt x="2341" y="1660"/>
                    <a:pt x="1489" y="2020"/>
                  </a:cubicBezTo>
                  <a:cubicBezTo>
                    <a:pt x="409" y="2489"/>
                    <a:pt x="97" y="2945"/>
                    <a:pt x="36" y="3269"/>
                  </a:cubicBezTo>
                  <a:cubicBezTo>
                    <a:pt x="1" y="3521"/>
                    <a:pt x="108" y="3677"/>
                    <a:pt x="108" y="3677"/>
                  </a:cubicBezTo>
                  <a:lnTo>
                    <a:pt x="7478" y="3593"/>
                  </a:lnTo>
                  <a:cubicBezTo>
                    <a:pt x="7526" y="3497"/>
                    <a:pt x="7563" y="3353"/>
                    <a:pt x="7574" y="3185"/>
                  </a:cubicBezTo>
                  <a:cubicBezTo>
                    <a:pt x="7611" y="2561"/>
                    <a:pt x="7395" y="1564"/>
                    <a:pt x="7299" y="940"/>
                  </a:cubicBezTo>
                  <a:cubicBezTo>
                    <a:pt x="7286" y="868"/>
                    <a:pt x="7275" y="796"/>
                    <a:pt x="7262" y="737"/>
                  </a:cubicBezTo>
                  <a:cubicBezTo>
                    <a:pt x="7251" y="628"/>
                    <a:pt x="7238" y="545"/>
                    <a:pt x="7238" y="484"/>
                  </a:cubicBezTo>
                  <a:cubicBezTo>
                    <a:pt x="7238" y="108"/>
                    <a:pt x="6996" y="57"/>
                    <a:pt x="6865" y="57"/>
                  </a:cubicBezTo>
                  <a:cubicBezTo>
                    <a:pt x="6816" y="57"/>
                    <a:pt x="6782" y="64"/>
                    <a:pt x="6782" y="64"/>
                  </a:cubicBezTo>
                  <a:cubicBezTo>
                    <a:pt x="6585" y="258"/>
                    <a:pt x="6380" y="325"/>
                    <a:pt x="6177" y="325"/>
                  </a:cubicBezTo>
                  <a:cubicBezTo>
                    <a:pt x="5728" y="325"/>
                    <a:pt x="5284" y="0"/>
                    <a:pt x="4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5"/>
            <p:cNvSpPr/>
            <p:nvPr/>
          </p:nvSpPr>
          <p:spPr>
            <a:xfrm>
              <a:off x="6393422" y="4632346"/>
              <a:ext cx="417667" cy="27128"/>
            </a:xfrm>
            <a:custGeom>
              <a:avLst/>
              <a:gdLst/>
              <a:ahLst/>
              <a:cxnLst/>
              <a:rect l="l" t="t" r="r" b="b"/>
              <a:pathLst>
                <a:path w="7575" h="492" extrusionOk="0">
                  <a:moveTo>
                    <a:pt x="7574" y="0"/>
                  </a:moveTo>
                  <a:lnTo>
                    <a:pt x="36" y="84"/>
                  </a:lnTo>
                  <a:cubicBezTo>
                    <a:pt x="1" y="336"/>
                    <a:pt x="108" y="492"/>
                    <a:pt x="108" y="492"/>
                  </a:cubicBezTo>
                  <a:lnTo>
                    <a:pt x="7478" y="408"/>
                  </a:lnTo>
                  <a:cubicBezTo>
                    <a:pt x="7526" y="312"/>
                    <a:pt x="7563" y="168"/>
                    <a:pt x="7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5"/>
            <p:cNvSpPr/>
            <p:nvPr/>
          </p:nvSpPr>
          <p:spPr>
            <a:xfrm>
              <a:off x="6742880" y="4497316"/>
              <a:ext cx="52987" cy="158189"/>
            </a:xfrm>
            <a:custGeom>
              <a:avLst/>
              <a:gdLst/>
              <a:ahLst/>
              <a:cxnLst/>
              <a:rect l="l" t="t" r="r" b="b"/>
              <a:pathLst>
                <a:path w="961" h="2869" extrusionOk="0">
                  <a:moveTo>
                    <a:pt x="924" y="1"/>
                  </a:moveTo>
                  <a:cubicBezTo>
                    <a:pt x="601" y="252"/>
                    <a:pt x="60" y="804"/>
                    <a:pt x="25" y="1681"/>
                  </a:cubicBezTo>
                  <a:cubicBezTo>
                    <a:pt x="1" y="2209"/>
                    <a:pt x="180" y="2593"/>
                    <a:pt x="385" y="2869"/>
                  </a:cubicBezTo>
                  <a:lnTo>
                    <a:pt x="601" y="2869"/>
                  </a:lnTo>
                  <a:cubicBezTo>
                    <a:pt x="385" y="2617"/>
                    <a:pt x="180" y="2233"/>
                    <a:pt x="193" y="1693"/>
                  </a:cubicBezTo>
                  <a:cubicBezTo>
                    <a:pt x="228" y="961"/>
                    <a:pt x="660" y="468"/>
                    <a:pt x="961" y="204"/>
                  </a:cubicBezTo>
                  <a:cubicBezTo>
                    <a:pt x="948" y="132"/>
                    <a:pt x="937" y="60"/>
                    <a:pt x="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5"/>
            <p:cNvSpPr/>
            <p:nvPr/>
          </p:nvSpPr>
          <p:spPr>
            <a:xfrm>
              <a:off x="6583369" y="4503602"/>
              <a:ext cx="39754" cy="19574"/>
            </a:xfrm>
            <a:custGeom>
              <a:avLst/>
              <a:gdLst/>
              <a:ahLst/>
              <a:cxnLst/>
              <a:rect l="l" t="t" r="r" b="b"/>
              <a:pathLst>
                <a:path w="721" h="355" extrusionOk="0">
                  <a:moveTo>
                    <a:pt x="123" y="0"/>
                  </a:moveTo>
                  <a:cubicBezTo>
                    <a:pt x="72" y="0"/>
                    <a:pt x="22" y="41"/>
                    <a:pt x="13" y="90"/>
                  </a:cubicBezTo>
                  <a:cubicBezTo>
                    <a:pt x="0" y="162"/>
                    <a:pt x="37" y="223"/>
                    <a:pt x="96" y="234"/>
                  </a:cubicBezTo>
                  <a:lnTo>
                    <a:pt x="565" y="343"/>
                  </a:lnTo>
                  <a:cubicBezTo>
                    <a:pt x="576" y="354"/>
                    <a:pt x="576" y="354"/>
                    <a:pt x="589" y="354"/>
                  </a:cubicBezTo>
                  <a:cubicBezTo>
                    <a:pt x="648" y="354"/>
                    <a:pt x="697" y="306"/>
                    <a:pt x="709" y="258"/>
                  </a:cubicBezTo>
                  <a:cubicBezTo>
                    <a:pt x="721" y="186"/>
                    <a:pt x="685" y="127"/>
                    <a:pt x="613" y="114"/>
                  </a:cubicBezTo>
                  <a:lnTo>
                    <a:pt x="157" y="7"/>
                  </a:lnTo>
                  <a:cubicBezTo>
                    <a:pt x="146" y="2"/>
                    <a:pt x="135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5"/>
            <p:cNvSpPr/>
            <p:nvPr/>
          </p:nvSpPr>
          <p:spPr>
            <a:xfrm>
              <a:off x="6611158" y="4481327"/>
              <a:ext cx="39754" cy="19353"/>
            </a:xfrm>
            <a:custGeom>
              <a:avLst/>
              <a:gdLst/>
              <a:ahLst/>
              <a:cxnLst/>
              <a:rect l="l" t="t" r="r" b="b"/>
              <a:pathLst>
                <a:path w="721" h="351" extrusionOk="0">
                  <a:moveTo>
                    <a:pt x="133" y="0"/>
                  </a:moveTo>
                  <a:cubicBezTo>
                    <a:pt x="79" y="0"/>
                    <a:pt x="23" y="36"/>
                    <a:pt x="13" y="99"/>
                  </a:cubicBezTo>
                  <a:cubicBezTo>
                    <a:pt x="0" y="158"/>
                    <a:pt x="37" y="219"/>
                    <a:pt x="96" y="243"/>
                  </a:cubicBezTo>
                  <a:lnTo>
                    <a:pt x="565" y="350"/>
                  </a:lnTo>
                  <a:lnTo>
                    <a:pt x="589" y="350"/>
                  </a:lnTo>
                  <a:cubicBezTo>
                    <a:pt x="649" y="350"/>
                    <a:pt x="697" y="315"/>
                    <a:pt x="709" y="254"/>
                  </a:cubicBezTo>
                  <a:cubicBezTo>
                    <a:pt x="721" y="195"/>
                    <a:pt x="685" y="123"/>
                    <a:pt x="625" y="110"/>
                  </a:cubicBezTo>
                  <a:lnTo>
                    <a:pt x="157" y="3"/>
                  </a:lnTo>
                  <a:cubicBezTo>
                    <a:pt x="149" y="1"/>
                    <a:pt x="141" y="0"/>
                    <a:pt x="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5"/>
            <p:cNvSpPr/>
            <p:nvPr/>
          </p:nvSpPr>
          <p:spPr>
            <a:xfrm>
              <a:off x="6557565" y="4518379"/>
              <a:ext cx="40416" cy="19353"/>
            </a:xfrm>
            <a:custGeom>
              <a:avLst/>
              <a:gdLst/>
              <a:ahLst/>
              <a:cxnLst/>
              <a:rect l="l" t="t" r="r" b="b"/>
              <a:pathLst>
                <a:path w="733" h="351" extrusionOk="0">
                  <a:moveTo>
                    <a:pt x="141" y="0"/>
                  </a:moveTo>
                  <a:cubicBezTo>
                    <a:pt x="82" y="0"/>
                    <a:pt x="35" y="36"/>
                    <a:pt x="25" y="99"/>
                  </a:cubicBezTo>
                  <a:cubicBezTo>
                    <a:pt x="1" y="158"/>
                    <a:pt x="49" y="230"/>
                    <a:pt x="108" y="243"/>
                  </a:cubicBezTo>
                  <a:lnTo>
                    <a:pt x="577" y="350"/>
                  </a:lnTo>
                  <a:lnTo>
                    <a:pt x="601" y="350"/>
                  </a:lnTo>
                  <a:cubicBezTo>
                    <a:pt x="660" y="350"/>
                    <a:pt x="708" y="315"/>
                    <a:pt x="721" y="267"/>
                  </a:cubicBezTo>
                  <a:cubicBezTo>
                    <a:pt x="732" y="195"/>
                    <a:pt x="697" y="134"/>
                    <a:pt x="625" y="110"/>
                  </a:cubicBezTo>
                  <a:lnTo>
                    <a:pt x="169" y="3"/>
                  </a:lnTo>
                  <a:cubicBezTo>
                    <a:pt x="159" y="1"/>
                    <a:pt x="150" y="0"/>
                    <a:pt x="1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5"/>
            <p:cNvSpPr/>
            <p:nvPr/>
          </p:nvSpPr>
          <p:spPr>
            <a:xfrm>
              <a:off x="6532422" y="4532935"/>
              <a:ext cx="40416" cy="19353"/>
            </a:xfrm>
            <a:custGeom>
              <a:avLst/>
              <a:gdLst/>
              <a:ahLst/>
              <a:cxnLst/>
              <a:rect l="l" t="t" r="r" b="b"/>
              <a:pathLst>
                <a:path w="733" h="351" extrusionOk="0">
                  <a:moveTo>
                    <a:pt x="141" y="0"/>
                  </a:moveTo>
                  <a:cubicBezTo>
                    <a:pt x="82" y="0"/>
                    <a:pt x="35" y="36"/>
                    <a:pt x="25" y="99"/>
                  </a:cubicBezTo>
                  <a:cubicBezTo>
                    <a:pt x="1" y="158"/>
                    <a:pt x="49" y="230"/>
                    <a:pt x="108" y="243"/>
                  </a:cubicBezTo>
                  <a:lnTo>
                    <a:pt x="577" y="350"/>
                  </a:lnTo>
                  <a:lnTo>
                    <a:pt x="601" y="350"/>
                  </a:lnTo>
                  <a:cubicBezTo>
                    <a:pt x="660" y="350"/>
                    <a:pt x="708" y="315"/>
                    <a:pt x="721" y="254"/>
                  </a:cubicBezTo>
                  <a:cubicBezTo>
                    <a:pt x="732" y="195"/>
                    <a:pt x="697" y="134"/>
                    <a:pt x="625" y="110"/>
                  </a:cubicBezTo>
                  <a:lnTo>
                    <a:pt x="169" y="3"/>
                  </a:lnTo>
                  <a:cubicBezTo>
                    <a:pt x="159" y="1"/>
                    <a:pt x="150" y="0"/>
                    <a:pt x="1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5"/>
            <p:cNvSpPr/>
            <p:nvPr/>
          </p:nvSpPr>
          <p:spPr>
            <a:xfrm>
              <a:off x="6505240" y="4546168"/>
              <a:ext cx="39809" cy="19353"/>
            </a:xfrm>
            <a:custGeom>
              <a:avLst/>
              <a:gdLst/>
              <a:ahLst/>
              <a:cxnLst/>
              <a:rect l="l" t="t" r="r" b="b"/>
              <a:pathLst>
                <a:path w="722" h="351" extrusionOk="0">
                  <a:moveTo>
                    <a:pt x="133" y="0"/>
                  </a:moveTo>
                  <a:cubicBezTo>
                    <a:pt x="79" y="0"/>
                    <a:pt x="23" y="36"/>
                    <a:pt x="13" y="99"/>
                  </a:cubicBezTo>
                  <a:cubicBezTo>
                    <a:pt x="1" y="158"/>
                    <a:pt x="37" y="230"/>
                    <a:pt x="97" y="243"/>
                  </a:cubicBezTo>
                  <a:lnTo>
                    <a:pt x="566" y="350"/>
                  </a:lnTo>
                  <a:lnTo>
                    <a:pt x="590" y="350"/>
                  </a:lnTo>
                  <a:cubicBezTo>
                    <a:pt x="649" y="350"/>
                    <a:pt x="697" y="315"/>
                    <a:pt x="710" y="267"/>
                  </a:cubicBezTo>
                  <a:cubicBezTo>
                    <a:pt x="721" y="195"/>
                    <a:pt x="686" y="134"/>
                    <a:pt x="625" y="123"/>
                  </a:cubicBezTo>
                  <a:lnTo>
                    <a:pt x="157" y="3"/>
                  </a:lnTo>
                  <a:cubicBezTo>
                    <a:pt x="150" y="1"/>
                    <a:pt x="142" y="0"/>
                    <a:pt x="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5"/>
            <p:cNvSpPr/>
            <p:nvPr/>
          </p:nvSpPr>
          <p:spPr>
            <a:xfrm>
              <a:off x="6474804" y="4557857"/>
              <a:ext cx="40471" cy="19574"/>
            </a:xfrm>
            <a:custGeom>
              <a:avLst/>
              <a:gdLst/>
              <a:ahLst/>
              <a:cxnLst/>
              <a:rect l="l" t="t" r="r" b="b"/>
              <a:pathLst>
                <a:path w="734" h="355" extrusionOk="0">
                  <a:moveTo>
                    <a:pt x="136" y="1"/>
                  </a:moveTo>
                  <a:cubicBezTo>
                    <a:pt x="85" y="1"/>
                    <a:pt x="35" y="42"/>
                    <a:pt x="25" y="90"/>
                  </a:cubicBezTo>
                  <a:cubicBezTo>
                    <a:pt x="1" y="162"/>
                    <a:pt x="49" y="223"/>
                    <a:pt x="109" y="234"/>
                  </a:cubicBezTo>
                  <a:lnTo>
                    <a:pt x="577" y="355"/>
                  </a:lnTo>
                  <a:lnTo>
                    <a:pt x="601" y="355"/>
                  </a:lnTo>
                  <a:cubicBezTo>
                    <a:pt x="661" y="355"/>
                    <a:pt x="709" y="319"/>
                    <a:pt x="721" y="259"/>
                  </a:cubicBezTo>
                  <a:cubicBezTo>
                    <a:pt x="733" y="199"/>
                    <a:pt x="697" y="127"/>
                    <a:pt x="625" y="114"/>
                  </a:cubicBezTo>
                  <a:lnTo>
                    <a:pt x="169" y="7"/>
                  </a:lnTo>
                  <a:cubicBezTo>
                    <a:pt x="158" y="3"/>
                    <a:pt x="147" y="1"/>
                    <a:pt x="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5"/>
            <p:cNvSpPr/>
            <p:nvPr/>
          </p:nvSpPr>
          <p:spPr>
            <a:xfrm>
              <a:off x="7152548" y="4435728"/>
              <a:ext cx="256830" cy="223141"/>
            </a:xfrm>
            <a:custGeom>
              <a:avLst/>
              <a:gdLst/>
              <a:ahLst/>
              <a:cxnLst/>
              <a:rect l="l" t="t" r="r" b="b"/>
              <a:pathLst>
                <a:path w="4658" h="4047" extrusionOk="0">
                  <a:moveTo>
                    <a:pt x="2857" y="1"/>
                  </a:moveTo>
                  <a:cubicBezTo>
                    <a:pt x="2029" y="1"/>
                    <a:pt x="1885" y="157"/>
                    <a:pt x="1741" y="469"/>
                  </a:cubicBezTo>
                  <a:cubicBezTo>
                    <a:pt x="1729" y="505"/>
                    <a:pt x="1573" y="1033"/>
                    <a:pt x="1549" y="1070"/>
                  </a:cubicBezTo>
                  <a:cubicBezTo>
                    <a:pt x="1369" y="1369"/>
                    <a:pt x="1705" y="1225"/>
                    <a:pt x="841" y="1910"/>
                  </a:cubicBezTo>
                  <a:cubicBezTo>
                    <a:pt x="205" y="2390"/>
                    <a:pt x="48" y="3134"/>
                    <a:pt x="13" y="3602"/>
                  </a:cubicBezTo>
                  <a:cubicBezTo>
                    <a:pt x="0" y="3878"/>
                    <a:pt x="13" y="4046"/>
                    <a:pt x="13" y="4046"/>
                  </a:cubicBezTo>
                  <a:lnTo>
                    <a:pt x="4622" y="4046"/>
                  </a:lnTo>
                  <a:cubicBezTo>
                    <a:pt x="4622" y="4046"/>
                    <a:pt x="4634" y="3962"/>
                    <a:pt x="4634" y="3830"/>
                  </a:cubicBezTo>
                  <a:cubicBezTo>
                    <a:pt x="4646" y="3758"/>
                    <a:pt x="4646" y="3686"/>
                    <a:pt x="4646" y="3602"/>
                  </a:cubicBezTo>
                  <a:lnTo>
                    <a:pt x="4646" y="3554"/>
                  </a:lnTo>
                  <a:cubicBezTo>
                    <a:pt x="4658" y="3314"/>
                    <a:pt x="4646" y="3026"/>
                    <a:pt x="4598" y="2750"/>
                  </a:cubicBezTo>
                  <a:cubicBezTo>
                    <a:pt x="4550" y="2486"/>
                    <a:pt x="4490" y="2150"/>
                    <a:pt x="4430" y="1838"/>
                  </a:cubicBezTo>
                  <a:cubicBezTo>
                    <a:pt x="4394" y="1705"/>
                    <a:pt x="4370" y="1585"/>
                    <a:pt x="4346" y="1465"/>
                  </a:cubicBezTo>
                  <a:cubicBezTo>
                    <a:pt x="4273" y="1177"/>
                    <a:pt x="4214" y="926"/>
                    <a:pt x="4166" y="817"/>
                  </a:cubicBezTo>
                  <a:cubicBezTo>
                    <a:pt x="4046" y="541"/>
                    <a:pt x="3950" y="1"/>
                    <a:pt x="28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5"/>
            <p:cNvSpPr/>
            <p:nvPr/>
          </p:nvSpPr>
          <p:spPr>
            <a:xfrm>
              <a:off x="7366313" y="4516504"/>
              <a:ext cx="42456" cy="130455"/>
            </a:xfrm>
            <a:custGeom>
              <a:avLst/>
              <a:gdLst/>
              <a:ahLst/>
              <a:cxnLst/>
              <a:rect l="l" t="t" r="r" b="b"/>
              <a:pathLst>
                <a:path w="770" h="2366" extrusionOk="0">
                  <a:moveTo>
                    <a:pt x="457" y="0"/>
                  </a:moveTo>
                  <a:cubicBezTo>
                    <a:pt x="433" y="37"/>
                    <a:pt x="1" y="960"/>
                    <a:pt x="289" y="1741"/>
                  </a:cubicBezTo>
                  <a:cubicBezTo>
                    <a:pt x="372" y="1993"/>
                    <a:pt x="541" y="2209"/>
                    <a:pt x="757" y="2365"/>
                  </a:cubicBezTo>
                  <a:cubicBezTo>
                    <a:pt x="769" y="2293"/>
                    <a:pt x="769" y="2221"/>
                    <a:pt x="769" y="2137"/>
                  </a:cubicBezTo>
                  <a:lnTo>
                    <a:pt x="769" y="2089"/>
                  </a:lnTo>
                  <a:cubicBezTo>
                    <a:pt x="649" y="1969"/>
                    <a:pt x="553" y="1825"/>
                    <a:pt x="493" y="1669"/>
                  </a:cubicBezTo>
                  <a:cubicBezTo>
                    <a:pt x="324" y="1213"/>
                    <a:pt x="445" y="685"/>
                    <a:pt x="553" y="373"/>
                  </a:cubicBezTo>
                  <a:cubicBezTo>
                    <a:pt x="517" y="240"/>
                    <a:pt x="493" y="12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5"/>
            <p:cNvSpPr/>
            <p:nvPr/>
          </p:nvSpPr>
          <p:spPr>
            <a:xfrm>
              <a:off x="7152548" y="4634276"/>
              <a:ext cx="256224" cy="24591"/>
            </a:xfrm>
            <a:custGeom>
              <a:avLst/>
              <a:gdLst/>
              <a:ahLst/>
              <a:cxnLst/>
              <a:rect l="l" t="t" r="r" b="b"/>
              <a:pathLst>
                <a:path w="4647" h="446" extrusionOk="0">
                  <a:moveTo>
                    <a:pt x="13" y="1"/>
                  </a:moveTo>
                  <a:cubicBezTo>
                    <a:pt x="0" y="277"/>
                    <a:pt x="13" y="445"/>
                    <a:pt x="13" y="445"/>
                  </a:cubicBezTo>
                  <a:lnTo>
                    <a:pt x="4622" y="445"/>
                  </a:lnTo>
                  <a:cubicBezTo>
                    <a:pt x="4622" y="445"/>
                    <a:pt x="4646" y="265"/>
                    <a:pt x="4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5"/>
            <p:cNvSpPr/>
            <p:nvPr/>
          </p:nvSpPr>
          <p:spPr>
            <a:xfrm>
              <a:off x="7247824" y="4496158"/>
              <a:ext cx="78185" cy="19078"/>
            </a:xfrm>
            <a:custGeom>
              <a:avLst/>
              <a:gdLst/>
              <a:ahLst/>
              <a:cxnLst/>
              <a:rect l="l" t="t" r="r" b="b"/>
              <a:pathLst>
                <a:path w="1418" h="346" extrusionOk="0">
                  <a:moveTo>
                    <a:pt x="670" y="0"/>
                  </a:moveTo>
                  <a:cubicBezTo>
                    <a:pt x="345" y="0"/>
                    <a:pt x="125" y="62"/>
                    <a:pt x="109" y="70"/>
                  </a:cubicBezTo>
                  <a:cubicBezTo>
                    <a:pt x="37" y="81"/>
                    <a:pt x="1" y="153"/>
                    <a:pt x="13" y="225"/>
                  </a:cubicBezTo>
                  <a:cubicBezTo>
                    <a:pt x="34" y="288"/>
                    <a:pt x="91" y="324"/>
                    <a:pt x="153" y="324"/>
                  </a:cubicBezTo>
                  <a:cubicBezTo>
                    <a:pt x="163" y="324"/>
                    <a:pt x="172" y="323"/>
                    <a:pt x="181" y="321"/>
                  </a:cubicBezTo>
                  <a:cubicBezTo>
                    <a:pt x="181" y="321"/>
                    <a:pt x="382" y="266"/>
                    <a:pt x="682" y="266"/>
                  </a:cubicBezTo>
                  <a:cubicBezTo>
                    <a:pt x="847" y="266"/>
                    <a:pt x="1041" y="283"/>
                    <a:pt x="1249" y="334"/>
                  </a:cubicBezTo>
                  <a:cubicBezTo>
                    <a:pt x="1249" y="345"/>
                    <a:pt x="1262" y="345"/>
                    <a:pt x="1273" y="345"/>
                  </a:cubicBezTo>
                  <a:cubicBezTo>
                    <a:pt x="1334" y="345"/>
                    <a:pt x="1393" y="310"/>
                    <a:pt x="1406" y="249"/>
                  </a:cubicBezTo>
                  <a:cubicBezTo>
                    <a:pt x="1417" y="177"/>
                    <a:pt x="1382" y="105"/>
                    <a:pt x="1310" y="81"/>
                  </a:cubicBezTo>
                  <a:cubicBezTo>
                    <a:pt x="1074" y="20"/>
                    <a:pt x="855" y="0"/>
                    <a:pt x="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5"/>
            <p:cNvSpPr/>
            <p:nvPr/>
          </p:nvSpPr>
          <p:spPr>
            <a:xfrm>
              <a:off x="7251794" y="4466991"/>
              <a:ext cx="78847" cy="19133"/>
            </a:xfrm>
            <a:custGeom>
              <a:avLst/>
              <a:gdLst/>
              <a:ahLst/>
              <a:cxnLst/>
              <a:rect l="l" t="t" r="r" b="b"/>
              <a:pathLst>
                <a:path w="1430" h="347" extrusionOk="0">
                  <a:moveTo>
                    <a:pt x="661" y="1"/>
                  </a:moveTo>
                  <a:cubicBezTo>
                    <a:pt x="341" y="1"/>
                    <a:pt x="124" y="58"/>
                    <a:pt x="109" y="58"/>
                  </a:cubicBezTo>
                  <a:cubicBezTo>
                    <a:pt x="37" y="82"/>
                    <a:pt x="1" y="154"/>
                    <a:pt x="25" y="226"/>
                  </a:cubicBezTo>
                  <a:cubicBezTo>
                    <a:pt x="35" y="283"/>
                    <a:pt x="82" y="318"/>
                    <a:pt x="137" y="318"/>
                  </a:cubicBezTo>
                  <a:cubicBezTo>
                    <a:pt x="151" y="318"/>
                    <a:pt x="166" y="315"/>
                    <a:pt x="181" y="311"/>
                  </a:cubicBezTo>
                  <a:cubicBezTo>
                    <a:pt x="181" y="311"/>
                    <a:pt x="369" y="264"/>
                    <a:pt x="653" y="264"/>
                  </a:cubicBezTo>
                  <a:cubicBezTo>
                    <a:pt x="824" y="264"/>
                    <a:pt x="1029" y="281"/>
                    <a:pt x="1249" y="335"/>
                  </a:cubicBezTo>
                  <a:cubicBezTo>
                    <a:pt x="1262" y="346"/>
                    <a:pt x="1273" y="346"/>
                    <a:pt x="1286" y="346"/>
                  </a:cubicBezTo>
                  <a:cubicBezTo>
                    <a:pt x="1334" y="346"/>
                    <a:pt x="1393" y="298"/>
                    <a:pt x="1406" y="238"/>
                  </a:cubicBezTo>
                  <a:cubicBezTo>
                    <a:pt x="1430" y="178"/>
                    <a:pt x="1382" y="106"/>
                    <a:pt x="1310" y="82"/>
                  </a:cubicBezTo>
                  <a:cubicBezTo>
                    <a:pt x="1071" y="20"/>
                    <a:pt x="848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5"/>
            <p:cNvSpPr/>
            <p:nvPr/>
          </p:nvSpPr>
          <p:spPr>
            <a:xfrm>
              <a:off x="7236631" y="4519316"/>
              <a:ext cx="78791" cy="18416"/>
            </a:xfrm>
            <a:custGeom>
              <a:avLst/>
              <a:gdLst/>
              <a:ahLst/>
              <a:cxnLst/>
              <a:rect l="l" t="t" r="r" b="b"/>
              <a:pathLst>
                <a:path w="1429" h="334" extrusionOk="0">
                  <a:moveTo>
                    <a:pt x="663" y="0"/>
                  </a:moveTo>
                  <a:cubicBezTo>
                    <a:pt x="339" y="0"/>
                    <a:pt x="123" y="58"/>
                    <a:pt x="108" y="58"/>
                  </a:cubicBezTo>
                  <a:cubicBezTo>
                    <a:pt x="48" y="82"/>
                    <a:pt x="0" y="154"/>
                    <a:pt x="24" y="226"/>
                  </a:cubicBezTo>
                  <a:cubicBezTo>
                    <a:pt x="34" y="275"/>
                    <a:pt x="84" y="316"/>
                    <a:pt x="141" y="316"/>
                  </a:cubicBezTo>
                  <a:cubicBezTo>
                    <a:pt x="154" y="316"/>
                    <a:pt x="167" y="314"/>
                    <a:pt x="180" y="309"/>
                  </a:cubicBezTo>
                  <a:cubicBezTo>
                    <a:pt x="188" y="309"/>
                    <a:pt x="378" y="262"/>
                    <a:pt x="660" y="262"/>
                  </a:cubicBezTo>
                  <a:cubicBezTo>
                    <a:pt x="830" y="262"/>
                    <a:pt x="1032" y="279"/>
                    <a:pt x="1249" y="333"/>
                  </a:cubicBezTo>
                  <a:lnTo>
                    <a:pt x="1284" y="333"/>
                  </a:lnTo>
                  <a:cubicBezTo>
                    <a:pt x="1345" y="333"/>
                    <a:pt x="1393" y="298"/>
                    <a:pt x="1404" y="237"/>
                  </a:cubicBezTo>
                  <a:cubicBezTo>
                    <a:pt x="1428" y="165"/>
                    <a:pt x="1380" y="93"/>
                    <a:pt x="1321" y="82"/>
                  </a:cubicBezTo>
                  <a:cubicBezTo>
                    <a:pt x="1077" y="20"/>
                    <a:pt x="852" y="0"/>
                    <a:pt x="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5"/>
            <p:cNvSpPr/>
            <p:nvPr/>
          </p:nvSpPr>
          <p:spPr>
            <a:xfrm>
              <a:off x="7224005" y="4545120"/>
              <a:ext cx="78847" cy="19078"/>
            </a:xfrm>
            <a:custGeom>
              <a:avLst/>
              <a:gdLst/>
              <a:ahLst/>
              <a:cxnLst/>
              <a:rect l="l" t="t" r="r" b="b"/>
              <a:pathLst>
                <a:path w="1430" h="346" extrusionOk="0">
                  <a:moveTo>
                    <a:pt x="670" y="1"/>
                  </a:moveTo>
                  <a:cubicBezTo>
                    <a:pt x="344" y="1"/>
                    <a:pt x="124" y="62"/>
                    <a:pt x="109" y="70"/>
                  </a:cubicBezTo>
                  <a:cubicBezTo>
                    <a:pt x="37" y="81"/>
                    <a:pt x="1" y="153"/>
                    <a:pt x="25" y="225"/>
                  </a:cubicBezTo>
                  <a:cubicBezTo>
                    <a:pt x="36" y="288"/>
                    <a:pt x="91" y="324"/>
                    <a:pt x="153" y="324"/>
                  </a:cubicBezTo>
                  <a:cubicBezTo>
                    <a:pt x="162" y="324"/>
                    <a:pt x="172" y="323"/>
                    <a:pt x="181" y="321"/>
                  </a:cubicBezTo>
                  <a:cubicBezTo>
                    <a:pt x="181" y="321"/>
                    <a:pt x="371" y="269"/>
                    <a:pt x="658" y="269"/>
                  </a:cubicBezTo>
                  <a:cubicBezTo>
                    <a:pt x="827" y="269"/>
                    <a:pt x="1031" y="288"/>
                    <a:pt x="1249" y="345"/>
                  </a:cubicBezTo>
                  <a:lnTo>
                    <a:pt x="1285" y="345"/>
                  </a:lnTo>
                  <a:cubicBezTo>
                    <a:pt x="1345" y="345"/>
                    <a:pt x="1393" y="310"/>
                    <a:pt x="1406" y="249"/>
                  </a:cubicBezTo>
                  <a:cubicBezTo>
                    <a:pt x="1430" y="177"/>
                    <a:pt x="1382" y="105"/>
                    <a:pt x="1310" y="81"/>
                  </a:cubicBezTo>
                  <a:cubicBezTo>
                    <a:pt x="1074" y="20"/>
                    <a:pt x="855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5"/>
            <p:cNvSpPr/>
            <p:nvPr/>
          </p:nvSpPr>
          <p:spPr>
            <a:xfrm>
              <a:off x="6859384" y="2568023"/>
              <a:ext cx="593665" cy="363080"/>
            </a:xfrm>
            <a:custGeom>
              <a:avLst/>
              <a:gdLst/>
              <a:ahLst/>
              <a:cxnLst/>
              <a:rect l="l" t="t" r="r" b="b"/>
              <a:pathLst>
                <a:path w="10767" h="6585" extrusionOk="0">
                  <a:moveTo>
                    <a:pt x="1524" y="1"/>
                  </a:moveTo>
                  <a:cubicBezTo>
                    <a:pt x="1524" y="1"/>
                    <a:pt x="1236" y="529"/>
                    <a:pt x="912" y="1225"/>
                  </a:cubicBezTo>
                  <a:cubicBezTo>
                    <a:pt x="684" y="1729"/>
                    <a:pt x="432" y="2318"/>
                    <a:pt x="264" y="2846"/>
                  </a:cubicBezTo>
                  <a:cubicBezTo>
                    <a:pt x="168" y="3170"/>
                    <a:pt x="96" y="3458"/>
                    <a:pt x="72" y="3711"/>
                  </a:cubicBezTo>
                  <a:cubicBezTo>
                    <a:pt x="0" y="4503"/>
                    <a:pt x="2076" y="5523"/>
                    <a:pt x="4417" y="6111"/>
                  </a:cubicBezTo>
                  <a:cubicBezTo>
                    <a:pt x="4538" y="6147"/>
                    <a:pt x="4669" y="6171"/>
                    <a:pt x="4789" y="6207"/>
                  </a:cubicBezTo>
                  <a:cubicBezTo>
                    <a:pt x="5819" y="6438"/>
                    <a:pt x="6884" y="6585"/>
                    <a:pt x="7826" y="6585"/>
                  </a:cubicBezTo>
                  <a:cubicBezTo>
                    <a:pt x="8354" y="6585"/>
                    <a:pt x="8844" y="6538"/>
                    <a:pt x="9267" y="6435"/>
                  </a:cubicBezTo>
                  <a:cubicBezTo>
                    <a:pt x="9855" y="6303"/>
                    <a:pt x="10227" y="5583"/>
                    <a:pt x="10455" y="4791"/>
                  </a:cubicBezTo>
                  <a:cubicBezTo>
                    <a:pt x="10527" y="4575"/>
                    <a:pt x="10611" y="4346"/>
                    <a:pt x="10623" y="4130"/>
                  </a:cubicBezTo>
                  <a:cubicBezTo>
                    <a:pt x="10767" y="1910"/>
                    <a:pt x="10227" y="974"/>
                    <a:pt x="10227" y="974"/>
                  </a:cubicBez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5"/>
            <p:cNvSpPr/>
            <p:nvPr/>
          </p:nvSpPr>
          <p:spPr>
            <a:xfrm>
              <a:off x="7098238" y="2768225"/>
              <a:ext cx="346870" cy="522593"/>
            </a:xfrm>
            <a:custGeom>
              <a:avLst/>
              <a:gdLst/>
              <a:ahLst/>
              <a:cxnLst/>
              <a:rect l="l" t="t" r="r" b="b"/>
              <a:pathLst>
                <a:path w="6291" h="9478" extrusionOk="0">
                  <a:moveTo>
                    <a:pt x="2991" y="1"/>
                  </a:moveTo>
                  <a:cubicBezTo>
                    <a:pt x="2128" y="1"/>
                    <a:pt x="1333" y="157"/>
                    <a:pt x="950" y="643"/>
                  </a:cubicBezTo>
                  <a:cubicBezTo>
                    <a:pt x="865" y="739"/>
                    <a:pt x="793" y="859"/>
                    <a:pt x="758" y="1003"/>
                  </a:cubicBezTo>
                  <a:cubicBezTo>
                    <a:pt x="649" y="1339"/>
                    <a:pt x="553" y="1892"/>
                    <a:pt x="457" y="2576"/>
                  </a:cubicBezTo>
                  <a:cubicBezTo>
                    <a:pt x="230" y="4257"/>
                    <a:pt x="73" y="6765"/>
                    <a:pt x="1" y="9082"/>
                  </a:cubicBezTo>
                  <a:cubicBezTo>
                    <a:pt x="942" y="9343"/>
                    <a:pt x="1858" y="9478"/>
                    <a:pt x="2753" y="9478"/>
                  </a:cubicBezTo>
                  <a:cubicBezTo>
                    <a:pt x="3628" y="9478"/>
                    <a:pt x="4482" y="9349"/>
                    <a:pt x="5319" y="9082"/>
                  </a:cubicBezTo>
                  <a:cubicBezTo>
                    <a:pt x="5595" y="6465"/>
                    <a:pt x="6003" y="2672"/>
                    <a:pt x="6207" y="1147"/>
                  </a:cubicBezTo>
                  <a:cubicBezTo>
                    <a:pt x="6267" y="739"/>
                    <a:pt x="6291" y="499"/>
                    <a:pt x="6291" y="499"/>
                  </a:cubicBezTo>
                  <a:cubicBezTo>
                    <a:pt x="6291" y="499"/>
                    <a:pt x="4534" y="1"/>
                    <a:pt x="29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5"/>
            <p:cNvSpPr/>
            <p:nvPr/>
          </p:nvSpPr>
          <p:spPr>
            <a:xfrm>
              <a:off x="7264420" y="2832129"/>
              <a:ext cx="129077" cy="172801"/>
            </a:xfrm>
            <a:custGeom>
              <a:avLst/>
              <a:gdLst/>
              <a:ahLst/>
              <a:cxnLst/>
              <a:rect l="l" t="t" r="r" b="b"/>
              <a:pathLst>
                <a:path w="2341" h="3134" extrusionOk="0">
                  <a:moveTo>
                    <a:pt x="84" y="1"/>
                  </a:moveTo>
                  <a:cubicBezTo>
                    <a:pt x="36" y="12"/>
                    <a:pt x="0" y="49"/>
                    <a:pt x="0" y="97"/>
                  </a:cubicBezTo>
                  <a:cubicBezTo>
                    <a:pt x="84" y="1417"/>
                    <a:pt x="684" y="2161"/>
                    <a:pt x="1177" y="2570"/>
                  </a:cubicBezTo>
                  <a:cubicBezTo>
                    <a:pt x="1705" y="3002"/>
                    <a:pt x="2209" y="3122"/>
                    <a:pt x="2233" y="3133"/>
                  </a:cubicBezTo>
                  <a:lnTo>
                    <a:pt x="2257" y="3133"/>
                  </a:lnTo>
                  <a:cubicBezTo>
                    <a:pt x="2293" y="3133"/>
                    <a:pt x="2329" y="3109"/>
                    <a:pt x="2341" y="3061"/>
                  </a:cubicBezTo>
                  <a:cubicBezTo>
                    <a:pt x="2341" y="3013"/>
                    <a:pt x="2317" y="2978"/>
                    <a:pt x="2269" y="2965"/>
                  </a:cubicBezTo>
                  <a:cubicBezTo>
                    <a:pt x="2269" y="2954"/>
                    <a:pt x="1777" y="2845"/>
                    <a:pt x="1273" y="2426"/>
                  </a:cubicBezTo>
                  <a:cubicBezTo>
                    <a:pt x="601" y="1873"/>
                    <a:pt x="228" y="1093"/>
                    <a:pt x="168" y="84"/>
                  </a:cubicBezTo>
                  <a:cubicBezTo>
                    <a:pt x="168" y="36"/>
                    <a:pt x="120" y="1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5"/>
            <p:cNvSpPr/>
            <p:nvPr/>
          </p:nvSpPr>
          <p:spPr>
            <a:xfrm>
              <a:off x="6732955" y="2685465"/>
              <a:ext cx="407080" cy="587214"/>
            </a:xfrm>
            <a:custGeom>
              <a:avLst/>
              <a:gdLst/>
              <a:ahLst/>
              <a:cxnLst/>
              <a:rect l="l" t="t" r="r" b="b"/>
              <a:pathLst>
                <a:path w="7383" h="10650" extrusionOk="0">
                  <a:moveTo>
                    <a:pt x="3858" y="1"/>
                  </a:moveTo>
                  <a:cubicBezTo>
                    <a:pt x="3270" y="1"/>
                    <a:pt x="2778" y="189"/>
                    <a:pt x="2557" y="716"/>
                  </a:cubicBezTo>
                  <a:cubicBezTo>
                    <a:pt x="1801" y="2552"/>
                    <a:pt x="744" y="6646"/>
                    <a:pt x="0" y="9850"/>
                  </a:cubicBezTo>
                  <a:cubicBezTo>
                    <a:pt x="829" y="10299"/>
                    <a:pt x="2118" y="10649"/>
                    <a:pt x="3437" y="10649"/>
                  </a:cubicBezTo>
                  <a:cubicBezTo>
                    <a:pt x="3952" y="10649"/>
                    <a:pt x="4471" y="10596"/>
                    <a:pt x="4970" y="10475"/>
                  </a:cubicBezTo>
                  <a:cubicBezTo>
                    <a:pt x="5942" y="7402"/>
                    <a:pt x="7383" y="1160"/>
                    <a:pt x="7383" y="1160"/>
                  </a:cubicBezTo>
                  <a:cubicBezTo>
                    <a:pt x="7383" y="1160"/>
                    <a:pt x="5321" y="1"/>
                    <a:pt x="38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5"/>
            <p:cNvSpPr/>
            <p:nvPr/>
          </p:nvSpPr>
          <p:spPr>
            <a:xfrm>
              <a:off x="7359697" y="2818234"/>
              <a:ext cx="53042" cy="460067"/>
            </a:xfrm>
            <a:custGeom>
              <a:avLst/>
              <a:gdLst/>
              <a:ahLst/>
              <a:cxnLst/>
              <a:rect l="l" t="t" r="r" b="b"/>
              <a:pathLst>
                <a:path w="962" h="8344" extrusionOk="0">
                  <a:moveTo>
                    <a:pt x="877" y="0"/>
                  </a:moveTo>
                  <a:cubicBezTo>
                    <a:pt x="829" y="0"/>
                    <a:pt x="793" y="37"/>
                    <a:pt x="781" y="85"/>
                  </a:cubicBezTo>
                  <a:cubicBezTo>
                    <a:pt x="781" y="144"/>
                    <a:pt x="361" y="4562"/>
                    <a:pt x="1" y="8343"/>
                  </a:cubicBezTo>
                  <a:lnTo>
                    <a:pt x="180" y="8295"/>
                  </a:lnTo>
                  <a:cubicBezTo>
                    <a:pt x="541" y="4514"/>
                    <a:pt x="961" y="168"/>
                    <a:pt x="961" y="109"/>
                  </a:cubicBezTo>
                  <a:cubicBezTo>
                    <a:pt x="961" y="48"/>
                    <a:pt x="925" y="13"/>
                    <a:pt x="8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5"/>
            <p:cNvSpPr/>
            <p:nvPr/>
          </p:nvSpPr>
          <p:spPr>
            <a:xfrm>
              <a:off x="7092944" y="3235179"/>
              <a:ext cx="303863" cy="77192"/>
            </a:xfrm>
            <a:custGeom>
              <a:avLst/>
              <a:gdLst/>
              <a:ahLst/>
              <a:cxnLst/>
              <a:rect l="l" t="t" r="r" b="b"/>
              <a:pathLst>
                <a:path w="5511" h="1400" extrusionOk="0">
                  <a:moveTo>
                    <a:pt x="97" y="0"/>
                  </a:moveTo>
                  <a:cubicBezTo>
                    <a:pt x="1" y="337"/>
                    <a:pt x="1" y="649"/>
                    <a:pt x="13" y="817"/>
                  </a:cubicBezTo>
                  <a:cubicBezTo>
                    <a:pt x="1123" y="1266"/>
                    <a:pt x="2213" y="1400"/>
                    <a:pt x="3115" y="1400"/>
                  </a:cubicBezTo>
                  <a:cubicBezTo>
                    <a:pt x="4428" y="1400"/>
                    <a:pt x="5343" y="1117"/>
                    <a:pt x="5343" y="1117"/>
                  </a:cubicBezTo>
                  <a:cubicBezTo>
                    <a:pt x="5463" y="853"/>
                    <a:pt x="5511" y="613"/>
                    <a:pt x="5451" y="361"/>
                  </a:cubicBezTo>
                  <a:lnTo>
                    <a:pt x="5451" y="361"/>
                  </a:lnTo>
                  <a:cubicBezTo>
                    <a:pt x="4627" y="533"/>
                    <a:pt x="3882" y="598"/>
                    <a:pt x="3228" y="598"/>
                  </a:cubicBezTo>
                  <a:cubicBezTo>
                    <a:pt x="1245" y="598"/>
                    <a:pt x="97" y="0"/>
                    <a:pt x="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5"/>
            <p:cNvSpPr/>
            <p:nvPr/>
          </p:nvSpPr>
          <p:spPr>
            <a:xfrm>
              <a:off x="6952014" y="2884233"/>
              <a:ext cx="134370" cy="386734"/>
            </a:xfrm>
            <a:custGeom>
              <a:avLst/>
              <a:gdLst/>
              <a:ahLst/>
              <a:cxnLst/>
              <a:rect l="l" t="t" r="r" b="b"/>
              <a:pathLst>
                <a:path w="2437" h="7014" extrusionOk="0">
                  <a:moveTo>
                    <a:pt x="2341" y="1"/>
                  </a:moveTo>
                  <a:cubicBezTo>
                    <a:pt x="2302" y="1"/>
                    <a:pt x="2267" y="24"/>
                    <a:pt x="2257" y="64"/>
                  </a:cubicBezTo>
                  <a:cubicBezTo>
                    <a:pt x="2233" y="112"/>
                    <a:pt x="1045" y="3893"/>
                    <a:pt x="1" y="7014"/>
                  </a:cubicBezTo>
                  <a:lnTo>
                    <a:pt x="193" y="6990"/>
                  </a:lnTo>
                  <a:cubicBezTo>
                    <a:pt x="1237" y="3881"/>
                    <a:pt x="2401" y="172"/>
                    <a:pt x="2425" y="112"/>
                  </a:cubicBezTo>
                  <a:cubicBezTo>
                    <a:pt x="2437" y="64"/>
                    <a:pt x="2413" y="16"/>
                    <a:pt x="2365" y="4"/>
                  </a:cubicBezTo>
                  <a:cubicBezTo>
                    <a:pt x="2357" y="2"/>
                    <a:pt x="2349" y="1"/>
                    <a:pt x="2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5"/>
            <p:cNvSpPr/>
            <p:nvPr/>
          </p:nvSpPr>
          <p:spPr>
            <a:xfrm>
              <a:off x="6724354" y="3189526"/>
              <a:ext cx="297191" cy="90867"/>
            </a:xfrm>
            <a:custGeom>
              <a:avLst/>
              <a:gdLst/>
              <a:ahLst/>
              <a:cxnLst/>
              <a:rect l="l" t="t" r="r" b="b"/>
              <a:pathLst>
                <a:path w="5390" h="1648" extrusionOk="0">
                  <a:moveTo>
                    <a:pt x="276" y="1"/>
                  </a:moveTo>
                  <a:cubicBezTo>
                    <a:pt x="132" y="193"/>
                    <a:pt x="25" y="457"/>
                    <a:pt x="1" y="756"/>
                  </a:cubicBezTo>
                  <a:cubicBezTo>
                    <a:pt x="1399" y="1475"/>
                    <a:pt x="2766" y="1647"/>
                    <a:pt x="3755" y="1647"/>
                  </a:cubicBezTo>
                  <a:cubicBezTo>
                    <a:pt x="4667" y="1647"/>
                    <a:pt x="5258" y="1501"/>
                    <a:pt x="5258" y="1501"/>
                  </a:cubicBezTo>
                  <a:cubicBezTo>
                    <a:pt x="5390" y="1261"/>
                    <a:pt x="5390" y="1033"/>
                    <a:pt x="5342" y="793"/>
                  </a:cubicBezTo>
                  <a:lnTo>
                    <a:pt x="5342" y="793"/>
                  </a:lnTo>
                  <a:cubicBezTo>
                    <a:pt x="4870" y="855"/>
                    <a:pt x="4428" y="881"/>
                    <a:pt x="4016" y="881"/>
                  </a:cubicBezTo>
                  <a:cubicBezTo>
                    <a:pt x="1637" y="881"/>
                    <a:pt x="276" y="1"/>
                    <a:pt x="2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5"/>
            <p:cNvSpPr/>
            <p:nvPr/>
          </p:nvSpPr>
          <p:spPr>
            <a:xfrm>
              <a:off x="7264420" y="2636228"/>
              <a:ext cx="182009" cy="227056"/>
            </a:xfrm>
            <a:custGeom>
              <a:avLst/>
              <a:gdLst/>
              <a:ahLst/>
              <a:cxnLst/>
              <a:rect l="l" t="t" r="r" b="b"/>
              <a:pathLst>
                <a:path w="3301" h="4118" extrusionOk="0">
                  <a:moveTo>
                    <a:pt x="120" y="1"/>
                  </a:moveTo>
                  <a:cubicBezTo>
                    <a:pt x="60" y="1"/>
                    <a:pt x="12" y="49"/>
                    <a:pt x="12" y="97"/>
                  </a:cubicBezTo>
                  <a:cubicBezTo>
                    <a:pt x="12" y="252"/>
                    <a:pt x="0" y="3805"/>
                    <a:pt x="1705" y="4106"/>
                  </a:cubicBezTo>
                  <a:cubicBezTo>
                    <a:pt x="1753" y="4106"/>
                    <a:pt x="1812" y="4118"/>
                    <a:pt x="1873" y="4118"/>
                  </a:cubicBezTo>
                  <a:cubicBezTo>
                    <a:pt x="2076" y="4118"/>
                    <a:pt x="2269" y="4045"/>
                    <a:pt x="2425" y="3901"/>
                  </a:cubicBezTo>
                  <a:cubicBezTo>
                    <a:pt x="3301" y="3122"/>
                    <a:pt x="3157" y="481"/>
                    <a:pt x="3145" y="372"/>
                  </a:cubicBezTo>
                  <a:cubicBezTo>
                    <a:pt x="3145" y="313"/>
                    <a:pt x="3097" y="276"/>
                    <a:pt x="3037" y="276"/>
                  </a:cubicBezTo>
                  <a:cubicBezTo>
                    <a:pt x="2989" y="276"/>
                    <a:pt x="2941" y="324"/>
                    <a:pt x="2941" y="385"/>
                  </a:cubicBezTo>
                  <a:cubicBezTo>
                    <a:pt x="2953" y="409"/>
                    <a:pt x="3097" y="3037"/>
                    <a:pt x="2293" y="3746"/>
                  </a:cubicBezTo>
                  <a:cubicBezTo>
                    <a:pt x="2170" y="3859"/>
                    <a:pt x="2032" y="3913"/>
                    <a:pt x="1868" y="3913"/>
                  </a:cubicBezTo>
                  <a:cubicBezTo>
                    <a:pt x="1824" y="3913"/>
                    <a:pt x="1777" y="3909"/>
                    <a:pt x="1729" y="3901"/>
                  </a:cubicBezTo>
                  <a:cubicBezTo>
                    <a:pt x="204" y="3637"/>
                    <a:pt x="216" y="132"/>
                    <a:pt x="216" y="97"/>
                  </a:cubicBezTo>
                  <a:cubicBezTo>
                    <a:pt x="216" y="49"/>
                    <a:pt x="168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5"/>
            <p:cNvSpPr/>
            <p:nvPr/>
          </p:nvSpPr>
          <p:spPr>
            <a:xfrm>
              <a:off x="6917609" y="1763246"/>
              <a:ext cx="713534" cy="904531"/>
            </a:xfrm>
            <a:custGeom>
              <a:avLst/>
              <a:gdLst/>
              <a:ahLst/>
              <a:cxnLst/>
              <a:rect l="l" t="t" r="r" b="b"/>
              <a:pathLst>
                <a:path w="12941" h="16405" extrusionOk="0">
                  <a:moveTo>
                    <a:pt x="9039" y="1"/>
                  </a:moveTo>
                  <a:lnTo>
                    <a:pt x="5306" y="193"/>
                  </a:lnTo>
                  <a:lnTo>
                    <a:pt x="4946" y="205"/>
                  </a:lnTo>
                  <a:cubicBezTo>
                    <a:pt x="4669" y="229"/>
                    <a:pt x="4394" y="229"/>
                    <a:pt x="4141" y="241"/>
                  </a:cubicBezTo>
                  <a:cubicBezTo>
                    <a:pt x="3901" y="241"/>
                    <a:pt x="3685" y="253"/>
                    <a:pt x="3517" y="289"/>
                  </a:cubicBezTo>
                  <a:cubicBezTo>
                    <a:pt x="3205" y="337"/>
                    <a:pt x="3025" y="325"/>
                    <a:pt x="2713" y="409"/>
                  </a:cubicBezTo>
                  <a:cubicBezTo>
                    <a:pt x="1969" y="601"/>
                    <a:pt x="1957" y="1585"/>
                    <a:pt x="1693" y="2810"/>
                  </a:cubicBezTo>
                  <a:cubicBezTo>
                    <a:pt x="1681" y="2834"/>
                    <a:pt x="1681" y="2846"/>
                    <a:pt x="1681" y="2870"/>
                  </a:cubicBezTo>
                  <a:cubicBezTo>
                    <a:pt x="1681" y="2882"/>
                    <a:pt x="1669" y="2882"/>
                    <a:pt x="1669" y="2894"/>
                  </a:cubicBezTo>
                  <a:cubicBezTo>
                    <a:pt x="1621" y="3098"/>
                    <a:pt x="1573" y="3302"/>
                    <a:pt x="1513" y="3506"/>
                  </a:cubicBezTo>
                  <a:cubicBezTo>
                    <a:pt x="1441" y="3734"/>
                    <a:pt x="1369" y="3950"/>
                    <a:pt x="1297" y="4178"/>
                  </a:cubicBezTo>
                  <a:cubicBezTo>
                    <a:pt x="817" y="5511"/>
                    <a:pt x="289" y="6111"/>
                    <a:pt x="348" y="6963"/>
                  </a:cubicBezTo>
                  <a:cubicBezTo>
                    <a:pt x="396" y="7731"/>
                    <a:pt x="1153" y="8811"/>
                    <a:pt x="1356" y="9040"/>
                  </a:cubicBezTo>
                  <a:lnTo>
                    <a:pt x="1428" y="9112"/>
                  </a:lnTo>
                  <a:lnTo>
                    <a:pt x="1428" y="9123"/>
                  </a:lnTo>
                  <a:cubicBezTo>
                    <a:pt x="1417" y="9160"/>
                    <a:pt x="1417" y="9195"/>
                    <a:pt x="1417" y="9219"/>
                  </a:cubicBezTo>
                  <a:cubicBezTo>
                    <a:pt x="1393" y="9352"/>
                    <a:pt x="1356" y="9507"/>
                    <a:pt x="1332" y="9676"/>
                  </a:cubicBezTo>
                  <a:cubicBezTo>
                    <a:pt x="804" y="12569"/>
                    <a:pt x="1" y="15138"/>
                    <a:pt x="1" y="15138"/>
                  </a:cubicBezTo>
                  <a:cubicBezTo>
                    <a:pt x="1" y="15138"/>
                    <a:pt x="4950" y="16405"/>
                    <a:pt x="9060" y="16405"/>
                  </a:cubicBezTo>
                  <a:cubicBezTo>
                    <a:pt x="9239" y="16405"/>
                    <a:pt x="9416" y="16402"/>
                    <a:pt x="9591" y="16397"/>
                  </a:cubicBezTo>
                  <a:cubicBezTo>
                    <a:pt x="9483" y="14549"/>
                    <a:pt x="9495" y="11681"/>
                    <a:pt x="9495" y="11681"/>
                  </a:cubicBezTo>
                  <a:cubicBezTo>
                    <a:pt x="9543" y="11417"/>
                    <a:pt x="9567" y="11152"/>
                    <a:pt x="9603" y="10864"/>
                  </a:cubicBezTo>
                  <a:cubicBezTo>
                    <a:pt x="9639" y="10588"/>
                    <a:pt x="9687" y="10312"/>
                    <a:pt x="9771" y="10036"/>
                  </a:cubicBezTo>
                  <a:cubicBezTo>
                    <a:pt x="10251" y="8776"/>
                    <a:pt x="10791" y="7888"/>
                    <a:pt x="11295" y="6579"/>
                  </a:cubicBezTo>
                  <a:cubicBezTo>
                    <a:pt x="11319" y="6495"/>
                    <a:pt x="11356" y="6411"/>
                    <a:pt x="11391" y="6327"/>
                  </a:cubicBezTo>
                  <a:cubicBezTo>
                    <a:pt x="11404" y="6279"/>
                    <a:pt x="11428" y="6219"/>
                    <a:pt x="11452" y="6171"/>
                  </a:cubicBezTo>
                  <a:cubicBezTo>
                    <a:pt x="11620" y="5762"/>
                    <a:pt x="11788" y="5354"/>
                    <a:pt x="11967" y="4970"/>
                  </a:cubicBezTo>
                  <a:cubicBezTo>
                    <a:pt x="12760" y="3266"/>
                    <a:pt x="12940" y="1334"/>
                    <a:pt x="11188" y="685"/>
                  </a:cubicBezTo>
                  <a:cubicBezTo>
                    <a:pt x="11055" y="637"/>
                    <a:pt x="10935" y="601"/>
                    <a:pt x="10815" y="553"/>
                  </a:cubicBezTo>
                  <a:cubicBezTo>
                    <a:pt x="10203" y="337"/>
                    <a:pt x="9675" y="181"/>
                    <a:pt x="9363" y="85"/>
                  </a:cubicBezTo>
                  <a:cubicBezTo>
                    <a:pt x="9231" y="49"/>
                    <a:pt x="9147" y="25"/>
                    <a:pt x="9087" y="13"/>
                  </a:cubicBezTo>
                  <a:cubicBezTo>
                    <a:pt x="9051" y="1"/>
                    <a:pt x="9039" y="1"/>
                    <a:pt x="9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5"/>
            <p:cNvSpPr/>
            <p:nvPr/>
          </p:nvSpPr>
          <p:spPr>
            <a:xfrm>
              <a:off x="7060579" y="2341577"/>
              <a:ext cx="224354" cy="119979"/>
            </a:xfrm>
            <a:custGeom>
              <a:avLst/>
              <a:gdLst/>
              <a:ahLst/>
              <a:cxnLst/>
              <a:rect l="l" t="t" r="r" b="b"/>
              <a:pathLst>
                <a:path w="4069" h="2176" extrusionOk="0">
                  <a:moveTo>
                    <a:pt x="90" y="1"/>
                  </a:moveTo>
                  <a:cubicBezTo>
                    <a:pt x="51" y="1"/>
                    <a:pt x="23" y="32"/>
                    <a:pt x="12" y="63"/>
                  </a:cubicBezTo>
                  <a:cubicBezTo>
                    <a:pt x="0" y="111"/>
                    <a:pt x="24" y="147"/>
                    <a:pt x="72" y="159"/>
                  </a:cubicBezTo>
                  <a:cubicBezTo>
                    <a:pt x="96" y="171"/>
                    <a:pt x="2797" y="723"/>
                    <a:pt x="3925" y="2139"/>
                  </a:cubicBezTo>
                  <a:cubicBezTo>
                    <a:pt x="3937" y="2163"/>
                    <a:pt x="3961" y="2176"/>
                    <a:pt x="3985" y="2176"/>
                  </a:cubicBezTo>
                  <a:cubicBezTo>
                    <a:pt x="3997" y="2176"/>
                    <a:pt x="4021" y="2163"/>
                    <a:pt x="4033" y="2152"/>
                  </a:cubicBezTo>
                  <a:cubicBezTo>
                    <a:pt x="4069" y="2128"/>
                    <a:pt x="4069" y="2080"/>
                    <a:pt x="4045" y="2043"/>
                  </a:cubicBezTo>
                  <a:cubicBezTo>
                    <a:pt x="2893" y="579"/>
                    <a:pt x="216" y="27"/>
                    <a:pt x="108" y="3"/>
                  </a:cubicBezTo>
                  <a:cubicBezTo>
                    <a:pt x="102" y="1"/>
                    <a:pt x="95" y="1"/>
                    <a:pt x="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5"/>
            <p:cNvSpPr/>
            <p:nvPr/>
          </p:nvSpPr>
          <p:spPr>
            <a:xfrm>
              <a:off x="7009577" y="2257493"/>
              <a:ext cx="318419" cy="29057"/>
            </a:xfrm>
            <a:custGeom>
              <a:avLst/>
              <a:gdLst/>
              <a:ahLst/>
              <a:cxnLst/>
              <a:rect l="l" t="t" r="r" b="b"/>
              <a:pathLst>
                <a:path w="5775" h="527" extrusionOk="0">
                  <a:moveTo>
                    <a:pt x="85" y="1"/>
                  </a:moveTo>
                  <a:cubicBezTo>
                    <a:pt x="49" y="1"/>
                    <a:pt x="23" y="24"/>
                    <a:pt x="13" y="63"/>
                  </a:cubicBezTo>
                  <a:cubicBezTo>
                    <a:pt x="1" y="100"/>
                    <a:pt x="37" y="148"/>
                    <a:pt x="73" y="159"/>
                  </a:cubicBezTo>
                  <a:cubicBezTo>
                    <a:pt x="97" y="159"/>
                    <a:pt x="1549" y="460"/>
                    <a:pt x="3254" y="519"/>
                  </a:cubicBezTo>
                  <a:cubicBezTo>
                    <a:pt x="3404" y="524"/>
                    <a:pt x="3557" y="526"/>
                    <a:pt x="3710" y="526"/>
                  </a:cubicBezTo>
                  <a:cubicBezTo>
                    <a:pt x="4375" y="526"/>
                    <a:pt x="5059" y="481"/>
                    <a:pt x="5703" y="364"/>
                  </a:cubicBezTo>
                  <a:cubicBezTo>
                    <a:pt x="5751" y="364"/>
                    <a:pt x="5775" y="316"/>
                    <a:pt x="5775" y="279"/>
                  </a:cubicBezTo>
                  <a:cubicBezTo>
                    <a:pt x="5762" y="231"/>
                    <a:pt x="5727" y="207"/>
                    <a:pt x="5679" y="207"/>
                  </a:cubicBezTo>
                  <a:cubicBezTo>
                    <a:pt x="5053" y="321"/>
                    <a:pt x="4386" y="363"/>
                    <a:pt x="3739" y="363"/>
                  </a:cubicBezTo>
                  <a:cubicBezTo>
                    <a:pt x="1853" y="363"/>
                    <a:pt x="136" y="4"/>
                    <a:pt x="109" y="4"/>
                  </a:cubicBezTo>
                  <a:cubicBezTo>
                    <a:pt x="101" y="2"/>
                    <a:pt x="92" y="1"/>
                    <a:pt x="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5"/>
            <p:cNvSpPr/>
            <p:nvPr/>
          </p:nvSpPr>
          <p:spPr>
            <a:xfrm>
              <a:off x="7394158" y="2091972"/>
              <a:ext cx="101288" cy="549611"/>
            </a:xfrm>
            <a:custGeom>
              <a:avLst/>
              <a:gdLst/>
              <a:ahLst/>
              <a:cxnLst/>
              <a:rect l="l" t="t" r="r" b="b"/>
              <a:pathLst>
                <a:path w="1837" h="9968" extrusionOk="0">
                  <a:moveTo>
                    <a:pt x="1749" y="0"/>
                  </a:moveTo>
                  <a:cubicBezTo>
                    <a:pt x="1719" y="0"/>
                    <a:pt x="1686" y="16"/>
                    <a:pt x="1668" y="53"/>
                  </a:cubicBezTo>
                  <a:cubicBezTo>
                    <a:pt x="1656" y="77"/>
                    <a:pt x="528" y="2454"/>
                    <a:pt x="264" y="4878"/>
                  </a:cubicBezTo>
                  <a:cubicBezTo>
                    <a:pt x="0" y="7291"/>
                    <a:pt x="120" y="9872"/>
                    <a:pt x="120" y="9896"/>
                  </a:cubicBezTo>
                  <a:cubicBezTo>
                    <a:pt x="120" y="9931"/>
                    <a:pt x="156" y="9968"/>
                    <a:pt x="192" y="9968"/>
                  </a:cubicBezTo>
                  <a:lnTo>
                    <a:pt x="204" y="9968"/>
                  </a:lnTo>
                  <a:cubicBezTo>
                    <a:pt x="240" y="9968"/>
                    <a:pt x="276" y="9931"/>
                    <a:pt x="276" y="9883"/>
                  </a:cubicBezTo>
                  <a:cubicBezTo>
                    <a:pt x="276" y="9859"/>
                    <a:pt x="156" y="7303"/>
                    <a:pt x="420" y="4890"/>
                  </a:cubicBezTo>
                  <a:cubicBezTo>
                    <a:pt x="684" y="2489"/>
                    <a:pt x="1801" y="137"/>
                    <a:pt x="1812" y="112"/>
                  </a:cubicBezTo>
                  <a:cubicBezTo>
                    <a:pt x="1836" y="77"/>
                    <a:pt x="1825" y="29"/>
                    <a:pt x="1777" y="5"/>
                  </a:cubicBezTo>
                  <a:cubicBezTo>
                    <a:pt x="1768" y="2"/>
                    <a:pt x="1758" y="0"/>
                    <a:pt x="1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5"/>
            <p:cNvSpPr/>
            <p:nvPr/>
          </p:nvSpPr>
          <p:spPr>
            <a:xfrm>
              <a:off x="7143946" y="1763246"/>
              <a:ext cx="289968" cy="170265"/>
            </a:xfrm>
            <a:custGeom>
              <a:avLst/>
              <a:gdLst/>
              <a:ahLst/>
              <a:cxnLst/>
              <a:rect l="l" t="t" r="r" b="b"/>
              <a:pathLst>
                <a:path w="5259" h="3088" extrusionOk="0">
                  <a:moveTo>
                    <a:pt x="4934" y="1"/>
                  </a:moveTo>
                  <a:lnTo>
                    <a:pt x="1201" y="193"/>
                  </a:lnTo>
                  <a:lnTo>
                    <a:pt x="841" y="205"/>
                  </a:lnTo>
                  <a:cubicBezTo>
                    <a:pt x="564" y="229"/>
                    <a:pt x="289" y="229"/>
                    <a:pt x="36" y="241"/>
                  </a:cubicBezTo>
                  <a:cubicBezTo>
                    <a:pt x="1" y="1118"/>
                    <a:pt x="108" y="3026"/>
                    <a:pt x="1597" y="3086"/>
                  </a:cubicBezTo>
                  <a:cubicBezTo>
                    <a:pt x="1621" y="3087"/>
                    <a:pt x="1645" y="3088"/>
                    <a:pt x="1669" y="3088"/>
                  </a:cubicBezTo>
                  <a:cubicBezTo>
                    <a:pt x="3382" y="3088"/>
                    <a:pt x="4950" y="594"/>
                    <a:pt x="5258" y="85"/>
                  </a:cubicBezTo>
                  <a:cubicBezTo>
                    <a:pt x="5126" y="49"/>
                    <a:pt x="5042" y="25"/>
                    <a:pt x="4982" y="13"/>
                  </a:cubicBezTo>
                  <a:cubicBezTo>
                    <a:pt x="4946" y="1"/>
                    <a:pt x="4934" y="1"/>
                    <a:pt x="4934" y="1"/>
                  </a:cubicBezTo>
                  <a:close/>
                </a:path>
              </a:pathLst>
            </a:custGeom>
            <a:solidFill>
              <a:srgbClr val="E295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5"/>
            <p:cNvSpPr/>
            <p:nvPr/>
          </p:nvSpPr>
          <p:spPr>
            <a:xfrm>
              <a:off x="7157179" y="1759993"/>
              <a:ext cx="234334" cy="163538"/>
            </a:xfrm>
            <a:custGeom>
              <a:avLst/>
              <a:gdLst/>
              <a:ahLst/>
              <a:cxnLst/>
              <a:rect l="l" t="t" r="r" b="b"/>
              <a:pathLst>
                <a:path w="4250" h="2966" extrusionOk="0">
                  <a:moveTo>
                    <a:pt x="4130" y="0"/>
                  </a:moveTo>
                  <a:cubicBezTo>
                    <a:pt x="4093" y="0"/>
                    <a:pt x="4058" y="12"/>
                    <a:pt x="4045" y="48"/>
                  </a:cubicBezTo>
                  <a:cubicBezTo>
                    <a:pt x="3517" y="996"/>
                    <a:pt x="2425" y="2725"/>
                    <a:pt x="1489" y="2761"/>
                  </a:cubicBezTo>
                  <a:cubicBezTo>
                    <a:pt x="1458" y="2763"/>
                    <a:pt x="1427" y="2765"/>
                    <a:pt x="1397" y="2765"/>
                  </a:cubicBezTo>
                  <a:cubicBezTo>
                    <a:pt x="1130" y="2765"/>
                    <a:pt x="920" y="2668"/>
                    <a:pt x="769" y="2484"/>
                  </a:cubicBezTo>
                  <a:cubicBezTo>
                    <a:pt x="204" y="1836"/>
                    <a:pt x="516" y="288"/>
                    <a:pt x="516" y="276"/>
                  </a:cubicBezTo>
                  <a:cubicBezTo>
                    <a:pt x="529" y="216"/>
                    <a:pt x="492" y="168"/>
                    <a:pt x="444" y="156"/>
                  </a:cubicBezTo>
                  <a:cubicBezTo>
                    <a:pt x="438" y="154"/>
                    <a:pt x="432" y="154"/>
                    <a:pt x="425" y="154"/>
                  </a:cubicBezTo>
                  <a:cubicBezTo>
                    <a:pt x="382" y="154"/>
                    <a:pt x="335" y="186"/>
                    <a:pt x="324" y="228"/>
                  </a:cubicBezTo>
                  <a:cubicBezTo>
                    <a:pt x="313" y="300"/>
                    <a:pt x="1" y="1897"/>
                    <a:pt x="612" y="2617"/>
                  </a:cubicBezTo>
                  <a:cubicBezTo>
                    <a:pt x="817" y="2856"/>
                    <a:pt x="1087" y="2966"/>
                    <a:pt x="1432" y="2966"/>
                  </a:cubicBezTo>
                  <a:cubicBezTo>
                    <a:pt x="1451" y="2966"/>
                    <a:pt x="1470" y="2965"/>
                    <a:pt x="1489" y="2965"/>
                  </a:cubicBezTo>
                  <a:cubicBezTo>
                    <a:pt x="1537" y="2965"/>
                    <a:pt x="1573" y="2953"/>
                    <a:pt x="1609" y="2953"/>
                  </a:cubicBezTo>
                  <a:cubicBezTo>
                    <a:pt x="2629" y="2785"/>
                    <a:pt x="3698" y="1092"/>
                    <a:pt x="4214" y="144"/>
                  </a:cubicBezTo>
                  <a:cubicBezTo>
                    <a:pt x="4250" y="84"/>
                    <a:pt x="4202" y="0"/>
                    <a:pt x="4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5"/>
            <p:cNvSpPr/>
            <p:nvPr/>
          </p:nvSpPr>
          <p:spPr>
            <a:xfrm>
              <a:off x="7147916" y="1907209"/>
              <a:ext cx="215808" cy="68756"/>
            </a:xfrm>
            <a:custGeom>
              <a:avLst/>
              <a:gdLst/>
              <a:ahLst/>
              <a:cxnLst/>
              <a:rect l="l" t="t" r="r" b="b"/>
              <a:pathLst>
                <a:path w="3914" h="1247" extrusionOk="0">
                  <a:moveTo>
                    <a:pt x="3824" y="1"/>
                  </a:moveTo>
                  <a:cubicBezTo>
                    <a:pt x="3803" y="1"/>
                    <a:pt x="3782" y="7"/>
                    <a:pt x="3770" y="19"/>
                  </a:cubicBezTo>
                  <a:cubicBezTo>
                    <a:pt x="3751" y="28"/>
                    <a:pt x="2639" y="1093"/>
                    <a:pt x="1253" y="1093"/>
                  </a:cubicBezTo>
                  <a:cubicBezTo>
                    <a:pt x="889" y="1093"/>
                    <a:pt x="507" y="1020"/>
                    <a:pt x="121" y="835"/>
                  </a:cubicBezTo>
                  <a:cubicBezTo>
                    <a:pt x="108" y="827"/>
                    <a:pt x="95" y="823"/>
                    <a:pt x="82" y="823"/>
                  </a:cubicBezTo>
                  <a:cubicBezTo>
                    <a:pt x="56" y="823"/>
                    <a:pt x="32" y="839"/>
                    <a:pt x="25" y="871"/>
                  </a:cubicBezTo>
                  <a:cubicBezTo>
                    <a:pt x="1" y="907"/>
                    <a:pt x="12" y="955"/>
                    <a:pt x="60" y="967"/>
                  </a:cubicBezTo>
                  <a:cubicBezTo>
                    <a:pt x="409" y="1147"/>
                    <a:pt x="793" y="1231"/>
                    <a:pt x="1177" y="1243"/>
                  </a:cubicBezTo>
                  <a:cubicBezTo>
                    <a:pt x="1219" y="1245"/>
                    <a:pt x="1262" y="1246"/>
                    <a:pt x="1304" y="1246"/>
                  </a:cubicBezTo>
                  <a:cubicBezTo>
                    <a:pt x="1768" y="1246"/>
                    <a:pt x="2240" y="1127"/>
                    <a:pt x="2714" y="907"/>
                  </a:cubicBezTo>
                  <a:cubicBezTo>
                    <a:pt x="3410" y="583"/>
                    <a:pt x="3853" y="151"/>
                    <a:pt x="3877" y="127"/>
                  </a:cubicBezTo>
                  <a:cubicBezTo>
                    <a:pt x="3914" y="103"/>
                    <a:pt x="3914" y="55"/>
                    <a:pt x="3877" y="19"/>
                  </a:cubicBezTo>
                  <a:cubicBezTo>
                    <a:pt x="3865" y="7"/>
                    <a:pt x="3844" y="1"/>
                    <a:pt x="38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5"/>
            <p:cNvSpPr/>
            <p:nvPr/>
          </p:nvSpPr>
          <p:spPr>
            <a:xfrm>
              <a:off x="6979142" y="1851300"/>
              <a:ext cx="43118" cy="140380"/>
            </a:xfrm>
            <a:custGeom>
              <a:avLst/>
              <a:gdLst/>
              <a:ahLst/>
              <a:cxnLst/>
              <a:rect l="l" t="t" r="r" b="b"/>
              <a:pathLst>
                <a:path w="782" h="2546" extrusionOk="0">
                  <a:moveTo>
                    <a:pt x="685" y="1"/>
                  </a:moveTo>
                  <a:cubicBezTo>
                    <a:pt x="637" y="1"/>
                    <a:pt x="589" y="36"/>
                    <a:pt x="577" y="84"/>
                  </a:cubicBezTo>
                  <a:cubicBezTo>
                    <a:pt x="505" y="1033"/>
                    <a:pt x="264" y="1825"/>
                    <a:pt x="0" y="2521"/>
                  </a:cubicBezTo>
                  <a:cubicBezTo>
                    <a:pt x="24" y="2533"/>
                    <a:pt x="37" y="2533"/>
                    <a:pt x="61" y="2533"/>
                  </a:cubicBezTo>
                  <a:cubicBezTo>
                    <a:pt x="96" y="2533"/>
                    <a:pt x="120" y="2545"/>
                    <a:pt x="157" y="2545"/>
                  </a:cubicBezTo>
                  <a:lnTo>
                    <a:pt x="205" y="2545"/>
                  </a:lnTo>
                  <a:cubicBezTo>
                    <a:pt x="457" y="1837"/>
                    <a:pt x="685" y="1045"/>
                    <a:pt x="769" y="108"/>
                  </a:cubicBezTo>
                  <a:cubicBezTo>
                    <a:pt x="781" y="49"/>
                    <a:pt x="733" y="1"/>
                    <a:pt x="6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5"/>
            <p:cNvSpPr/>
            <p:nvPr/>
          </p:nvSpPr>
          <p:spPr>
            <a:xfrm>
              <a:off x="7169089" y="1932186"/>
              <a:ext cx="216415" cy="250710"/>
            </a:xfrm>
            <a:custGeom>
              <a:avLst/>
              <a:gdLst/>
              <a:ahLst/>
              <a:cxnLst/>
              <a:rect l="l" t="t" r="r" b="b"/>
              <a:pathLst>
                <a:path w="3925" h="4547" extrusionOk="0">
                  <a:moveTo>
                    <a:pt x="1883" y="1"/>
                  </a:moveTo>
                  <a:cubicBezTo>
                    <a:pt x="1400" y="1"/>
                    <a:pt x="610" y="369"/>
                    <a:pt x="348" y="670"/>
                  </a:cubicBezTo>
                  <a:cubicBezTo>
                    <a:pt x="49" y="1018"/>
                    <a:pt x="1" y="2506"/>
                    <a:pt x="12" y="2687"/>
                  </a:cubicBezTo>
                  <a:cubicBezTo>
                    <a:pt x="25" y="2866"/>
                    <a:pt x="145" y="3611"/>
                    <a:pt x="625" y="3863"/>
                  </a:cubicBezTo>
                  <a:cubicBezTo>
                    <a:pt x="649" y="3876"/>
                    <a:pt x="677" y="3882"/>
                    <a:pt x="705" y="3882"/>
                  </a:cubicBezTo>
                  <a:cubicBezTo>
                    <a:pt x="862" y="3882"/>
                    <a:pt x="1063" y="3712"/>
                    <a:pt x="1033" y="3611"/>
                  </a:cubicBezTo>
                  <a:lnTo>
                    <a:pt x="1033" y="3611"/>
                  </a:lnTo>
                  <a:cubicBezTo>
                    <a:pt x="1129" y="3779"/>
                    <a:pt x="1417" y="3911"/>
                    <a:pt x="1753" y="3935"/>
                  </a:cubicBezTo>
                  <a:cubicBezTo>
                    <a:pt x="1981" y="3947"/>
                    <a:pt x="2365" y="4463"/>
                    <a:pt x="2365" y="4463"/>
                  </a:cubicBezTo>
                  <a:cubicBezTo>
                    <a:pt x="2503" y="4520"/>
                    <a:pt x="2638" y="4546"/>
                    <a:pt x="2767" y="4546"/>
                  </a:cubicBezTo>
                  <a:cubicBezTo>
                    <a:pt x="3424" y="4546"/>
                    <a:pt x="3924" y="3879"/>
                    <a:pt x="3853" y="3287"/>
                  </a:cubicBezTo>
                  <a:cubicBezTo>
                    <a:pt x="3853" y="3287"/>
                    <a:pt x="3410" y="2639"/>
                    <a:pt x="3301" y="2207"/>
                  </a:cubicBezTo>
                  <a:cubicBezTo>
                    <a:pt x="3122" y="1535"/>
                    <a:pt x="2402" y="178"/>
                    <a:pt x="2125" y="46"/>
                  </a:cubicBezTo>
                  <a:cubicBezTo>
                    <a:pt x="2060" y="15"/>
                    <a:pt x="1978" y="1"/>
                    <a:pt x="1883" y="1"/>
                  </a:cubicBezTo>
                  <a:close/>
                </a:path>
              </a:pathLst>
            </a:custGeom>
            <a:solidFill>
              <a:srgbClr val="E295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5"/>
            <p:cNvSpPr/>
            <p:nvPr/>
          </p:nvSpPr>
          <p:spPr>
            <a:xfrm>
              <a:off x="7169089" y="2035512"/>
              <a:ext cx="75538" cy="40361"/>
            </a:xfrm>
            <a:custGeom>
              <a:avLst/>
              <a:gdLst/>
              <a:ahLst/>
              <a:cxnLst/>
              <a:rect l="l" t="t" r="r" b="b"/>
              <a:pathLst>
                <a:path w="1370" h="732" extrusionOk="0">
                  <a:moveTo>
                    <a:pt x="1056" y="0"/>
                  </a:moveTo>
                  <a:cubicBezTo>
                    <a:pt x="1037" y="0"/>
                    <a:pt x="1017" y="3"/>
                    <a:pt x="997" y="8"/>
                  </a:cubicBezTo>
                  <a:cubicBezTo>
                    <a:pt x="613" y="93"/>
                    <a:pt x="73" y="549"/>
                    <a:pt x="49" y="573"/>
                  </a:cubicBezTo>
                  <a:cubicBezTo>
                    <a:pt x="12" y="608"/>
                    <a:pt x="1" y="656"/>
                    <a:pt x="36" y="704"/>
                  </a:cubicBezTo>
                  <a:cubicBezTo>
                    <a:pt x="55" y="723"/>
                    <a:pt x="79" y="732"/>
                    <a:pt x="103" y="732"/>
                  </a:cubicBezTo>
                  <a:cubicBezTo>
                    <a:pt x="127" y="732"/>
                    <a:pt x="151" y="723"/>
                    <a:pt x="169" y="704"/>
                  </a:cubicBezTo>
                  <a:cubicBezTo>
                    <a:pt x="169" y="704"/>
                    <a:pt x="697" y="261"/>
                    <a:pt x="1033" y="176"/>
                  </a:cubicBezTo>
                  <a:cubicBezTo>
                    <a:pt x="1036" y="176"/>
                    <a:pt x="1039" y="175"/>
                    <a:pt x="1042" y="175"/>
                  </a:cubicBezTo>
                  <a:cubicBezTo>
                    <a:pt x="1100" y="175"/>
                    <a:pt x="1166" y="275"/>
                    <a:pt x="1189" y="333"/>
                  </a:cubicBezTo>
                  <a:cubicBezTo>
                    <a:pt x="1198" y="370"/>
                    <a:pt x="1235" y="385"/>
                    <a:pt x="1269" y="385"/>
                  </a:cubicBezTo>
                  <a:cubicBezTo>
                    <a:pt x="1279" y="385"/>
                    <a:pt x="1289" y="383"/>
                    <a:pt x="1297" y="381"/>
                  </a:cubicBezTo>
                  <a:cubicBezTo>
                    <a:pt x="1309" y="381"/>
                    <a:pt x="1321" y="368"/>
                    <a:pt x="1321" y="368"/>
                  </a:cubicBezTo>
                  <a:cubicBezTo>
                    <a:pt x="1357" y="344"/>
                    <a:pt x="1369" y="296"/>
                    <a:pt x="1357" y="261"/>
                  </a:cubicBezTo>
                  <a:cubicBezTo>
                    <a:pt x="1314" y="154"/>
                    <a:pt x="1206" y="0"/>
                    <a:pt x="10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5"/>
            <p:cNvSpPr/>
            <p:nvPr/>
          </p:nvSpPr>
          <p:spPr>
            <a:xfrm>
              <a:off x="7171074" y="1993332"/>
              <a:ext cx="86070" cy="46150"/>
            </a:xfrm>
            <a:custGeom>
              <a:avLst/>
              <a:gdLst/>
              <a:ahLst/>
              <a:cxnLst/>
              <a:rect l="l" t="t" r="r" b="b"/>
              <a:pathLst>
                <a:path w="1561" h="837" extrusionOk="0">
                  <a:moveTo>
                    <a:pt x="1235" y="0"/>
                  </a:moveTo>
                  <a:cubicBezTo>
                    <a:pt x="1220" y="0"/>
                    <a:pt x="1205" y="2"/>
                    <a:pt x="1189" y="5"/>
                  </a:cubicBezTo>
                  <a:cubicBezTo>
                    <a:pt x="805" y="89"/>
                    <a:pt x="72" y="653"/>
                    <a:pt x="48" y="677"/>
                  </a:cubicBezTo>
                  <a:cubicBezTo>
                    <a:pt x="0" y="701"/>
                    <a:pt x="0" y="762"/>
                    <a:pt x="24" y="797"/>
                  </a:cubicBezTo>
                  <a:cubicBezTo>
                    <a:pt x="46" y="825"/>
                    <a:pt x="71" y="837"/>
                    <a:pt x="98" y="837"/>
                  </a:cubicBezTo>
                  <a:cubicBezTo>
                    <a:pt x="117" y="837"/>
                    <a:pt x="137" y="831"/>
                    <a:pt x="157" y="821"/>
                  </a:cubicBezTo>
                  <a:cubicBezTo>
                    <a:pt x="157" y="810"/>
                    <a:pt x="877" y="258"/>
                    <a:pt x="1225" y="185"/>
                  </a:cubicBezTo>
                  <a:cubicBezTo>
                    <a:pt x="1228" y="185"/>
                    <a:pt x="1231" y="184"/>
                    <a:pt x="1235" y="184"/>
                  </a:cubicBezTo>
                  <a:cubicBezTo>
                    <a:pt x="1293" y="184"/>
                    <a:pt x="1359" y="284"/>
                    <a:pt x="1381" y="330"/>
                  </a:cubicBezTo>
                  <a:cubicBezTo>
                    <a:pt x="1390" y="365"/>
                    <a:pt x="1424" y="387"/>
                    <a:pt x="1456" y="387"/>
                  </a:cubicBezTo>
                  <a:cubicBezTo>
                    <a:pt x="1468" y="387"/>
                    <a:pt x="1479" y="384"/>
                    <a:pt x="1489" y="378"/>
                  </a:cubicBezTo>
                  <a:cubicBezTo>
                    <a:pt x="1501" y="378"/>
                    <a:pt x="1513" y="378"/>
                    <a:pt x="1513" y="365"/>
                  </a:cubicBezTo>
                  <a:cubicBezTo>
                    <a:pt x="1549" y="341"/>
                    <a:pt x="1561" y="306"/>
                    <a:pt x="1549" y="258"/>
                  </a:cubicBezTo>
                  <a:cubicBezTo>
                    <a:pt x="1505" y="159"/>
                    <a:pt x="1391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5"/>
            <p:cNvSpPr/>
            <p:nvPr/>
          </p:nvSpPr>
          <p:spPr>
            <a:xfrm>
              <a:off x="7176367" y="1959589"/>
              <a:ext cx="88716" cy="45985"/>
            </a:xfrm>
            <a:custGeom>
              <a:avLst/>
              <a:gdLst/>
              <a:ahLst/>
              <a:cxnLst/>
              <a:rect l="l" t="t" r="r" b="b"/>
              <a:pathLst>
                <a:path w="1609" h="834" extrusionOk="0">
                  <a:moveTo>
                    <a:pt x="1284" y="0"/>
                  </a:moveTo>
                  <a:cubicBezTo>
                    <a:pt x="1269" y="0"/>
                    <a:pt x="1253" y="2"/>
                    <a:pt x="1237" y="5"/>
                  </a:cubicBezTo>
                  <a:cubicBezTo>
                    <a:pt x="853" y="101"/>
                    <a:pt x="85" y="641"/>
                    <a:pt x="48" y="665"/>
                  </a:cubicBezTo>
                  <a:cubicBezTo>
                    <a:pt x="13" y="701"/>
                    <a:pt x="0" y="761"/>
                    <a:pt x="37" y="797"/>
                  </a:cubicBezTo>
                  <a:cubicBezTo>
                    <a:pt x="52" y="821"/>
                    <a:pt x="83" y="834"/>
                    <a:pt x="112" y="834"/>
                  </a:cubicBezTo>
                  <a:cubicBezTo>
                    <a:pt x="128" y="834"/>
                    <a:pt x="144" y="830"/>
                    <a:pt x="157" y="821"/>
                  </a:cubicBezTo>
                  <a:cubicBezTo>
                    <a:pt x="168" y="809"/>
                    <a:pt x="925" y="269"/>
                    <a:pt x="1273" y="185"/>
                  </a:cubicBezTo>
                  <a:cubicBezTo>
                    <a:pt x="1276" y="184"/>
                    <a:pt x="1279" y="184"/>
                    <a:pt x="1282" y="184"/>
                  </a:cubicBezTo>
                  <a:cubicBezTo>
                    <a:pt x="1340" y="184"/>
                    <a:pt x="1406" y="283"/>
                    <a:pt x="1417" y="329"/>
                  </a:cubicBezTo>
                  <a:cubicBezTo>
                    <a:pt x="1437" y="369"/>
                    <a:pt x="1473" y="392"/>
                    <a:pt x="1513" y="392"/>
                  </a:cubicBezTo>
                  <a:cubicBezTo>
                    <a:pt x="1521" y="392"/>
                    <a:pt x="1529" y="391"/>
                    <a:pt x="1537" y="389"/>
                  </a:cubicBezTo>
                  <a:cubicBezTo>
                    <a:pt x="1549" y="377"/>
                    <a:pt x="1549" y="377"/>
                    <a:pt x="1561" y="377"/>
                  </a:cubicBezTo>
                  <a:cubicBezTo>
                    <a:pt x="1597" y="353"/>
                    <a:pt x="1609" y="305"/>
                    <a:pt x="1585" y="269"/>
                  </a:cubicBezTo>
                  <a:cubicBezTo>
                    <a:pt x="1541" y="160"/>
                    <a:pt x="1438" y="0"/>
                    <a:pt x="12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5"/>
            <p:cNvSpPr/>
            <p:nvPr/>
          </p:nvSpPr>
          <p:spPr>
            <a:xfrm>
              <a:off x="7207519" y="2096328"/>
              <a:ext cx="25198" cy="37438"/>
            </a:xfrm>
            <a:custGeom>
              <a:avLst/>
              <a:gdLst/>
              <a:ahLst/>
              <a:cxnLst/>
              <a:rect l="l" t="t" r="r" b="b"/>
              <a:pathLst>
                <a:path w="457" h="679" extrusionOk="0">
                  <a:moveTo>
                    <a:pt x="362" y="0"/>
                  </a:moveTo>
                  <a:cubicBezTo>
                    <a:pt x="349" y="0"/>
                    <a:pt x="337" y="3"/>
                    <a:pt x="324" y="9"/>
                  </a:cubicBezTo>
                  <a:cubicBezTo>
                    <a:pt x="132" y="94"/>
                    <a:pt x="96" y="142"/>
                    <a:pt x="84" y="154"/>
                  </a:cubicBezTo>
                  <a:cubicBezTo>
                    <a:pt x="0" y="286"/>
                    <a:pt x="144" y="538"/>
                    <a:pt x="216" y="634"/>
                  </a:cubicBezTo>
                  <a:cubicBezTo>
                    <a:pt x="231" y="663"/>
                    <a:pt x="258" y="679"/>
                    <a:pt x="286" y="679"/>
                  </a:cubicBezTo>
                  <a:cubicBezTo>
                    <a:pt x="304" y="679"/>
                    <a:pt x="322" y="672"/>
                    <a:pt x="336" y="658"/>
                  </a:cubicBezTo>
                  <a:lnTo>
                    <a:pt x="348" y="658"/>
                  </a:lnTo>
                  <a:cubicBezTo>
                    <a:pt x="384" y="634"/>
                    <a:pt x="396" y="574"/>
                    <a:pt x="360" y="538"/>
                  </a:cubicBezTo>
                  <a:cubicBezTo>
                    <a:pt x="300" y="430"/>
                    <a:pt x="240" y="298"/>
                    <a:pt x="240" y="262"/>
                  </a:cubicBezTo>
                  <a:cubicBezTo>
                    <a:pt x="264" y="238"/>
                    <a:pt x="336" y="202"/>
                    <a:pt x="396" y="178"/>
                  </a:cubicBezTo>
                  <a:cubicBezTo>
                    <a:pt x="444" y="154"/>
                    <a:pt x="456" y="106"/>
                    <a:pt x="444" y="58"/>
                  </a:cubicBezTo>
                  <a:cubicBezTo>
                    <a:pt x="426" y="22"/>
                    <a:pt x="396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5"/>
            <p:cNvSpPr/>
            <p:nvPr/>
          </p:nvSpPr>
          <p:spPr>
            <a:xfrm>
              <a:off x="7263704" y="1820975"/>
              <a:ext cx="446173" cy="591625"/>
            </a:xfrm>
            <a:custGeom>
              <a:avLst/>
              <a:gdLst/>
              <a:ahLst/>
              <a:cxnLst/>
              <a:rect l="l" t="t" r="r" b="b"/>
              <a:pathLst>
                <a:path w="8092" h="10730" extrusionOk="0">
                  <a:moveTo>
                    <a:pt x="5919" y="7764"/>
                  </a:moveTo>
                  <a:lnTo>
                    <a:pt x="5931" y="7777"/>
                  </a:lnTo>
                  <a:lnTo>
                    <a:pt x="5883" y="7777"/>
                  </a:lnTo>
                  <a:cubicBezTo>
                    <a:pt x="5868" y="7773"/>
                    <a:pt x="5850" y="7769"/>
                    <a:pt x="5831" y="7765"/>
                  </a:cubicBezTo>
                  <a:lnTo>
                    <a:pt x="5831" y="7765"/>
                  </a:lnTo>
                  <a:cubicBezTo>
                    <a:pt x="5846" y="7764"/>
                    <a:pt x="5860" y="7764"/>
                    <a:pt x="5871" y="7764"/>
                  </a:cubicBezTo>
                  <a:close/>
                  <a:moveTo>
                    <a:pt x="4796" y="0"/>
                  </a:moveTo>
                  <a:cubicBezTo>
                    <a:pt x="4630" y="0"/>
                    <a:pt x="4463" y="26"/>
                    <a:pt x="4298" y="82"/>
                  </a:cubicBezTo>
                  <a:cubicBezTo>
                    <a:pt x="3470" y="370"/>
                    <a:pt x="3026" y="1258"/>
                    <a:pt x="3302" y="2087"/>
                  </a:cubicBezTo>
                  <a:lnTo>
                    <a:pt x="3314" y="2111"/>
                  </a:lnTo>
                  <a:lnTo>
                    <a:pt x="3590" y="2939"/>
                  </a:lnTo>
                  <a:lnTo>
                    <a:pt x="3878" y="3779"/>
                  </a:lnTo>
                  <a:cubicBezTo>
                    <a:pt x="4058" y="4344"/>
                    <a:pt x="4239" y="4907"/>
                    <a:pt x="4407" y="5460"/>
                  </a:cubicBezTo>
                  <a:cubicBezTo>
                    <a:pt x="4490" y="5736"/>
                    <a:pt x="4562" y="6012"/>
                    <a:pt x="4634" y="6288"/>
                  </a:cubicBezTo>
                  <a:cubicBezTo>
                    <a:pt x="4706" y="6564"/>
                    <a:pt x="4778" y="6828"/>
                    <a:pt x="4839" y="7092"/>
                  </a:cubicBezTo>
                  <a:cubicBezTo>
                    <a:pt x="4853" y="7155"/>
                    <a:pt x="4866" y="7217"/>
                    <a:pt x="4878" y="7278"/>
                  </a:cubicBezTo>
                  <a:lnTo>
                    <a:pt x="4878" y="7278"/>
                  </a:lnTo>
                  <a:lnTo>
                    <a:pt x="4743" y="7188"/>
                  </a:lnTo>
                  <a:cubicBezTo>
                    <a:pt x="4634" y="7116"/>
                    <a:pt x="4514" y="7033"/>
                    <a:pt x="4407" y="6948"/>
                  </a:cubicBezTo>
                  <a:cubicBezTo>
                    <a:pt x="3962" y="6624"/>
                    <a:pt x="3506" y="6252"/>
                    <a:pt x="3062" y="5868"/>
                  </a:cubicBezTo>
                  <a:cubicBezTo>
                    <a:pt x="2834" y="5676"/>
                    <a:pt x="2618" y="5484"/>
                    <a:pt x="2390" y="5292"/>
                  </a:cubicBezTo>
                  <a:cubicBezTo>
                    <a:pt x="2282" y="5196"/>
                    <a:pt x="2161" y="5100"/>
                    <a:pt x="2054" y="4992"/>
                  </a:cubicBezTo>
                  <a:lnTo>
                    <a:pt x="1886" y="4848"/>
                  </a:lnTo>
                  <a:lnTo>
                    <a:pt x="1801" y="4776"/>
                  </a:lnTo>
                  <a:lnTo>
                    <a:pt x="1729" y="4704"/>
                  </a:lnTo>
                  <a:lnTo>
                    <a:pt x="1670" y="4656"/>
                  </a:lnTo>
                  <a:cubicBezTo>
                    <a:pt x="1500" y="4520"/>
                    <a:pt x="1288" y="4446"/>
                    <a:pt x="1073" y="4446"/>
                  </a:cubicBezTo>
                  <a:cubicBezTo>
                    <a:pt x="908" y="4446"/>
                    <a:pt x="741" y="4490"/>
                    <a:pt x="590" y="4584"/>
                  </a:cubicBezTo>
                  <a:cubicBezTo>
                    <a:pt x="145" y="4859"/>
                    <a:pt x="1" y="5436"/>
                    <a:pt x="277" y="5880"/>
                  </a:cubicBezTo>
                  <a:lnTo>
                    <a:pt x="337" y="5988"/>
                  </a:lnTo>
                  <a:lnTo>
                    <a:pt x="409" y="6084"/>
                  </a:lnTo>
                  <a:cubicBezTo>
                    <a:pt x="445" y="6156"/>
                    <a:pt x="493" y="6228"/>
                    <a:pt x="541" y="6288"/>
                  </a:cubicBezTo>
                  <a:cubicBezTo>
                    <a:pt x="625" y="6420"/>
                    <a:pt x="710" y="6564"/>
                    <a:pt x="806" y="6696"/>
                  </a:cubicBezTo>
                  <a:cubicBezTo>
                    <a:pt x="985" y="6948"/>
                    <a:pt x="1177" y="7212"/>
                    <a:pt x="1382" y="7465"/>
                  </a:cubicBezTo>
                  <a:cubicBezTo>
                    <a:pt x="1777" y="7980"/>
                    <a:pt x="2198" y="8473"/>
                    <a:pt x="2678" y="8953"/>
                  </a:cubicBezTo>
                  <a:cubicBezTo>
                    <a:pt x="2918" y="9181"/>
                    <a:pt x="3170" y="9421"/>
                    <a:pt x="3446" y="9649"/>
                  </a:cubicBezTo>
                  <a:cubicBezTo>
                    <a:pt x="3722" y="9877"/>
                    <a:pt x="4034" y="10093"/>
                    <a:pt x="4407" y="10298"/>
                  </a:cubicBezTo>
                  <a:cubicBezTo>
                    <a:pt x="4599" y="10394"/>
                    <a:pt x="4802" y="10501"/>
                    <a:pt x="5042" y="10573"/>
                  </a:cubicBezTo>
                  <a:cubicBezTo>
                    <a:pt x="5175" y="10621"/>
                    <a:pt x="5306" y="10658"/>
                    <a:pt x="5463" y="10682"/>
                  </a:cubicBezTo>
                  <a:cubicBezTo>
                    <a:pt x="5498" y="10693"/>
                    <a:pt x="5535" y="10693"/>
                    <a:pt x="5570" y="10706"/>
                  </a:cubicBezTo>
                  <a:lnTo>
                    <a:pt x="5690" y="10717"/>
                  </a:lnTo>
                  <a:cubicBezTo>
                    <a:pt x="5727" y="10717"/>
                    <a:pt x="5775" y="10717"/>
                    <a:pt x="5823" y="10730"/>
                  </a:cubicBezTo>
                  <a:lnTo>
                    <a:pt x="5967" y="10730"/>
                  </a:lnTo>
                  <a:cubicBezTo>
                    <a:pt x="6087" y="10730"/>
                    <a:pt x="6219" y="10717"/>
                    <a:pt x="6363" y="10682"/>
                  </a:cubicBezTo>
                  <a:cubicBezTo>
                    <a:pt x="6495" y="10658"/>
                    <a:pt x="6651" y="10610"/>
                    <a:pt x="6783" y="10549"/>
                  </a:cubicBezTo>
                  <a:cubicBezTo>
                    <a:pt x="6927" y="10477"/>
                    <a:pt x="7071" y="10394"/>
                    <a:pt x="7191" y="10298"/>
                  </a:cubicBezTo>
                  <a:cubicBezTo>
                    <a:pt x="7311" y="10201"/>
                    <a:pt x="7407" y="10093"/>
                    <a:pt x="7491" y="9997"/>
                  </a:cubicBezTo>
                  <a:cubicBezTo>
                    <a:pt x="7576" y="9889"/>
                    <a:pt x="7648" y="9781"/>
                    <a:pt x="7707" y="9685"/>
                  </a:cubicBezTo>
                  <a:cubicBezTo>
                    <a:pt x="7755" y="9589"/>
                    <a:pt x="7803" y="9493"/>
                    <a:pt x="7840" y="9409"/>
                  </a:cubicBezTo>
                  <a:cubicBezTo>
                    <a:pt x="7912" y="9229"/>
                    <a:pt x="7960" y="9073"/>
                    <a:pt x="7995" y="8929"/>
                  </a:cubicBezTo>
                  <a:cubicBezTo>
                    <a:pt x="8056" y="8653"/>
                    <a:pt x="8067" y="8412"/>
                    <a:pt x="8080" y="8196"/>
                  </a:cubicBezTo>
                  <a:cubicBezTo>
                    <a:pt x="8091" y="7980"/>
                    <a:pt x="8091" y="7777"/>
                    <a:pt x="8080" y="7585"/>
                  </a:cubicBezTo>
                  <a:cubicBezTo>
                    <a:pt x="8056" y="7201"/>
                    <a:pt x="8008" y="6852"/>
                    <a:pt x="7960" y="6516"/>
                  </a:cubicBezTo>
                  <a:cubicBezTo>
                    <a:pt x="7840" y="5832"/>
                    <a:pt x="7696" y="5196"/>
                    <a:pt x="7515" y="4571"/>
                  </a:cubicBezTo>
                  <a:cubicBezTo>
                    <a:pt x="7347" y="3947"/>
                    <a:pt x="7155" y="3335"/>
                    <a:pt x="6951" y="2735"/>
                  </a:cubicBezTo>
                  <a:cubicBezTo>
                    <a:pt x="6891" y="2591"/>
                    <a:pt x="6843" y="2435"/>
                    <a:pt x="6783" y="2291"/>
                  </a:cubicBezTo>
                  <a:cubicBezTo>
                    <a:pt x="6735" y="2135"/>
                    <a:pt x="6675" y="1991"/>
                    <a:pt x="6615" y="1847"/>
                  </a:cubicBezTo>
                  <a:cubicBezTo>
                    <a:pt x="6567" y="1691"/>
                    <a:pt x="6507" y="1546"/>
                    <a:pt x="6447" y="1402"/>
                  </a:cubicBezTo>
                  <a:lnTo>
                    <a:pt x="6351" y="1175"/>
                  </a:lnTo>
                  <a:lnTo>
                    <a:pt x="6303" y="1066"/>
                  </a:lnTo>
                  <a:lnTo>
                    <a:pt x="6255" y="946"/>
                  </a:lnTo>
                  <a:cubicBezTo>
                    <a:pt x="5999" y="369"/>
                    <a:pt x="5414" y="0"/>
                    <a:pt x="4796" y="0"/>
                  </a:cubicBezTo>
                  <a:close/>
                </a:path>
              </a:pathLst>
            </a:custGeom>
            <a:solidFill>
              <a:srgbClr val="E295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5"/>
            <p:cNvSpPr/>
            <p:nvPr/>
          </p:nvSpPr>
          <p:spPr>
            <a:xfrm>
              <a:off x="7428563" y="1809065"/>
              <a:ext cx="255507" cy="283186"/>
            </a:xfrm>
            <a:custGeom>
              <a:avLst/>
              <a:gdLst/>
              <a:ahLst/>
              <a:cxnLst/>
              <a:rect l="l" t="t" r="r" b="b"/>
              <a:pathLst>
                <a:path w="4634" h="5136" extrusionOk="0">
                  <a:moveTo>
                    <a:pt x="1769" y="1"/>
                  </a:moveTo>
                  <a:cubicBezTo>
                    <a:pt x="1221" y="1"/>
                    <a:pt x="632" y="264"/>
                    <a:pt x="288" y="874"/>
                  </a:cubicBezTo>
                  <a:cubicBezTo>
                    <a:pt x="48" y="1295"/>
                    <a:pt x="0" y="1811"/>
                    <a:pt x="132" y="2279"/>
                  </a:cubicBezTo>
                  <a:lnTo>
                    <a:pt x="900" y="5136"/>
                  </a:lnTo>
                  <a:cubicBezTo>
                    <a:pt x="900" y="5136"/>
                    <a:pt x="4213" y="4728"/>
                    <a:pt x="4634" y="4104"/>
                  </a:cubicBezTo>
                  <a:cubicBezTo>
                    <a:pt x="4634" y="4104"/>
                    <a:pt x="3409" y="743"/>
                    <a:pt x="2569" y="215"/>
                  </a:cubicBezTo>
                  <a:cubicBezTo>
                    <a:pt x="2343" y="76"/>
                    <a:pt x="2062" y="1"/>
                    <a:pt x="17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5"/>
            <p:cNvSpPr/>
            <p:nvPr/>
          </p:nvSpPr>
          <p:spPr>
            <a:xfrm>
              <a:off x="7425200" y="1951925"/>
              <a:ext cx="55634" cy="140325"/>
            </a:xfrm>
            <a:custGeom>
              <a:avLst/>
              <a:gdLst/>
              <a:ahLst/>
              <a:cxnLst/>
              <a:rect l="l" t="t" r="r" b="b"/>
              <a:pathLst>
                <a:path w="1009" h="2545" extrusionOk="0">
                  <a:moveTo>
                    <a:pt x="49" y="0"/>
                  </a:moveTo>
                  <a:cubicBezTo>
                    <a:pt x="13" y="12"/>
                    <a:pt x="1" y="48"/>
                    <a:pt x="13" y="84"/>
                  </a:cubicBezTo>
                  <a:cubicBezTo>
                    <a:pt x="241" y="840"/>
                    <a:pt x="877" y="2484"/>
                    <a:pt x="889" y="2508"/>
                  </a:cubicBezTo>
                  <a:cubicBezTo>
                    <a:pt x="901" y="2532"/>
                    <a:pt x="925" y="2545"/>
                    <a:pt x="949" y="2545"/>
                  </a:cubicBezTo>
                  <a:lnTo>
                    <a:pt x="961" y="2545"/>
                  </a:lnTo>
                  <a:cubicBezTo>
                    <a:pt x="997" y="2532"/>
                    <a:pt x="1009" y="2497"/>
                    <a:pt x="997" y="2460"/>
                  </a:cubicBezTo>
                  <a:cubicBezTo>
                    <a:pt x="997" y="2449"/>
                    <a:pt x="349" y="804"/>
                    <a:pt x="121" y="48"/>
                  </a:cubicBezTo>
                  <a:cubicBezTo>
                    <a:pt x="121" y="12"/>
                    <a:pt x="85" y="0"/>
                    <a:pt x="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5"/>
            <p:cNvSpPr/>
            <p:nvPr/>
          </p:nvSpPr>
          <p:spPr>
            <a:xfrm>
              <a:off x="7412684" y="1974696"/>
              <a:ext cx="31814" cy="23599"/>
            </a:xfrm>
            <a:custGeom>
              <a:avLst/>
              <a:gdLst/>
              <a:ahLst/>
              <a:cxnLst/>
              <a:rect l="l" t="t" r="r" b="b"/>
              <a:pathLst>
                <a:path w="577" h="428" extrusionOk="0">
                  <a:moveTo>
                    <a:pt x="66" y="0"/>
                  </a:moveTo>
                  <a:cubicBezTo>
                    <a:pt x="47" y="0"/>
                    <a:pt x="27" y="8"/>
                    <a:pt x="12" y="31"/>
                  </a:cubicBezTo>
                  <a:cubicBezTo>
                    <a:pt x="0" y="55"/>
                    <a:pt x="0" y="91"/>
                    <a:pt x="36" y="115"/>
                  </a:cubicBezTo>
                  <a:lnTo>
                    <a:pt x="480" y="415"/>
                  </a:lnTo>
                  <a:cubicBezTo>
                    <a:pt x="492" y="427"/>
                    <a:pt x="504" y="427"/>
                    <a:pt x="516" y="427"/>
                  </a:cubicBezTo>
                  <a:cubicBezTo>
                    <a:pt x="528" y="427"/>
                    <a:pt x="552" y="415"/>
                    <a:pt x="564" y="403"/>
                  </a:cubicBezTo>
                  <a:cubicBezTo>
                    <a:pt x="576" y="379"/>
                    <a:pt x="576" y="343"/>
                    <a:pt x="540" y="319"/>
                  </a:cubicBezTo>
                  <a:lnTo>
                    <a:pt x="96" y="7"/>
                  </a:lnTo>
                  <a:cubicBezTo>
                    <a:pt x="87" y="3"/>
                    <a:pt x="77" y="0"/>
                    <a:pt x="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5"/>
            <p:cNvSpPr/>
            <p:nvPr/>
          </p:nvSpPr>
          <p:spPr>
            <a:xfrm>
              <a:off x="7531779" y="2214376"/>
              <a:ext cx="59659" cy="40691"/>
            </a:xfrm>
            <a:custGeom>
              <a:avLst/>
              <a:gdLst/>
              <a:ahLst/>
              <a:cxnLst/>
              <a:rect l="l" t="t" r="r" b="b"/>
              <a:pathLst>
                <a:path w="1082" h="738" extrusionOk="0">
                  <a:moveTo>
                    <a:pt x="65" y="1"/>
                  </a:moveTo>
                  <a:cubicBezTo>
                    <a:pt x="44" y="1"/>
                    <a:pt x="22" y="14"/>
                    <a:pt x="12" y="42"/>
                  </a:cubicBezTo>
                  <a:cubicBezTo>
                    <a:pt x="1" y="66"/>
                    <a:pt x="12" y="101"/>
                    <a:pt x="49" y="114"/>
                  </a:cubicBezTo>
                  <a:cubicBezTo>
                    <a:pt x="49" y="114"/>
                    <a:pt x="697" y="354"/>
                    <a:pt x="961" y="714"/>
                  </a:cubicBezTo>
                  <a:cubicBezTo>
                    <a:pt x="973" y="725"/>
                    <a:pt x="997" y="738"/>
                    <a:pt x="1009" y="738"/>
                  </a:cubicBezTo>
                  <a:cubicBezTo>
                    <a:pt x="1033" y="738"/>
                    <a:pt x="1045" y="738"/>
                    <a:pt x="1045" y="725"/>
                  </a:cubicBezTo>
                  <a:cubicBezTo>
                    <a:pt x="1081" y="701"/>
                    <a:pt x="1081" y="666"/>
                    <a:pt x="1069" y="642"/>
                  </a:cubicBezTo>
                  <a:cubicBezTo>
                    <a:pt x="780" y="245"/>
                    <a:pt x="121" y="5"/>
                    <a:pt x="84" y="5"/>
                  </a:cubicBezTo>
                  <a:cubicBezTo>
                    <a:pt x="78" y="2"/>
                    <a:pt x="72" y="1"/>
                    <a:pt x="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5"/>
            <p:cNvSpPr/>
            <p:nvPr/>
          </p:nvSpPr>
          <p:spPr>
            <a:xfrm>
              <a:off x="7551629" y="2218401"/>
              <a:ext cx="45102" cy="11524"/>
            </a:xfrm>
            <a:custGeom>
              <a:avLst/>
              <a:gdLst/>
              <a:ahLst/>
              <a:cxnLst/>
              <a:rect l="l" t="t" r="r" b="b"/>
              <a:pathLst>
                <a:path w="818" h="209" extrusionOk="0">
                  <a:moveTo>
                    <a:pt x="465" y="0"/>
                  </a:moveTo>
                  <a:cubicBezTo>
                    <a:pt x="351" y="0"/>
                    <a:pt x="210" y="24"/>
                    <a:pt x="49" y="100"/>
                  </a:cubicBezTo>
                  <a:cubicBezTo>
                    <a:pt x="25" y="113"/>
                    <a:pt x="1" y="148"/>
                    <a:pt x="25" y="172"/>
                  </a:cubicBezTo>
                  <a:cubicBezTo>
                    <a:pt x="36" y="196"/>
                    <a:pt x="49" y="209"/>
                    <a:pt x="73" y="209"/>
                  </a:cubicBezTo>
                  <a:lnTo>
                    <a:pt x="97" y="209"/>
                  </a:lnTo>
                  <a:cubicBezTo>
                    <a:pt x="240" y="139"/>
                    <a:pt x="364" y="118"/>
                    <a:pt x="462" y="118"/>
                  </a:cubicBezTo>
                  <a:cubicBezTo>
                    <a:pt x="620" y="118"/>
                    <a:pt x="713" y="172"/>
                    <a:pt x="721" y="172"/>
                  </a:cubicBezTo>
                  <a:cubicBezTo>
                    <a:pt x="730" y="181"/>
                    <a:pt x="740" y="185"/>
                    <a:pt x="750" y="185"/>
                  </a:cubicBezTo>
                  <a:cubicBezTo>
                    <a:pt x="769" y="185"/>
                    <a:pt x="789" y="172"/>
                    <a:pt x="805" y="148"/>
                  </a:cubicBezTo>
                  <a:cubicBezTo>
                    <a:pt x="817" y="124"/>
                    <a:pt x="805" y="89"/>
                    <a:pt x="781" y="76"/>
                  </a:cubicBezTo>
                  <a:cubicBezTo>
                    <a:pt x="773" y="69"/>
                    <a:pt x="657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5"/>
            <p:cNvSpPr/>
            <p:nvPr/>
          </p:nvSpPr>
          <p:spPr>
            <a:xfrm>
              <a:off x="7048669" y="1304232"/>
              <a:ext cx="443471" cy="467070"/>
            </a:xfrm>
            <a:custGeom>
              <a:avLst/>
              <a:gdLst/>
              <a:ahLst/>
              <a:cxnLst/>
              <a:rect l="l" t="t" r="r" b="b"/>
              <a:pathLst>
                <a:path w="8043" h="8471" extrusionOk="0">
                  <a:moveTo>
                    <a:pt x="3825" y="0"/>
                  </a:moveTo>
                  <a:cubicBezTo>
                    <a:pt x="2580" y="0"/>
                    <a:pt x="1326" y="466"/>
                    <a:pt x="660" y="1508"/>
                  </a:cubicBezTo>
                  <a:cubicBezTo>
                    <a:pt x="372" y="1940"/>
                    <a:pt x="12" y="2804"/>
                    <a:pt x="204" y="3777"/>
                  </a:cubicBezTo>
                  <a:cubicBezTo>
                    <a:pt x="636" y="5949"/>
                    <a:pt x="552" y="6250"/>
                    <a:pt x="0" y="8470"/>
                  </a:cubicBezTo>
                  <a:cubicBezTo>
                    <a:pt x="0" y="8470"/>
                    <a:pt x="49" y="8470"/>
                    <a:pt x="138" y="8470"/>
                  </a:cubicBezTo>
                  <a:cubicBezTo>
                    <a:pt x="1064" y="8470"/>
                    <a:pt x="6400" y="8400"/>
                    <a:pt x="8043" y="6802"/>
                  </a:cubicBezTo>
                  <a:cubicBezTo>
                    <a:pt x="8043" y="6802"/>
                    <a:pt x="7226" y="4521"/>
                    <a:pt x="6794" y="2601"/>
                  </a:cubicBezTo>
                  <a:cubicBezTo>
                    <a:pt x="6410" y="932"/>
                    <a:pt x="5426" y="115"/>
                    <a:pt x="4261" y="19"/>
                  </a:cubicBezTo>
                  <a:cubicBezTo>
                    <a:pt x="4116" y="7"/>
                    <a:pt x="3971" y="0"/>
                    <a:pt x="38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5"/>
            <p:cNvSpPr/>
            <p:nvPr/>
          </p:nvSpPr>
          <p:spPr>
            <a:xfrm>
              <a:off x="7186953" y="1614983"/>
              <a:ext cx="176109" cy="232901"/>
            </a:xfrm>
            <a:custGeom>
              <a:avLst/>
              <a:gdLst/>
              <a:ahLst/>
              <a:cxnLst/>
              <a:rect l="l" t="t" r="r" b="b"/>
              <a:pathLst>
                <a:path w="3194" h="4224" extrusionOk="0">
                  <a:moveTo>
                    <a:pt x="2894" y="1"/>
                  </a:moveTo>
                  <a:lnTo>
                    <a:pt x="0" y="1177"/>
                  </a:lnTo>
                  <a:cubicBezTo>
                    <a:pt x="13" y="1262"/>
                    <a:pt x="13" y="1345"/>
                    <a:pt x="24" y="1430"/>
                  </a:cubicBezTo>
                  <a:cubicBezTo>
                    <a:pt x="72" y="1825"/>
                    <a:pt x="133" y="2234"/>
                    <a:pt x="133" y="2666"/>
                  </a:cubicBezTo>
                  <a:cubicBezTo>
                    <a:pt x="144" y="2870"/>
                    <a:pt x="120" y="3302"/>
                    <a:pt x="109" y="3518"/>
                  </a:cubicBezTo>
                  <a:cubicBezTo>
                    <a:pt x="417" y="4033"/>
                    <a:pt x="804" y="4224"/>
                    <a:pt x="1200" y="4224"/>
                  </a:cubicBezTo>
                  <a:cubicBezTo>
                    <a:pt x="2161" y="4224"/>
                    <a:pt x="3168" y="3095"/>
                    <a:pt x="3193" y="2738"/>
                  </a:cubicBezTo>
                  <a:cubicBezTo>
                    <a:pt x="2750" y="1537"/>
                    <a:pt x="2894" y="1"/>
                    <a:pt x="2894" y="1"/>
                  </a:cubicBezTo>
                  <a:close/>
                </a:path>
              </a:pathLst>
            </a:custGeom>
            <a:solidFill>
              <a:srgbClr val="E295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5"/>
            <p:cNvSpPr/>
            <p:nvPr/>
          </p:nvSpPr>
          <p:spPr>
            <a:xfrm>
              <a:off x="7242255" y="1232995"/>
              <a:ext cx="208144" cy="158410"/>
            </a:xfrm>
            <a:custGeom>
              <a:avLst/>
              <a:gdLst/>
              <a:ahLst/>
              <a:cxnLst/>
              <a:rect l="l" t="t" r="r" b="b"/>
              <a:pathLst>
                <a:path w="3775" h="2873" extrusionOk="0">
                  <a:moveTo>
                    <a:pt x="1551" y="0"/>
                  </a:moveTo>
                  <a:cubicBezTo>
                    <a:pt x="0" y="0"/>
                    <a:pt x="42" y="1852"/>
                    <a:pt x="42" y="1852"/>
                  </a:cubicBezTo>
                  <a:cubicBezTo>
                    <a:pt x="42" y="1852"/>
                    <a:pt x="378" y="2836"/>
                    <a:pt x="1734" y="2872"/>
                  </a:cubicBezTo>
                  <a:cubicBezTo>
                    <a:pt x="1744" y="2872"/>
                    <a:pt x="1753" y="2872"/>
                    <a:pt x="1763" y="2872"/>
                  </a:cubicBezTo>
                  <a:cubicBezTo>
                    <a:pt x="3101" y="2872"/>
                    <a:pt x="3774" y="314"/>
                    <a:pt x="1891" y="27"/>
                  </a:cubicBezTo>
                  <a:cubicBezTo>
                    <a:pt x="1770" y="9"/>
                    <a:pt x="1657" y="0"/>
                    <a:pt x="15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5"/>
            <p:cNvSpPr/>
            <p:nvPr/>
          </p:nvSpPr>
          <p:spPr>
            <a:xfrm>
              <a:off x="7068684" y="1530018"/>
              <a:ext cx="77964" cy="114410"/>
            </a:xfrm>
            <a:custGeom>
              <a:avLst/>
              <a:gdLst/>
              <a:ahLst/>
              <a:cxnLst/>
              <a:rect l="l" t="t" r="r" b="b"/>
              <a:pathLst>
                <a:path w="1414" h="2075" extrusionOk="0">
                  <a:moveTo>
                    <a:pt x="756" y="0"/>
                  </a:moveTo>
                  <a:cubicBezTo>
                    <a:pt x="699" y="0"/>
                    <a:pt x="638" y="9"/>
                    <a:pt x="573" y="30"/>
                  </a:cubicBezTo>
                  <a:cubicBezTo>
                    <a:pt x="1" y="216"/>
                    <a:pt x="31" y="2074"/>
                    <a:pt x="1062" y="2074"/>
                  </a:cubicBezTo>
                  <a:cubicBezTo>
                    <a:pt x="1090" y="2074"/>
                    <a:pt x="1120" y="2073"/>
                    <a:pt x="1150" y="2070"/>
                  </a:cubicBezTo>
                  <a:lnTo>
                    <a:pt x="1414" y="558"/>
                  </a:lnTo>
                  <a:cubicBezTo>
                    <a:pt x="1414" y="558"/>
                    <a:pt x="1206" y="0"/>
                    <a:pt x="756" y="0"/>
                  </a:cubicBezTo>
                  <a:close/>
                </a:path>
              </a:pathLst>
            </a:custGeom>
            <a:solidFill>
              <a:srgbClr val="CF70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5"/>
            <p:cNvSpPr/>
            <p:nvPr/>
          </p:nvSpPr>
          <p:spPr>
            <a:xfrm>
              <a:off x="7070449" y="1614156"/>
              <a:ext cx="113252" cy="107684"/>
            </a:xfrm>
            <a:custGeom>
              <a:avLst/>
              <a:gdLst/>
              <a:ahLst/>
              <a:cxnLst/>
              <a:rect l="l" t="t" r="r" b="b"/>
              <a:pathLst>
                <a:path w="2054" h="1953" extrusionOk="0">
                  <a:moveTo>
                    <a:pt x="1021" y="144"/>
                  </a:moveTo>
                  <a:cubicBezTo>
                    <a:pt x="1049" y="144"/>
                    <a:pt x="1077" y="145"/>
                    <a:pt x="1105" y="148"/>
                  </a:cubicBezTo>
                  <a:cubicBezTo>
                    <a:pt x="1561" y="184"/>
                    <a:pt x="1897" y="592"/>
                    <a:pt x="1849" y="1048"/>
                  </a:cubicBezTo>
                  <a:cubicBezTo>
                    <a:pt x="1816" y="1476"/>
                    <a:pt x="1455" y="1809"/>
                    <a:pt x="1034" y="1809"/>
                  </a:cubicBezTo>
                  <a:cubicBezTo>
                    <a:pt x="1006" y="1809"/>
                    <a:pt x="978" y="1808"/>
                    <a:pt x="950" y="1805"/>
                  </a:cubicBezTo>
                  <a:cubicBezTo>
                    <a:pt x="493" y="1757"/>
                    <a:pt x="157" y="1360"/>
                    <a:pt x="193" y="904"/>
                  </a:cubicBezTo>
                  <a:cubicBezTo>
                    <a:pt x="238" y="476"/>
                    <a:pt x="600" y="144"/>
                    <a:pt x="1021" y="144"/>
                  </a:cubicBezTo>
                  <a:close/>
                  <a:moveTo>
                    <a:pt x="1029" y="0"/>
                  </a:moveTo>
                  <a:cubicBezTo>
                    <a:pt x="525" y="0"/>
                    <a:pt x="94" y="381"/>
                    <a:pt x="49" y="880"/>
                  </a:cubicBezTo>
                  <a:cubicBezTo>
                    <a:pt x="1" y="1421"/>
                    <a:pt x="397" y="1901"/>
                    <a:pt x="937" y="1949"/>
                  </a:cubicBezTo>
                  <a:cubicBezTo>
                    <a:pt x="967" y="1952"/>
                    <a:pt x="996" y="1953"/>
                    <a:pt x="1026" y="1953"/>
                  </a:cubicBezTo>
                  <a:cubicBezTo>
                    <a:pt x="1528" y="1953"/>
                    <a:pt x="1949" y="1571"/>
                    <a:pt x="2006" y="1061"/>
                  </a:cubicBezTo>
                  <a:cubicBezTo>
                    <a:pt x="2054" y="533"/>
                    <a:pt x="1657" y="52"/>
                    <a:pt x="1118" y="4"/>
                  </a:cubicBezTo>
                  <a:cubicBezTo>
                    <a:pt x="1088" y="2"/>
                    <a:pt x="1058" y="0"/>
                    <a:pt x="10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5"/>
            <p:cNvSpPr/>
            <p:nvPr/>
          </p:nvSpPr>
          <p:spPr>
            <a:xfrm>
              <a:off x="7090298" y="1364166"/>
              <a:ext cx="270780" cy="344775"/>
            </a:xfrm>
            <a:custGeom>
              <a:avLst/>
              <a:gdLst/>
              <a:ahLst/>
              <a:cxnLst/>
              <a:rect l="l" t="t" r="r" b="b"/>
              <a:pathLst>
                <a:path w="4911" h="6253" extrusionOk="0">
                  <a:moveTo>
                    <a:pt x="2715" y="0"/>
                  </a:moveTo>
                  <a:cubicBezTo>
                    <a:pt x="2086" y="0"/>
                    <a:pt x="1438" y="228"/>
                    <a:pt x="937" y="589"/>
                  </a:cubicBezTo>
                  <a:cubicBezTo>
                    <a:pt x="1" y="1261"/>
                    <a:pt x="85" y="2437"/>
                    <a:pt x="133" y="3482"/>
                  </a:cubicBezTo>
                  <a:cubicBezTo>
                    <a:pt x="145" y="3542"/>
                    <a:pt x="145" y="3614"/>
                    <a:pt x="157" y="3686"/>
                  </a:cubicBezTo>
                  <a:cubicBezTo>
                    <a:pt x="157" y="3746"/>
                    <a:pt x="169" y="3806"/>
                    <a:pt x="181" y="3866"/>
                  </a:cubicBezTo>
                  <a:cubicBezTo>
                    <a:pt x="181" y="3890"/>
                    <a:pt x="193" y="3914"/>
                    <a:pt x="193" y="3938"/>
                  </a:cubicBezTo>
                  <a:cubicBezTo>
                    <a:pt x="217" y="4034"/>
                    <a:pt x="229" y="4142"/>
                    <a:pt x="265" y="4250"/>
                  </a:cubicBezTo>
                  <a:lnTo>
                    <a:pt x="302" y="4430"/>
                  </a:lnTo>
                  <a:cubicBezTo>
                    <a:pt x="302" y="4442"/>
                    <a:pt x="302" y="4442"/>
                    <a:pt x="313" y="4454"/>
                  </a:cubicBezTo>
                  <a:cubicBezTo>
                    <a:pt x="577" y="5486"/>
                    <a:pt x="1046" y="5955"/>
                    <a:pt x="1550" y="6171"/>
                  </a:cubicBezTo>
                  <a:cubicBezTo>
                    <a:pt x="1679" y="6227"/>
                    <a:pt x="1834" y="6253"/>
                    <a:pt x="2006" y="6253"/>
                  </a:cubicBezTo>
                  <a:cubicBezTo>
                    <a:pt x="2969" y="6253"/>
                    <a:pt x="4450" y="5453"/>
                    <a:pt x="4695" y="4790"/>
                  </a:cubicBezTo>
                  <a:cubicBezTo>
                    <a:pt x="4898" y="4214"/>
                    <a:pt x="4911" y="4442"/>
                    <a:pt x="4898" y="2930"/>
                  </a:cubicBezTo>
                  <a:cubicBezTo>
                    <a:pt x="4898" y="1418"/>
                    <a:pt x="4239" y="613"/>
                    <a:pt x="4239" y="613"/>
                  </a:cubicBezTo>
                  <a:cubicBezTo>
                    <a:pt x="3825" y="182"/>
                    <a:pt x="3277" y="0"/>
                    <a:pt x="2715" y="0"/>
                  </a:cubicBezTo>
                  <a:close/>
                </a:path>
              </a:pathLst>
            </a:custGeom>
            <a:solidFill>
              <a:srgbClr val="E295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5"/>
            <p:cNvSpPr/>
            <p:nvPr/>
          </p:nvSpPr>
          <p:spPr>
            <a:xfrm>
              <a:off x="7217389" y="1513035"/>
              <a:ext cx="17258" cy="25308"/>
            </a:xfrm>
            <a:custGeom>
              <a:avLst/>
              <a:gdLst/>
              <a:ahLst/>
              <a:cxnLst/>
              <a:rect l="l" t="t" r="r" b="b"/>
              <a:pathLst>
                <a:path w="313" h="459" extrusionOk="0">
                  <a:moveTo>
                    <a:pt x="147" y="0"/>
                  </a:moveTo>
                  <a:cubicBezTo>
                    <a:pt x="142" y="0"/>
                    <a:pt x="138" y="1"/>
                    <a:pt x="133" y="1"/>
                  </a:cubicBezTo>
                  <a:cubicBezTo>
                    <a:pt x="49" y="1"/>
                    <a:pt x="1" y="121"/>
                    <a:pt x="13" y="241"/>
                  </a:cubicBezTo>
                  <a:cubicBezTo>
                    <a:pt x="24" y="366"/>
                    <a:pt x="88" y="459"/>
                    <a:pt x="166" y="459"/>
                  </a:cubicBezTo>
                  <a:cubicBezTo>
                    <a:pt x="171" y="459"/>
                    <a:pt x="176" y="458"/>
                    <a:pt x="181" y="458"/>
                  </a:cubicBezTo>
                  <a:cubicBezTo>
                    <a:pt x="253" y="458"/>
                    <a:pt x="313" y="338"/>
                    <a:pt x="301" y="217"/>
                  </a:cubicBezTo>
                  <a:cubicBezTo>
                    <a:pt x="289" y="93"/>
                    <a:pt x="224" y="0"/>
                    <a:pt x="1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5"/>
            <p:cNvSpPr/>
            <p:nvPr/>
          </p:nvSpPr>
          <p:spPr>
            <a:xfrm>
              <a:off x="7137330" y="1522960"/>
              <a:ext cx="17258" cy="25915"/>
            </a:xfrm>
            <a:custGeom>
              <a:avLst/>
              <a:gdLst/>
              <a:ahLst/>
              <a:cxnLst/>
              <a:rect l="l" t="t" r="r" b="b"/>
              <a:pathLst>
                <a:path w="313" h="470" extrusionOk="0">
                  <a:moveTo>
                    <a:pt x="147" y="1"/>
                  </a:moveTo>
                  <a:cubicBezTo>
                    <a:pt x="142" y="1"/>
                    <a:pt x="137" y="1"/>
                    <a:pt x="132" y="2"/>
                  </a:cubicBezTo>
                  <a:cubicBezTo>
                    <a:pt x="49" y="13"/>
                    <a:pt x="1" y="122"/>
                    <a:pt x="12" y="242"/>
                  </a:cubicBezTo>
                  <a:cubicBezTo>
                    <a:pt x="25" y="374"/>
                    <a:pt x="97" y="470"/>
                    <a:pt x="180" y="470"/>
                  </a:cubicBezTo>
                  <a:cubicBezTo>
                    <a:pt x="252" y="458"/>
                    <a:pt x="313" y="350"/>
                    <a:pt x="300" y="218"/>
                  </a:cubicBezTo>
                  <a:cubicBezTo>
                    <a:pt x="289" y="93"/>
                    <a:pt x="225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5"/>
            <p:cNvSpPr/>
            <p:nvPr/>
          </p:nvSpPr>
          <p:spPr>
            <a:xfrm>
              <a:off x="7105571" y="1476590"/>
              <a:ext cx="50782" cy="33579"/>
            </a:xfrm>
            <a:custGeom>
              <a:avLst/>
              <a:gdLst/>
              <a:ahLst/>
              <a:cxnLst/>
              <a:rect l="l" t="t" r="r" b="b"/>
              <a:pathLst>
                <a:path w="921" h="609" extrusionOk="0">
                  <a:moveTo>
                    <a:pt x="242" y="1"/>
                  </a:moveTo>
                  <a:cubicBezTo>
                    <a:pt x="32" y="1"/>
                    <a:pt x="1" y="211"/>
                    <a:pt x="241" y="302"/>
                  </a:cubicBezTo>
                  <a:cubicBezTo>
                    <a:pt x="420" y="363"/>
                    <a:pt x="516" y="411"/>
                    <a:pt x="660" y="555"/>
                  </a:cubicBezTo>
                  <a:cubicBezTo>
                    <a:pt x="696" y="594"/>
                    <a:pt x="732" y="609"/>
                    <a:pt x="765" y="609"/>
                  </a:cubicBezTo>
                  <a:cubicBezTo>
                    <a:pt x="855" y="609"/>
                    <a:pt x="921" y="496"/>
                    <a:pt x="876" y="435"/>
                  </a:cubicBezTo>
                  <a:cubicBezTo>
                    <a:pt x="876" y="435"/>
                    <a:pt x="697" y="51"/>
                    <a:pt x="276" y="3"/>
                  </a:cubicBezTo>
                  <a:cubicBezTo>
                    <a:pt x="264" y="2"/>
                    <a:pt x="253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5"/>
            <p:cNvSpPr/>
            <p:nvPr/>
          </p:nvSpPr>
          <p:spPr>
            <a:xfrm>
              <a:off x="7198863" y="1466886"/>
              <a:ext cx="46150" cy="38431"/>
            </a:xfrm>
            <a:custGeom>
              <a:avLst/>
              <a:gdLst/>
              <a:ahLst/>
              <a:cxnLst/>
              <a:rect l="l" t="t" r="r" b="b"/>
              <a:pathLst>
                <a:path w="837" h="697" extrusionOk="0">
                  <a:moveTo>
                    <a:pt x="628" y="0"/>
                  </a:moveTo>
                  <a:cubicBezTo>
                    <a:pt x="605" y="0"/>
                    <a:pt x="580" y="3"/>
                    <a:pt x="553" y="11"/>
                  </a:cubicBezTo>
                  <a:cubicBezTo>
                    <a:pt x="133" y="131"/>
                    <a:pt x="25" y="539"/>
                    <a:pt x="25" y="539"/>
                  </a:cubicBezTo>
                  <a:cubicBezTo>
                    <a:pt x="0" y="604"/>
                    <a:pt x="70" y="697"/>
                    <a:pt x="151" y="697"/>
                  </a:cubicBezTo>
                  <a:cubicBezTo>
                    <a:pt x="189" y="697"/>
                    <a:pt x="230" y="676"/>
                    <a:pt x="265" y="622"/>
                  </a:cubicBezTo>
                  <a:cubicBezTo>
                    <a:pt x="385" y="454"/>
                    <a:pt x="469" y="395"/>
                    <a:pt x="625" y="299"/>
                  </a:cubicBezTo>
                  <a:cubicBezTo>
                    <a:pt x="836" y="182"/>
                    <a:pt x="796" y="0"/>
                    <a:pt x="6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5"/>
            <p:cNvSpPr/>
            <p:nvPr/>
          </p:nvSpPr>
          <p:spPr>
            <a:xfrm>
              <a:off x="7152548" y="1585871"/>
              <a:ext cx="83423" cy="57674"/>
            </a:xfrm>
            <a:custGeom>
              <a:avLst/>
              <a:gdLst/>
              <a:ahLst/>
              <a:cxnLst/>
              <a:rect l="l" t="t" r="r" b="b"/>
              <a:pathLst>
                <a:path w="1513" h="1046" extrusionOk="0">
                  <a:moveTo>
                    <a:pt x="1513" y="1"/>
                  </a:moveTo>
                  <a:lnTo>
                    <a:pt x="0" y="493"/>
                  </a:lnTo>
                  <a:cubicBezTo>
                    <a:pt x="0" y="493"/>
                    <a:pt x="233" y="1045"/>
                    <a:pt x="677" y="1045"/>
                  </a:cubicBezTo>
                  <a:cubicBezTo>
                    <a:pt x="757" y="1045"/>
                    <a:pt x="843" y="1027"/>
                    <a:pt x="937" y="985"/>
                  </a:cubicBezTo>
                  <a:cubicBezTo>
                    <a:pt x="1465" y="734"/>
                    <a:pt x="1513" y="1"/>
                    <a:pt x="1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5"/>
            <p:cNvSpPr/>
            <p:nvPr/>
          </p:nvSpPr>
          <p:spPr>
            <a:xfrm>
              <a:off x="7188276" y="1645419"/>
              <a:ext cx="29885" cy="16652"/>
            </a:xfrm>
            <a:custGeom>
              <a:avLst/>
              <a:gdLst/>
              <a:ahLst/>
              <a:cxnLst/>
              <a:rect l="l" t="t" r="r" b="b"/>
              <a:pathLst>
                <a:path w="542" h="302" extrusionOk="0">
                  <a:moveTo>
                    <a:pt x="473" y="0"/>
                  </a:moveTo>
                  <a:cubicBezTo>
                    <a:pt x="455" y="0"/>
                    <a:pt x="436" y="10"/>
                    <a:pt x="421" y="25"/>
                  </a:cubicBezTo>
                  <a:cubicBezTo>
                    <a:pt x="336" y="154"/>
                    <a:pt x="201" y="172"/>
                    <a:pt x="127" y="172"/>
                  </a:cubicBezTo>
                  <a:cubicBezTo>
                    <a:pt x="97" y="172"/>
                    <a:pt x="76" y="169"/>
                    <a:pt x="72" y="169"/>
                  </a:cubicBezTo>
                  <a:cubicBezTo>
                    <a:pt x="37" y="169"/>
                    <a:pt x="13" y="193"/>
                    <a:pt x="0" y="230"/>
                  </a:cubicBezTo>
                  <a:cubicBezTo>
                    <a:pt x="0" y="254"/>
                    <a:pt x="24" y="289"/>
                    <a:pt x="48" y="289"/>
                  </a:cubicBezTo>
                  <a:cubicBezTo>
                    <a:pt x="61" y="289"/>
                    <a:pt x="72" y="302"/>
                    <a:pt x="96" y="302"/>
                  </a:cubicBezTo>
                  <a:cubicBezTo>
                    <a:pt x="193" y="302"/>
                    <a:pt x="385" y="278"/>
                    <a:pt x="529" y="97"/>
                  </a:cubicBezTo>
                  <a:cubicBezTo>
                    <a:pt x="541" y="73"/>
                    <a:pt x="541" y="38"/>
                    <a:pt x="505" y="14"/>
                  </a:cubicBezTo>
                  <a:cubicBezTo>
                    <a:pt x="495" y="4"/>
                    <a:pt x="484" y="0"/>
                    <a:pt x="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5"/>
            <p:cNvSpPr/>
            <p:nvPr/>
          </p:nvSpPr>
          <p:spPr>
            <a:xfrm>
              <a:off x="7279583" y="1375138"/>
              <a:ext cx="103328" cy="125438"/>
            </a:xfrm>
            <a:custGeom>
              <a:avLst/>
              <a:gdLst/>
              <a:ahLst/>
              <a:cxnLst/>
              <a:rect l="l" t="t" r="r" b="b"/>
              <a:pathLst>
                <a:path w="1874" h="2275" extrusionOk="0">
                  <a:moveTo>
                    <a:pt x="454" y="0"/>
                  </a:moveTo>
                  <a:cubicBezTo>
                    <a:pt x="303" y="0"/>
                    <a:pt x="150" y="72"/>
                    <a:pt x="1" y="246"/>
                  </a:cubicBezTo>
                  <a:cubicBezTo>
                    <a:pt x="1" y="246"/>
                    <a:pt x="518" y="1878"/>
                    <a:pt x="998" y="2203"/>
                  </a:cubicBezTo>
                  <a:cubicBezTo>
                    <a:pt x="1076" y="2254"/>
                    <a:pt x="1151" y="2275"/>
                    <a:pt x="1224" y="2275"/>
                  </a:cubicBezTo>
                  <a:cubicBezTo>
                    <a:pt x="1596" y="2275"/>
                    <a:pt x="1873" y="1710"/>
                    <a:pt x="1873" y="1710"/>
                  </a:cubicBezTo>
                  <a:cubicBezTo>
                    <a:pt x="1873" y="1710"/>
                    <a:pt x="1188" y="0"/>
                    <a:pt x="4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5"/>
            <p:cNvSpPr/>
            <p:nvPr/>
          </p:nvSpPr>
          <p:spPr>
            <a:xfrm>
              <a:off x="7167765" y="1359976"/>
              <a:ext cx="180741" cy="91804"/>
            </a:xfrm>
            <a:custGeom>
              <a:avLst/>
              <a:gdLst/>
              <a:ahLst/>
              <a:cxnLst/>
              <a:rect l="l" t="t" r="r" b="b"/>
              <a:pathLst>
                <a:path w="3278" h="1665" extrusionOk="0">
                  <a:moveTo>
                    <a:pt x="993" y="1"/>
                  </a:moveTo>
                  <a:cubicBezTo>
                    <a:pt x="533" y="1"/>
                    <a:pt x="116" y="140"/>
                    <a:pt x="1" y="605"/>
                  </a:cubicBezTo>
                  <a:cubicBezTo>
                    <a:pt x="1" y="605"/>
                    <a:pt x="745" y="1664"/>
                    <a:pt x="1732" y="1664"/>
                  </a:cubicBezTo>
                  <a:cubicBezTo>
                    <a:pt x="1851" y="1664"/>
                    <a:pt x="1975" y="1649"/>
                    <a:pt x="2101" y="1614"/>
                  </a:cubicBezTo>
                  <a:cubicBezTo>
                    <a:pt x="3277" y="1289"/>
                    <a:pt x="2474" y="317"/>
                    <a:pt x="2474" y="317"/>
                  </a:cubicBezTo>
                  <a:cubicBezTo>
                    <a:pt x="2474" y="317"/>
                    <a:pt x="1685" y="1"/>
                    <a:pt x="9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5"/>
            <p:cNvSpPr/>
            <p:nvPr/>
          </p:nvSpPr>
          <p:spPr>
            <a:xfrm>
              <a:off x="7027883" y="1359479"/>
              <a:ext cx="171698" cy="109779"/>
            </a:xfrm>
            <a:custGeom>
              <a:avLst/>
              <a:gdLst/>
              <a:ahLst/>
              <a:cxnLst/>
              <a:rect l="l" t="t" r="r" b="b"/>
              <a:pathLst>
                <a:path w="3114" h="1991" extrusionOk="0">
                  <a:moveTo>
                    <a:pt x="2306" y="0"/>
                  </a:moveTo>
                  <a:cubicBezTo>
                    <a:pt x="1524" y="0"/>
                    <a:pt x="0" y="1675"/>
                    <a:pt x="1133" y="1959"/>
                  </a:cubicBezTo>
                  <a:cubicBezTo>
                    <a:pt x="1220" y="1981"/>
                    <a:pt x="1305" y="1991"/>
                    <a:pt x="1385" y="1991"/>
                  </a:cubicBezTo>
                  <a:cubicBezTo>
                    <a:pt x="2368" y="1991"/>
                    <a:pt x="2850" y="494"/>
                    <a:pt x="2850" y="494"/>
                  </a:cubicBezTo>
                  <a:cubicBezTo>
                    <a:pt x="2850" y="494"/>
                    <a:pt x="3114" y="62"/>
                    <a:pt x="2346" y="2"/>
                  </a:cubicBezTo>
                  <a:cubicBezTo>
                    <a:pt x="2333" y="1"/>
                    <a:pt x="2320" y="0"/>
                    <a:pt x="2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5"/>
            <p:cNvSpPr/>
            <p:nvPr/>
          </p:nvSpPr>
          <p:spPr>
            <a:xfrm>
              <a:off x="7100278" y="1577104"/>
              <a:ext cx="43724" cy="31318"/>
            </a:xfrm>
            <a:custGeom>
              <a:avLst/>
              <a:gdLst/>
              <a:ahLst/>
              <a:cxnLst/>
              <a:rect l="l" t="t" r="r" b="b"/>
              <a:pathLst>
                <a:path w="793" h="568" extrusionOk="0">
                  <a:moveTo>
                    <a:pt x="158" y="1"/>
                  </a:moveTo>
                  <a:cubicBezTo>
                    <a:pt x="122" y="1"/>
                    <a:pt x="86" y="2"/>
                    <a:pt x="48" y="4"/>
                  </a:cubicBezTo>
                  <a:lnTo>
                    <a:pt x="0" y="4"/>
                  </a:lnTo>
                  <a:cubicBezTo>
                    <a:pt x="0" y="28"/>
                    <a:pt x="12" y="52"/>
                    <a:pt x="12" y="76"/>
                  </a:cubicBezTo>
                  <a:cubicBezTo>
                    <a:pt x="36" y="172"/>
                    <a:pt x="48" y="280"/>
                    <a:pt x="84" y="388"/>
                  </a:cubicBezTo>
                  <a:lnTo>
                    <a:pt x="121" y="568"/>
                  </a:lnTo>
                  <a:cubicBezTo>
                    <a:pt x="505" y="544"/>
                    <a:pt x="793" y="400"/>
                    <a:pt x="780" y="244"/>
                  </a:cubicBezTo>
                  <a:cubicBezTo>
                    <a:pt x="770" y="103"/>
                    <a:pt x="502" y="1"/>
                    <a:pt x="1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5"/>
            <p:cNvSpPr/>
            <p:nvPr/>
          </p:nvSpPr>
          <p:spPr>
            <a:xfrm>
              <a:off x="7231945" y="1554609"/>
              <a:ext cx="79508" cy="32200"/>
            </a:xfrm>
            <a:custGeom>
              <a:avLst/>
              <a:gdLst/>
              <a:ahLst/>
              <a:cxnLst/>
              <a:rect l="l" t="t" r="r" b="b"/>
              <a:pathLst>
                <a:path w="1442" h="584" extrusionOk="0">
                  <a:moveTo>
                    <a:pt x="806" y="1"/>
                  </a:moveTo>
                  <a:cubicBezTo>
                    <a:pt x="770" y="1"/>
                    <a:pt x="734" y="2"/>
                    <a:pt x="697" y="4"/>
                  </a:cubicBezTo>
                  <a:cubicBezTo>
                    <a:pt x="301" y="28"/>
                    <a:pt x="1" y="184"/>
                    <a:pt x="1" y="340"/>
                  </a:cubicBezTo>
                  <a:cubicBezTo>
                    <a:pt x="12" y="481"/>
                    <a:pt x="279" y="584"/>
                    <a:pt x="624" y="584"/>
                  </a:cubicBezTo>
                  <a:cubicBezTo>
                    <a:pt x="660" y="584"/>
                    <a:pt x="696" y="583"/>
                    <a:pt x="733" y="580"/>
                  </a:cubicBezTo>
                  <a:cubicBezTo>
                    <a:pt x="1129" y="556"/>
                    <a:pt x="1441" y="412"/>
                    <a:pt x="1430" y="256"/>
                  </a:cubicBezTo>
                  <a:cubicBezTo>
                    <a:pt x="1418" y="103"/>
                    <a:pt x="1151" y="1"/>
                    <a:pt x="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5"/>
            <p:cNvSpPr/>
            <p:nvPr/>
          </p:nvSpPr>
          <p:spPr>
            <a:xfrm>
              <a:off x="7339186" y="1492194"/>
              <a:ext cx="85904" cy="125548"/>
            </a:xfrm>
            <a:custGeom>
              <a:avLst/>
              <a:gdLst/>
              <a:ahLst/>
              <a:cxnLst/>
              <a:rect l="l" t="t" r="r" b="b"/>
              <a:pathLst>
                <a:path w="1558" h="2277" extrusionOk="0">
                  <a:moveTo>
                    <a:pt x="670" y="1"/>
                  </a:moveTo>
                  <a:cubicBezTo>
                    <a:pt x="229" y="1"/>
                    <a:pt x="0" y="440"/>
                    <a:pt x="0" y="440"/>
                  </a:cubicBezTo>
                  <a:lnTo>
                    <a:pt x="168" y="2264"/>
                  </a:lnTo>
                  <a:cubicBezTo>
                    <a:pt x="221" y="2273"/>
                    <a:pt x="271" y="2277"/>
                    <a:pt x="319" y="2277"/>
                  </a:cubicBezTo>
                  <a:cubicBezTo>
                    <a:pt x="1408" y="2277"/>
                    <a:pt x="1558" y="297"/>
                    <a:pt x="949" y="56"/>
                  </a:cubicBezTo>
                  <a:cubicBezTo>
                    <a:pt x="848" y="17"/>
                    <a:pt x="755" y="1"/>
                    <a:pt x="670" y="1"/>
                  </a:cubicBezTo>
                  <a:close/>
                </a:path>
              </a:pathLst>
            </a:custGeom>
            <a:solidFill>
              <a:srgbClr val="E295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5"/>
            <p:cNvSpPr/>
            <p:nvPr/>
          </p:nvSpPr>
          <p:spPr>
            <a:xfrm>
              <a:off x="7306104" y="1469422"/>
              <a:ext cx="52325" cy="95388"/>
            </a:xfrm>
            <a:custGeom>
              <a:avLst/>
              <a:gdLst/>
              <a:ahLst/>
              <a:cxnLst/>
              <a:rect l="l" t="t" r="r" b="b"/>
              <a:pathLst>
                <a:path w="949" h="1730" extrusionOk="0">
                  <a:moveTo>
                    <a:pt x="253" y="0"/>
                  </a:moveTo>
                  <a:lnTo>
                    <a:pt x="253" y="0"/>
                  </a:lnTo>
                  <a:cubicBezTo>
                    <a:pt x="253" y="0"/>
                    <a:pt x="1" y="1729"/>
                    <a:pt x="354" y="1729"/>
                  </a:cubicBezTo>
                  <a:cubicBezTo>
                    <a:pt x="371" y="1729"/>
                    <a:pt x="389" y="1725"/>
                    <a:pt x="408" y="1717"/>
                  </a:cubicBezTo>
                  <a:cubicBezTo>
                    <a:pt x="829" y="1525"/>
                    <a:pt x="949" y="397"/>
                    <a:pt x="949" y="397"/>
                  </a:cubicBezTo>
                  <a:lnTo>
                    <a:pt x="2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5"/>
            <p:cNvSpPr/>
            <p:nvPr/>
          </p:nvSpPr>
          <p:spPr>
            <a:xfrm>
              <a:off x="7325292" y="1591881"/>
              <a:ext cx="112591" cy="107463"/>
            </a:xfrm>
            <a:custGeom>
              <a:avLst/>
              <a:gdLst/>
              <a:ahLst/>
              <a:cxnLst/>
              <a:rect l="l" t="t" r="r" b="b"/>
              <a:pathLst>
                <a:path w="2042" h="1949" extrusionOk="0">
                  <a:moveTo>
                    <a:pt x="889" y="0"/>
                  </a:moveTo>
                  <a:cubicBezTo>
                    <a:pt x="444" y="60"/>
                    <a:pt x="84" y="420"/>
                    <a:pt x="49" y="876"/>
                  </a:cubicBezTo>
                  <a:cubicBezTo>
                    <a:pt x="1" y="1417"/>
                    <a:pt x="396" y="1897"/>
                    <a:pt x="924" y="1945"/>
                  </a:cubicBezTo>
                  <a:cubicBezTo>
                    <a:pt x="954" y="1948"/>
                    <a:pt x="984" y="1949"/>
                    <a:pt x="1013" y="1949"/>
                  </a:cubicBezTo>
                  <a:cubicBezTo>
                    <a:pt x="1517" y="1949"/>
                    <a:pt x="1948" y="1567"/>
                    <a:pt x="1993" y="1057"/>
                  </a:cubicBezTo>
                  <a:cubicBezTo>
                    <a:pt x="2041" y="600"/>
                    <a:pt x="1729" y="168"/>
                    <a:pt x="1297" y="36"/>
                  </a:cubicBezTo>
                  <a:cubicBezTo>
                    <a:pt x="1261" y="84"/>
                    <a:pt x="1249" y="120"/>
                    <a:pt x="1213" y="156"/>
                  </a:cubicBezTo>
                  <a:cubicBezTo>
                    <a:pt x="1633" y="264"/>
                    <a:pt x="1921" y="684"/>
                    <a:pt x="1837" y="1129"/>
                  </a:cubicBezTo>
                  <a:cubicBezTo>
                    <a:pt x="1765" y="1513"/>
                    <a:pt x="1429" y="1801"/>
                    <a:pt x="1044" y="1801"/>
                  </a:cubicBezTo>
                  <a:cubicBezTo>
                    <a:pt x="1038" y="1801"/>
                    <a:pt x="1031" y="1801"/>
                    <a:pt x="1025" y="1801"/>
                  </a:cubicBezTo>
                  <a:cubicBezTo>
                    <a:pt x="530" y="1801"/>
                    <a:pt x="145" y="1374"/>
                    <a:pt x="193" y="900"/>
                  </a:cubicBezTo>
                  <a:cubicBezTo>
                    <a:pt x="217" y="588"/>
                    <a:pt x="420" y="336"/>
                    <a:pt x="684" y="216"/>
                  </a:cubicBezTo>
                  <a:cubicBezTo>
                    <a:pt x="865" y="156"/>
                    <a:pt x="889" y="84"/>
                    <a:pt x="8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5"/>
            <p:cNvSpPr/>
            <p:nvPr/>
          </p:nvSpPr>
          <p:spPr>
            <a:xfrm>
              <a:off x="7355066" y="1527481"/>
              <a:ext cx="43062" cy="47253"/>
            </a:xfrm>
            <a:custGeom>
              <a:avLst/>
              <a:gdLst/>
              <a:ahLst/>
              <a:cxnLst/>
              <a:rect l="l" t="t" r="r" b="b"/>
              <a:pathLst>
                <a:path w="781" h="857" extrusionOk="0">
                  <a:moveTo>
                    <a:pt x="723" y="1"/>
                  </a:moveTo>
                  <a:cubicBezTo>
                    <a:pt x="718" y="1"/>
                    <a:pt x="713" y="1"/>
                    <a:pt x="709" y="4"/>
                  </a:cubicBezTo>
                  <a:cubicBezTo>
                    <a:pt x="157" y="136"/>
                    <a:pt x="13" y="760"/>
                    <a:pt x="13" y="784"/>
                  </a:cubicBezTo>
                  <a:cubicBezTo>
                    <a:pt x="0" y="820"/>
                    <a:pt x="24" y="844"/>
                    <a:pt x="48" y="856"/>
                  </a:cubicBezTo>
                  <a:lnTo>
                    <a:pt x="61" y="856"/>
                  </a:lnTo>
                  <a:cubicBezTo>
                    <a:pt x="96" y="856"/>
                    <a:pt x="120" y="832"/>
                    <a:pt x="120" y="808"/>
                  </a:cubicBezTo>
                  <a:cubicBezTo>
                    <a:pt x="120" y="808"/>
                    <a:pt x="168" y="604"/>
                    <a:pt x="301" y="412"/>
                  </a:cubicBezTo>
                  <a:cubicBezTo>
                    <a:pt x="432" y="508"/>
                    <a:pt x="528" y="604"/>
                    <a:pt x="528" y="604"/>
                  </a:cubicBezTo>
                  <a:cubicBezTo>
                    <a:pt x="541" y="616"/>
                    <a:pt x="552" y="628"/>
                    <a:pt x="565" y="628"/>
                  </a:cubicBezTo>
                  <a:cubicBezTo>
                    <a:pt x="589" y="628"/>
                    <a:pt x="600" y="616"/>
                    <a:pt x="613" y="604"/>
                  </a:cubicBezTo>
                  <a:cubicBezTo>
                    <a:pt x="637" y="580"/>
                    <a:pt x="637" y="544"/>
                    <a:pt x="613" y="520"/>
                  </a:cubicBezTo>
                  <a:cubicBezTo>
                    <a:pt x="600" y="520"/>
                    <a:pt x="504" y="424"/>
                    <a:pt x="384" y="328"/>
                  </a:cubicBezTo>
                  <a:cubicBezTo>
                    <a:pt x="469" y="232"/>
                    <a:pt x="589" y="148"/>
                    <a:pt x="733" y="112"/>
                  </a:cubicBezTo>
                  <a:cubicBezTo>
                    <a:pt x="769" y="100"/>
                    <a:pt x="781" y="76"/>
                    <a:pt x="781" y="40"/>
                  </a:cubicBezTo>
                  <a:cubicBezTo>
                    <a:pt x="771" y="20"/>
                    <a:pt x="745" y="1"/>
                    <a:pt x="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5"/>
            <p:cNvSpPr/>
            <p:nvPr/>
          </p:nvSpPr>
          <p:spPr>
            <a:xfrm>
              <a:off x="7161149" y="1504985"/>
              <a:ext cx="34240" cy="80335"/>
            </a:xfrm>
            <a:custGeom>
              <a:avLst/>
              <a:gdLst/>
              <a:ahLst/>
              <a:cxnLst/>
              <a:rect l="l" t="t" r="r" b="b"/>
              <a:pathLst>
                <a:path w="621" h="1457" extrusionOk="0">
                  <a:moveTo>
                    <a:pt x="451" y="1"/>
                  </a:moveTo>
                  <a:cubicBezTo>
                    <a:pt x="421" y="1"/>
                    <a:pt x="395" y="24"/>
                    <a:pt x="385" y="64"/>
                  </a:cubicBezTo>
                  <a:cubicBezTo>
                    <a:pt x="348" y="304"/>
                    <a:pt x="217" y="964"/>
                    <a:pt x="25" y="1156"/>
                  </a:cubicBezTo>
                  <a:cubicBezTo>
                    <a:pt x="1" y="1180"/>
                    <a:pt x="1" y="1228"/>
                    <a:pt x="25" y="1252"/>
                  </a:cubicBezTo>
                  <a:cubicBezTo>
                    <a:pt x="36" y="1264"/>
                    <a:pt x="169" y="1432"/>
                    <a:pt x="409" y="1456"/>
                  </a:cubicBezTo>
                  <a:lnTo>
                    <a:pt x="553" y="1456"/>
                  </a:lnTo>
                  <a:cubicBezTo>
                    <a:pt x="564" y="1456"/>
                    <a:pt x="564" y="1444"/>
                    <a:pt x="564" y="1444"/>
                  </a:cubicBezTo>
                  <a:cubicBezTo>
                    <a:pt x="620" y="1377"/>
                    <a:pt x="584" y="1311"/>
                    <a:pt x="530" y="1311"/>
                  </a:cubicBezTo>
                  <a:cubicBezTo>
                    <a:pt x="526" y="1311"/>
                    <a:pt x="521" y="1311"/>
                    <a:pt x="516" y="1312"/>
                  </a:cubicBezTo>
                  <a:cubicBezTo>
                    <a:pt x="504" y="1313"/>
                    <a:pt x="492" y="1313"/>
                    <a:pt x="481" y="1313"/>
                  </a:cubicBezTo>
                  <a:cubicBezTo>
                    <a:pt x="333" y="1313"/>
                    <a:pt x="236" y="1248"/>
                    <a:pt x="180" y="1204"/>
                  </a:cubicBezTo>
                  <a:cubicBezTo>
                    <a:pt x="409" y="892"/>
                    <a:pt x="529" y="112"/>
                    <a:pt x="529" y="75"/>
                  </a:cubicBezTo>
                  <a:cubicBezTo>
                    <a:pt x="540" y="40"/>
                    <a:pt x="505" y="3"/>
                    <a:pt x="468" y="3"/>
                  </a:cubicBezTo>
                  <a:cubicBezTo>
                    <a:pt x="463" y="1"/>
                    <a:pt x="457" y="1"/>
                    <a:pt x="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8" name="Google Shape;2468;p36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Bullying Infographics</a:t>
            </a:r>
            <a:endParaRPr/>
          </a:p>
        </p:txBody>
      </p:sp>
      <p:grpSp>
        <p:nvGrpSpPr>
          <p:cNvPr id="2469" name="Google Shape;2469;p36"/>
          <p:cNvGrpSpPr/>
          <p:nvPr/>
        </p:nvGrpSpPr>
        <p:grpSpPr>
          <a:xfrm>
            <a:off x="2088190" y="2050825"/>
            <a:ext cx="1344656" cy="889800"/>
            <a:chOff x="457125" y="1185200"/>
            <a:chExt cx="1877225" cy="889800"/>
          </a:xfrm>
        </p:grpSpPr>
        <p:sp>
          <p:nvSpPr>
            <p:cNvPr id="2470" name="Google Shape;2470;p36"/>
            <p:cNvSpPr txBox="1"/>
            <p:nvPr/>
          </p:nvSpPr>
          <p:spPr>
            <a:xfrm>
              <a:off x="457250" y="1602200"/>
              <a:ext cx="18771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71" name="Google Shape;2471;p36"/>
            <p:cNvSpPr txBox="1"/>
            <p:nvPr/>
          </p:nvSpPr>
          <p:spPr>
            <a:xfrm>
              <a:off x="457125" y="1185200"/>
              <a:ext cx="18771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72" name="Google Shape;2472;p36"/>
          <p:cNvGrpSpPr/>
          <p:nvPr/>
        </p:nvGrpSpPr>
        <p:grpSpPr>
          <a:xfrm>
            <a:off x="413315" y="3734088"/>
            <a:ext cx="1344567" cy="889801"/>
            <a:chOff x="457125" y="2437474"/>
            <a:chExt cx="1877100" cy="889801"/>
          </a:xfrm>
        </p:grpSpPr>
        <p:sp>
          <p:nvSpPr>
            <p:cNvPr id="2473" name="Google Shape;2473;p36"/>
            <p:cNvSpPr txBox="1"/>
            <p:nvPr/>
          </p:nvSpPr>
          <p:spPr>
            <a:xfrm>
              <a:off x="457125" y="2854475"/>
              <a:ext cx="18771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74" name="Google Shape;2474;p36"/>
            <p:cNvSpPr txBox="1"/>
            <p:nvPr/>
          </p:nvSpPr>
          <p:spPr>
            <a:xfrm>
              <a:off x="457125" y="2437474"/>
              <a:ext cx="18771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75" name="Google Shape;2475;p36"/>
          <p:cNvGrpSpPr/>
          <p:nvPr/>
        </p:nvGrpSpPr>
        <p:grpSpPr>
          <a:xfrm>
            <a:off x="7386065" y="3734089"/>
            <a:ext cx="1344620" cy="889799"/>
            <a:chOff x="457125" y="3689750"/>
            <a:chExt cx="1877175" cy="889799"/>
          </a:xfrm>
        </p:grpSpPr>
        <p:sp>
          <p:nvSpPr>
            <p:cNvPr id="2476" name="Google Shape;2476;p36"/>
            <p:cNvSpPr txBox="1"/>
            <p:nvPr/>
          </p:nvSpPr>
          <p:spPr>
            <a:xfrm>
              <a:off x="457200" y="4106748"/>
              <a:ext cx="18771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77" name="Google Shape;2477;p36"/>
            <p:cNvSpPr txBox="1"/>
            <p:nvPr/>
          </p:nvSpPr>
          <p:spPr>
            <a:xfrm>
              <a:off x="457125" y="3689750"/>
              <a:ext cx="18771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78" name="Google Shape;2478;p36"/>
          <p:cNvGrpSpPr/>
          <p:nvPr/>
        </p:nvGrpSpPr>
        <p:grpSpPr>
          <a:xfrm>
            <a:off x="5711189" y="2050825"/>
            <a:ext cx="1344603" cy="889800"/>
            <a:chOff x="6809825" y="1185200"/>
            <a:chExt cx="1877150" cy="889800"/>
          </a:xfrm>
        </p:grpSpPr>
        <p:sp>
          <p:nvSpPr>
            <p:cNvPr id="2479" name="Google Shape;2479;p36"/>
            <p:cNvSpPr txBox="1"/>
            <p:nvPr/>
          </p:nvSpPr>
          <p:spPr>
            <a:xfrm>
              <a:off x="6809875" y="1602200"/>
              <a:ext cx="18771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80" name="Google Shape;2480;p36"/>
            <p:cNvSpPr txBox="1"/>
            <p:nvPr/>
          </p:nvSpPr>
          <p:spPr>
            <a:xfrm>
              <a:off x="6809825" y="1185200"/>
              <a:ext cx="18771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81" name="Google Shape;2481;p36"/>
          <p:cNvGrpSpPr/>
          <p:nvPr/>
        </p:nvGrpSpPr>
        <p:grpSpPr>
          <a:xfrm>
            <a:off x="2207686" y="1031382"/>
            <a:ext cx="976964" cy="935645"/>
            <a:chOff x="1045598" y="966938"/>
            <a:chExt cx="976964" cy="935645"/>
          </a:xfrm>
        </p:grpSpPr>
        <p:sp>
          <p:nvSpPr>
            <p:cNvPr id="2482" name="Google Shape;2482;p36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6"/>
            <p:cNvSpPr/>
            <p:nvPr/>
          </p:nvSpPr>
          <p:spPr>
            <a:xfrm>
              <a:off x="1096462" y="966938"/>
              <a:ext cx="926100" cy="92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30%</a:t>
              </a:r>
              <a:endParaRPr sz="2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84" name="Google Shape;2484;p36"/>
          <p:cNvGrpSpPr/>
          <p:nvPr/>
        </p:nvGrpSpPr>
        <p:grpSpPr>
          <a:xfrm>
            <a:off x="5868595" y="1031382"/>
            <a:ext cx="976964" cy="935645"/>
            <a:chOff x="1045598" y="966938"/>
            <a:chExt cx="976964" cy="935645"/>
          </a:xfrm>
        </p:grpSpPr>
        <p:sp>
          <p:nvSpPr>
            <p:cNvPr id="2485" name="Google Shape;2485;p36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6"/>
            <p:cNvSpPr/>
            <p:nvPr/>
          </p:nvSpPr>
          <p:spPr>
            <a:xfrm>
              <a:off x="1096462" y="966938"/>
              <a:ext cx="926100" cy="92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20%</a:t>
              </a:r>
              <a:endParaRPr sz="2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87" name="Google Shape;2487;p36"/>
          <p:cNvGrpSpPr/>
          <p:nvPr/>
        </p:nvGrpSpPr>
        <p:grpSpPr>
          <a:xfrm>
            <a:off x="570695" y="2722734"/>
            <a:ext cx="976964" cy="935645"/>
            <a:chOff x="1045598" y="966938"/>
            <a:chExt cx="976964" cy="935645"/>
          </a:xfrm>
        </p:grpSpPr>
        <p:sp>
          <p:nvSpPr>
            <p:cNvPr id="2488" name="Google Shape;2488;p36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6"/>
            <p:cNvSpPr/>
            <p:nvPr/>
          </p:nvSpPr>
          <p:spPr>
            <a:xfrm>
              <a:off x="1096462" y="966938"/>
              <a:ext cx="926100" cy="92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60%</a:t>
              </a:r>
              <a:endParaRPr sz="2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90" name="Google Shape;2490;p36"/>
          <p:cNvGrpSpPr/>
          <p:nvPr/>
        </p:nvGrpSpPr>
        <p:grpSpPr>
          <a:xfrm>
            <a:off x="7543468" y="2722734"/>
            <a:ext cx="976964" cy="935645"/>
            <a:chOff x="1045598" y="966938"/>
            <a:chExt cx="976964" cy="935645"/>
          </a:xfrm>
        </p:grpSpPr>
        <p:sp>
          <p:nvSpPr>
            <p:cNvPr id="2491" name="Google Shape;2491;p36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6"/>
            <p:cNvSpPr/>
            <p:nvPr/>
          </p:nvSpPr>
          <p:spPr>
            <a:xfrm>
              <a:off x="1096462" y="966938"/>
              <a:ext cx="926100" cy="92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40%</a:t>
              </a:r>
              <a:endParaRPr sz="2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93" name="Google Shape;2493;p36"/>
          <p:cNvGrpSpPr/>
          <p:nvPr/>
        </p:nvGrpSpPr>
        <p:grpSpPr>
          <a:xfrm>
            <a:off x="3590150" y="1912250"/>
            <a:ext cx="2121050" cy="2657174"/>
            <a:chOff x="3590150" y="1912250"/>
            <a:chExt cx="2121050" cy="2657174"/>
          </a:xfrm>
        </p:grpSpPr>
        <p:sp>
          <p:nvSpPr>
            <p:cNvPr id="2494" name="Google Shape;2494;p36"/>
            <p:cNvSpPr/>
            <p:nvPr/>
          </p:nvSpPr>
          <p:spPr>
            <a:xfrm>
              <a:off x="3590150" y="2166132"/>
              <a:ext cx="1036723" cy="2399088"/>
            </a:xfrm>
            <a:custGeom>
              <a:avLst/>
              <a:gdLst/>
              <a:ahLst/>
              <a:cxnLst/>
              <a:rect l="l" t="t" r="r" b="b"/>
              <a:pathLst>
                <a:path w="17510" h="40520" extrusionOk="0">
                  <a:moveTo>
                    <a:pt x="8948" y="1"/>
                  </a:moveTo>
                  <a:cubicBezTo>
                    <a:pt x="6399" y="1"/>
                    <a:pt x="4665" y="2250"/>
                    <a:pt x="4941" y="4294"/>
                  </a:cubicBezTo>
                  <a:cubicBezTo>
                    <a:pt x="5235" y="6383"/>
                    <a:pt x="5332" y="8168"/>
                    <a:pt x="6791" y="8722"/>
                  </a:cubicBezTo>
                  <a:cubicBezTo>
                    <a:pt x="8238" y="9278"/>
                    <a:pt x="8064" y="11573"/>
                    <a:pt x="6442" y="11759"/>
                  </a:cubicBezTo>
                  <a:cubicBezTo>
                    <a:pt x="2841" y="12151"/>
                    <a:pt x="1437" y="14392"/>
                    <a:pt x="718" y="17929"/>
                  </a:cubicBezTo>
                  <a:cubicBezTo>
                    <a:pt x="0" y="21466"/>
                    <a:pt x="718" y="40520"/>
                    <a:pt x="718" y="40520"/>
                  </a:cubicBezTo>
                  <a:lnTo>
                    <a:pt x="17510" y="40520"/>
                  </a:lnTo>
                  <a:lnTo>
                    <a:pt x="17510" y="12151"/>
                  </a:lnTo>
                  <a:cubicBezTo>
                    <a:pt x="17510" y="12151"/>
                    <a:pt x="15235" y="10463"/>
                    <a:pt x="13723" y="9082"/>
                  </a:cubicBezTo>
                  <a:cubicBezTo>
                    <a:pt x="12210" y="7689"/>
                    <a:pt x="13266" y="4217"/>
                    <a:pt x="12558" y="2836"/>
                  </a:cubicBezTo>
                  <a:cubicBezTo>
                    <a:pt x="12558" y="2836"/>
                    <a:pt x="11829" y="147"/>
                    <a:pt x="9163" y="6"/>
                  </a:cubicBezTo>
                  <a:cubicBezTo>
                    <a:pt x="9091" y="3"/>
                    <a:pt x="9019" y="1"/>
                    <a:pt x="89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6"/>
            <p:cNvSpPr/>
            <p:nvPr/>
          </p:nvSpPr>
          <p:spPr>
            <a:xfrm>
              <a:off x="4609407" y="1912250"/>
              <a:ext cx="1101792" cy="2652970"/>
            </a:xfrm>
            <a:custGeom>
              <a:avLst/>
              <a:gdLst/>
              <a:ahLst/>
              <a:cxnLst/>
              <a:rect l="l" t="t" r="r" b="b"/>
              <a:pathLst>
                <a:path w="18609" h="44808" extrusionOk="0">
                  <a:moveTo>
                    <a:pt x="9110" y="0"/>
                  </a:moveTo>
                  <a:cubicBezTo>
                    <a:pt x="9031" y="0"/>
                    <a:pt x="8951" y="2"/>
                    <a:pt x="8870" y="7"/>
                  </a:cubicBezTo>
                  <a:cubicBezTo>
                    <a:pt x="6029" y="159"/>
                    <a:pt x="5267" y="3141"/>
                    <a:pt x="5267" y="3141"/>
                  </a:cubicBezTo>
                  <a:cubicBezTo>
                    <a:pt x="4517" y="4664"/>
                    <a:pt x="5637" y="8505"/>
                    <a:pt x="4027" y="10040"/>
                  </a:cubicBezTo>
                  <a:cubicBezTo>
                    <a:pt x="2428" y="11574"/>
                    <a:pt x="0" y="13435"/>
                    <a:pt x="0" y="13435"/>
                  </a:cubicBezTo>
                  <a:lnTo>
                    <a:pt x="0" y="44808"/>
                  </a:lnTo>
                  <a:lnTo>
                    <a:pt x="17847" y="44808"/>
                  </a:lnTo>
                  <a:cubicBezTo>
                    <a:pt x="17847" y="44808"/>
                    <a:pt x="18609" y="23740"/>
                    <a:pt x="17847" y="19822"/>
                  </a:cubicBezTo>
                  <a:cubicBezTo>
                    <a:pt x="17085" y="15916"/>
                    <a:pt x="16792" y="15220"/>
                    <a:pt x="11340" y="13250"/>
                  </a:cubicBezTo>
                  <a:cubicBezTo>
                    <a:pt x="10164" y="12814"/>
                    <a:pt x="9849" y="10258"/>
                    <a:pt x="11394" y="9637"/>
                  </a:cubicBezTo>
                  <a:cubicBezTo>
                    <a:pt x="12940" y="9027"/>
                    <a:pt x="13048" y="7058"/>
                    <a:pt x="13353" y="4740"/>
                  </a:cubicBezTo>
                  <a:cubicBezTo>
                    <a:pt x="13649" y="2488"/>
                    <a:pt x="11819" y="0"/>
                    <a:pt x="91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6"/>
            <p:cNvSpPr/>
            <p:nvPr/>
          </p:nvSpPr>
          <p:spPr>
            <a:xfrm>
              <a:off x="4248005" y="2203729"/>
              <a:ext cx="736423" cy="658683"/>
            </a:xfrm>
            <a:custGeom>
              <a:avLst/>
              <a:gdLst/>
              <a:ahLst/>
              <a:cxnLst/>
              <a:rect l="l" t="t" r="r" b="b"/>
              <a:pathLst>
                <a:path w="12438" h="11125" extrusionOk="0">
                  <a:moveTo>
                    <a:pt x="6860" y="1"/>
                  </a:moveTo>
                  <a:cubicBezTo>
                    <a:pt x="6608" y="1"/>
                    <a:pt x="6319" y="21"/>
                    <a:pt x="5985" y="68"/>
                  </a:cubicBezTo>
                  <a:cubicBezTo>
                    <a:pt x="3091" y="459"/>
                    <a:pt x="4059" y="1896"/>
                    <a:pt x="2808" y="2015"/>
                  </a:cubicBezTo>
                  <a:cubicBezTo>
                    <a:pt x="1154" y="2179"/>
                    <a:pt x="0" y="4975"/>
                    <a:pt x="794" y="5867"/>
                  </a:cubicBezTo>
                  <a:cubicBezTo>
                    <a:pt x="1578" y="6760"/>
                    <a:pt x="685" y="8414"/>
                    <a:pt x="1175" y="9589"/>
                  </a:cubicBezTo>
                  <a:cubicBezTo>
                    <a:pt x="1654" y="10754"/>
                    <a:pt x="2808" y="10917"/>
                    <a:pt x="2808" y="10917"/>
                  </a:cubicBezTo>
                  <a:cubicBezTo>
                    <a:pt x="3283" y="11067"/>
                    <a:pt x="3655" y="11125"/>
                    <a:pt x="3973" y="11125"/>
                  </a:cubicBezTo>
                  <a:cubicBezTo>
                    <a:pt x="5026" y="11125"/>
                    <a:pt x="5473" y="10491"/>
                    <a:pt x="7028" y="10491"/>
                  </a:cubicBezTo>
                  <a:cubicBezTo>
                    <a:pt x="7487" y="10491"/>
                    <a:pt x="8042" y="10546"/>
                    <a:pt x="8738" y="10689"/>
                  </a:cubicBezTo>
                  <a:cubicBezTo>
                    <a:pt x="9064" y="10755"/>
                    <a:pt x="9360" y="10785"/>
                    <a:pt x="9627" y="10785"/>
                  </a:cubicBezTo>
                  <a:cubicBezTo>
                    <a:pt x="12438" y="10785"/>
                    <a:pt x="12096" y="7416"/>
                    <a:pt x="11818" y="6869"/>
                  </a:cubicBezTo>
                  <a:cubicBezTo>
                    <a:pt x="11502" y="6270"/>
                    <a:pt x="12340" y="4725"/>
                    <a:pt x="12177" y="3659"/>
                  </a:cubicBezTo>
                  <a:cubicBezTo>
                    <a:pt x="12005" y="2597"/>
                    <a:pt x="10725" y="1187"/>
                    <a:pt x="9418" y="1187"/>
                  </a:cubicBezTo>
                  <a:cubicBezTo>
                    <a:pt x="9398" y="1187"/>
                    <a:pt x="9378" y="1187"/>
                    <a:pt x="9359" y="1188"/>
                  </a:cubicBezTo>
                  <a:cubicBezTo>
                    <a:pt x="9349" y="1188"/>
                    <a:pt x="9339" y="1189"/>
                    <a:pt x="9330" y="1189"/>
                  </a:cubicBezTo>
                  <a:cubicBezTo>
                    <a:pt x="8545" y="1189"/>
                    <a:pt x="8780" y="1"/>
                    <a:pt x="68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6"/>
            <p:cNvSpPr/>
            <p:nvPr/>
          </p:nvSpPr>
          <p:spPr>
            <a:xfrm>
              <a:off x="4275240" y="2678692"/>
              <a:ext cx="814281" cy="687458"/>
            </a:xfrm>
            <a:custGeom>
              <a:avLst/>
              <a:gdLst/>
              <a:ahLst/>
              <a:cxnLst/>
              <a:rect l="l" t="t" r="r" b="b"/>
              <a:pathLst>
                <a:path w="13753" h="11611" extrusionOk="0">
                  <a:moveTo>
                    <a:pt x="7995" y="0"/>
                  </a:moveTo>
                  <a:cubicBezTo>
                    <a:pt x="7789" y="152"/>
                    <a:pt x="4763" y="1404"/>
                    <a:pt x="4763" y="1404"/>
                  </a:cubicBezTo>
                  <a:cubicBezTo>
                    <a:pt x="4763" y="1404"/>
                    <a:pt x="4698" y="3134"/>
                    <a:pt x="4763" y="4190"/>
                  </a:cubicBezTo>
                  <a:cubicBezTo>
                    <a:pt x="4829" y="5245"/>
                    <a:pt x="2772" y="5670"/>
                    <a:pt x="1335" y="5724"/>
                  </a:cubicBezTo>
                  <a:cubicBezTo>
                    <a:pt x="1" y="5764"/>
                    <a:pt x="5091" y="11610"/>
                    <a:pt x="7234" y="11610"/>
                  </a:cubicBezTo>
                  <a:cubicBezTo>
                    <a:pt x="7397" y="11610"/>
                    <a:pt x="7544" y="11576"/>
                    <a:pt x="7669" y="11503"/>
                  </a:cubicBezTo>
                  <a:cubicBezTo>
                    <a:pt x="9965" y="10164"/>
                    <a:pt x="13752" y="7052"/>
                    <a:pt x="12620" y="5996"/>
                  </a:cubicBezTo>
                  <a:cubicBezTo>
                    <a:pt x="11499" y="4952"/>
                    <a:pt x="8115" y="5332"/>
                    <a:pt x="8060" y="4756"/>
                  </a:cubicBezTo>
                  <a:cubicBezTo>
                    <a:pt x="7995" y="4179"/>
                    <a:pt x="7995" y="0"/>
                    <a:pt x="7995" y="0"/>
                  </a:cubicBezTo>
                  <a:close/>
                </a:path>
              </a:pathLst>
            </a:custGeom>
            <a:solidFill>
              <a:srgbClr val="C35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6"/>
            <p:cNvSpPr/>
            <p:nvPr/>
          </p:nvSpPr>
          <p:spPr>
            <a:xfrm>
              <a:off x="4421305" y="2420014"/>
              <a:ext cx="449740" cy="465845"/>
            </a:xfrm>
            <a:custGeom>
              <a:avLst/>
              <a:gdLst/>
              <a:ahLst/>
              <a:cxnLst/>
              <a:rect l="l" t="t" r="r" b="b"/>
              <a:pathLst>
                <a:path w="7596" h="7868" extrusionOk="0">
                  <a:moveTo>
                    <a:pt x="3634" y="0"/>
                  </a:moveTo>
                  <a:cubicBezTo>
                    <a:pt x="2254" y="0"/>
                    <a:pt x="935" y="545"/>
                    <a:pt x="599" y="1682"/>
                  </a:cubicBezTo>
                  <a:cubicBezTo>
                    <a:pt x="1" y="3700"/>
                    <a:pt x="1258" y="7867"/>
                    <a:pt x="3722" y="7867"/>
                  </a:cubicBezTo>
                  <a:cubicBezTo>
                    <a:pt x="3769" y="7867"/>
                    <a:pt x="3816" y="7866"/>
                    <a:pt x="3863" y="7863"/>
                  </a:cubicBezTo>
                  <a:cubicBezTo>
                    <a:pt x="7596" y="7623"/>
                    <a:pt x="6616" y="1050"/>
                    <a:pt x="6616" y="1050"/>
                  </a:cubicBezTo>
                  <a:cubicBezTo>
                    <a:pt x="5910" y="359"/>
                    <a:pt x="4752" y="0"/>
                    <a:pt x="3634" y="0"/>
                  </a:cubicBezTo>
                  <a:close/>
                </a:path>
              </a:pathLst>
            </a:custGeom>
            <a:solidFill>
              <a:srgbClr val="C35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36"/>
            <p:cNvSpPr/>
            <p:nvPr/>
          </p:nvSpPr>
          <p:spPr>
            <a:xfrm>
              <a:off x="4387616" y="2623688"/>
              <a:ext cx="107166" cy="125994"/>
            </a:xfrm>
            <a:custGeom>
              <a:avLst/>
              <a:gdLst/>
              <a:ahLst/>
              <a:cxnLst/>
              <a:rect l="l" t="t" r="r" b="b"/>
              <a:pathLst>
                <a:path w="1810" h="2128" extrusionOk="0">
                  <a:moveTo>
                    <a:pt x="806" y="1"/>
                  </a:moveTo>
                  <a:cubicBezTo>
                    <a:pt x="712" y="1"/>
                    <a:pt x="613" y="46"/>
                    <a:pt x="515" y="157"/>
                  </a:cubicBezTo>
                  <a:cubicBezTo>
                    <a:pt x="0" y="714"/>
                    <a:pt x="679" y="2127"/>
                    <a:pt x="1199" y="2127"/>
                  </a:cubicBezTo>
                  <a:cubicBezTo>
                    <a:pt x="1206" y="2127"/>
                    <a:pt x="1214" y="2127"/>
                    <a:pt x="1222" y="2126"/>
                  </a:cubicBezTo>
                  <a:cubicBezTo>
                    <a:pt x="1744" y="2083"/>
                    <a:pt x="1809" y="1277"/>
                    <a:pt x="1527" y="788"/>
                  </a:cubicBezTo>
                  <a:cubicBezTo>
                    <a:pt x="1527" y="788"/>
                    <a:pt x="1200" y="1"/>
                    <a:pt x="806" y="1"/>
                  </a:cubicBezTo>
                  <a:close/>
                </a:path>
              </a:pathLst>
            </a:custGeom>
            <a:solidFill>
              <a:srgbClr val="C35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36"/>
            <p:cNvSpPr/>
            <p:nvPr/>
          </p:nvSpPr>
          <p:spPr>
            <a:xfrm>
              <a:off x="4780517" y="2625405"/>
              <a:ext cx="102784" cy="125520"/>
            </a:xfrm>
            <a:custGeom>
              <a:avLst/>
              <a:gdLst/>
              <a:ahLst/>
              <a:cxnLst/>
              <a:rect l="l" t="t" r="r" b="b"/>
              <a:pathLst>
                <a:path w="1736" h="2120" extrusionOk="0">
                  <a:moveTo>
                    <a:pt x="879" y="0"/>
                  </a:moveTo>
                  <a:cubicBezTo>
                    <a:pt x="535" y="0"/>
                    <a:pt x="462" y="759"/>
                    <a:pt x="462" y="759"/>
                  </a:cubicBezTo>
                  <a:cubicBezTo>
                    <a:pt x="247" y="1264"/>
                    <a:pt x="1" y="2119"/>
                    <a:pt x="508" y="2119"/>
                  </a:cubicBezTo>
                  <a:cubicBezTo>
                    <a:pt x="514" y="2119"/>
                    <a:pt x="521" y="2119"/>
                    <a:pt x="527" y="2119"/>
                  </a:cubicBezTo>
                  <a:cubicBezTo>
                    <a:pt x="1050" y="2097"/>
                    <a:pt x="1736" y="628"/>
                    <a:pt x="1148" y="128"/>
                  </a:cubicBezTo>
                  <a:cubicBezTo>
                    <a:pt x="1044" y="37"/>
                    <a:pt x="954" y="0"/>
                    <a:pt x="879" y="0"/>
                  </a:cubicBezTo>
                  <a:close/>
                </a:path>
              </a:pathLst>
            </a:custGeom>
            <a:solidFill>
              <a:srgbClr val="C35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36"/>
            <p:cNvSpPr/>
            <p:nvPr/>
          </p:nvSpPr>
          <p:spPr>
            <a:xfrm>
              <a:off x="4089506" y="2989886"/>
              <a:ext cx="1104338" cy="1013218"/>
            </a:xfrm>
            <a:custGeom>
              <a:avLst/>
              <a:gdLst/>
              <a:ahLst/>
              <a:cxnLst/>
              <a:rect l="l" t="t" r="r" b="b"/>
              <a:pathLst>
                <a:path w="18652" h="17113" extrusionOk="0">
                  <a:moveTo>
                    <a:pt x="14527" y="0"/>
                  </a:moveTo>
                  <a:cubicBezTo>
                    <a:pt x="14527" y="0"/>
                    <a:pt x="12536" y="3004"/>
                    <a:pt x="9652" y="3188"/>
                  </a:cubicBezTo>
                  <a:cubicBezTo>
                    <a:pt x="9552" y="3195"/>
                    <a:pt x="9454" y="3198"/>
                    <a:pt x="9358" y="3198"/>
                  </a:cubicBezTo>
                  <a:cubicBezTo>
                    <a:pt x="6448" y="3198"/>
                    <a:pt x="4919" y="436"/>
                    <a:pt x="4919" y="436"/>
                  </a:cubicBezTo>
                  <a:cubicBezTo>
                    <a:pt x="4919" y="436"/>
                    <a:pt x="4691" y="377"/>
                    <a:pt x="4297" y="377"/>
                  </a:cubicBezTo>
                  <a:cubicBezTo>
                    <a:pt x="3674" y="377"/>
                    <a:pt x="2637" y="524"/>
                    <a:pt x="1437" y="1285"/>
                  </a:cubicBezTo>
                  <a:cubicBezTo>
                    <a:pt x="0" y="2199"/>
                    <a:pt x="1632" y="9120"/>
                    <a:pt x="1360" y="13331"/>
                  </a:cubicBezTo>
                  <a:cubicBezTo>
                    <a:pt x="1164" y="16432"/>
                    <a:pt x="642" y="16378"/>
                    <a:pt x="1382" y="16541"/>
                  </a:cubicBezTo>
                  <a:cubicBezTo>
                    <a:pt x="3224" y="16963"/>
                    <a:pt x="4044" y="17112"/>
                    <a:pt x="5811" y="17112"/>
                  </a:cubicBezTo>
                  <a:cubicBezTo>
                    <a:pt x="6779" y="17112"/>
                    <a:pt x="8032" y="17068"/>
                    <a:pt x="9891" y="16998"/>
                  </a:cubicBezTo>
                  <a:cubicBezTo>
                    <a:pt x="10935" y="16957"/>
                    <a:pt x="11902" y="16944"/>
                    <a:pt x="12782" y="16944"/>
                  </a:cubicBezTo>
                  <a:cubicBezTo>
                    <a:pt x="14217" y="16944"/>
                    <a:pt x="15422" y="16978"/>
                    <a:pt x="16349" y="16978"/>
                  </a:cubicBezTo>
                  <a:cubicBezTo>
                    <a:pt x="17714" y="16978"/>
                    <a:pt x="18478" y="16905"/>
                    <a:pt x="18488" y="16541"/>
                  </a:cubicBezTo>
                  <a:cubicBezTo>
                    <a:pt x="18652" y="11579"/>
                    <a:pt x="18009" y="6910"/>
                    <a:pt x="16911" y="3853"/>
                  </a:cubicBezTo>
                  <a:cubicBezTo>
                    <a:pt x="15811" y="794"/>
                    <a:pt x="15768" y="305"/>
                    <a:pt x="14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6"/>
            <p:cNvSpPr/>
            <p:nvPr/>
          </p:nvSpPr>
          <p:spPr>
            <a:xfrm>
              <a:off x="4407095" y="2312138"/>
              <a:ext cx="476857" cy="311905"/>
            </a:xfrm>
            <a:custGeom>
              <a:avLst/>
              <a:gdLst/>
              <a:ahLst/>
              <a:cxnLst/>
              <a:rect l="l" t="t" r="r" b="b"/>
              <a:pathLst>
                <a:path w="8054" h="5268" extrusionOk="0">
                  <a:moveTo>
                    <a:pt x="4402" y="0"/>
                  </a:moveTo>
                  <a:cubicBezTo>
                    <a:pt x="4266" y="0"/>
                    <a:pt x="4126" y="10"/>
                    <a:pt x="3983" y="32"/>
                  </a:cubicBezTo>
                  <a:cubicBezTo>
                    <a:pt x="1" y="631"/>
                    <a:pt x="588" y="2165"/>
                    <a:pt x="697" y="5266"/>
                  </a:cubicBezTo>
                  <a:cubicBezTo>
                    <a:pt x="697" y="5266"/>
                    <a:pt x="980" y="4679"/>
                    <a:pt x="1785" y="4210"/>
                  </a:cubicBezTo>
                  <a:cubicBezTo>
                    <a:pt x="3048" y="3492"/>
                    <a:pt x="3287" y="2186"/>
                    <a:pt x="4092" y="1828"/>
                  </a:cubicBezTo>
                  <a:cubicBezTo>
                    <a:pt x="4130" y="1811"/>
                    <a:pt x="4168" y="1803"/>
                    <a:pt x="4208" y="1803"/>
                  </a:cubicBezTo>
                  <a:cubicBezTo>
                    <a:pt x="5033" y="1803"/>
                    <a:pt x="6364" y="5267"/>
                    <a:pt x="6963" y="5267"/>
                  </a:cubicBezTo>
                  <a:cubicBezTo>
                    <a:pt x="6968" y="5267"/>
                    <a:pt x="6972" y="5267"/>
                    <a:pt x="6976" y="5266"/>
                  </a:cubicBezTo>
                  <a:cubicBezTo>
                    <a:pt x="7586" y="5201"/>
                    <a:pt x="8053" y="3569"/>
                    <a:pt x="7912" y="2938"/>
                  </a:cubicBezTo>
                  <a:cubicBezTo>
                    <a:pt x="7779" y="2355"/>
                    <a:pt x="6477" y="0"/>
                    <a:pt x="4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6"/>
            <p:cNvSpPr/>
            <p:nvPr/>
          </p:nvSpPr>
          <p:spPr>
            <a:xfrm>
              <a:off x="4498571" y="2580703"/>
              <a:ext cx="62582" cy="29722"/>
            </a:xfrm>
            <a:custGeom>
              <a:avLst/>
              <a:gdLst/>
              <a:ahLst/>
              <a:cxnLst/>
              <a:rect l="l" t="t" r="r" b="b"/>
              <a:pathLst>
                <a:path w="1057" h="502" extrusionOk="0">
                  <a:moveTo>
                    <a:pt x="937" y="1"/>
                  </a:moveTo>
                  <a:cubicBezTo>
                    <a:pt x="665" y="197"/>
                    <a:pt x="12" y="295"/>
                    <a:pt x="1" y="295"/>
                  </a:cubicBezTo>
                  <a:lnTo>
                    <a:pt x="34" y="502"/>
                  </a:lnTo>
                  <a:cubicBezTo>
                    <a:pt x="66" y="491"/>
                    <a:pt x="741" y="393"/>
                    <a:pt x="1057" y="165"/>
                  </a:cubicBezTo>
                  <a:lnTo>
                    <a:pt x="9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6"/>
            <p:cNvSpPr/>
            <p:nvPr/>
          </p:nvSpPr>
          <p:spPr>
            <a:xfrm>
              <a:off x="4718290" y="2587867"/>
              <a:ext cx="57431" cy="20663"/>
            </a:xfrm>
            <a:custGeom>
              <a:avLst/>
              <a:gdLst/>
              <a:ahLst/>
              <a:cxnLst/>
              <a:rect l="l" t="t" r="r" b="b"/>
              <a:pathLst>
                <a:path w="970" h="349" extrusionOk="0">
                  <a:moveTo>
                    <a:pt x="45" y="0"/>
                  </a:moveTo>
                  <a:lnTo>
                    <a:pt x="1" y="196"/>
                  </a:lnTo>
                  <a:cubicBezTo>
                    <a:pt x="23" y="206"/>
                    <a:pt x="577" y="348"/>
                    <a:pt x="947" y="348"/>
                  </a:cubicBezTo>
                  <a:lnTo>
                    <a:pt x="969" y="348"/>
                  </a:lnTo>
                  <a:lnTo>
                    <a:pt x="969" y="141"/>
                  </a:lnTo>
                  <a:cubicBezTo>
                    <a:pt x="957" y="142"/>
                    <a:pt x="944" y="142"/>
                    <a:pt x="931" y="142"/>
                  </a:cubicBezTo>
                  <a:cubicBezTo>
                    <a:pt x="581" y="142"/>
                    <a:pt x="55" y="0"/>
                    <a:pt x="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6"/>
            <p:cNvSpPr/>
            <p:nvPr/>
          </p:nvSpPr>
          <p:spPr>
            <a:xfrm>
              <a:off x="4476072" y="2635470"/>
              <a:ext cx="117941" cy="44583"/>
            </a:xfrm>
            <a:custGeom>
              <a:avLst/>
              <a:gdLst/>
              <a:ahLst/>
              <a:cxnLst/>
              <a:rect l="l" t="t" r="r" b="b"/>
              <a:pathLst>
                <a:path w="1992" h="753" extrusionOk="0">
                  <a:moveTo>
                    <a:pt x="1023" y="0"/>
                  </a:moveTo>
                  <a:cubicBezTo>
                    <a:pt x="627" y="0"/>
                    <a:pt x="283" y="273"/>
                    <a:pt x="283" y="273"/>
                  </a:cubicBezTo>
                  <a:cubicBezTo>
                    <a:pt x="0" y="425"/>
                    <a:pt x="555" y="686"/>
                    <a:pt x="1067" y="741"/>
                  </a:cubicBezTo>
                  <a:cubicBezTo>
                    <a:pt x="1127" y="749"/>
                    <a:pt x="1185" y="753"/>
                    <a:pt x="1239" y="753"/>
                  </a:cubicBezTo>
                  <a:cubicBezTo>
                    <a:pt x="1640" y="753"/>
                    <a:pt x="1858" y="554"/>
                    <a:pt x="1916" y="382"/>
                  </a:cubicBezTo>
                  <a:cubicBezTo>
                    <a:pt x="1991" y="197"/>
                    <a:pt x="1480" y="12"/>
                    <a:pt x="1067" y="1"/>
                  </a:cubicBezTo>
                  <a:cubicBezTo>
                    <a:pt x="1052" y="1"/>
                    <a:pt x="1037" y="0"/>
                    <a:pt x="10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6"/>
            <p:cNvSpPr/>
            <p:nvPr/>
          </p:nvSpPr>
          <p:spPr>
            <a:xfrm>
              <a:off x="4455882" y="2623866"/>
              <a:ext cx="130375" cy="38189"/>
            </a:xfrm>
            <a:custGeom>
              <a:avLst/>
              <a:gdLst/>
              <a:ahLst/>
              <a:cxnLst/>
              <a:rect l="l" t="t" r="r" b="b"/>
              <a:pathLst>
                <a:path w="2202" h="645" extrusionOk="0">
                  <a:moveTo>
                    <a:pt x="1263" y="1"/>
                  </a:moveTo>
                  <a:cubicBezTo>
                    <a:pt x="794" y="1"/>
                    <a:pt x="380" y="404"/>
                    <a:pt x="196" y="404"/>
                  </a:cubicBezTo>
                  <a:cubicBezTo>
                    <a:pt x="194" y="404"/>
                    <a:pt x="191" y="404"/>
                    <a:pt x="189" y="404"/>
                  </a:cubicBezTo>
                  <a:cubicBezTo>
                    <a:pt x="1" y="404"/>
                    <a:pt x="395" y="644"/>
                    <a:pt x="561" y="644"/>
                  </a:cubicBezTo>
                  <a:cubicBezTo>
                    <a:pt x="568" y="644"/>
                    <a:pt x="575" y="644"/>
                    <a:pt x="581" y="643"/>
                  </a:cubicBezTo>
                  <a:cubicBezTo>
                    <a:pt x="581" y="643"/>
                    <a:pt x="896" y="263"/>
                    <a:pt x="1288" y="219"/>
                  </a:cubicBezTo>
                  <a:cubicBezTo>
                    <a:pt x="1339" y="213"/>
                    <a:pt x="1386" y="211"/>
                    <a:pt x="1430" y="211"/>
                  </a:cubicBezTo>
                  <a:cubicBezTo>
                    <a:pt x="1714" y="211"/>
                    <a:pt x="1872" y="324"/>
                    <a:pt x="2202" y="437"/>
                  </a:cubicBezTo>
                  <a:cubicBezTo>
                    <a:pt x="2202" y="437"/>
                    <a:pt x="2126" y="34"/>
                    <a:pt x="1299" y="1"/>
                  </a:cubicBezTo>
                  <a:cubicBezTo>
                    <a:pt x="1287" y="1"/>
                    <a:pt x="127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6"/>
            <p:cNvSpPr/>
            <p:nvPr/>
          </p:nvSpPr>
          <p:spPr>
            <a:xfrm>
              <a:off x="4509583" y="2632628"/>
              <a:ext cx="58971" cy="47425"/>
            </a:xfrm>
            <a:custGeom>
              <a:avLst/>
              <a:gdLst/>
              <a:ahLst/>
              <a:cxnLst/>
              <a:rect l="l" t="t" r="r" b="b"/>
              <a:pathLst>
                <a:path w="996" h="801" extrusionOk="0">
                  <a:moveTo>
                    <a:pt x="549" y="1"/>
                  </a:moveTo>
                  <a:cubicBezTo>
                    <a:pt x="246" y="1"/>
                    <a:pt x="54" y="180"/>
                    <a:pt x="54" y="180"/>
                  </a:cubicBezTo>
                  <a:cubicBezTo>
                    <a:pt x="0" y="746"/>
                    <a:pt x="228" y="724"/>
                    <a:pt x="501" y="789"/>
                  </a:cubicBezTo>
                  <a:cubicBezTo>
                    <a:pt x="535" y="797"/>
                    <a:pt x="566" y="801"/>
                    <a:pt x="594" y="801"/>
                  </a:cubicBezTo>
                  <a:cubicBezTo>
                    <a:pt x="995" y="801"/>
                    <a:pt x="881" y="71"/>
                    <a:pt x="881" y="71"/>
                  </a:cubicBezTo>
                  <a:cubicBezTo>
                    <a:pt x="760" y="20"/>
                    <a:pt x="649" y="1"/>
                    <a:pt x="5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6"/>
            <p:cNvSpPr/>
            <p:nvPr/>
          </p:nvSpPr>
          <p:spPr>
            <a:xfrm>
              <a:off x="4696442" y="2634878"/>
              <a:ext cx="117882" cy="44169"/>
            </a:xfrm>
            <a:custGeom>
              <a:avLst/>
              <a:gdLst/>
              <a:ahLst/>
              <a:cxnLst/>
              <a:rect l="l" t="t" r="r" b="b"/>
              <a:pathLst>
                <a:path w="1991" h="746" extrusionOk="0">
                  <a:moveTo>
                    <a:pt x="936" y="0"/>
                  </a:moveTo>
                  <a:cubicBezTo>
                    <a:pt x="522" y="0"/>
                    <a:pt x="0" y="152"/>
                    <a:pt x="65" y="348"/>
                  </a:cubicBezTo>
                  <a:cubicBezTo>
                    <a:pt x="125" y="528"/>
                    <a:pt x="351" y="745"/>
                    <a:pt x="784" y="745"/>
                  </a:cubicBezTo>
                  <a:cubicBezTo>
                    <a:pt x="822" y="745"/>
                    <a:pt x="862" y="744"/>
                    <a:pt x="903" y="740"/>
                  </a:cubicBezTo>
                  <a:cubicBezTo>
                    <a:pt x="1415" y="708"/>
                    <a:pt x="1991" y="479"/>
                    <a:pt x="1708" y="305"/>
                  </a:cubicBezTo>
                  <a:cubicBezTo>
                    <a:pt x="1708" y="305"/>
                    <a:pt x="1349" y="0"/>
                    <a:pt x="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36"/>
            <p:cNvSpPr/>
            <p:nvPr/>
          </p:nvSpPr>
          <p:spPr>
            <a:xfrm>
              <a:off x="4704139" y="2623925"/>
              <a:ext cx="130316" cy="40083"/>
            </a:xfrm>
            <a:custGeom>
              <a:avLst/>
              <a:gdLst/>
              <a:ahLst/>
              <a:cxnLst/>
              <a:rect l="l" t="t" r="r" b="b"/>
              <a:pathLst>
                <a:path w="2201" h="677" extrusionOk="0">
                  <a:moveTo>
                    <a:pt x="925" y="0"/>
                  </a:moveTo>
                  <a:cubicBezTo>
                    <a:pt x="98" y="0"/>
                    <a:pt x="1" y="381"/>
                    <a:pt x="1" y="381"/>
                  </a:cubicBezTo>
                  <a:cubicBezTo>
                    <a:pt x="315" y="294"/>
                    <a:pt x="475" y="200"/>
                    <a:pt x="723" y="200"/>
                  </a:cubicBezTo>
                  <a:cubicBezTo>
                    <a:pt x="784" y="200"/>
                    <a:pt x="850" y="205"/>
                    <a:pt x="925" y="218"/>
                  </a:cubicBezTo>
                  <a:cubicBezTo>
                    <a:pt x="1317" y="272"/>
                    <a:pt x="1611" y="675"/>
                    <a:pt x="1611" y="675"/>
                  </a:cubicBezTo>
                  <a:cubicBezTo>
                    <a:pt x="1618" y="676"/>
                    <a:pt x="1625" y="677"/>
                    <a:pt x="1633" y="677"/>
                  </a:cubicBezTo>
                  <a:cubicBezTo>
                    <a:pt x="1801" y="677"/>
                    <a:pt x="2201" y="457"/>
                    <a:pt x="2013" y="446"/>
                  </a:cubicBezTo>
                  <a:cubicBezTo>
                    <a:pt x="1829" y="446"/>
                    <a:pt x="1415" y="0"/>
                    <a:pt x="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36"/>
            <p:cNvSpPr/>
            <p:nvPr/>
          </p:nvSpPr>
          <p:spPr>
            <a:xfrm>
              <a:off x="4720895" y="2631918"/>
              <a:ext cx="58497" cy="46892"/>
            </a:xfrm>
            <a:custGeom>
              <a:avLst/>
              <a:gdLst/>
              <a:ahLst/>
              <a:cxnLst/>
              <a:rect l="l" t="t" r="r" b="b"/>
              <a:pathLst>
                <a:path w="988" h="792" extrusionOk="0">
                  <a:moveTo>
                    <a:pt x="450" y="0"/>
                  </a:moveTo>
                  <a:cubicBezTo>
                    <a:pt x="358" y="0"/>
                    <a:pt x="254" y="17"/>
                    <a:pt x="142" y="61"/>
                  </a:cubicBezTo>
                  <a:cubicBezTo>
                    <a:pt x="142" y="61"/>
                    <a:pt x="1" y="790"/>
                    <a:pt x="490" y="790"/>
                  </a:cubicBezTo>
                  <a:cubicBezTo>
                    <a:pt x="514" y="791"/>
                    <a:pt x="538" y="792"/>
                    <a:pt x="562" y="792"/>
                  </a:cubicBezTo>
                  <a:cubicBezTo>
                    <a:pt x="808" y="792"/>
                    <a:pt x="988" y="719"/>
                    <a:pt x="958" y="202"/>
                  </a:cubicBezTo>
                  <a:cubicBezTo>
                    <a:pt x="958" y="202"/>
                    <a:pt x="768" y="0"/>
                    <a:pt x="4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36"/>
            <p:cNvSpPr/>
            <p:nvPr/>
          </p:nvSpPr>
          <p:spPr>
            <a:xfrm>
              <a:off x="4292174" y="2681830"/>
              <a:ext cx="504803" cy="398289"/>
            </a:xfrm>
            <a:custGeom>
              <a:avLst/>
              <a:gdLst/>
              <a:ahLst/>
              <a:cxnLst/>
              <a:rect l="l" t="t" r="r" b="b"/>
              <a:pathLst>
                <a:path w="8526" h="6727" extrusionOk="0">
                  <a:moveTo>
                    <a:pt x="6089" y="1"/>
                  </a:moveTo>
                  <a:cubicBezTo>
                    <a:pt x="6078" y="1"/>
                    <a:pt x="6067" y="1"/>
                    <a:pt x="6055" y="2"/>
                  </a:cubicBezTo>
                  <a:cubicBezTo>
                    <a:pt x="4379" y="78"/>
                    <a:pt x="2203" y="2537"/>
                    <a:pt x="2203" y="2537"/>
                  </a:cubicBezTo>
                  <a:cubicBezTo>
                    <a:pt x="0" y="5417"/>
                    <a:pt x="2576" y="6726"/>
                    <a:pt x="3965" y="6726"/>
                  </a:cubicBezTo>
                  <a:cubicBezTo>
                    <a:pt x="4408" y="6726"/>
                    <a:pt x="4731" y="6593"/>
                    <a:pt x="4739" y="6335"/>
                  </a:cubicBezTo>
                  <a:cubicBezTo>
                    <a:pt x="4804" y="4452"/>
                    <a:pt x="4804" y="4594"/>
                    <a:pt x="5250" y="4050"/>
                  </a:cubicBezTo>
                  <a:cubicBezTo>
                    <a:pt x="5772" y="3408"/>
                    <a:pt x="8526" y="2798"/>
                    <a:pt x="8243" y="2123"/>
                  </a:cubicBezTo>
                  <a:cubicBezTo>
                    <a:pt x="8221" y="2069"/>
                    <a:pt x="8126" y="2047"/>
                    <a:pt x="7991" y="2047"/>
                  </a:cubicBezTo>
                  <a:cubicBezTo>
                    <a:pt x="7508" y="2047"/>
                    <a:pt x="6512" y="2319"/>
                    <a:pt x="6512" y="2319"/>
                  </a:cubicBezTo>
                  <a:cubicBezTo>
                    <a:pt x="6512" y="2319"/>
                    <a:pt x="8156" y="1797"/>
                    <a:pt x="8166" y="1373"/>
                  </a:cubicBezTo>
                  <a:cubicBezTo>
                    <a:pt x="8169" y="1245"/>
                    <a:pt x="8031" y="1199"/>
                    <a:pt x="7828" y="1199"/>
                  </a:cubicBezTo>
                  <a:cubicBezTo>
                    <a:pt x="7344" y="1199"/>
                    <a:pt x="6495" y="1462"/>
                    <a:pt x="6349" y="1492"/>
                  </a:cubicBezTo>
                  <a:cubicBezTo>
                    <a:pt x="6342" y="1494"/>
                    <a:pt x="6338" y="1494"/>
                    <a:pt x="6336" y="1494"/>
                  </a:cubicBezTo>
                  <a:cubicBezTo>
                    <a:pt x="6270" y="1494"/>
                    <a:pt x="8124" y="887"/>
                    <a:pt x="7829" y="677"/>
                  </a:cubicBezTo>
                  <a:cubicBezTo>
                    <a:pt x="7681" y="570"/>
                    <a:pt x="7457" y="530"/>
                    <a:pt x="7203" y="530"/>
                  </a:cubicBezTo>
                  <a:cubicBezTo>
                    <a:pt x="6451" y="530"/>
                    <a:pt x="5446" y="883"/>
                    <a:pt x="5446" y="883"/>
                  </a:cubicBezTo>
                  <a:cubicBezTo>
                    <a:pt x="5446" y="883"/>
                    <a:pt x="6674" y="1"/>
                    <a:pt x="60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36"/>
            <p:cNvSpPr/>
            <p:nvPr/>
          </p:nvSpPr>
          <p:spPr>
            <a:xfrm>
              <a:off x="4085598" y="3993039"/>
              <a:ext cx="1117305" cy="572181"/>
            </a:xfrm>
            <a:custGeom>
              <a:avLst/>
              <a:gdLst/>
              <a:ahLst/>
              <a:cxnLst/>
              <a:rect l="l" t="t" r="r" b="b"/>
              <a:pathLst>
                <a:path w="18871" h="9664" extrusionOk="0">
                  <a:moveTo>
                    <a:pt x="10111" y="0"/>
                  </a:moveTo>
                  <a:cubicBezTo>
                    <a:pt x="5662" y="0"/>
                    <a:pt x="1061" y="104"/>
                    <a:pt x="937" y="512"/>
                  </a:cubicBezTo>
                  <a:cubicBezTo>
                    <a:pt x="708" y="1284"/>
                    <a:pt x="1" y="9664"/>
                    <a:pt x="327" y="9664"/>
                  </a:cubicBezTo>
                  <a:cubicBezTo>
                    <a:pt x="654" y="9664"/>
                    <a:pt x="18815" y="9653"/>
                    <a:pt x="18815" y="9653"/>
                  </a:cubicBezTo>
                  <a:cubicBezTo>
                    <a:pt x="18815" y="6497"/>
                    <a:pt x="18870" y="153"/>
                    <a:pt x="18402" y="109"/>
                  </a:cubicBezTo>
                  <a:cubicBezTo>
                    <a:pt x="18172" y="88"/>
                    <a:pt x="14206" y="0"/>
                    <a:pt x="10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36"/>
            <p:cNvSpPr/>
            <p:nvPr/>
          </p:nvSpPr>
          <p:spPr>
            <a:xfrm>
              <a:off x="4007030" y="3604934"/>
              <a:ext cx="768691" cy="964490"/>
            </a:xfrm>
            <a:custGeom>
              <a:avLst/>
              <a:gdLst/>
              <a:ahLst/>
              <a:cxnLst/>
              <a:rect l="l" t="t" r="r" b="b"/>
              <a:pathLst>
                <a:path w="12983" h="16290" extrusionOk="0">
                  <a:moveTo>
                    <a:pt x="4566" y="0"/>
                  </a:moveTo>
                  <a:cubicBezTo>
                    <a:pt x="3508" y="0"/>
                    <a:pt x="0" y="734"/>
                    <a:pt x="0" y="734"/>
                  </a:cubicBezTo>
                  <a:cubicBezTo>
                    <a:pt x="0" y="734"/>
                    <a:pt x="1861" y="7698"/>
                    <a:pt x="2796" y="9178"/>
                  </a:cubicBezTo>
                  <a:cubicBezTo>
                    <a:pt x="3722" y="10669"/>
                    <a:pt x="8934" y="16078"/>
                    <a:pt x="9402" y="16230"/>
                  </a:cubicBezTo>
                  <a:cubicBezTo>
                    <a:pt x="9554" y="16275"/>
                    <a:pt x="9968" y="16290"/>
                    <a:pt x="10463" y="16290"/>
                  </a:cubicBezTo>
                  <a:cubicBezTo>
                    <a:pt x="11533" y="16290"/>
                    <a:pt x="12982" y="16219"/>
                    <a:pt x="12982" y="16219"/>
                  </a:cubicBezTo>
                  <a:cubicBezTo>
                    <a:pt x="10643" y="9820"/>
                    <a:pt x="7062" y="7960"/>
                    <a:pt x="6878" y="6751"/>
                  </a:cubicBezTo>
                  <a:cubicBezTo>
                    <a:pt x="6704" y="5544"/>
                    <a:pt x="4929" y="407"/>
                    <a:pt x="4864" y="70"/>
                  </a:cubicBezTo>
                  <a:cubicBezTo>
                    <a:pt x="4853" y="21"/>
                    <a:pt x="4744" y="0"/>
                    <a:pt x="4566" y="0"/>
                  </a:cubicBezTo>
                  <a:close/>
                </a:path>
              </a:pathLst>
            </a:custGeom>
            <a:solidFill>
              <a:srgbClr val="C35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36"/>
            <p:cNvSpPr/>
            <p:nvPr/>
          </p:nvSpPr>
          <p:spPr>
            <a:xfrm>
              <a:off x="3872984" y="3032397"/>
              <a:ext cx="565787" cy="631981"/>
            </a:xfrm>
            <a:custGeom>
              <a:avLst/>
              <a:gdLst/>
              <a:ahLst/>
              <a:cxnLst/>
              <a:rect l="l" t="t" r="r" b="b"/>
              <a:pathLst>
                <a:path w="9556" h="10674" extrusionOk="0">
                  <a:moveTo>
                    <a:pt x="6204" y="1"/>
                  </a:moveTo>
                  <a:cubicBezTo>
                    <a:pt x="5583" y="458"/>
                    <a:pt x="1960" y="468"/>
                    <a:pt x="1" y="10393"/>
                  </a:cubicBezTo>
                  <a:cubicBezTo>
                    <a:pt x="1" y="10393"/>
                    <a:pt x="905" y="10673"/>
                    <a:pt x="2714" y="10673"/>
                  </a:cubicBezTo>
                  <a:cubicBezTo>
                    <a:pt x="3992" y="10673"/>
                    <a:pt x="5721" y="10533"/>
                    <a:pt x="7901" y="10056"/>
                  </a:cubicBezTo>
                  <a:cubicBezTo>
                    <a:pt x="9555" y="9696"/>
                    <a:pt x="6508" y="5887"/>
                    <a:pt x="6736" y="3526"/>
                  </a:cubicBezTo>
                  <a:cubicBezTo>
                    <a:pt x="6954" y="1154"/>
                    <a:pt x="6204" y="1"/>
                    <a:pt x="62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6"/>
            <p:cNvSpPr/>
            <p:nvPr/>
          </p:nvSpPr>
          <p:spPr>
            <a:xfrm>
              <a:off x="4235097" y="3342941"/>
              <a:ext cx="112139" cy="378277"/>
            </a:xfrm>
            <a:custGeom>
              <a:avLst/>
              <a:gdLst/>
              <a:ahLst/>
              <a:cxnLst/>
              <a:rect l="l" t="t" r="r" b="b"/>
              <a:pathLst>
                <a:path w="1894" h="6389" extrusionOk="0">
                  <a:moveTo>
                    <a:pt x="294" y="1"/>
                  </a:moveTo>
                  <a:lnTo>
                    <a:pt x="0" y="98"/>
                  </a:lnTo>
                  <a:cubicBezTo>
                    <a:pt x="11" y="110"/>
                    <a:pt x="490" y="1665"/>
                    <a:pt x="533" y="3483"/>
                  </a:cubicBezTo>
                  <a:cubicBezTo>
                    <a:pt x="577" y="5398"/>
                    <a:pt x="1643" y="6356"/>
                    <a:pt x="1687" y="6388"/>
                  </a:cubicBezTo>
                  <a:lnTo>
                    <a:pt x="1894" y="6160"/>
                  </a:lnTo>
                  <a:cubicBezTo>
                    <a:pt x="1883" y="6149"/>
                    <a:pt x="881" y="5246"/>
                    <a:pt x="849" y="3483"/>
                  </a:cubicBezTo>
                  <a:cubicBezTo>
                    <a:pt x="806" y="1622"/>
                    <a:pt x="316" y="66"/>
                    <a:pt x="2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36"/>
            <p:cNvSpPr/>
            <p:nvPr/>
          </p:nvSpPr>
          <p:spPr>
            <a:xfrm>
              <a:off x="3774404" y="2788936"/>
              <a:ext cx="842167" cy="745482"/>
            </a:xfrm>
            <a:custGeom>
              <a:avLst/>
              <a:gdLst/>
              <a:ahLst/>
              <a:cxnLst/>
              <a:rect l="l" t="t" r="r" b="b"/>
              <a:pathLst>
                <a:path w="14224" h="12591" extrusionOk="0">
                  <a:moveTo>
                    <a:pt x="12028" y="1"/>
                  </a:moveTo>
                  <a:cubicBezTo>
                    <a:pt x="11900" y="1"/>
                    <a:pt x="11778" y="34"/>
                    <a:pt x="11666" y="108"/>
                  </a:cubicBezTo>
                  <a:cubicBezTo>
                    <a:pt x="9381" y="1632"/>
                    <a:pt x="9087" y="6137"/>
                    <a:pt x="8369" y="6648"/>
                  </a:cubicBezTo>
                  <a:cubicBezTo>
                    <a:pt x="8325" y="6679"/>
                    <a:pt x="8275" y="6694"/>
                    <a:pt x="8220" y="6694"/>
                  </a:cubicBezTo>
                  <a:cubicBezTo>
                    <a:pt x="7392" y="6694"/>
                    <a:pt x="5449" y="3274"/>
                    <a:pt x="4244" y="3274"/>
                  </a:cubicBezTo>
                  <a:cubicBezTo>
                    <a:pt x="2960" y="3274"/>
                    <a:pt x="0" y="8183"/>
                    <a:pt x="55" y="8911"/>
                  </a:cubicBezTo>
                  <a:cubicBezTo>
                    <a:pt x="105" y="9574"/>
                    <a:pt x="6791" y="12591"/>
                    <a:pt x="10191" y="12591"/>
                  </a:cubicBezTo>
                  <a:cubicBezTo>
                    <a:pt x="10475" y="12591"/>
                    <a:pt x="10737" y="12569"/>
                    <a:pt x="10969" y="12524"/>
                  </a:cubicBezTo>
                  <a:cubicBezTo>
                    <a:pt x="13984" y="11926"/>
                    <a:pt x="13472" y="3416"/>
                    <a:pt x="13472" y="3416"/>
                  </a:cubicBezTo>
                  <a:cubicBezTo>
                    <a:pt x="13472" y="3416"/>
                    <a:pt x="13179" y="2796"/>
                    <a:pt x="13984" y="2012"/>
                  </a:cubicBezTo>
                  <a:cubicBezTo>
                    <a:pt x="14223" y="1782"/>
                    <a:pt x="12970" y="1"/>
                    <a:pt x="120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36"/>
            <p:cNvSpPr/>
            <p:nvPr/>
          </p:nvSpPr>
          <p:spPr>
            <a:xfrm>
              <a:off x="4537944" y="3670240"/>
              <a:ext cx="789946" cy="389230"/>
            </a:xfrm>
            <a:custGeom>
              <a:avLst/>
              <a:gdLst/>
              <a:ahLst/>
              <a:cxnLst/>
              <a:rect l="l" t="t" r="r" b="b"/>
              <a:pathLst>
                <a:path w="13342" h="6574" extrusionOk="0">
                  <a:moveTo>
                    <a:pt x="11480" y="1"/>
                  </a:moveTo>
                  <a:lnTo>
                    <a:pt x="11480" y="1"/>
                  </a:lnTo>
                  <a:cubicBezTo>
                    <a:pt x="11480" y="1"/>
                    <a:pt x="9804" y="2373"/>
                    <a:pt x="7226" y="2504"/>
                  </a:cubicBezTo>
                  <a:cubicBezTo>
                    <a:pt x="7160" y="2507"/>
                    <a:pt x="7095" y="2509"/>
                    <a:pt x="7031" y="2509"/>
                  </a:cubicBezTo>
                  <a:cubicBezTo>
                    <a:pt x="4745" y="2509"/>
                    <a:pt x="3610" y="437"/>
                    <a:pt x="3056" y="437"/>
                  </a:cubicBezTo>
                  <a:cubicBezTo>
                    <a:pt x="3017" y="437"/>
                    <a:pt x="2982" y="447"/>
                    <a:pt x="2949" y="468"/>
                  </a:cubicBezTo>
                  <a:cubicBezTo>
                    <a:pt x="2439" y="802"/>
                    <a:pt x="4020" y="2240"/>
                    <a:pt x="3806" y="2240"/>
                  </a:cubicBezTo>
                  <a:cubicBezTo>
                    <a:pt x="3796" y="2240"/>
                    <a:pt x="3783" y="2237"/>
                    <a:pt x="3765" y="2231"/>
                  </a:cubicBezTo>
                  <a:cubicBezTo>
                    <a:pt x="3406" y="2115"/>
                    <a:pt x="1323" y="601"/>
                    <a:pt x="901" y="601"/>
                  </a:cubicBezTo>
                  <a:cubicBezTo>
                    <a:pt x="849" y="601"/>
                    <a:pt x="822" y="624"/>
                    <a:pt x="827" y="676"/>
                  </a:cubicBezTo>
                  <a:cubicBezTo>
                    <a:pt x="858" y="1140"/>
                    <a:pt x="2933" y="3054"/>
                    <a:pt x="2795" y="3054"/>
                  </a:cubicBezTo>
                  <a:cubicBezTo>
                    <a:pt x="2790" y="3054"/>
                    <a:pt x="2784" y="3052"/>
                    <a:pt x="2775" y="3048"/>
                  </a:cubicBezTo>
                  <a:cubicBezTo>
                    <a:pt x="2503" y="2916"/>
                    <a:pt x="1202" y="1496"/>
                    <a:pt x="589" y="1496"/>
                  </a:cubicBezTo>
                  <a:cubicBezTo>
                    <a:pt x="540" y="1496"/>
                    <a:pt x="496" y="1505"/>
                    <a:pt x="457" y="1524"/>
                  </a:cubicBezTo>
                  <a:cubicBezTo>
                    <a:pt x="0" y="1753"/>
                    <a:pt x="2263" y="3723"/>
                    <a:pt x="2263" y="3723"/>
                  </a:cubicBezTo>
                  <a:cubicBezTo>
                    <a:pt x="2263" y="3723"/>
                    <a:pt x="542" y="2465"/>
                    <a:pt x="160" y="2465"/>
                  </a:cubicBezTo>
                  <a:cubicBezTo>
                    <a:pt x="77" y="2465"/>
                    <a:pt x="57" y="2523"/>
                    <a:pt x="131" y="2667"/>
                  </a:cubicBezTo>
                  <a:cubicBezTo>
                    <a:pt x="533" y="3472"/>
                    <a:pt x="1262" y="5126"/>
                    <a:pt x="3700" y="5921"/>
                  </a:cubicBezTo>
                  <a:cubicBezTo>
                    <a:pt x="4815" y="6290"/>
                    <a:pt x="6411" y="6574"/>
                    <a:pt x="8049" y="6574"/>
                  </a:cubicBezTo>
                  <a:cubicBezTo>
                    <a:pt x="9016" y="6574"/>
                    <a:pt x="9998" y="6475"/>
                    <a:pt x="10904" y="6236"/>
                  </a:cubicBezTo>
                  <a:cubicBezTo>
                    <a:pt x="13341" y="5594"/>
                    <a:pt x="11480" y="1"/>
                    <a:pt x="114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36"/>
            <p:cNvSpPr/>
            <p:nvPr/>
          </p:nvSpPr>
          <p:spPr>
            <a:xfrm>
              <a:off x="4623558" y="3604934"/>
              <a:ext cx="734587" cy="964017"/>
            </a:xfrm>
            <a:custGeom>
              <a:avLst/>
              <a:gdLst/>
              <a:ahLst/>
              <a:cxnLst/>
              <a:rect l="l" t="t" r="r" b="b"/>
              <a:pathLst>
                <a:path w="12407" h="16282" extrusionOk="0">
                  <a:moveTo>
                    <a:pt x="7840" y="0"/>
                  </a:moveTo>
                  <a:cubicBezTo>
                    <a:pt x="7662" y="0"/>
                    <a:pt x="7553" y="21"/>
                    <a:pt x="7543" y="70"/>
                  </a:cubicBezTo>
                  <a:cubicBezTo>
                    <a:pt x="7466" y="407"/>
                    <a:pt x="6030" y="4586"/>
                    <a:pt x="5855" y="5794"/>
                  </a:cubicBezTo>
                  <a:cubicBezTo>
                    <a:pt x="5671" y="7002"/>
                    <a:pt x="1" y="15795"/>
                    <a:pt x="360" y="16219"/>
                  </a:cubicBezTo>
                  <a:cubicBezTo>
                    <a:pt x="360" y="16219"/>
                    <a:pt x="1893" y="16282"/>
                    <a:pt x="3054" y="16282"/>
                  </a:cubicBezTo>
                  <a:cubicBezTo>
                    <a:pt x="3635" y="16282"/>
                    <a:pt x="4122" y="16266"/>
                    <a:pt x="4278" y="16219"/>
                  </a:cubicBezTo>
                  <a:cubicBezTo>
                    <a:pt x="4757" y="16066"/>
                    <a:pt x="9446" y="9951"/>
                    <a:pt x="10372" y="8471"/>
                  </a:cubicBezTo>
                  <a:cubicBezTo>
                    <a:pt x="11308" y="6980"/>
                    <a:pt x="12406" y="734"/>
                    <a:pt x="12406" y="734"/>
                  </a:cubicBezTo>
                  <a:cubicBezTo>
                    <a:pt x="12406" y="734"/>
                    <a:pt x="8898" y="0"/>
                    <a:pt x="7840" y="0"/>
                  </a:cubicBezTo>
                  <a:close/>
                </a:path>
              </a:pathLst>
            </a:custGeom>
            <a:solidFill>
              <a:srgbClr val="C35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36"/>
            <p:cNvSpPr/>
            <p:nvPr/>
          </p:nvSpPr>
          <p:spPr>
            <a:xfrm>
              <a:off x="4943160" y="2989886"/>
              <a:ext cx="487159" cy="708773"/>
            </a:xfrm>
            <a:custGeom>
              <a:avLst/>
              <a:gdLst/>
              <a:ahLst/>
              <a:cxnLst/>
              <a:rect l="l" t="t" r="r" b="b"/>
              <a:pathLst>
                <a:path w="8228" h="11971" extrusionOk="0">
                  <a:moveTo>
                    <a:pt x="109" y="0"/>
                  </a:moveTo>
                  <a:lnTo>
                    <a:pt x="109" y="0"/>
                  </a:lnTo>
                  <a:cubicBezTo>
                    <a:pt x="719" y="479"/>
                    <a:pt x="1274" y="1872"/>
                    <a:pt x="1492" y="4244"/>
                  </a:cubicBezTo>
                  <a:cubicBezTo>
                    <a:pt x="1720" y="6605"/>
                    <a:pt x="0" y="11666"/>
                    <a:pt x="1676" y="11927"/>
                  </a:cubicBezTo>
                  <a:cubicBezTo>
                    <a:pt x="1862" y="11957"/>
                    <a:pt x="2087" y="11971"/>
                    <a:pt x="2341" y="11971"/>
                  </a:cubicBezTo>
                  <a:cubicBezTo>
                    <a:pt x="4374" y="11971"/>
                    <a:pt x="8227" y="11111"/>
                    <a:pt x="8227" y="11111"/>
                  </a:cubicBezTo>
                  <a:cubicBezTo>
                    <a:pt x="6541" y="523"/>
                    <a:pt x="109" y="1"/>
                    <a:pt x="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6"/>
            <p:cNvSpPr/>
            <p:nvPr/>
          </p:nvSpPr>
          <p:spPr>
            <a:xfrm>
              <a:off x="5034044" y="3342941"/>
              <a:ext cx="111488" cy="378277"/>
            </a:xfrm>
            <a:custGeom>
              <a:avLst/>
              <a:gdLst/>
              <a:ahLst/>
              <a:cxnLst/>
              <a:rect l="l" t="t" r="r" b="b"/>
              <a:pathLst>
                <a:path w="1883" h="6389" extrusionOk="0">
                  <a:moveTo>
                    <a:pt x="1589" y="1"/>
                  </a:moveTo>
                  <a:cubicBezTo>
                    <a:pt x="1567" y="66"/>
                    <a:pt x="1088" y="1622"/>
                    <a:pt x="1045" y="3483"/>
                  </a:cubicBezTo>
                  <a:cubicBezTo>
                    <a:pt x="1001" y="5246"/>
                    <a:pt x="11" y="6149"/>
                    <a:pt x="0" y="6160"/>
                  </a:cubicBezTo>
                  <a:lnTo>
                    <a:pt x="196" y="6388"/>
                  </a:lnTo>
                  <a:cubicBezTo>
                    <a:pt x="240" y="6356"/>
                    <a:pt x="1306" y="5398"/>
                    <a:pt x="1350" y="3483"/>
                  </a:cubicBezTo>
                  <a:cubicBezTo>
                    <a:pt x="1393" y="1665"/>
                    <a:pt x="1882" y="110"/>
                    <a:pt x="1882" y="98"/>
                  </a:cubicBezTo>
                  <a:lnTo>
                    <a:pt x="15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Google Shape;2525;p37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Bullying Infographics</a:t>
            </a:r>
            <a:endParaRPr/>
          </a:p>
        </p:txBody>
      </p:sp>
      <p:grpSp>
        <p:nvGrpSpPr>
          <p:cNvPr id="2526" name="Google Shape;2526;p37"/>
          <p:cNvGrpSpPr/>
          <p:nvPr/>
        </p:nvGrpSpPr>
        <p:grpSpPr>
          <a:xfrm>
            <a:off x="968415" y="3372925"/>
            <a:ext cx="1344656" cy="889800"/>
            <a:chOff x="457125" y="1185200"/>
            <a:chExt cx="1877225" cy="889800"/>
          </a:xfrm>
        </p:grpSpPr>
        <p:sp>
          <p:nvSpPr>
            <p:cNvPr id="2527" name="Google Shape;2527;p37"/>
            <p:cNvSpPr txBox="1"/>
            <p:nvPr/>
          </p:nvSpPr>
          <p:spPr>
            <a:xfrm>
              <a:off x="457250" y="1602200"/>
              <a:ext cx="18771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28" name="Google Shape;2528;p37"/>
            <p:cNvSpPr txBox="1"/>
            <p:nvPr/>
          </p:nvSpPr>
          <p:spPr>
            <a:xfrm>
              <a:off x="457125" y="1185200"/>
              <a:ext cx="18771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529" name="Google Shape;2529;p37"/>
          <p:cNvGrpSpPr/>
          <p:nvPr/>
        </p:nvGrpSpPr>
        <p:grpSpPr>
          <a:xfrm>
            <a:off x="2922665" y="3068113"/>
            <a:ext cx="1344567" cy="889801"/>
            <a:chOff x="457125" y="2437474"/>
            <a:chExt cx="1877100" cy="889801"/>
          </a:xfrm>
        </p:grpSpPr>
        <p:sp>
          <p:nvSpPr>
            <p:cNvPr id="2530" name="Google Shape;2530;p37"/>
            <p:cNvSpPr txBox="1"/>
            <p:nvPr/>
          </p:nvSpPr>
          <p:spPr>
            <a:xfrm>
              <a:off x="457125" y="2854475"/>
              <a:ext cx="18771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31" name="Google Shape;2531;p37"/>
            <p:cNvSpPr txBox="1"/>
            <p:nvPr/>
          </p:nvSpPr>
          <p:spPr>
            <a:xfrm>
              <a:off x="457125" y="2437474"/>
              <a:ext cx="18771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532" name="Google Shape;2532;p37"/>
          <p:cNvGrpSpPr/>
          <p:nvPr/>
        </p:nvGrpSpPr>
        <p:grpSpPr>
          <a:xfrm>
            <a:off x="4876814" y="2763325"/>
            <a:ext cx="1344603" cy="889800"/>
            <a:chOff x="6809825" y="1185200"/>
            <a:chExt cx="1877150" cy="889800"/>
          </a:xfrm>
        </p:grpSpPr>
        <p:sp>
          <p:nvSpPr>
            <p:cNvPr id="2533" name="Google Shape;2533;p37"/>
            <p:cNvSpPr txBox="1"/>
            <p:nvPr/>
          </p:nvSpPr>
          <p:spPr>
            <a:xfrm>
              <a:off x="6809875" y="1602200"/>
              <a:ext cx="18771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34" name="Google Shape;2534;p37"/>
            <p:cNvSpPr txBox="1"/>
            <p:nvPr/>
          </p:nvSpPr>
          <p:spPr>
            <a:xfrm>
              <a:off x="6809825" y="1185200"/>
              <a:ext cx="18771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535" name="Google Shape;2535;p37"/>
          <p:cNvGrpSpPr/>
          <p:nvPr/>
        </p:nvGrpSpPr>
        <p:grpSpPr>
          <a:xfrm>
            <a:off x="6831017" y="2458512"/>
            <a:ext cx="1344567" cy="889802"/>
            <a:chOff x="6809900" y="3689748"/>
            <a:chExt cx="1877100" cy="889802"/>
          </a:xfrm>
        </p:grpSpPr>
        <p:sp>
          <p:nvSpPr>
            <p:cNvPr id="2536" name="Google Shape;2536;p37"/>
            <p:cNvSpPr txBox="1"/>
            <p:nvPr/>
          </p:nvSpPr>
          <p:spPr>
            <a:xfrm>
              <a:off x="6809900" y="4106750"/>
              <a:ext cx="18771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37" name="Google Shape;2537;p37"/>
            <p:cNvSpPr txBox="1"/>
            <p:nvPr/>
          </p:nvSpPr>
          <p:spPr>
            <a:xfrm>
              <a:off x="6809900" y="3689748"/>
              <a:ext cx="18771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538" name="Google Shape;2538;p37"/>
          <p:cNvGrpSpPr/>
          <p:nvPr/>
        </p:nvGrpSpPr>
        <p:grpSpPr>
          <a:xfrm>
            <a:off x="1087911" y="2414619"/>
            <a:ext cx="926181" cy="849427"/>
            <a:chOff x="1045598" y="1053156"/>
            <a:chExt cx="926181" cy="849427"/>
          </a:xfrm>
        </p:grpSpPr>
        <p:sp>
          <p:nvSpPr>
            <p:cNvPr id="2539" name="Google Shape;2539;p37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37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1" name="Google Shape;2541;p37"/>
          <p:cNvGrpSpPr/>
          <p:nvPr/>
        </p:nvGrpSpPr>
        <p:grpSpPr>
          <a:xfrm>
            <a:off x="3050955" y="2109819"/>
            <a:ext cx="926181" cy="849427"/>
            <a:chOff x="1045598" y="1053156"/>
            <a:chExt cx="926181" cy="849427"/>
          </a:xfrm>
        </p:grpSpPr>
        <p:sp>
          <p:nvSpPr>
            <p:cNvPr id="2542" name="Google Shape;2542;p37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7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4" name="Google Shape;2544;p37"/>
          <p:cNvGrpSpPr/>
          <p:nvPr/>
        </p:nvGrpSpPr>
        <p:grpSpPr>
          <a:xfrm>
            <a:off x="5013999" y="1805019"/>
            <a:ext cx="926181" cy="849427"/>
            <a:chOff x="1045598" y="1053156"/>
            <a:chExt cx="926181" cy="849427"/>
          </a:xfrm>
        </p:grpSpPr>
        <p:sp>
          <p:nvSpPr>
            <p:cNvPr id="2545" name="Google Shape;2545;p37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7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7" name="Google Shape;2547;p37"/>
          <p:cNvGrpSpPr/>
          <p:nvPr/>
        </p:nvGrpSpPr>
        <p:grpSpPr>
          <a:xfrm>
            <a:off x="6977043" y="1500219"/>
            <a:ext cx="926181" cy="849427"/>
            <a:chOff x="1045598" y="1053156"/>
            <a:chExt cx="926181" cy="849427"/>
          </a:xfrm>
        </p:grpSpPr>
        <p:sp>
          <p:nvSpPr>
            <p:cNvPr id="2548" name="Google Shape;2548;p37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37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50" name="Google Shape;2550;p37"/>
          <p:cNvCxnSpPr>
            <a:stCxn id="2543" idx="6"/>
            <a:endCxn id="2546" idx="2"/>
          </p:cNvCxnSpPr>
          <p:nvPr/>
        </p:nvCxnSpPr>
        <p:spPr>
          <a:xfrm rot="10800000" flipH="1">
            <a:off x="3977095" y="2232775"/>
            <a:ext cx="1138500" cy="304800"/>
          </a:xfrm>
          <a:prstGeom prst="curvedConnector3">
            <a:avLst>
              <a:gd name="adj1" fmla="val 50006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1" name="Google Shape;2551;p37"/>
          <p:cNvCxnSpPr>
            <a:stCxn id="2546" idx="6"/>
            <a:endCxn id="2549" idx="2"/>
          </p:cNvCxnSpPr>
          <p:nvPr/>
        </p:nvCxnSpPr>
        <p:spPr>
          <a:xfrm rot="10800000" flipH="1">
            <a:off x="5940139" y="1927975"/>
            <a:ext cx="1138500" cy="304800"/>
          </a:xfrm>
          <a:prstGeom prst="curvedConnector3">
            <a:avLst>
              <a:gd name="adj1" fmla="val 50006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2" name="Google Shape;2552;p37"/>
          <p:cNvCxnSpPr>
            <a:stCxn id="2540" idx="6"/>
            <a:endCxn id="2543" idx="2"/>
          </p:cNvCxnSpPr>
          <p:nvPr/>
        </p:nvCxnSpPr>
        <p:spPr>
          <a:xfrm rot="10800000" flipH="1">
            <a:off x="2014051" y="2537575"/>
            <a:ext cx="1138500" cy="304800"/>
          </a:xfrm>
          <a:prstGeom prst="curvedConnector3">
            <a:avLst>
              <a:gd name="adj1" fmla="val 50006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53" name="Google Shape;2553;p37"/>
          <p:cNvGrpSpPr/>
          <p:nvPr/>
        </p:nvGrpSpPr>
        <p:grpSpPr>
          <a:xfrm>
            <a:off x="3351792" y="2321513"/>
            <a:ext cx="426050" cy="426051"/>
            <a:chOff x="2112017" y="1276175"/>
            <a:chExt cx="426050" cy="426051"/>
          </a:xfrm>
        </p:grpSpPr>
        <p:sp>
          <p:nvSpPr>
            <p:cNvPr id="2554" name="Google Shape;2554;p37"/>
            <p:cNvSpPr/>
            <p:nvPr/>
          </p:nvSpPr>
          <p:spPr>
            <a:xfrm>
              <a:off x="2120162" y="1284320"/>
              <a:ext cx="193371" cy="193371"/>
            </a:xfrm>
            <a:custGeom>
              <a:avLst/>
              <a:gdLst/>
              <a:ahLst/>
              <a:cxnLst/>
              <a:rect l="l" t="t" r="r" b="b"/>
              <a:pathLst>
                <a:path w="6149" h="6149" extrusionOk="0">
                  <a:moveTo>
                    <a:pt x="3074" y="0"/>
                  </a:moveTo>
                  <a:cubicBezTo>
                    <a:pt x="1389" y="0"/>
                    <a:pt x="0" y="1389"/>
                    <a:pt x="0" y="3074"/>
                  </a:cubicBezTo>
                  <a:cubicBezTo>
                    <a:pt x="0" y="4760"/>
                    <a:pt x="1389" y="6149"/>
                    <a:pt x="3074" y="6149"/>
                  </a:cubicBezTo>
                  <a:cubicBezTo>
                    <a:pt x="4760" y="6149"/>
                    <a:pt x="6149" y="4760"/>
                    <a:pt x="6149" y="3074"/>
                  </a:cubicBezTo>
                  <a:cubicBezTo>
                    <a:pt x="6149" y="1389"/>
                    <a:pt x="4760" y="0"/>
                    <a:pt x="3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7"/>
            <p:cNvSpPr/>
            <p:nvPr/>
          </p:nvSpPr>
          <p:spPr>
            <a:xfrm>
              <a:off x="2336551" y="1500714"/>
              <a:ext cx="192773" cy="192773"/>
            </a:xfrm>
            <a:custGeom>
              <a:avLst/>
              <a:gdLst/>
              <a:ahLst/>
              <a:cxnLst/>
              <a:rect l="l" t="t" r="r" b="b"/>
              <a:pathLst>
                <a:path w="6130" h="6130" extrusionOk="0">
                  <a:moveTo>
                    <a:pt x="3075" y="1"/>
                  </a:moveTo>
                  <a:cubicBezTo>
                    <a:pt x="1370" y="1"/>
                    <a:pt x="1" y="1370"/>
                    <a:pt x="1" y="3075"/>
                  </a:cubicBezTo>
                  <a:cubicBezTo>
                    <a:pt x="1" y="4760"/>
                    <a:pt x="1370" y="6130"/>
                    <a:pt x="3075" y="6130"/>
                  </a:cubicBezTo>
                  <a:cubicBezTo>
                    <a:pt x="4760" y="6130"/>
                    <a:pt x="6130" y="4760"/>
                    <a:pt x="6130" y="3075"/>
                  </a:cubicBezTo>
                  <a:cubicBezTo>
                    <a:pt x="6130" y="1370"/>
                    <a:pt x="4760" y="1"/>
                    <a:pt x="3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7"/>
            <p:cNvSpPr/>
            <p:nvPr/>
          </p:nvSpPr>
          <p:spPr>
            <a:xfrm>
              <a:off x="2120162" y="1465775"/>
              <a:ext cx="186484" cy="227711"/>
            </a:xfrm>
            <a:custGeom>
              <a:avLst/>
              <a:gdLst/>
              <a:ahLst/>
              <a:cxnLst/>
              <a:rect l="l" t="t" r="r" b="b"/>
              <a:pathLst>
                <a:path w="5930" h="7241" extrusionOk="0">
                  <a:moveTo>
                    <a:pt x="4522" y="1"/>
                  </a:moveTo>
                  <a:lnTo>
                    <a:pt x="3074" y="1529"/>
                  </a:lnTo>
                  <a:lnTo>
                    <a:pt x="1071" y="1529"/>
                  </a:lnTo>
                  <a:cubicBezTo>
                    <a:pt x="476" y="1529"/>
                    <a:pt x="0" y="2005"/>
                    <a:pt x="0" y="2600"/>
                  </a:cubicBezTo>
                  <a:lnTo>
                    <a:pt x="0" y="6189"/>
                  </a:lnTo>
                  <a:cubicBezTo>
                    <a:pt x="0" y="6765"/>
                    <a:pt x="476" y="7241"/>
                    <a:pt x="1071" y="7241"/>
                  </a:cubicBezTo>
                  <a:lnTo>
                    <a:pt x="4879" y="7241"/>
                  </a:lnTo>
                  <a:cubicBezTo>
                    <a:pt x="5454" y="7241"/>
                    <a:pt x="5930" y="6765"/>
                    <a:pt x="5930" y="6189"/>
                  </a:cubicBezTo>
                  <a:lnTo>
                    <a:pt x="5930" y="2600"/>
                  </a:lnTo>
                  <a:cubicBezTo>
                    <a:pt x="5930" y="2005"/>
                    <a:pt x="5454" y="1529"/>
                    <a:pt x="4879" y="1529"/>
                  </a:cubicBezTo>
                  <a:lnTo>
                    <a:pt x="4522" y="1529"/>
                  </a:lnTo>
                  <a:lnTo>
                    <a:pt x="45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7"/>
            <p:cNvSpPr/>
            <p:nvPr/>
          </p:nvSpPr>
          <p:spPr>
            <a:xfrm>
              <a:off x="2343438" y="1284320"/>
              <a:ext cx="185886" cy="227648"/>
            </a:xfrm>
            <a:custGeom>
              <a:avLst/>
              <a:gdLst/>
              <a:ahLst/>
              <a:cxnLst/>
              <a:rect l="l" t="t" r="r" b="b"/>
              <a:pathLst>
                <a:path w="5911" h="7239" extrusionOk="0">
                  <a:moveTo>
                    <a:pt x="1051" y="0"/>
                  </a:moveTo>
                  <a:cubicBezTo>
                    <a:pt x="476" y="0"/>
                    <a:pt x="0" y="476"/>
                    <a:pt x="0" y="1071"/>
                  </a:cubicBezTo>
                  <a:lnTo>
                    <a:pt x="0" y="4660"/>
                  </a:lnTo>
                  <a:cubicBezTo>
                    <a:pt x="0" y="5236"/>
                    <a:pt x="476" y="5712"/>
                    <a:pt x="1051" y="5712"/>
                  </a:cubicBezTo>
                  <a:lnTo>
                    <a:pt x="1389" y="5712"/>
                  </a:lnTo>
                  <a:lnTo>
                    <a:pt x="1389" y="7239"/>
                  </a:lnTo>
                  <a:lnTo>
                    <a:pt x="2836" y="5712"/>
                  </a:lnTo>
                  <a:lnTo>
                    <a:pt x="4859" y="5712"/>
                  </a:lnTo>
                  <a:cubicBezTo>
                    <a:pt x="5435" y="5712"/>
                    <a:pt x="5911" y="5236"/>
                    <a:pt x="5911" y="4660"/>
                  </a:cubicBezTo>
                  <a:lnTo>
                    <a:pt x="5911" y="1071"/>
                  </a:lnTo>
                  <a:cubicBezTo>
                    <a:pt x="5911" y="476"/>
                    <a:pt x="5435" y="0"/>
                    <a:pt x="4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7"/>
            <p:cNvSpPr/>
            <p:nvPr/>
          </p:nvSpPr>
          <p:spPr>
            <a:xfrm>
              <a:off x="2175635" y="1354764"/>
              <a:ext cx="16258" cy="16887"/>
            </a:xfrm>
            <a:custGeom>
              <a:avLst/>
              <a:gdLst/>
              <a:ahLst/>
              <a:cxnLst/>
              <a:rect l="l" t="t" r="r" b="b"/>
              <a:pathLst>
                <a:path w="517" h="537" extrusionOk="0">
                  <a:moveTo>
                    <a:pt x="259" y="1"/>
                  </a:moveTo>
                  <a:cubicBezTo>
                    <a:pt x="199" y="1"/>
                    <a:pt x="120" y="21"/>
                    <a:pt x="80" y="80"/>
                  </a:cubicBezTo>
                  <a:cubicBezTo>
                    <a:pt x="21" y="120"/>
                    <a:pt x="1" y="199"/>
                    <a:pt x="1" y="259"/>
                  </a:cubicBezTo>
                  <a:cubicBezTo>
                    <a:pt x="1" y="339"/>
                    <a:pt x="21" y="397"/>
                    <a:pt x="80" y="458"/>
                  </a:cubicBezTo>
                  <a:cubicBezTo>
                    <a:pt x="120" y="497"/>
                    <a:pt x="199" y="537"/>
                    <a:pt x="259" y="537"/>
                  </a:cubicBezTo>
                  <a:cubicBezTo>
                    <a:pt x="339" y="537"/>
                    <a:pt x="397" y="497"/>
                    <a:pt x="458" y="458"/>
                  </a:cubicBezTo>
                  <a:cubicBezTo>
                    <a:pt x="497" y="397"/>
                    <a:pt x="516" y="339"/>
                    <a:pt x="516" y="259"/>
                  </a:cubicBezTo>
                  <a:cubicBezTo>
                    <a:pt x="516" y="199"/>
                    <a:pt x="497" y="120"/>
                    <a:pt x="458" y="80"/>
                  </a:cubicBezTo>
                  <a:cubicBezTo>
                    <a:pt x="397" y="21"/>
                    <a:pt x="339" y="1"/>
                    <a:pt x="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7"/>
            <p:cNvSpPr/>
            <p:nvPr/>
          </p:nvSpPr>
          <p:spPr>
            <a:xfrm>
              <a:off x="2241140" y="1354764"/>
              <a:ext cx="16856" cy="16887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79" y="1"/>
                  </a:moveTo>
                  <a:cubicBezTo>
                    <a:pt x="199" y="1"/>
                    <a:pt x="139" y="21"/>
                    <a:pt x="80" y="80"/>
                  </a:cubicBezTo>
                  <a:cubicBezTo>
                    <a:pt x="41" y="120"/>
                    <a:pt x="1" y="199"/>
                    <a:pt x="1" y="259"/>
                  </a:cubicBezTo>
                  <a:cubicBezTo>
                    <a:pt x="1" y="339"/>
                    <a:pt x="41" y="397"/>
                    <a:pt x="80" y="458"/>
                  </a:cubicBezTo>
                  <a:cubicBezTo>
                    <a:pt x="139" y="497"/>
                    <a:pt x="199" y="537"/>
                    <a:pt x="279" y="537"/>
                  </a:cubicBezTo>
                  <a:cubicBezTo>
                    <a:pt x="337" y="537"/>
                    <a:pt x="417" y="497"/>
                    <a:pt x="456" y="458"/>
                  </a:cubicBezTo>
                  <a:cubicBezTo>
                    <a:pt x="517" y="397"/>
                    <a:pt x="536" y="339"/>
                    <a:pt x="536" y="259"/>
                  </a:cubicBezTo>
                  <a:cubicBezTo>
                    <a:pt x="536" y="199"/>
                    <a:pt x="517" y="120"/>
                    <a:pt x="456" y="80"/>
                  </a:cubicBezTo>
                  <a:cubicBezTo>
                    <a:pt x="417" y="21"/>
                    <a:pt x="337" y="1"/>
                    <a:pt x="2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7"/>
            <p:cNvSpPr/>
            <p:nvPr/>
          </p:nvSpPr>
          <p:spPr>
            <a:xfrm>
              <a:off x="2112017" y="1276175"/>
              <a:ext cx="209598" cy="426051"/>
            </a:xfrm>
            <a:custGeom>
              <a:avLst/>
              <a:gdLst/>
              <a:ahLst/>
              <a:cxnLst/>
              <a:rect l="l" t="t" r="r" b="b"/>
              <a:pathLst>
                <a:path w="6665" h="13548" extrusionOk="0">
                  <a:moveTo>
                    <a:pt x="3333" y="537"/>
                  </a:moveTo>
                  <a:cubicBezTo>
                    <a:pt x="4880" y="537"/>
                    <a:pt x="6130" y="1786"/>
                    <a:pt x="6130" y="3333"/>
                  </a:cubicBezTo>
                  <a:cubicBezTo>
                    <a:pt x="6130" y="4880"/>
                    <a:pt x="4880" y="6130"/>
                    <a:pt x="3333" y="6130"/>
                  </a:cubicBezTo>
                  <a:cubicBezTo>
                    <a:pt x="1786" y="6130"/>
                    <a:pt x="537" y="4880"/>
                    <a:pt x="537" y="3333"/>
                  </a:cubicBezTo>
                  <a:cubicBezTo>
                    <a:pt x="537" y="1786"/>
                    <a:pt x="1786" y="537"/>
                    <a:pt x="3333" y="537"/>
                  </a:cubicBezTo>
                  <a:close/>
                  <a:moveTo>
                    <a:pt x="4523" y="6704"/>
                  </a:moveTo>
                  <a:lnTo>
                    <a:pt x="4523" y="7558"/>
                  </a:lnTo>
                  <a:cubicBezTo>
                    <a:pt x="4523" y="7716"/>
                    <a:pt x="4642" y="7835"/>
                    <a:pt x="4781" y="7835"/>
                  </a:cubicBezTo>
                  <a:lnTo>
                    <a:pt x="5138" y="7835"/>
                  </a:lnTo>
                  <a:cubicBezTo>
                    <a:pt x="5575" y="7835"/>
                    <a:pt x="5932" y="8192"/>
                    <a:pt x="5932" y="8629"/>
                  </a:cubicBezTo>
                  <a:lnTo>
                    <a:pt x="5932" y="12218"/>
                  </a:lnTo>
                  <a:cubicBezTo>
                    <a:pt x="5932" y="12654"/>
                    <a:pt x="5575" y="13011"/>
                    <a:pt x="5138" y="13011"/>
                  </a:cubicBezTo>
                  <a:lnTo>
                    <a:pt x="1330" y="13011"/>
                  </a:lnTo>
                  <a:cubicBezTo>
                    <a:pt x="894" y="13011"/>
                    <a:pt x="537" y="12654"/>
                    <a:pt x="537" y="12218"/>
                  </a:cubicBezTo>
                  <a:lnTo>
                    <a:pt x="537" y="8629"/>
                  </a:lnTo>
                  <a:cubicBezTo>
                    <a:pt x="537" y="8192"/>
                    <a:pt x="894" y="7835"/>
                    <a:pt x="1330" y="7835"/>
                  </a:cubicBezTo>
                  <a:lnTo>
                    <a:pt x="3333" y="7835"/>
                  </a:lnTo>
                  <a:cubicBezTo>
                    <a:pt x="3412" y="7835"/>
                    <a:pt x="3491" y="7796"/>
                    <a:pt x="3531" y="7736"/>
                  </a:cubicBezTo>
                  <a:lnTo>
                    <a:pt x="4523" y="6704"/>
                  </a:lnTo>
                  <a:close/>
                  <a:moveTo>
                    <a:pt x="3333" y="1"/>
                  </a:moveTo>
                  <a:cubicBezTo>
                    <a:pt x="1489" y="1"/>
                    <a:pt x="1" y="1489"/>
                    <a:pt x="1" y="3333"/>
                  </a:cubicBezTo>
                  <a:cubicBezTo>
                    <a:pt x="1" y="5178"/>
                    <a:pt x="1489" y="6665"/>
                    <a:pt x="3333" y="6665"/>
                  </a:cubicBezTo>
                  <a:cubicBezTo>
                    <a:pt x="3512" y="6665"/>
                    <a:pt x="3690" y="6646"/>
                    <a:pt x="3869" y="6625"/>
                  </a:cubicBezTo>
                  <a:lnTo>
                    <a:pt x="3869" y="6625"/>
                  </a:lnTo>
                  <a:lnTo>
                    <a:pt x="3234" y="7299"/>
                  </a:lnTo>
                  <a:lnTo>
                    <a:pt x="1330" y="7299"/>
                  </a:lnTo>
                  <a:cubicBezTo>
                    <a:pt x="596" y="7299"/>
                    <a:pt x="1" y="7894"/>
                    <a:pt x="1" y="8629"/>
                  </a:cubicBezTo>
                  <a:lnTo>
                    <a:pt x="1" y="12218"/>
                  </a:lnTo>
                  <a:cubicBezTo>
                    <a:pt x="1" y="12952"/>
                    <a:pt x="596" y="13547"/>
                    <a:pt x="1330" y="13547"/>
                  </a:cubicBezTo>
                  <a:lnTo>
                    <a:pt x="5138" y="13547"/>
                  </a:lnTo>
                  <a:cubicBezTo>
                    <a:pt x="5852" y="13547"/>
                    <a:pt x="6447" y="12952"/>
                    <a:pt x="6447" y="12218"/>
                  </a:cubicBezTo>
                  <a:lnTo>
                    <a:pt x="6447" y="8629"/>
                  </a:lnTo>
                  <a:cubicBezTo>
                    <a:pt x="6447" y="7894"/>
                    <a:pt x="5852" y="7299"/>
                    <a:pt x="5138" y="7299"/>
                  </a:cubicBezTo>
                  <a:lnTo>
                    <a:pt x="5059" y="7299"/>
                  </a:lnTo>
                  <a:lnTo>
                    <a:pt x="5059" y="6189"/>
                  </a:lnTo>
                  <a:cubicBezTo>
                    <a:pt x="6011" y="5594"/>
                    <a:pt x="6665" y="4543"/>
                    <a:pt x="6665" y="3333"/>
                  </a:cubicBezTo>
                  <a:cubicBezTo>
                    <a:pt x="6665" y="1489"/>
                    <a:pt x="5178" y="1"/>
                    <a:pt x="3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7"/>
            <p:cNvSpPr/>
            <p:nvPr/>
          </p:nvSpPr>
          <p:spPr>
            <a:xfrm>
              <a:off x="2184377" y="1395017"/>
              <a:ext cx="64876" cy="34624"/>
            </a:xfrm>
            <a:custGeom>
              <a:avLst/>
              <a:gdLst/>
              <a:ahLst/>
              <a:cxnLst/>
              <a:rect l="l" t="t" r="r" b="b"/>
              <a:pathLst>
                <a:path w="2063" h="1101" extrusionOk="0">
                  <a:moveTo>
                    <a:pt x="293" y="0"/>
                  </a:moveTo>
                  <a:cubicBezTo>
                    <a:pt x="268" y="0"/>
                    <a:pt x="243" y="4"/>
                    <a:pt x="219" y="11"/>
                  </a:cubicBezTo>
                  <a:cubicBezTo>
                    <a:pt x="80" y="50"/>
                    <a:pt x="0" y="188"/>
                    <a:pt x="40" y="328"/>
                  </a:cubicBezTo>
                  <a:cubicBezTo>
                    <a:pt x="159" y="783"/>
                    <a:pt x="556" y="1101"/>
                    <a:pt x="1032" y="1101"/>
                  </a:cubicBezTo>
                  <a:cubicBezTo>
                    <a:pt x="1489" y="1101"/>
                    <a:pt x="1904" y="783"/>
                    <a:pt x="2023" y="328"/>
                  </a:cubicBezTo>
                  <a:cubicBezTo>
                    <a:pt x="2063" y="188"/>
                    <a:pt x="1984" y="50"/>
                    <a:pt x="1846" y="11"/>
                  </a:cubicBezTo>
                  <a:cubicBezTo>
                    <a:pt x="1821" y="4"/>
                    <a:pt x="1796" y="0"/>
                    <a:pt x="1772" y="0"/>
                  </a:cubicBezTo>
                  <a:cubicBezTo>
                    <a:pt x="1654" y="0"/>
                    <a:pt x="1540" y="74"/>
                    <a:pt x="1508" y="188"/>
                  </a:cubicBezTo>
                  <a:cubicBezTo>
                    <a:pt x="1449" y="407"/>
                    <a:pt x="1251" y="566"/>
                    <a:pt x="1032" y="566"/>
                  </a:cubicBezTo>
                  <a:cubicBezTo>
                    <a:pt x="814" y="566"/>
                    <a:pt x="595" y="407"/>
                    <a:pt x="556" y="188"/>
                  </a:cubicBezTo>
                  <a:cubicBezTo>
                    <a:pt x="523" y="74"/>
                    <a:pt x="409" y="0"/>
                    <a:pt x="2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7"/>
            <p:cNvSpPr/>
            <p:nvPr/>
          </p:nvSpPr>
          <p:spPr>
            <a:xfrm>
              <a:off x="2391427" y="1571220"/>
              <a:ext cx="16919" cy="16258"/>
            </a:xfrm>
            <a:custGeom>
              <a:avLst/>
              <a:gdLst/>
              <a:ahLst/>
              <a:cxnLst/>
              <a:rect l="l" t="t" r="r" b="b"/>
              <a:pathLst>
                <a:path w="538" h="517" extrusionOk="0">
                  <a:moveTo>
                    <a:pt x="278" y="0"/>
                  </a:moveTo>
                  <a:cubicBezTo>
                    <a:pt x="199" y="0"/>
                    <a:pt x="140" y="19"/>
                    <a:pt x="80" y="80"/>
                  </a:cubicBezTo>
                  <a:cubicBezTo>
                    <a:pt x="40" y="119"/>
                    <a:pt x="1" y="178"/>
                    <a:pt x="1" y="257"/>
                  </a:cubicBezTo>
                  <a:cubicBezTo>
                    <a:pt x="1" y="318"/>
                    <a:pt x="40" y="397"/>
                    <a:pt x="80" y="437"/>
                  </a:cubicBezTo>
                  <a:cubicBezTo>
                    <a:pt x="140" y="495"/>
                    <a:pt x="199" y="516"/>
                    <a:pt x="278" y="516"/>
                  </a:cubicBezTo>
                  <a:cubicBezTo>
                    <a:pt x="339" y="516"/>
                    <a:pt x="418" y="495"/>
                    <a:pt x="458" y="437"/>
                  </a:cubicBezTo>
                  <a:cubicBezTo>
                    <a:pt x="516" y="397"/>
                    <a:pt x="537" y="318"/>
                    <a:pt x="537" y="257"/>
                  </a:cubicBezTo>
                  <a:cubicBezTo>
                    <a:pt x="537" y="178"/>
                    <a:pt x="516" y="119"/>
                    <a:pt x="458" y="80"/>
                  </a:cubicBezTo>
                  <a:cubicBezTo>
                    <a:pt x="418" y="19"/>
                    <a:pt x="339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37"/>
            <p:cNvSpPr/>
            <p:nvPr/>
          </p:nvSpPr>
          <p:spPr>
            <a:xfrm>
              <a:off x="2457561" y="1571220"/>
              <a:ext cx="16887" cy="16258"/>
            </a:xfrm>
            <a:custGeom>
              <a:avLst/>
              <a:gdLst/>
              <a:ahLst/>
              <a:cxnLst/>
              <a:rect l="l" t="t" r="r" b="b"/>
              <a:pathLst>
                <a:path w="537" h="517" extrusionOk="0">
                  <a:moveTo>
                    <a:pt x="259" y="0"/>
                  </a:moveTo>
                  <a:cubicBezTo>
                    <a:pt x="198" y="0"/>
                    <a:pt x="140" y="19"/>
                    <a:pt x="79" y="80"/>
                  </a:cubicBezTo>
                  <a:cubicBezTo>
                    <a:pt x="40" y="119"/>
                    <a:pt x="0" y="178"/>
                    <a:pt x="0" y="257"/>
                  </a:cubicBezTo>
                  <a:cubicBezTo>
                    <a:pt x="0" y="318"/>
                    <a:pt x="40" y="397"/>
                    <a:pt x="79" y="437"/>
                  </a:cubicBezTo>
                  <a:cubicBezTo>
                    <a:pt x="140" y="495"/>
                    <a:pt x="198" y="516"/>
                    <a:pt x="259" y="516"/>
                  </a:cubicBezTo>
                  <a:cubicBezTo>
                    <a:pt x="338" y="516"/>
                    <a:pt x="397" y="495"/>
                    <a:pt x="457" y="437"/>
                  </a:cubicBezTo>
                  <a:cubicBezTo>
                    <a:pt x="497" y="397"/>
                    <a:pt x="536" y="318"/>
                    <a:pt x="536" y="257"/>
                  </a:cubicBezTo>
                  <a:cubicBezTo>
                    <a:pt x="536" y="178"/>
                    <a:pt x="497" y="119"/>
                    <a:pt x="457" y="80"/>
                  </a:cubicBezTo>
                  <a:cubicBezTo>
                    <a:pt x="397" y="19"/>
                    <a:pt x="338" y="0"/>
                    <a:pt x="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37"/>
            <p:cNvSpPr/>
            <p:nvPr/>
          </p:nvSpPr>
          <p:spPr>
            <a:xfrm>
              <a:off x="2328469" y="1276175"/>
              <a:ext cx="209598" cy="426051"/>
            </a:xfrm>
            <a:custGeom>
              <a:avLst/>
              <a:gdLst/>
              <a:ahLst/>
              <a:cxnLst/>
              <a:rect l="l" t="t" r="r" b="b"/>
              <a:pathLst>
                <a:path w="6665" h="13548" extrusionOk="0">
                  <a:moveTo>
                    <a:pt x="5335" y="537"/>
                  </a:moveTo>
                  <a:cubicBezTo>
                    <a:pt x="5771" y="537"/>
                    <a:pt x="6128" y="894"/>
                    <a:pt x="6128" y="1330"/>
                  </a:cubicBezTo>
                  <a:lnTo>
                    <a:pt x="6128" y="4919"/>
                  </a:lnTo>
                  <a:cubicBezTo>
                    <a:pt x="6128" y="5356"/>
                    <a:pt x="5771" y="5713"/>
                    <a:pt x="5335" y="5713"/>
                  </a:cubicBezTo>
                  <a:lnTo>
                    <a:pt x="3312" y="5713"/>
                  </a:lnTo>
                  <a:cubicBezTo>
                    <a:pt x="3232" y="5713"/>
                    <a:pt x="3174" y="5733"/>
                    <a:pt x="3113" y="5792"/>
                  </a:cubicBezTo>
                  <a:lnTo>
                    <a:pt x="2142" y="6844"/>
                  </a:lnTo>
                  <a:lnTo>
                    <a:pt x="2142" y="5971"/>
                  </a:lnTo>
                  <a:cubicBezTo>
                    <a:pt x="2142" y="5832"/>
                    <a:pt x="2023" y="5713"/>
                    <a:pt x="1865" y="5713"/>
                  </a:cubicBezTo>
                  <a:lnTo>
                    <a:pt x="1527" y="5713"/>
                  </a:lnTo>
                  <a:cubicBezTo>
                    <a:pt x="1091" y="5713"/>
                    <a:pt x="734" y="5356"/>
                    <a:pt x="734" y="4919"/>
                  </a:cubicBezTo>
                  <a:lnTo>
                    <a:pt x="734" y="1330"/>
                  </a:lnTo>
                  <a:cubicBezTo>
                    <a:pt x="734" y="894"/>
                    <a:pt x="1091" y="537"/>
                    <a:pt x="1527" y="537"/>
                  </a:cubicBezTo>
                  <a:close/>
                  <a:moveTo>
                    <a:pt x="3332" y="7399"/>
                  </a:moveTo>
                  <a:cubicBezTo>
                    <a:pt x="4879" y="7399"/>
                    <a:pt x="6128" y="8668"/>
                    <a:pt x="6128" y="10215"/>
                  </a:cubicBezTo>
                  <a:cubicBezTo>
                    <a:pt x="6128" y="11762"/>
                    <a:pt x="4879" y="13011"/>
                    <a:pt x="3332" y="13011"/>
                  </a:cubicBezTo>
                  <a:cubicBezTo>
                    <a:pt x="1785" y="13011"/>
                    <a:pt x="516" y="11762"/>
                    <a:pt x="516" y="10215"/>
                  </a:cubicBezTo>
                  <a:cubicBezTo>
                    <a:pt x="516" y="8668"/>
                    <a:pt x="1785" y="7399"/>
                    <a:pt x="3332" y="7399"/>
                  </a:cubicBezTo>
                  <a:close/>
                  <a:moveTo>
                    <a:pt x="1527" y="1"/>
                  </a:moveTo>
                  <a:cubicBezTo>
                    <a:pt x="794" y="1"/>
                    <a:pt x="199" y="596"/>
                    <a:pt x="199" y="1330"/>
                  </a:cubicBezTo>
                  <a:lnTo>
                    <a:pt x="199" y="4919"/>
                  </a:lnTo>
                  <a:cubicBezTo>
                    <a:pt x="199" y="5654"/>
                    <a:pt x="794" y="6249"/>
                    <a:pt x="1527" y="6249"/>
                  </a:cubicBezTo>
                  <a:lnTo>
                    <a:pt x="1606" y="6249"/>
                  </a:lnTo>
                  <a:lnTo>
                    <a:pt x="1606" y="7360"/>
                  </a:lnTo>
                  <a:cubicBezTo>
                    <a:pt x="635" y="7934"/>
                    <a:pt x="0" y="9005"/>
                    <a:pt x="0" y="10215"/>
                  </a:cubicBezTo>
                  <a:cubicBezTo>
                    <a:pt x="0" y="12040"/>
                    <a:pt x="1487" y="13547"/>
                    <a:pt x="3332" y="13547"/>
                  </a:cubicBezTo>
                  <a:cubicBezTo>
                    <a:pt x="5157" y="13547"/>
                    <a:pt x="6664" y="12040"/>
                    <a:pt x="6664" y="10215"/>
                  </a:cubicBezTo>
                  <a:cubicBezTo>
                    <a:pt x="6664" y="8370"/>
                    <a:pt x="5157" y="6884"/>
                    <a:pt x="3332" y="6884"/>
                  </a:cubicBezTo>
                  <a:cubicBezTo>
                    <a:pt x="3134" y="6884"/>
                    <a:pt x="2955" y="6884"/>
                    <a:pt x="2796" y="6923"/>
                  </a:cubicBezTo>
                  <a:lnTo>
                    <a:pt x="3431" y="6249"/>
                  </a:lnTo>
                  <a:lnTo>
                    <a:pt x="5335" y="6249"/>
                  </a:lnTo>
                  <a:cubicBezTo>
                    <a:pt x="6069" y="6249"/>
                    <a:pt x="6664" y="5654"/>
                    <a:pt x="6664" y="4919"/>
                  </a:cubicBezTo>
                  <a:lnTo>
                    <a:pt x="6664" y="1330"/>
                  </a:lnTo>
                  <a:cubicBezTo>
                    <a:pt x="6664" y="596"/>
                    <a:pt x="6069" y="1"/>
                    <a:pt x="5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7"/>
            <p:cNvSpPr/>
            <p:nvPr/>
          </p:nvSpPr>
          <p:spPr>
            <a:xfrm>
              <a:off x="2403912" y="1616128"/>
              <a:ext cx="58052" cy="16258"/>
            </a:xfrm>
            <a:custGeom>
              <a:avLst/>
              <a:gdLst/>
              <a:ahLst/>
              <a:cxnLst/>
              <a:rect l="l" t="t" r="r" b="b"/>
              <a:pathLst>
                <a:path w="1846" h="517" extrusionOk="0">
                  <a:moveTo>
                    <a:pt x="259" y="0"/>
                  </a:moveTo>
                  <a:cubicBezTo>
                    <a:pt x="119" y="0"/>
                    <a:pt x="0" y="119"/>
                    <a:pt x="0" y="257"/>
                  </a:cubicBezTo>
                  <a:cubicBezTo>
                    <a:pt x="0" y="397"/>
                    <a:pt x="119" y="516"/>
                    <a:pt x="259" y="516"/>
                  </a:cubicBezTo>
                  <a:lnTo>
                    <a:pt x="1587" y="516"/>
                  </a:lnTo>
                  <a:cubicBezTo>
                    <a:pt x="1727" y="516"/>
                    <a:pt x="1846" y="397"/>
                    <a:pt x="1846" y="257"/>
                  </a:cubicBezTo>
                  <a:cubicBezTo>
                    <a:pt x="1846" y="119"/>
                    <a:pt x="1727" y="0"/>
                    <a:pt x="1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7"/>
            <p:cNvSpPr/>
            <p:nvPr/>
          </p:nvSpPr>
          <p:spPr>
            <a:xfrm>
              <a:off x="2150697" y="1635437"/>
              <a:ext cx="126010" cy="16887"/>
            </a:xfrm>
            <a:custGeom>
              <a:avLst/>
              <a:gdLst/>
              <a:ahLst/>
              <a:cxnLst/>
              <a:rect l="l" t="t" r="r" b="b"/>
              <a:pathLst>
                <a:path w="4007" h="537" extrusionOk="0">
                  <a:moveTo>
                    <a:pt x="259" y="0"/>
                  </a:moveTo>
                  <a:cubicBezTo>
                    <a:pt x="119" y="0"/>
                    <a:pt x="0" y="119"/>
                    <a:pt x="0" y="259"/>
                  </a:cubicBezTo>
                  <a:cubicBezTo>
                    <a:pt x="0" y="418"/>
                    <a:pt x="119" y="537"/>
                    <a:pt x="259" y="537"/>
                  </a:cubicBezTo>
                  <a:lnTo>
                    <a:pt x="3729" y="537"/>
                  </a:lnTo>
                  <a:cubicBezTo>
                    <a:pt x="3888" y="537"/>
                    <a:pt x="4007" y="418"/>
                    <a:pt x="4007" y="259"/>
                  </a:cubicBezTo>
                  <a:cubicBezTo>
                    <a:pt x="4007" y="119"/>
                    <a:pt x="3888" y="0"/>
                    <a:pt x="37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7"/>
            <p:cNvSpPr/>
            <p:nvPr/>
          </p:nvSpPr>
          <p:spPr>
            <a:xfrm>
              <a:off x="2150697" y="1595530"/>
              <a:ext cx="126010" cy="16887"/>
            </a:xfrm>
            <a:custGeom>
              <a:avLst/>
              <a:gdLst/>
              <a:ahLst/>
              <a:cxnLst/>
              <a:rect l="l" t="t" r="r" b="b"/>
              <a:pathLst>
                <a:path w="4007" h="537" extrusionOk="0">
                  <a:moveTo>
                    <a:pt x="259" y="0"/>
                  </a:moveTo>
                  <a:cubicBezTo>
                    <a:pt x="119" y="0"/>
                    <a:pt x="0" y="119"/>
                    <a:pt x="0" y="259"/>
                  </a:cubicBezTo>
                  <a:cubicBezTo>
                    <a:pt x="0" y="417"/>
                    <a:pt x="119" y="536"/>
                    <a:pt x="259" y="536"/>
                  </a:cubicBezTo>
                  <a:lnTo>
                    <a:pt x="3729" y="536"/>
                  </a:lnTo>
                  <a:cubicBezTo>
                    <a:pt x="3888" y="536"/>
                    <a:pt x="4007" y="417"/>
                    <a:pt x="4007" y="259"/>
                  </a:cubicBezTo>
                  <a:cubicBezTo>
                    <a:pt x="4007" y="119"/>
                    <a:pt x="3888" y="0"/>
                    <a:pt x="37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7"/>
            <p:cNvSpPr/>
            <p:nvPr/>
          </p:nvSpPr>
          <p:spPr>
            <a:xfrm>
              <a:off x="2150697" y="1555591"/>
              <a:ext cx="74876" cy="16919"/>
            </a:xfrm>
            <a:custGeom>
              <a:avLst/>
              <a:gdLst/>
              <a:ahLst/>
              <a:cxnLst/>
              <a:rect l="l" t="t" r="r" b="b"/>
              <a:pathLst>
                <a:path w="2381" h="538" extrusionOk="0">
                  <a:moveTo>
                    <a:pt x="259" y="1"/>
                  </a:moveTo>
                  <a:cubicBezTo>
                    <a:pt x="119" y="1"/>
                    <a:pt x="0" y="120"/>
                    <a:pt x="0" y="259"/>
                  </a:cubicBezTo>
                  <a:cubicBezTo>
                    <a:pt x="0" y="418"/>
                    <a:pt x="119" y="537"/>
                    <a:pt x="259" y="537"/>
                  </a:cubicBezTo>
                  <a:lnTo>
                    <a:pt x="2103" y="537"/>
                  </a:lnTo>
                  <a:cubicBezTo>
                    <a:pt x="2261" y="537"/>
                    <a:pt x="2380" y="418"/>
                    <a:pt x="2380" y="259"/>
                  </a:cubicBezTo>
                  <a:cubicBezTo>
                    <a:pt x="2380" y="120"/>
                    <a:pt x="2261" y="1"/>
                    <a:pt x="2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7"/>
            <p:cNvSpPr/>
            <p:nvPr/>
          </p:nvSpPr>
          <p:spPr>
            <a:xfrm>
              <a:off x="2250480" y="1555591"/>
              <a:ext cx="16887" cy="16919"/>
            </a:xfrm>
            <a:custGeom>
              <a:avLst/>
              <a:gdLst/>
              <a:ahLst/>
              <a:cxnLst/>
              <a:rect l="l" t="t" r="r" b="b"/>
              <a:pathLst>
                <a:path w="537" h="538" extrusionOk="0">
                  <a:moveTo>
                    <a:pt x="259" y="1"/>
                  </a:moveTo>
                  <a:cubicBezTo>
                    <a:pt x="120" y="1"/>
                    <a:pt x="1" y="120"/>
                    <a:pt x="1" y="259"/>
                  </a:cubicBezTo>
                  <a:cubicBezTo>
                    <a:pt x="1" y="418"/>
                    <a:pt x="120" y="537"/>
                    <a:pt x="259" y="537"/>
                  </a:cubicBezTo>
                  <a:cubicBezTo>
                    <a:pt x="418" y="537"/>
                    <a:pt x="537" y="418"/>
                    <a:pt x="537" y="259"/>
                  </a:cubicBezTo>
                  <a:cubicBezTo>
                    <a:pt x="537" y="120"/>
                    <a:pt x="418" y="1"/>
                    <a:pt x="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7"/>
            <p:cNvSpPr/>
            <p:nvPr/>
          </p:nvSpPr>
          <p:spPr>
            <a:xfrm>
              <a:off x="2373376" y="1326083"/>
              <a:ext cx="126010" cy="16887"/>
            </a:xfrm>
            <a:custGeom>
              <a:avLst/>
              <a:gdLst/>
              <a:ahLst/>
              <a:cxnLst/>
              <a:rect l="l" t="t" r="r" b="b"/>
              <a:pathLst>
                <a:path w="4007" h="537" extrusionOk="0">
                  <a:moveTo>
                    <a:pt x="258" y="0"/>
                  </a:moveTo>
                  <a:cubicBezTo>
                    <a:pt x="119" y="0"/>
                    <a:pt x="0" y="119"/>
                    <a:pt x="0" y="259"/>
                  </a:cubicBezTo>
                  <a:cubicBezTo>
                    <a:pt x="0" y="418"/>
                    <a:pt x="119" y="537"/>
                    <a:pt x="258" y="537"/>
                  </a:cubicBezTo>
                  <a:lnTo>
                    <a:pt x="3748" y="537"/>
                  </a:lnTo>
                  <a:cubicBezTo>
                    <a:pt x="3888" y="537"/>
                    <a:pt x="4007" y="418"/>
                    <a:pt x="4007" y="259"/>
                  </a:cubicBezTo>
                  <a:cubicBezTo>
                    <a:pt x="4007" y="119"/>
                    <a:pt x="3888" y="0"/>
                    <a:pt x="37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7"/>
            <p:cNvSpPr/>
            <p:nvPr/>
          </p:nvSpPr>
          <p:spPr>
            <a:xfrm>
              <a:off x="2373376" y="1365991"/>
              <a:ext cx="126010" cy="16887"/>
            </a:xfrm>
            <a:custGeom>
              <a:avLst/>
              <a:gdLst/>
              <a:ahLst/>
              <a:cxnLst/>
              <a:rect l="l" t="t" r="r" b="b"/>
              <a:pathLst>
                <a:path w="4007" h="537" extrusionOk="0">
                  <a:moveTo>
                    <a:pt x="258" y="1"/>
                  </a:moveTo>
                  <a:cubicBezTo>
                    <a:pt x="119" y="1"/>
                    <a:pt x="0" y="120"/>
                    <a:pt x="0" y="259"/>
                  </a:cubicBezTo>
                  <a:cubicBezTo>
                    <a:pt x="0" y="418"/>
                    <a:pt x="119" y="537"/>
                    <a:pt x="258" y="537"/>
                  </a:cubicBezTo>
                  <a:lnTo>
                    <a:pt x="3748" y="537"/>
                  </a:lnTo>
                  <a:cubicBezTo>
                    <a:pt x="3888" y="537"/>
                    <a:pt x="4007" y="418"/>
                    <a:pt x="4007" y="259"/>
                  </a:cubicBezTo>
                  <a:cubicBezTo>
                    <a:pt x="4007" y="120"/>
                    <a:pt x="3888" y="1"/>
                    <a:pt x="37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7"/>
            <p:cNvSpPr/>
            <p:nvPr/>
          </p:nvSpPr>
          <p:spPr>
            <a:xfrm>
              <a:off x="2424510" y="1405898"/>
              <a:ext cx="74876" cy="16919"/>
            </a:xfrm>
            <a:custGeom>
              <a:avLst/>
              <a:gdLst/>
              <a:ahLst/>
              <a:cxnLst/>
              <a:rect l="l" t="t" r="r" b="b"/>
              <a:pathLst>
                <a:path w="2381" h="538" extrusionOk="0">
                  <a:moveTo>
                    <a:pt x="258" y="1"/>
                  </a:moveTo>
                  <a:cubicBezTo>
                    <a:pt x="120" y="1"/>
                    <a:pt x="1" y="120"/>
                    <a:pt x="1" y="260"/>
                  </a:cubicBezTo>
                  <a:cubicBezTo>
                    <a:pt x="1" y="418"/>
                    <a:pt x="120" y="537"/>
                    <a:pt x="258" y="537"/>
                  </a:cubicBezTo>
                  <a:lnTo>
                    <a:pt x="2122" y="537"/>
                  </a:lnTo>
                  <a:cubicBezTo>
                    <a:pt x="2262" y="537"/>
                    <a:pt x="2381" y="418"/>
                    <a:pt x="2381" y="260"/>
                  </a:cubicBezTo>
                  <a:cubicBezTo>
                    <a:pt x="2381" y="120"/>
                    <a:pt x="2262" y="1"/>
                    <a:pt x="2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7"/>
            <p:cNvSpPr/>
            <p:nvPr/>
          </p:nvSpPr>
          <p:spPr>
            <a:xfrm>
              <a:off x="2382716" y="1405898"/>
              <a:ext cx="16887" cy="16919"/>
            </a:xfrm>
            <a:custGeom>
              <a:avLst/>
              <a:gdLst/>
              <a:ahLst/>
              <a:cxnLst/>
              <a:rect l="l" t="t" r="r" b="b"/>
              <a:pathLst>
                <a:path w="537" h="538" extrusionOk="0">
                  <a:moveTo>
                    <a:pt x="259" y="1"/>
                  </a:moveTo>
                  <a:cubicBezTo>
                    <a:pt x="119" y="1"/>
                    <a:pt x="0" y="120"/>
                    <a:pt x="0" y="260"/>
                  </a:cubicBezTo>
                  <a:cubicBezTo>
                    <a:pt x="0" y="418"/>
                    <a:pt x="119" y="537"/>
                    <a:pt x="259" y="537"/>
                  </a:cubicBezTo>
                  <a:cubicBezTo>
                    <a:pt x="417" y="537"/>
                    <a:pt x="536" y="418"/>
                    <a:pt x="536" y="260"/>
                  </a:cubicBezTo>
                  <a:cubicBezTo>
                    <a:pt x="536" y="120"/>
                    <a:pt x="417" y="1"/>
                    <a:pt x="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4" name="Google Shape;2574;p37"/>
          <p:cNvGrpSpPr/>
          <p:nvPr/>
        </p:nvGrpSpPr>
        <p:grpSpPr>
          <a:xfrm>
            <a:off x="7273796" y="1712238"/>
            <a:ext cx="426051" cy="425397"/>
            <a:chOff x="4237581" y="1276175"/>
            <a:chExt cx="426051" cy="425397"/>
          </a:xfrm>
        </p:grpSpPr>
        <p:sp>
          <p:nvSpPr>
            <p:cNvPr id="2575" name="Google Shape;2575;p37"/>
            <p:cNvSpPr/>
            <p:nvPr/>
          </p:nvSpPr>
          <p:spPr>
            <a:xfrm>
              <a:off x="4464003" y="1575560"/>
              <a:ext cx="190886" cy="89846"/>
            </a:xfrm>
            <a:custGeom>
              <a:avLst/>
              <a:gdLst/>
              <a:ahLst/>
              <a:cxnLst/>
              <a:rect l="l" t="t" r="r" b="b"/>
              <a:pathLst>
                <a:path w="6070" h="2857" extrusionOk="0">
                  <a:moveTo>
                    <a:pt x="3034" y="0"/>
                  </a:moveTo>
                  <a:cubicBezTo>
                    <a:pt x="1349" y="0"/>
                    <a:pt x="1" y="635"/>
                    <a:pt x="1" y="1428"/>
                  </a:cubicBezTo>
                  <a:cubicBezTo>
                    <a:pt x="1" y="2222"/>
                    <a:pt x="1349" y="2856"/>
                    <a:pt x="3034" y="2856"/>
                  </a:cubicBezTo>
                  <a:cubicBezTo>
                    <a:pt x="4721" y="2856"/>
                    <a:pt x="6069" y="2222"/>
                    <a:pt x="6069" y="1428"/>
                  </a:cubicBezTo>
                  <a:cubicBezTo>
                    <a:pt x="6069" y="635"/>
                    <a:pt x="4721" y="0"/>
                    <a:pt x="30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7"/>
            <p:cNvSpPr/>
            <p:nvPr/>
          </p:nvSpPr>
          <p:spPr>
            <a:xfrm>
              <a:off x="4245695" y="1575560"/>
              <a:ext cx="191484" cy="89846"/>
            </a:xfrm>
            <a:custGeom>
              <a:avLst/>
              <a:gdLst/>
              <a:ahLst/>
              <a:cxnLst/>
              <a:rect l="l" t="t" r="r" b="b"/>
              <a:pathLst>
                <a:path w="6089" h="2857" extrusionOk="0">
                  <a:moveTo>
                    <a:pt x="3055" y="0"/>
                  </a:moveTo>
                  <a:cubicBezTo>
                    <a:pt x="1369" y="0"/>
                    <a:pt x="1" y="635"/>
                    <a:pt x="1" y="1428"/>
                  </a:cubicBezTo>
                  <a:cubicBezTo>
                    <a:pt x="1" y="2222"/>
                    <a:pt x="1369" y="2856"/>
                    <a:pt x="3055" y="2856"/>
                  </a:cubicBezTo>
                  <a:cubicBezTo>
                    <a:pt x="4721" y="2856"/>
                    <a:pt x="6089" y="2222"/>
                    <a:pt x="6089" y="1428"/>
                  </a:cubicBezTo>
                  <a:cubicBezTo>
                    <a:pt x="6089" y="635"/>
                    <a:pt x="4721" y="0"/>
                    <a:pt x="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7"/>
            <p:cNvSpPr/>
            <p:nvPr/>
          </p:nvSpPr>
          <p:spPr>
            <a:xfrm>
              <a:off x="4354818" y="1603643"/>
              <a:ext cx="191547" cy="89846"/>
            </a:xfrm>
            <a:custGeom>
              <a:avLst/>
              <a:gdLst/>
              <a:ahLst/>
              <a:cxnLst/>
              <a:rect l="l" t="t" r="r" b="b"/>
              <a:pathLst>
                <a:path w="6091" h="2857" extrusionOk="0">
                  <a:moveTo>
                    <a:pt x="3036" y="1"/>
                  </a:moveTo>
                  <a:cubicBezTo>
                    <a:pt x="1370" y="1"/>
                    <a:pt x="1" y="635"/>
                    <a:pt x="1" y="1429"/>
                  </a:cubicBezTo>
                  <a:cubicBezTo>
                    <a:pt x="1" y="2222"/>
                    <a:pt x="1370" y="2857"/>
                    <a:pt x="3036" y="2857"/>
                  </a:cubicBezTo>
                  <a:cubicBezTo>
                    <a:pt x="4721" y="2857"/>
                    <a:pt x="6090" y="2222"/>
                    <a:pt x="6090" y="1429"/>
                  </a:cubicBezTo>
                  <a:cubicBezTo>
                    <a:pt x="6090" y="635"/>
                    <a:pt x="4721" y="1"/>
                    <a:pt x="3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7"/>
            <p:cNvSpPr/>
            <p:nvPr/>
          </p:nvSpPr>
          <p:spPr>
            <a:xfrm>
              <a:off x="4417209" y="1347279"/>
              <a:ext cx="66134" cy="45599"/>
            </a:xfrm>
            <a:custGeom>
              <a:avLst/>
              <a:gdLst/>
              <a:ahLst/>
              <a:cxnLst/>
              <a:rect l="l" t="t" r="r" b="b"/>
              <a:pathLst>
                <a:path w="2103" h="1450" extrusionOk="0">
                  <a:moveTo>
                    <a:pt x="0" y="1"/>
                  </a:moveTo>
                  <a:lnTo>
                    <a:pt x="0" y="397"/>
                  </a:lnTo>
                  <a:cubicBezTo>
                    <a:pt x="0" y="973"/>
                    <a:pt x="476" y="1449"/>
                    <a:pt x="1052" y="1449"/>
                  </a:cubicBezTo>
                  <a:cubicBezTo>
                    <a:pt x="1647" y="1449"/>
                    <a:pt x="2103" y="973"/>
                    <a:pt x="2103" y="397"/>
                  </a:cubicBezTo>
                  <a:lnTo>
                    <a:pt x="2103" y="1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7"/>
            <p:cNvSpPr/>
            <p:nvPr/>
          </p:nvSpPr>
          <p:spPr>
            <a:xfrm>
              <a:off x="4417209" y="1312372"/>
              <a:ext cx="66134" cy="41165"/>
            </a:xfrm>
            <a:custGeom>
              <a:avLst/>
              <a:gdLst/>
              <a:ahLst/>
              <a:cxnLst/>
              <a:rect l="l" t="t" r="r" b="b"/>
              <a:pathLst>
                <a:path w="2103" h="1309" extrusionOk="0">
                  <a:moveTo>
                    <a:pt x="1052" y="0"/>
                  </a:moveTo>
                  <a:cubicBezTo>
                    <a:pt x="476" y="0"/>
                    <a:pt x="0" y="476"/>
                    <a:pt x="0" y="1052"/>
                  </a:cubicBezTo>
                  <a:lnTo>
                    <a:pt x="0" y="1309"/>
                  </a:lnTo>
                  <a:lnTo>
                    <a:pt x="516" y="1309"/>
                  </a:lnTo>
                  <a:cubicBezTo>
                    <a:pt x="854" y="1309"/>
                    <a:pt x="1190" y="1171"/>
                    <a:pt x="1409" y="893"/>
                  </a:cubicBezTo>
                  <a:lnTo>
                    <a:pt x="2103" y="1309"/>
                  </a:lnTo>
                  <a:lnTo>
                    <a:pt x="2103" y="1052"/>
                  </a:lnTo>
                  <a:cubicBezTo>
                    <a:pt x="2103" y="476"/>
                    <a:pt x="1647" y="0"/>
                    <a:pt x="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7"/>
            <p:cNvSpPr/>
            <p:nvPr/>
          </p:nvSpPr>
          <p:spPr>
            <a:xfrm>
              <a:off x="4412870" y="1518828"/>
              <a:ext cx="74876" cy="129752"/>
            </a:xfrm>
            <a:custGeom>
              <a:avLst/>
              <a:gdLst/>
              <a:ahLst/>
              <a:cxnLst/>
              <a:rect l="l" t="t" r="r" b="b"/>
              <a:pathLst>
                <a:path w="2381" h="4126" extrusionOk="0">
                  <a:moveTo>
                    <a:pt x="0" y="0"/>
                  </a:moveTo>
                  <a:lnTo>
                    <a:pt x="0" y="4126"/>
                  </a:lnTo>
                  <a:lnTo>
                    <a:pt x="2380" y="4126"/>
                  </a:lnTo>
                  <a:lnTo>
                    <a:pt x="23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7"/>
            <p:cNvSpPr/>
            <p:nvPr/>
          </p:nvSpPr>
          <p:spPr>
            <a:xfrm>
              <a:off x="4526363" y="1318598"/>
              <a:ext cx="66166" cy="46165"/>
            </a:xfrm>
            <a:custGeom>
              <a:avLst/>
              <a:gdLst/>
              <a:ahLst/>
              <a:cxnLst/>
              <a:rect l="l" t="t" r="r" b="b"/>
              <a:pathLst>
                <a:path w="2104" h="1468" extrusionOk="0">
                  <a:moveTo>
                    <a:pt x="1" y="0"/>
                  </a:moveTo>
                  <a:lnTo>
                    <a:pt x="1" y="418"/>
                  </a:lnTo>
                  <a:cubicBezTo>
                    <a:pt x="1" y="992"/>
                    <a:pt x="477" y="1468"/>
                    <a:pt x="1051" y="1468"/>
                  </a:cubicBezTo>
                  <a:cubicBezTo>
                    <a:pt x="1627" y="1468"/>
                    <a:pt x="2103" y="992"/>
                    <a:pt x="2103" y="418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7"/>
            <p:cNvSpPr/>
            <p:nvPr/>
          </p:nvSpPr>
          <p:spPr>
            <a:xfrm>
              <a:off x="4526363" y="1284320"/>
              <a:ext cx="66166" cy="41196"/>
            </a:xfrm>
            <a:custGeom>
              <a:avLst/>
              <a:gdLst/>
              <a:ahLst/>
              <a:cxnLst/>
              <a:rect l="l" t="t" r="r" b="b"/>
              <a:pathLst>
                <a:path w="2104" h="1310" extrusionOk="0">
                  <a:moveTo>
                    <a:pt x="1051" y="0"/>
                  </a:moveTo>
                  <a:cubicBezTo>
                    <a:pt x="477" y="0"/>
                    <a:pt x="1" y="476"/>
                    <a:pt x="1" y="1051"/>
                  </a:cubicBezTo>
                  <a:lnTo>
                    <a:pt x="1" y="1309"/>
                  </a:lnTo>
                  <a:lnTo>
                    <a:pt x="694" y="892"/>
                  </a:lnTo>
                  <a:cubicBezTo>
                    <a:pt x="913" y="1151"/>
                    <a:pt x="1250" y="1309"/>
                    <a:pt x="1587" y="1309"/>
                  </a:cubicBezTo>
                  <a:lnTo>
                    <a:pt x="2103" y="1309"/>
                  </a:lnTo>
                  <a:lnTo>
                    <a:pt x="2103" y="1051"/>
                  </a:lnTo>
                  <a:cubicBezTo>
                    <a:pt x="2103" y="476"/>
                    <a:pt x="1627" y="0"/>
                    <a:pt x="10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7"/>
            <p:cNvSpPr/>
            <p:nvPr/>
          </p:nvSpPr>
          <p:spPr>
            <a:xfrm>
              <a:off x="4526363" y="1488889"/>
              <a:ext cx="66166" cy="131608"/>
            </a:xfrm>
            <a:custGeom>
              <a:avLst/>
              <a:gdLst/>
              <a:ahLst/>
              <a:cxnLst/>
              <a:rect l="l" t="t" r="r" b="b"/>
              <a:pathLst>
                <a:path w="2104" h="4185" extrusionOk="0">
                  <a:moveTo>
                    <a:pt x="1" y="1"/>
                  </a:moveTo>
                  <a:lnTo>
                    <a:pt x="1" y="4184"/>
                  </a:lnTo>
                  <a:lnTo>
                    <a:pt x="2103" y="4184"/>
                  </a:lnTo>
                  <a:lnTo>
                    <a:pt x="21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7"/>
            <p:cNvSpPr/>
            <p:nvPr/>
          </p:nvSpPr>
          <p:spPr>
            <a:xfrm>
              <a:off x="4492683" y="1362248"/>
              <a:ext cx="133526" cy="151608"/>
            </a:xfrm>
            <a:custGeom>
              <a:avLst/>
              <a:gdLst/>
              <a:ahLst/>
              <a:cxnLst/>
              <a:rect l="l" t="t" r="r" b="b"/>
              <a:pathLst>
                <a:path w="4246" h="4821" extrusionOk="0">
                  <a:moveTo>
                    <a:pt x="1667" y="1"/>
                  </a:moveTo>
                  <a:lnTo>
                    <a:pt x="1667" y="159"/>
                  </a:lnTo>
                  <a:cubicBezTo>
                    <a:pt x="1667" y="339"/>
                    <a:pt x="1548" y="477"/>
                    <a:pt x="1389" y="516"/>
                  </a:cubicBezTo>
                  <a:lnTo>
                    <a:pt x="794" y="616"/>
                  </a:lnTo>
                  <a:cubicBezTo>
                    <a:pt x="337" y="696"/>
                    <a:pt x="1" y="1111"/>
                    <a:pt x="1" y="1568"/>
                  </a:cubicBezTo>
                  <a:lnTo>
                    <a:pt x="1" y="4821"/>
                  </a:lnTo>
                  <a:lnTo>
                    <a:pt x="774" y="4821"/>
                  </a:lnTo>
                  <a:lnTo>
                    <a:pt x="774" y="4028"/>
                  </a:lnTo>
                  <a:lnTo>
                    <a:pt x="3412" y="4028"/>
                  </a:lnTo>
                  <a:lnTo>
                    <a:pt x="3412" y="4821"/>
                  </a:lnTo>
                  <a:lnTo>
                    <a:pt x="4245" y="4821"/>
                  </a:lnTo>
                  <a:lnTo>
                    <a:pt x="4245" y="1568"/>
                  </a:lnTo>
                  <a:cubicBezTo>
                    <a:pt x="4245" y="1111"/>
                    <a:pt x="3907" y="696"/>
                    <a:pt x="3452" y="616"/>
                  </a:cubicBezTo>
                  <a:lnTo>
                    <a:pt x="2857" y="516"/>
                  </a:lnTo>
                  <a:cubicBezTo>
                    <a:pt x="2698" y="477"/>
                    <a:pt x="2559" y="339"/>
                    <a:pt x="2559" y="159"/>
                  </a:cubicBezTo>
                  <a:lnTo>
                    <a:pt x="25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7"/>
            <p:cNvSpPr/>
            <p:nvPr/>
          </p:nvSpPr>
          <p:spPr>
            <a:xfrm>
              <a:off x="4541332" y="1362248"/>
              <a:ext cx="36228" cy="30630"/>
            </a:xfrm>
            <a:custGeom>
              <a:avLst/>
              <a:gdLst/>
              <a:ahLst/>
              <a:cxnLst/>
              <a:rect l="l" t="t" r="r" b="b"/>
              <a:pathLst>
                <a:path w="1152" h="974" extrusionOk="0">
                  <a:moveTo>
                    <a:pt x="120" y="1"/>
                  </a:moveTo>
                  <a:lnTo>
                    <a:pt x="120" y="159"/>
                  </a:lnTo>
                  <a:cubicBezTo>
                    <a:pt x="120" y="259"/>
                    <a:pt x="80" y="358"/>
                    <a:pt x="1" y="418"/>
                  </a:cubicBezTo>
                  <a:lnTo>
                    <a:pt x="575" y="973"/>
                  </a:lnTo>
                  <a:lnTo>
                    <a:pt x="1151" y="418"/>
                  </a:lnTo>
                  <a:cubicBezTo>
                    <a:pt x="1072" y="358"/>
                    <a:pt x="1012" y="259"/>
                    <a:pt x="1012" y="159"/>
                  </a:cubicBezTo>
                  <a:lnTo>
                    <a:pt x="10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7"/>
            <p:cNvSpPr/>
            <p:nvPr/>
          </p:nvSpPr>
          <p:spPr>
            <a:xfrm>
              <a:off x="4546333" y="1392847"/>
              <a:ext cx="26227" cy="67989"/>
            </a:xfrm>
            <a:custGeom>
              <a:avLst/>
              <a:gdLst/>
              <a:ahLst/>
              <a:cxnLst/>
              <a:rect l="l" t="t" r="r" b="b"/>
              <a:pathLst>
                <a:path w="834" h="2162" extrusionOk="0">
                  <a:moveTo>
                    <a:pt x="416" y="0"/>
                  </a:moveTo>
                  <a:lnTo>
                    <a:pt x="0" y="1666"/>
                  </a:lnTo>
                  <a:lnTo>
                    <a:pt x="416" y="2161"/>
                  </a:lnTo>
                  <a:lnTo>
                    <a:pt x="833" y="1666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7"/>
            <p:cNvSpPr/>
            <p:nvPr/>
          </p:nvSpPr>
          <p:spPr>
            <a:xfrm>
              <a:off x="4308684" y="1318598"/>
              <a:ext cx="66134" cy="46165"/>
            </a:xfrm>
            <a:custGeom>
              <a:avLst/>
              <a:gdLst/>
              <a:ahLst/>
              <a:cxnLst/>
              <a:rect l="l" t="t" r="r" b="b"/>
              <a:pathLst>
                <a:path w="2103" h="1468" extrusionOk="0">
                  <a:moveTo>
                    <a:pt x="0" y="0"/>
                  </a:moveTo>
                  <a:lnTo>
                    <a:pt x="0" y="418"/>
                  </a:lnTo>
                  <a:cubicBezTo>
                    <a:pt x="0" y="992"/>
                    <a:pt x="457" y="1468"/>
                    <a:pt x="1052" y="1468"/>
                  </a:cubicBezTo>
                  <a:cubicBezTo>
                    <a:pt x="1627" y="1468"/>
                    <a:pt x="2103" y="992"/>
                    <a:pt x="2103" y="418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7"/>
            <p:cNvSpPr/>
            <p:nvPr/>
          </p:nvSpPr>
          <p:spPr>
            <a:xfrm>
              <a:off x="4308684" y="1284320"/>
              <a:ext cx="66134" cy="41196"/>
            </a:xfrm>
            <a:custGeom>
              <a:avLst/>
              <a:gdLst/>
              <a:ahLst/>
              <a:cxnLst/>
              <a:rect l="l" t="t" r="r" b="b"/>
              <a:pathLst>
                <a:path w="2103" h="1310" extrusionOk="0">
                  <a:moveTo>
                    <a:pt x="1052" y="0"/>
                  </a:moveTo>
                  <a:cubicBezTo>
                    <a:pt x="457" y="0"/>
                    <a:pt x="0" y="476"/>
                    <a:pt x="0" y="1051"/>
                  </a:cubicBezTo>
                  <a:lnTo>
                    <a:pt x="0" y="1309"/>
                  </a:lnTo>
                  <a:lnTo>
                    <a:pt x="516" y="1309"/>
                  </a:lnTo>
                  <a:cubicBezTo>
                    <a:pt x="854" y="1309"/>
                    <a:pt x="1171" y="1151"/>
                    <a:pt x="1389" y="892"/>
                  </a:cubicBezTo>
                  <a:lnTo>
                    <a:pt x="2103" y="1309"/>
                  </a:lnTo>
                  <a:lnTo>
                    <a:pt x="2103" y="1051"/>
                  </a:lnTo>
                  <a:cubicBezTo>
                    <a:pt x="2103" y="476"/>
                    <a:pt x="1627" y="0"/>
                    <a:pt x="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7"/>
            <p:cNvSpPr/>
            <p:nvPr/>
          </p:nvSpPr>
          <p:spPr>
            <a:xfrm>
              <a:off x="4308087" y="1488889"/>
              <a:ext cx="66732" cy="131608"/>
            </a:xfrm>
            <a:custGeom>
              <a:avLst/>
              <a:gdLst/>
              <a:ahLst/>
              <a:cxnLst/>
              <a:rect l="l" t="t" r="r" b="b"/>
              <a:pathLst>
                <a:path w="2122" h="4185" extrusionOk="0">
                  <a:moveTo>
                    <a:pt x="0" y="1"/>
                  </a:moveTo>
                  <a:lnTo>
                    <a:pt x="0" y="4184"/>
                  </a:lnTo>
                  <a:lnTo>
                    <a:pt x="2122" y="4184"/>
                  </a:lnTo>
                  <a:lnTo>
                    <a:pt x="2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7"/>
            <p:cNvSpPr/>
            <p:nvPr/>
          </p:nvSpPr>
          <p:spPr>
            <a:xfrm>
              <a:off x="4275004" y="1362248"/>
              <a:ext cx="132897" cy="151608"/>
            </a:xfrm>
            <a:custGeom>
              <a:avLst/>
              <a:gdLst/>
              <a:ahLst/>
              <a:cxnLst/>
              <a:rect l="l" t="t" r="r" b="b"/>
              <a:pathLst>
                <a:path w="4226" h="4821" extrusionOk="0">
                  <a:moveTo>
                    <a:pt x="1666" y="1"/>
                  </a:moveTo>
                  <a:lnTo>
                    <a:pt x="1666" y="159"/>
                  </a:lnTo>
                  <a:cubicBezTo>
                    <a:pt x="1666" y="339"/>
                    <a:pt x="1547" y="477"/>
                    <a:pt x="1389" y="516"/>
                  </a:cubicBezTo>
                  <a:lnTo>
                    <a:pt x="794" y="616"/>
                  </a:lnTo>
                  <a:cubicBezTo>
                    <a:pt x="338" y="696"/>
                    <a:pt x="0" y="1111"/>
                    <a:pt x="0" y="1568"/>
                  </a:cubicBezTo>
                  <a:lnTo>
                    <a:pt x="0" y="4821"/>
                  </a:lnTo>
                  <a:lnTo>
                    <a:pt x="833" y="4821"/>
                  </a:lnTo>
                  <a:lnTo>
                    <a:pt x="833" y="4028"/>
                  </a:lnTo>
                  <a:lnTo>
                    <a:pt x="3472" y="4028"/>
                  </a:lnTo>
                  <a:lnTo>
                    <a:pt x="3472" y="4821"/>
                  </a:lnTo>
                  <a:lnTo>
                    <a:pt x="4226" y="4821"/>
                  </a:lnTo>
                  <a:lnTo>
                    <a:pt x="4226" y="1568"/>
                  </a:lnTo>
                  <a:cubicBezTo>
                    <a:pt x="4226" y="1111"/>
                    <a:pt x="3888" y="696"/>
                    <a:pt x="3432" y="616"/>
                  </a:cubicBezTo>
                  <a:lnTo>
                    <a:pt x="2856" y="516"/>
                  </a:lnTo>
                  <a:cubicBezTo>
                    <a:pt x="2679" y="477"/>
                    <a:pt x="2560" y="339"/>
                    <a:pt x="2560" y="159"/>
                  </a:cubicBezTo>
                  <a:lnTo>
                    <a:pt x="2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7"/>
            <p:cNvSpPr/>
            <p:nvPr/>
          </p:nvSpPr>
          <p:spPr>
            <a:xfrm>
              <a:off x="4384158" y="1390331"/>
              <a:ext cx="132866" cy="143495"/>
            </a:xfrm>
            <a:custGeom>
              <a:avLst/>
              <a:gdLst/>
              <a:ahLst/>
              <a:cxnLst/>
              <a:rect l="l" t="t" r="r" b="b"/>
              <a:pathLst>
                <a:path w="4225" h="4563" extrusionOk="0">
                  <a:moveTo>
                    <a:pt x="1667" y="1"/>
                  </a:moveTo>
                  <a:lnTo>
                    <a:pt x="1667" y="160"/>
                  </a:lnTo>
                  <a:cubicBezTo>
                    <a:pt x="1667" y="337"/>
                    <a:pt x="1548" y="477"/>
                    <a:pt x="1369" y="517"/>
                  </a:cubicBezTo>
                  <a:lnTo>
                    <a:pt x="794" y="615"/>
                  </a:lnTo>
                  <a:cubicBezTo>
                    <a:pt x="318" y="715"/>
                    <a:pt x="1" y="1112"/>
                    <a:pt x="1" y="1567"/>
                  </a:cubicBezTo>
                  <a:lnTo>
                    <a:pt x="1" y="4562"/>
                  </a:lnTo>
                  <a:lnTo>
                    <a:pt x="913" y="4562"/>
                  </a:lnTo>
                  <a:lnTo>
                    <a:pt x="913" y="4026"/>
                  </a:lnTo>
                  <a:lnTo>
                    <a:pt x="3293" y="4026"/>
                  </a:lnTo>
                  <a:lnTo>
                    <a:pt x="3293" y="4562"/>
                  </a:lnTo>
                  <a:lnTo>
                    <a:pt x="4225" y="4562"/>
                  </a:lnTo>
                  <a:lnTo>
                    <a:pt x="4225" y="1567"/>
                  </a:lnTo>
                  <a:cubicBezTo>
                    <a:pt x="4225" y="1112"/>
                    <a:pt x="3888" y="715"/>
                    <a:pt x="3431" y="615"/>
                  </a:cubicBezTo>
                  <a:lnTo>
                    <a:pt x="2836" y="517"/>
                  </a:lnTo>
                  <a:cubicBezTo>
                    <a:pt x="2678" y="477"/>
                    <a:pt x="2559" y="337"/>
                    <a:pt x="2559" y="160"/>
                  </a:cubicBezTo>
                  <a:lnTo>
                    <a:pt x="25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7"/>
            <p:cNvSpPr/>
            <p:nvPr/>
          </p:nvSpPr>
          <p:spPr>
            <a:xfrm>
              <a:off x="4432807" y="1390331"/>
              <a:ext cx="35567" cy="30567"/>
            </a:xfrm>
            <a:custGeom>
              <a:avLst/>
              <a:gdLst/>
              <a:ahLst/>
              <a:cxnLst/>
              <a:rect l="l" t="t" r="r" b="b"/>
              <a:pathLst>
                <a:path w="1131" h="972" extrusionOk="0">
                  <a:moveTo>
                    <a:pt x="120" y="1"/>
                  </a:moveTo>
                  <a:lnTo>
                    <a:pt x="120" y="160"/>
                  </a:lnTo>
                  <a:cubicBezTo>
                    <a:pt x="120" y="279"/>
                    <a:pt x="60" y="377"/>
                    <a:pt x="1" y="437"/>
                  </a:cubicBezTo>
                  <a:lnTo>
                    <a:pt x="556" y="972"/>
                  </a:lnTo>
                  <a:lnTo>
                    <a:pt x="1131" y="437"/>
                  </a:lnTo>
                  <a:cubicBezTo>
                    <a:pt x="1051" y="377"/>
                    <a:pt x="1012" y="279"/>
                    <a:pt x="1012" y="160"/>
                  </a:cubicBezTo>
                  <a:lnTo>
                    <a:pt x="10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7"/>
            <p:cNvSpPr/>
            <p:nvPr/>
          </p:nvSpPr>
          <p:spPr>
            <a:xfrm>
              <a:off x="4437147" y="1420867"/>
              <a:ext cx="26227" cy="68052"/>
            </a:xfrm>
            <a:custGeom>
              <a:avLst/>
              <a:gdLst/>
              <a:ahLst/>
              <a:cxnLst/>
              <a:rect l="l" t="t" r="r" b="b"/>
              <a:pathLst>
                <a:path w="834" h="2164" extrusionOk="0">
                  <a:moveTo>
                    <a:pt x="418" y="1"/>
                  </a:moveTo>
                  <a:lnTo>
                    <a:pt x="1" y="1667"/>
                  </a:lnTo>
                  <a:lnTo>
                    <a:pt x="418" y="2164"/>
                  </a:lnTo>
                  <a:lnTo>
                    <a:pt x="834" y="166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7"/>
            <p:cNvSpPr/>
            <p:nvPr/>
          </p:nvSpPr>
          <p:spPr>
            <a:xfrm>
              <a:off x="4323653" y="1362248"/>
              <a:ext cx="35599" cy="30630"/>
            </a:xfrm>
            <a:custGeom>
              <a:avLst/>
              <a:gdLst/>
              <a:ahLst/>
              <a:cxnLst/>
              <a:rect l="l" t="t" r="r" b="b"/>
              <a:pathLst>
                <a:path w="1132" h="974" extrusionOk="0">
                  <a:moveTo>
                    <a:pt x="119" y="1"/>
                  </a:moveTo>
                  <a:lnTo>
                    <a:pt x="119" y="159"/>
                  </a:lnTo>
                  <a:cubicBezTo>
                    <a:pt x="119" y="259"/>
                    <a:pt x="80" y="358"/>
                    <a:pt x="0" y="418"/>
                  </a:cubicBezTo>
                  <a:lnTo>
                    <a:pt x="576" y="973"/>
                  </a:lnTo>
                  <a:lnTo>
                    <a:pt x="1132" y="418"/>
                  </a:lnTo>
                  <a:cubicBezTo>
                    <a:pt x="1052" y="358"/>
                    <a:pt x="1013" y="259"/>
                    <a:pt x="1013" y="159"/>
                  </a:cubicBezTo>
                  <a:lnTo>
                    <a:pt x="10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7"/>
            <p:cNvSpPr/>
            <p:nvPr/>
          </p:nvSpPr>
          <p:spPr>
            <a:xfrm>
              <a:off x="4328622" y="1392847"/>
              <a:ext cx="25630" cy="67989"/>
            </a:xfrm>
            <a:custGeom>
              <a:avLst/>
              <a:gdLst/>
              <a:ahLst/>
              <a:cxnLst/>
              <a:rect l="l" t="t" r="r" b="b"/>
              <a:pathLst>
                <a:path w="815" h="2162" extrusionOk="0">
                  <a:moveTo>
                    <a:pt x="418" y="0"/>
                  </a:moveTo>
                  <a:lnTo>
                    <a:pt x="1" y="1666"/>
                  </a:lnTo>
                  <a:lnTo>
                    <a:pt x="418" y="2161"/>
                  </a:lnTo>
                  <a:lnTo>
                    <a:pt x="815" y="1666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7"/>
            <p:cNvSpPr/>
            <p:nvPr/>
          </p:nvSpPr>
          <p:spPr>
            <a:xfrm>
              <a:off x="4237581" y="1276175"/>
              <a:ext cx="426051" cy="421648"/>
            </a:xfrm>
            <a:custGeom>
              <a:avLst/>
              <a:gdLst/>
              <a:ahLst/>
              <a:cxnLst/>
              <a:rect l="l" t="t" r="r" b="b"/>
              <a:pathLst>
                <a:path w="13548" h="13408" extrusionOk="0">
                  <a:moveTo>
                    <a:pt x="3313" y="516"/>
                  </a:moveTo>
                  <a:cubicBezTo>
                    <a:pt x="3670" y="516"/>
                    <a:pt x="3967" y="775"/>
                    <a:pt x="4067" y="1092"/>
                  </a:cubicBezTo>
                  <a:lnTo>
                    <a:pt x="3789" y="934"/>
                  </a:lnTo>
                  <a:cubicBezTo>
                    <a:pt x="3745" y="911"/>
                    <a:pt x="3697" y="900"/>
                    <a:pt x="3651" y="900"/>
                  </a:cubicBezTo>
                  <a:cubicBezTo>
                    <a:pt x="3574" y="900"/>
                    <a:pt x="3501" y="931"/>
                    <a:pt x="3451" y="992"/>
                  </a:cubicBezTo>
                  <a:cubicBezTo>
                    <a:pt x="3274" y="1191"/>
                    <a:pt x="3036" y="1310"/>
                    <a:pt x="2758" y="1310"/>
                  </a:cubicBezTo>
                  <a:lnTo>
                    <a:pt x="2520" y="1310"/>
                  </a:lnTo>
                  <a:cubicBezTo>
                    <a:pt x="2520" y="873"/>
                    <a:pt x="2877" y="516"/>
                    <a:pt x="3313" y="516"/>
                  </a:cubicBezTo>
                  <a:close/>
                  <a:moveTo>
                    <a:pt x="10234" y="516"/>
                  </a:moveTo>
                  <a:cubicBezTo>
                    <a:pt x="10671" y="516"/>
                    <a:pt x="11027" y="873"/>
                    <a:pt x="11027" y="1310"/>
                  </a:cubicBezTo>
                  <a:lnTo>
                    <a:pt x="10770" y="1310"/>
                  </a:lnTo>
                  <a:cubicBezTo>
                    <a:pt x="10512" y="1310"/>
                    <a:pt x="10255" y="1191"/>
                    <a:pt x="10076" y="992"/>
                  </a:cubicBezTo>
                  <a:cubicBezTo>
                    <a:pt x="10036" y="934"/>
                    <a:pt x="9957" y="894"/>
                    <a:pt x="9877" y="894"/>
                  </a:cubicBezTo>
                  <a:cubicBezTo>
                    <a:pt x="9838" y="894"/>
                    <a:pt x="9798" y="913"/>
                    <a:pt x="9758" y="934"/>
                  </a:cubicBezTo>
                  <a:lnTo>
                    <a:pt x="9481" y="1092"/>
                  </a:lnTo>
                  <a:cubicBezTo>
                    <a:pt x="9580" y="775"/>
                    <a:pt x="9877" y="516"/>
                    <a:pt x="10234" y="516"/>
                  </a:cubicBezTo>
                  <a:close/>
                  <a:moveTo>
                    <a:pt x="6764" y="1429"/>
                  </a:moveTo>
                  <a:cubicBezTo>
                    <a:pt x="7121" y="1429"/>
                    <a:pt x="7439" y="1667"/>
                    <a:pt x="7537" y="1984"/>
                  </a:cubicBezTo>
                  <a:lnTo>
                    <a:pt x="7259" y="1825"/>
                  </a:lnTo>
                  <a:cubicBezTo>
                    <a:pt x="7215" y="1803"/>
                    <a:pt x="7167" y="1792"/>
                    <a:pt x="7122" y="1792"/>
                  </a:cubicBezTo>
                  <a:cubicBezTo>
                    <a:pt x="7045" y="1792"/>
                    <a:pt x="6972" y="1823"/>
                    <a:pt x="6923" y="1886"/>
                  </a:cubicBezTo>
                  <a:cubicBezTo>
                    <a:pt x="6744" y="2084"/>
                    <a:pt x="6487" y="2203"/>
                    <a:pt x="6228" y="2203"/>
                  </a:cubicBezTo>
                  <a:lnTo>
                    <a:pt x="5971" y="2203"/>
                  </a:lnTo>
                  <a:cubicBezTo>
                    <a:pt x="5990" y="1767"/>
                    <a:pt x="6328" y="1429"/>
                    <a:pt x="6764" y="1429"/>
                  </a:cubicBezTo>
                  <a:close/>
                  <a:moveTo>
                    <a:pt x="3689" y="1489"/>
                  </a:moveTo>
                  <a:lnTo>
                    <a:pt x="4107" y="1727"/>
                  </a:lnTo>
                  <a:lnTo>
                    <a:pt x="4107" y="1767"/>
                  </a:lnTo>
                  <a:cubicBezTo>
                    <a:pt x="4107" y="2203"/>
                    <a:pt x="3750" y="2560"/>
                    <a:pt x="3313" y="2560"/>
                  </a:cubicBezTo>
                  <a:cubicBezTo>
                    <a:pt x="2896" y="2560"/>
                    <a:pt x="2560" y="2243"/>
                    <a:pt x="2520" y="1846"/>
                  </a:cubicBezTo>
                  <a:lnTo>
                    <a:pt x="2758" y="1846"/>
                  </a:lnTo>
                  <a:cubicBezTo>
                    <a:pt x="3115" y="1846"/>
                    <a:pt x="3432" y="1706"/>
                    <a:pt x="3689" y="1489"/>
                  </a:cubicBezTo>
                  <a:close/>
                  <a:moveTo>
                    <a:pt x="9838" y="1489"/>
                  </a:moveTo>
                  <a:cubicBezTo>
                    <a:pt x="10096" y="1706"/>
                    <a:pt x="10433" y="1846"/>
                    <a:pt x="10770" y="1846"/>
                  </a:cubicBezTo>
                  <a:lnTo>
                    <a:pt x="11027" y="1846"/>
                  </a:lnTo>
                  <a:cubicBezTo>
                    <a:pt x="10988" y="2243"/>
                    <a:pt x="10651" y="2560"/>
                    <a:pt x="10234" y="2560"/>
                  </a:cubicBezTo>
                  <a:cubicBezTo>
                    <a:pt x="9798" y="2560"/>
                    <a:pt x="9441" y="2203"/>
                    <a:pt x="9441" y="1767"/>
                  </a:cubicBezTo>
                  <a:lnTo>
                    <a:pt x="9441" y="1727"/>
                  </a:lnTo>
                  <a:lnTo>
                    <a:pt x="9838" y="1489"/>
                  </a:lnTo>
                  <a:close/>
                  <a:moveTo>
                    <a:pt x="3512" y="3055"/>
                  </a:moveTo>
                  <a:cubicBezTo>
                    <a:pt x="3512" y="3095"/>
                    <a:pt x="3531" y="3115"/>
                    <a:pt x="3531" y="3134"/>
                  </a:cubicBezTo>
                  <a:lnTo>
                    <a:pt x="3313" y="3353"/>
                  </a:lnTo>
                  <a:lnTo>
                    <a:pt x="3075" y="3134"/>
                  </a:lnTo>
                  <a:cubicBezTo>
                    <a:pt x="3094" y="3115"/>
                    <a:pt x="3094" y="3095"/>
                    <a:pt x="3094" y="3055"/>
                  </a:cubicBezTo>
                  <a:cubicBezTo>
                    <a:pt x="3174" y="3076"/>
                    <a:pt x="3234" y="3076"/>
                    <a:pt x="3313" y="3076"/>
                  </a:cubicBezTo>
                  <a:cubicBezTo>
                    <a:pt x="3372" y="3076"/>
                    <a:pt x="3451" y="3076"/>
                    <a:pt x="3512" y="3055"/>
                  </a:cubicBezTo>
                  <a:close/>
                  <a:moveTo>
                    <a:pt x="10433" y="3055"/>
                  </a:moveTo>
                  <a:cubicBezTo>
                    <a:pt x="10453" y="3095"/>
                    <a:pt x="10453" y="3115"/>
                    <a:pt x="10453" y="3134"/>
                  </a:cubicBezTo>
                  <a:lnTo>
                    <a:pt x="10234" y="3353"/>
                  </a:lnTo>
                  <a:lnTo>
                    <a:pt x="10017" y="3134"/>
                  </a:lnTo>
                  <a:cubicBezTo>
                    <a:pt x="10017" y="3115"/>
                    <a:pt x="10017" y="3095"/>
                    <a:pt x="10036" y="3055"/>
                  </a:cubicBezTo>
                  <a:cubicBezTo>
                    <a:pt x="10096" y="3076"/>
                    <a:pt x="10155" y="3076"/>
                    <a:pt x="10234" y="3076"/>
                  </a:cubicBezTo>
                  <a:cubicBezTo>
                    <a:pt x="10294" y="3076"/>
                    <a:pt x="10374" y="3076"/>
                    <a:pt x="10433" y="3055"/>
                  </a:cubicBezTo>
                  <a:close/>
                  <a:moveTo>
                    <a:pt x="7161" y="2381"/>
                  </a:moveTo>
                  <a:lnTo>
                    <a:pt x="7558" y="2619"/>
                  </a:lnTo>
                  <a:lnTo>
                    <a:pt x="7558" y="2658"/>
                  </a:lnTo>
                  <a:cubicBezTo>
                    <a:pt x="7558" y="3095"/>
                    <a:pt x="7201" y="3452"/>
                    <a:pt x="6764" y="3452"/>
                  </a:cubicBezTo>
                  <a:cubicBezTo>
                    <a:pt x="6368" y="3452"/>
                    <a:pt x="6011" y="3134"/>
                    <a:pt x="5971" y="2738"/>
                  </a:cubicBezTo>
                  <a:lnTo>
                    <a:pt x="6228" y="2738"/>
                  </a:lnTo>
                  <a:cubicBezTo>
                    <a:pt x="6566" y="2738"/>
                    <a:pt x="6902" y="2619"/>
                    <a:pt x="7161" y="2381"/>
                  </a:cubicBezTo>
                  <a:close/>
                  <a:moveTo>
                    <a:pt x="6982" y="3967"/>
                  </a:moveTo>
                  <a:cubicBezTo>
                    <a:pt x="6982" y="3988"/>
                    <a:pt x="6982" y="4007"/>
                    <a:pt x="7002" y="4028"/>
                  </a:cubicBezTo>
                  <a:lnTo>
                    <a:pt x="6764" y="4245"/>
                  </a:lnTo>
                  <a:lnTo>
                    <a:pt x="6545" y="4028"/>
                  </a:lnTo>
                  <a:cubicBezTo>
                    <a:pt x="6545" y="4007"/>
                    <a:pt x="6566" y="3988"/>
                    <a:pt x="6566" y="3967"/>
                  </a:cubicBezTo>
                  <a:cubicBezTo>
                    <a:pt x="6625" y="3967"/>
                    <a:pt x="6704" y="3988"/>
                    <a:pt x="6764" y="3988"/>
                  </a:cubicBezTo>
                  <a:cubicBezTo>
                    <a:pt x="6844" y="3988"/>
                    <a:pt x="6902" y="3967"/>
                    <a:pt x="6982" y="3967"/>
                  </a:cubicBezTo>
                  <a:close/>
                  <a:moveTo>
                    <a:pt x="3313" y="4800"/>
                  </a:moveTo>
                  <a:lnTo>
                    <a:pt x="3432" y="5316"/>
                  </a:lnTo>
                  <a:lnTo>
                    <a:pt x="3313" y="5456"/>
                  </a:lnTo>
                  <a:lnTo>
                    <a:pt x="3174" y="5316"/>
                  </a:lnTo>
                  <a:lnTo>
                    <a:pt x="3313" y="4800"/>
                  </a:lnTo>
                  <a:close/>
                  <a:moveTo>
                    <a:pt x="10234" y="4800"/>
                  </a:moveTo>
                  <a:lnTo>
                    <a:pt x="10353" y="5316"/>
                  </a:lnTo>
                  <a:lnTo>
                    <a:pt x="10234" y="5456"/>
                  </a:lnTo>
                  <a:lnTo>
                    <a:pt x="10115" y="5316"/>
                  </a:lnTo>
                  <a:lnTo>
                    <a:pt x="10234" y="4800"/>
                  </a:lnTo>
                  <a:close/>
                  <a:moveTo>
                    <a:pt x="6764" y="5713"/>
                  </a:moveTo>
                  <a:lnTo>
                    <a:pt x="6902" y="6209"/>
                  </a:lnTo>
                  <a:lnTo>
                    <a:pt x="6764" y="6347"/>
                  </a:lnTo>
                  <a:lnTo>
                    <a:pt x="6645" y="6209"/>
                  </a:lnTo>
                  <a:lnTo>
                    <a:pt x="6764" y="5713"/>
                  </a:lnTo>
                  <a:close/>
                  <a:moveTo>
                    <a:pt x="3927" y="3491"/>
                  </a:moveTo>
                  <a:cubicBezTo>
                    <a:pt x="3948" y="3491"/>
                    <a:pt x="3967" y="3512"/>
                    <a:pt x="3988" y="3512"/>
                  </a:cubicBezTo>
                  <a:lnTo>
                    <a:pt x="4583" y="3610"/>
                  </a:lnTo>
                  <a:cubicBezTo>
                    <a:pt x="4821" y="3671"/>
                    <a:pt x="5038" y="3848"/>
                    <a:pt x="5117" y="4086"/>
                  </a:cubicBezTo>
                  <a:cubicBezTo>
                    <a:pt x="4681" y="4285"/>
                    <a:pt x="4384" y="4721"/>
                    <a:pt x="4384" y="5218"/>
                  </a:cubicBezTo>
                  <a:lnTo>
                    <a:pt x="4384" y="6506"/>
                  </a:lnTo>
                  <a:lnTo>
                    <a:pt x="2242" y="6506"/>
                  </a:lnTo>
                  <a:lnTo>
                    <a:pt x="2242" y="4721"/>
                  </a:lnTo>
                  <a:cubicBezTo>
                    <a:pt x="2242" y="4583"/>
                    <a:pt x="2142" y="4464"/>
                    <a:pt x="1984" y="4464"/>
                  </a:cubicBezTo>
                  <a:cubicBezTo>
                    <a:pt x="1846" y="4464"/>
                    <a:pt x="1727" y="4583"/>
                    <a:pt x="1727" y="4721"/>
                  </a:cubicBezTo>
                  <a:lnTo>
                    <a:pt x="1727" y="7299"/>
                  </a:lnTo>
                  <a:lnTo>
                    <a:pt x="1449" y="7299"/>
                  </a:lnTo>
                  <a:lnTo>
                    <a:pt x="1449" y="4305"/>
                  </a:lnTo>
                  <a:cubicBezTo>
                    <a:pt x="1449" y="3967"/>
                    <a:pt x="1706" y="3671"/>
                    <a:pt x="2023" y="3610"/>
                  </a:cubicBezTo>
                  <a:lnTo>
                    <a:pt x="2618" y="3512"/>
                  </a:lnTo>
                  <a:cubicBezTo>
                    <a:pt x="2639" y="3512"/>
                    <a:pt x="2658" y="3491"/>
                    <a:pt x="2698" y="3491"/>
                  </a:cubicBezTo>
                  <a:lnTo>
                    <a:pt x="3015" y="3809"/>
                  </a:lnTo>
                  <a:lnTo>
                    <a:pt x="2639" y="5316"/>
                  </a:lnTo>
                  <a:cubicBezTo>
                    <a:pt x="2618" y="5395"/>
                    <a:pt x="2639" y="5475"/>
                    <a:pt x="2679" y="5535"/>
                  </a:cubicBezTo>
                  <a:lnTo>
                    <a:pt x="3094" y="6030"/>
                  </a:lnTo>
                  <a:cubicBezTo>
                    <a:pt x="3155" y="6109"/>
                    <a:pt x="3234" y="6130"/>
                    <a:pt x="3313" y="6130"/>
                  </a:cubicBezTo>
                  <a:cubicBezTo>
                    <a:pt x="3393" y="6130"/>
                    <a:pt x="3451" y="6109"/>
                    <a:pt x="3512" y="6030"/>
                  </a:cubicBezTo>
                  <a:lnTo>
                    <a:pt x="3927" y="5535"/>
                  </a:lnTo>
                  <a:cubicBezTo>
                    <a:pt x="3967" y="5475"/>
                    <a:pt x="3988" y="5395"/>
                    <a:pt x="3967" y="5316"/>
                  </a:cubicBezTo>
                  <a:lnTo>
                    <a:pt x="3591" y="3809"/>
                  </a:lnTo>
                  <a:lnTo>
                    <a:pt x="3927" y="3491"/>
                  </a:lnTo>
                  <a:close/>
                  <a:moveTo>
                    <a:pt x="10850" y="3491"/>
                  </a:moveTo>
                  <a:cubicBezTo>
                    <a:pt x="10869" y="3491"/>
                    <a:pt x="10889" y="3512"/>
                    <a:pt x="10908" y="3512"/>
                  </a:cubicBezTo>
                  <a:lnTo>
                    <a:pt x="11503" y="3610"/>
                  </a:lnTo>
                  <a:cubicBezTo>
                    <a:pt x="11841" y="3671"/>
                    <a:pt x="12079" y="3967"/>
                    <a:pt x="12079" y="4305"/>
                  </a:cubicBezTo>
                  <a:lnTo>
                    <a:pt x="12079" y="7299"/>
                  </a:lnTo>
                  <a:lnTo>
                    <a:pt x="11821" y="7299"/>
                  </a:lnTo>
                  <a:lnTo>
                    <a:pt x="11821" y="4721"/>
                  </a:lnTo>
                  <a:cubicBezTo>
                    <a:pt x="11821" y="4583"/>
                    <a:pt x="11702" y="4464"/>
                    <a:pt x="11543" y="4464"/>
                  </a:cubicBezTo>
                  <a:cubicBezTo>
                    <a:pt x="11405" y="4464"/>
                    <a:pt x="11286" y="4583"/>
                    <a:pt x="11286" y="4721"/>
                  </a:cubicBezTo>
                  <a:lnTo>
                    <a:pt x="11286" y="6506"/>
                  </a:lnTo>
                  <a:lnTo>
                    <a:pt x="9144" y="6506"/>
                  </a:lnTo>
                  <a:lnTo>
                    <a:pt x="9144" y="5218"/>
                  </a:lnTo>
                  <a:cubicBezTo>
                    <a:pt x="9144" y="4721"/>
                    <a:pt x="8846" y="4285"/>
                    <a:pt x="8410" y="4086"/>
                  </a:cubicBezTo>
                  <a:cubicBezTo>
                    <a:pt x="8510" y="3848"/>
                    <a:pt x="8708" y="3671"/>
                    <a:pt x="8965" y="3610"/>
                  </a:cubicBezTo>
                  <a:lnTo>
                    <a:pt x="9541" y="3512"/>
                  </a:lnTo>
                  <a:cubicBezTo>
                    <a:pt x="9580" y="3512"/>
                    <a:pt x="9600" y="3491"/>
                    <a:pt x="9620" y="3491"/>
                  </a:cubicBezTo>
                  <a:lnTo>
                    <a:pt x="9937" y="3809"/>
                  </a:lnTo>
                  <a:lnTo>
                    <a:pt x="9560" y="5316"/>
                  </a:lnTo>
                  <a:cubicBezTo>
                    <a:pt x="9541" y="5395"/>
                    <a:pt x="9560" y="5475"/>
                    <a:pt x="9620" y="5535"/>
                  </a:cubicBezTo>
                  <a:lnTo>
                    <a:pt x="10036" y="6030"/>
                  </a:lnTo>
                  <a:cubicBezTo>
                    <a:pt x="10076" y="6109"/>
                    <a:pt x="10155" y="6130"/>
                    <a:pt x="10234" y="6130"/>
                  </a:cubicBezTo>
                  <a:cubicBezTo>
                    <a:pt x="10314" y="6130"/>
                    <a:pt x="10393" y="6109"/>
                    <a:pt x="10433" y="6030"/>
                  </a:cubicBezTo>
                  <a:lnTo>
                    <a:pt x="10850" y="5535"/>
                  </a:lnTo>
                  <a:cubicBezTo>
                    <a:pt x="10908" y="5475"/>
                    <a:pt x="10929" y="5395"/>
                    <a:pt x="10908" y="5316"/>
                  </a:cubicBezTo>
                  <a:lnTo>
                    <a:pt x="10532" y="3809"/>
                  </a:lnTo>
                  <a:lnTo>
                    <a:pt x="10850" y="3491"/>
                  </a:lnTo>
                  <a:close/>
                  <a:moveTo>
                    <a:pt x="7378" y="4385"/>
                  </a:moveTo>
                  <a:cubicBezTo>
                    <a:pt x="7399" y="4404"/>
                    <a:pt x="7439" y="4404"/>
                    <a:pt x="7458" y="4404"/>
                  </a:cubicBezTo>
                  <a:lnTo>
                    <a:pt x="8034" y="4523"/>
                  </a:lnTo>
                  <a:cubicBezTo>
                    <a:pt x="8370" y="4583"/>
                    <a:pt x="8629" y="4861"/>
                    <a:pt x="8629" y="5218"/>
                  </a:cubicBezTo>
                  <a:lnTo>
                    <a:pt x="8629" y="7934"/>
                  </a:lnTo>
                  <a:lnTo>
                    <a:pt x="8211" y="7934"/>
                  </a:lnTo>
                  <a:lnTo>
                    <a:pt x="8211" y="7656"/>
                  </a:lnTo>
                  <a:lnTo>
                    <a:pt x="8211" y="5694"/>
                  </a:lnTo>
                  <a:lnTo>
                    <a:pt x="8211" y="5633"/>
                  </a:lnTo>
                  <a:cubicBezTo>
                    <a:pt x="8211" y="5475"/>
                    <a:pt x="8092" y="5356"/>
                    <a:pt x="7954" y="5356"/>
                  </a:cubicBezTo>
                  <a:cubicBezTo>
                    <a:pt x="7815" y="5356"/>
                    <a:pt x="7696" y="5475"/>
                    <a:pt x="7696" y="5633"/>
                  </a:cubicBezTo>
                  <a:lnTo>
                    <a:pt x="7696" y="5694"/>
                  </a:lnTo>
                  <a:lnTo>
                    <a:pt x="7696" y="7399"/>
                  </a:lnTo>
                  <a:lnTo>
                    <a:pt x="5852" y="7399"/>
                  </a:lnTo>
                  <a:lnTo>
                    <a:pt x="5852" y="5694"/>
                  </a:lnTo>
                  <a:lnTo>
                    <a:pt x="5852" y="5633"/>
                  </a:lnTo>
                  <a:cubicBezTo>
                    <a:pt x="5852" y="5475"/>
                    <a:pt x="5733" y="5356"/>
                    <a:pt x="5574" y="5356"/>
                  </a:cubicBezTo>
                  <a:cubicBezTo>
                    <a:pt x="5435" y="5356"/>
                    <a:pt x="5316" y="5475"/>
                    <a:pt x="5316" y="5633"/>
                  </a:cubicBezTo>
                  <a:lnTo>
                    <a:pt x="5316" y="5694"/>
                  </a:lnTo>
                  <a:lnTo>
                    <a:pt x="5316" y="7656"/>
                  </a:lnTo>
                  <a:lnTo>
                    <a:pt x="5316" y="7934"/>
                  </a:lnTo>
                  <a:lnTo>
                    <a:pt x="4919" y="7934"/>
                  </a:lnTo>
                  <a:lnTo>
                    <a:pt x="4919" y="5218"/>
                  </a:lnTo>
                  <a:cubicBezTo>
                    <a:pt x="4919" y="4861"/>
                    <a:pt x="5157" y="4583"/>
                    <a:pt x="5495" y="4523"/>
                  </a:cubicBezTo>
                  <a:lnTo>
                    <a:pt x="6090" y="4404"/>
                  </a:lnTo>
                  <a:cubicBezTo>
                    <a:pt x="6109" y="4404"/>
                    <a:pt x="6130" y="4404"/>
                    <a:pt x="6149" y="4385"/>
                  </a:cubicBezTo>
                  <a:lnTo>
                    <a:pt x="6466" y="4702"/>
                  </a:lnTo>
                  <a:lnTo>
                    <a:pt x="6090" y="6209"/>
                  </a:lnTo>
                  <a:cubicBezTo>
                    <a:pt x="6069" y="6289"/>
                    <a:pt x="6090" y="6387"/>
                    <a:pt x="6149" y="6447"/>
                  </a:cubicBezTo>
                  <a:lnTo>
                    <a:pt x="6566" y="6942"/>
                  </a:lnTo>
                  <a:cubicBezTo>
                    <a:pt x="6625" y="7003"/>
                    <a:pt x="6685" y="7042"/>
                    <a:pt x="6764" y="7042"/>
                  </a:cubicBezTo>
                  <a:cubicBezTo>
                    <a:pt x="6844" y="7042"/>
                    <a:pt x="6923" y="7003"/>
                    <a:pt x="6963" y="6942"/>
                  </a:cubicBezTo>
                  <a:lnTo>
                    <a:pt x="7378" y="6447"/>
                  </a:lnTo>
                  <a:cubicBezTo>
                    <a:pt x="7439" y="6387"/>
                    <a:pt x="7458" y="6289"/>
                    <a:pt x="7439" y="6209"/>
                  </a:cubicBezTo>
                  <a:lnTo>
                    <a:pt x="7061" y="4702"/>
                  </a:lnTo>
                  <a:lnTo>
                    <a:pt x="7378" y="4385"/>
                  </a:lnTo>
                  <a:close/>
                  <a:moveTo>
                    <a:pt x="5316" y="8470"/>
                  </a:moveTo>
                  <a:lnTo>
                    <a:pt x="5316" y="9600"/>
                  </a:lnTo>
                  <a:cubicBezTo>
                    <a:pt x="5098" y="9501"/>
                    <a:pt x="4879" y="9441"/>
                    <a:pt x="4622" y="9382"/>
                  </a:cubicBezTo>
                  <a:lnTo>
                    <a:pt x="4622" y="8470"/>
                  </a:lnTo>
                  <a:close/>
                  <a:moveTo>
                    <a:pt x="8906" y="8470"/>
                  </a:moveTo>
                  <a:lnTo>
                    <a:pt x="8906" y="9382"/>
                  </a:lnTo>
                  <a:cubicBezTo>
                    <a:pt x="8668" y="9441"/>
                    <a:pt x="8430" y="9501"/>
                    <a:pt x="8211" y="9600"/>
                  </a:cubicBezTo>
                  <a:lnTo>
                    <a:pt x="8211" y="8470"/>
                  </a:lnTo>
                  <a:close/>
                  <a:moveTo>
                    <a:pt x="4622" y="9938"/>
                  </a:moveTo>
                  <a:cubicBezTo>
                    <a:pt x="4879" y="9996"/>
                    <a:pt x="5117" y="10076"/>
                    <a:pt x="5316" y="10155"/>
                  </a:cubicBezTo>
                  <a:lnTo>
                    <a:pt x="5316" y="10314"/>
                  </a:lnTo>
                  <a:cubicBezTo>
                    <a:pt x="5059" y="10374"/>
                    <a:pt x="4840" y="10453"/>
                    <a:pt x="4622" y="10533"/>
                  </a:cubicBezTo>
                  <a:lnTo>
                    <a:pt x="4622" y="9938"/>
                  </a:lnTo>
                  <a:close/>
                  <a:moveTo>
                    <a:pt x="8906" y="9938"/>
                  </a:moveTo>
                  <a:lnTo>
                    <a:pt x="8906" y="10533"/>
                  </a:lnTo>
                  <a:cubicBezTo>
                    <a:pt x="8708" y="10453"/>
                    <a:pt x="8470" y="10374"/>
                    <a:pt x="8211" y="10314"/>
                  </a:cubicBezTo>
                  <a:lnTo>
                    <a:pt x="8211" y="10155"/>
                  </a:lnTo>
                  <a:cubicBezTo>
                    <a:pt x="8430" y="10076"/>
                    <a:pt x="8648" y="9996"/>
                    <a:pt x="8906" y="9938"/>
                  </a:cubicBezTo>
                  <a:close/>
                  <a:moveTo>
                    <a:pt x="3036" y="7022"/>
                  </a:moveTo>
                  <a:lnTo>
                    <a:pt x="3036" y="10671"/>
                  </a:lnTo>
                  <a:lnTo>
                    <a:pt x="2520" y="10671"/>
                  </a:lnTo>
                  <a:lnTo>
                    <a:pt x="2520" y="7022"/>
                  </a:lnTo>
                  <a:close/>
                  <a:moveTo>
                    <a:pt x="4107" y="7022"/>
                  </a:moveTo>
                  <a:lnTo>
                    <a:pt x="4107" y="10671"/>
                  </a:lnTo>
                  <a:lnTo>
                    <a:pt x="3570" y="10671"/>
                  </a:lnTo>
                  <a:lnTo>
                    <a:pt x="3570" y="7022"/>
                  </a:lnTo>
                  <a:close/>
                  <a:moveTo>
                    <a:pt x="9977" y="7022"/>
                  </a:moveTo>
                  <a:lnTo>
                    <a:pt x="9977" y="10671"/>
                  </a:lnTo>
                  <a:lnTo>
                    <a:pt x="9441" y="10671"/>
                  </a:lnTo>
                  <a:lnTo>
                    <a:pt x="9441" y="7022"/>
                  </a:lnTo>
                  <a:close/>
                  <a:moveTo>
                    <a:pt x="11027" y="7022"/>
                  </a:moveTo>
                  <a:lnTo>
                    <a:pt x="11027" y="10671"/>
                  </a:lnTo>
                  <a:lnTo>
                    <a:pt x="10493" y="10671"/>
                  </a:lnTo>
                  <a:lnTo>
                    <a:pt x="10493" y="7022"/>
                  </a:lnTo>
                  <a:close/>
                  <a:moveTo>
                    <a:pt x="6506" y="7934"/>
                  </a:moveTo>
                  <a:lnTo>
                    <a:pt x="6506" y="11583"/>
                  </a:lnTo>
                  <a:lnTo>
                    <a:pt x="5852" y="11583"/>
                  </a:lnTo>
                  <a:lnTo>
                    <a:pt x="5852" y="8212"/>
                  </a:lnTo>
                  <a:lnTo>
                    <a:pt x="5852" y="7934"/>
                  </a:lnTo>
                  <a:close/>
                  <a:moveTo>
                    <a:pt x="7696" y="7934"/>
                  </a:moveTo>
                  <a:lnTo>
                    <a:pt x="7696" y="8212"/>
                  </a:lnTo>
                  <a:lnTo>
                    <a:pt x="7696" y="11583"/>
                  </a:lnTo>
                  <a:lnTo>
                    <a:pt x="7042" y="11583"/>
                  </a:lnTo>
                  <a:lnTo>
                    <a:pt x="7042" y="7934"/>
                  </a:lnTo>
                  <a:close/>
                  <a:moveTo>
                    <a:pt x="3313" y="1"/>
                  </a:moveTo>
                  <a:cubicBezTo>
                    <a:pt x="2579" y="1"/>
                    <a:pt x="1984" y="596"/>
                    <a:pt x="1984" y="1310"/>
                  </a:cubicBezTo>
                  <a:lnTo>
                    <a:pt x="1984" y="1767"/>
                  </a:lnTo>
                  <a:cubicBezTo>
                    <a:pt x="1984" y="2222"/>
                    <a:pt x="2222" y="2639"/>
                    <a:pt x="2599" y="2877"/>
                  </a:cubicBezTo>
                  <a:lnTo>
                    <a:pt x="2599" y="2896"/>
                  </a:lnTo>
                  <a:cubicBezTo>
                    <a:pt x="2599" y="2936"/>
                    <a:pt x="2560" y="2976"/>
                    <a:pt x="2520" y="2996"/>
                  </a:cubicBezTo>
                  <a:lnTo>
                    <a:pt x="1944" y="3095"/>
                  </a:lnTo>
                  <a:cubicBezTo>
                    <a:pt x="1349" y="3195"/>
                    <a:pt x="933" y="3710"/>
                    <a:pt x="933" y="4305"/>
                  </a:cubicBezTo>
                  <a:lnTo>
                    <a:pt x="933" y="7558"/>
                  </a:lnTo>
                  <a:cubicBezTo>
                    <a:pt x="933" y="7696"/>
                    <a:pt x="1052" y="7815"/>
                    <a:pt x="1190" y="7815"/>
                  </a:cubicBezTo>
                  <a:lnTo>
                    <a:pt x="1984" y="7815"/>
                  </a:lnTo>
                  <a:lnTo>
                    <a:pt x="1984" y="9382"/>
                  </a:lnTo>
                  <a:cubicBezTo>
                    <a:pt x="754" y="9660"/>
                    <a:pt x="0" y="10255"/>
                    <a:pt x="0" y="10948"/>
                  </a:cubicBezTo>
                  <a:cubicBezTo>
                    <a:pt x="0" y="11742"/>
                    <a:pt x="992" y="12397"/>
                    <a:pt x="2460" y="12575"/>
                  </a:cubicBezTo>
                  <a:cubicBezTo>
                    <a:pt x="2480" y="12595"/>
                    <a:pt x="2480" y="12595"/>
                    <a:pt x="2499" y="12595"/>
                  </a:cubicBezTo>
                  <a:cubicBezTo>
                    <a:pt x="2618" y="12595"/>
                    <a:pt x="2737" y="12495"/>
                    <a:pt x="2758" y="12357"/>
                  </a:cubicBezTo>
                  <a:cubicBezTo>
                    <a:pt x="2777" y="12218"/>
                    <a:pt x="2679" y="12080"/>
                    <a:pt x="2539" y="12059"/>
                  </a:cubicBezTo>
                  <a:cubicBezTo>
                    <a:pt x="1389" y="11921"/>
                    <a:pt x="537" y="11424"/>
                    <a:pt x="537" y="10948"/>
                  </a:cubicBezTo>
                  <a:cubicBezTo>
                    <a:pt x="537" y="10552"/>
                    <a:pt x="1111" y="10136"/>
                    <a:pt x="1984" y="9938"/>
                  </a:cubicBezTo>
                  <a:lnTo>
                    <a:pt x="1984" y="10948"/>
                  </a:lnTo>
                  <a:cubicBezTo>
                    <a:pt x="1984" y="11088"/>
                    <a:pt x="2103" y="11207"/>
                    <a:pt x="2242" y="11207"/>
                  </a:cubicBezTo>
                  <a:lnTo>
                    <a:pt x="3689" y="11207"/>
                  </a:lnTo>
                  <a:cubicBezTo>
                    <a:pt x="3551" y="11405"/>
                    <a:pt x="3472" y="11623"/>
                    <a:pt x="3472" y="11842"/>
                  </a:cubicBezTo>
                  <a:cubicBezTo>
                    <a:pt x="3472" y="12535"/>
                    <a:pt x="4226" y="13130"/>
                    <a:pt x="5455" y="13408"/>
                  </a:cubicBezTo>
                  <a:lnTo>
                    <a:pt x="5495" y="13408"/>
                  </a:lnTo>
                  <a:cubicBezTo>
                    <a:pt x="5614" y="13408"/>
                    <a:pt x="5733" y="13328"/>
                    <a:pt x="5752" y="13190"/>
                  </a:cubicBezTo>
                  <a:cubicBezTo>
                    <a:pt x="5792" y="13051"/>
                    <a:pt x="5693" y="12913"/>
                    <a:pt x="5554" y="12892"/>
                  </a:cubicBezTo>
                  <a:cubicBezTo>
                    <a:pt x="4641" y="12694"/>
                    <a:pt x="3988" y="12257"/>
                    <a:pt x="3988" y="11842"/>
                  </a:cubicBezTo>
                  <a:cubicBezTo>
                    <a:pt x="3988" y="11464"/>
                    <a:pt x="4522" y="11088"/>
                    <a:pt x="5316" y="10869"/>
                  </a:cubicBezTo>
                  <a:lnTo>
                    <a:pt x="5316" y="11842"/>
                  </a:lnTo>
                  <a:cubicBezTo>
                    <a:pt x="5316" y="11980"/>
                    <a:pt x="5435" y="12099"/>
                    <a:pt x="5574" y="12099"/>
                  </a:cubicBezTo>
                  <a:lnTo>
                    <a:pt x="7954" y="12099"/>
                  </a:lnTo>
                  <a:cubicBezTo>
                    <a:pt x="8092" y="12099"/>
                    <a:pt x="8211" y="11980"/>
                    <a:pt x="8211" y="11842"/>
                  </a:cubicBezTo>
                  <a:lnTo>
                    <a:pt x="8211" y="10869"/>
                  </a:lnTo>
                  <a:cubicBezTo>
                    <a:pt x="9005" y="11088"/>
                    <a:pt x="9541" y="11464"/>
                    <a:pt x="9541" y="11842"/>
                  </a:cubicBezTo>
                  <a:cubicBezTo>
                    <a:pt x="9541" y="12257"/>
                    <a:pt x="8925" y="12675"/>
                    <a:pt x="8013" y="12873"/>
                  </a:cubicBezTo>
                  <a:cubicBezTo>
                    <a:pt x="7875" y="12913"/>
                    <a:pt x="7775" y="13051"/>
                    <a:pt x="7815" y="13190"/>
                  </a:cubicBezTo>
                  <a:cubicBezTo>
                    <a:pt x="7835" y="13309"/>
                    <a:pt x="7934" y="13408"/>
                    <a:pt x="8073" y="13408"/>
                  </a:cubicBezTo>
                  <a:cubicBezTo>
                    <a:pt x="8092" y="13408"/>
                    <a:pt x="8092" y="13408"/>
                    <a:pt x="8113" y="13389"/>
                  </a:cubicBezTo>
                  <a:cubicBezTo>
                    <a:pt x="9322" y="13130"/>
                    <a:pt x="10076" y="12535"/>
                    <a:pt x="10076" y="11842"/>
                  </a:cubicBezTo>
                  <a:cubicBezTo>
                    <a:pt x="10076" y="11623"/>
                    <a:pt x="9996" y="11405"/>
                    <a:pt x="9858" y="11207"/>
                  </a:cubicBezTo>
                  <a:lnTo>
                    <a:pt x="11286" y="11207"/>
                  </a:lnTo>
                  <a:cubicBezTo>
                    <a:pt x="11445" y="11207"/>
                    <a:pt x="11564" y="11088"/>
                    <a:pt x="11564" y="10948"/>
                  </a:cubicBezTo>
                  <a:lnTo>
                    <a:pt x="11564" y="9938"/>
                  </a:lnTo>
                  <a:cubicBezTo>
                    <a:pt x="12416" y="10136"/>
                    <a:pt x="13011" y="10552"/>
                    <a:pt x="13011" y="10948"/>
                  </a:cubicBezTo>
                  <a:cubicBezTo>
                    <a:pt x="13011" y="11247"/>
                    <a:pt x="12654" y="11564"/>
                    <a:pt x="12079" y="11802"/>
                  </a:cubicBezTo>
                  <a:cubicBezTo>
                    <a:pt x="11940" y="11842"/>
                    <a:pt x="11881" y="12000"/>
                    <a:pt x="11921" y="12138"/>
                  </a:cubicBezTo>
                  <a:cubicBezTo>
                    <a:pt x="11960" y="12238"/>
                    <a:pt x="12059" y="12318"/>
                    <a:pt x="12178" y="12318"/>
                  </a:cubicBezTo>
                  <a:cubicBezTo>
                    <a:pt x="12198" y="12318"/>
                    <a:pt x="12238" y="12297"/>
                    <a:pt x="12278" y="12297"/>
                  </a:cubicBezTo>
                  <a:cubicBezTo>
                    <a:pt x="13071" y="11980"/>
                    <a:pt x="13547" y="11485"/>
                    <a:pt x="13547" y="10948"/>
                  </a:cubicBezTo>
                  <a:cubicBezTo>
                    <a:pt x="13547" y="10255"/>
                    <a:pt x="12773" y="9660"/>
                    <a:pt x="11564" y="9382"/>
                  </a:cubicBezTo>
                  <a:lnTo>
                    <a:pt x="11564" y="7815"/>
                  </a:lnTo>
                  <a:lnTo>
                    <a:pt x="12357" y="7815"/>
                  </a:lnTo>
                  <a:cubicBezTo>
                    <a:pt x="12495" y="7815"/>
                    <a:pt x="12614" y="7696"/>
                    <a:pt x="12614" y="7558"/>
                  </a:cubicBezTo>
                  <a:lnTo>
                    <a:pt x="12614" y="4305"/>
                  </a:lnTo>
                  <a:cubicBezTo>
                    <a:pt x="12614" y="3710"/>
                    <a:pt x="12178" y="3195"/>
                    <a:pt x="11603" y="3095"/>
                  </a:cubicBezTo>
                  <a:lnTo>
                    <a:pt x="11008" y="2996"/>
                  </a:lnTo>
                  <a:cubicBezTo>
                    <a:pt x="10969" y="2976"/>
                    <a:pt x="10948" y="2936"/>
                    <a:pt x="10948" y="2896"/>
                  </a:cubicBezTo>
                  <a:lnTo>
                    <a:pt x="10948" y="2877"/>
                  </a:lnTo>
                  <a:cubicBezTo>
                    <a:pt x="11305" y="2639"/>
                    <a:pt x="11564" y="2222"/>
                    <a:pt x="11564" y="1767"/>
                  </a:cubicBezTo>
                  <a:lnTo>
                    <a:pt x="11564" y="1310"/>
                  </a:lnTo>
                  <a:cubicBezTo>
                    <a:pt x="11564" y="596"/>
                    <a:pt x="10969" y="1"/>
                    <a:pt x="10234" y="1"/>
                  </a:cubicBezTo>
                  <a:cubicBezTo>
                    <a:pt x="9501" y="1"/>
                    <a:pt x="8906" y="596"/>
                    <a:pt x="8906" y="1310"/>
                  </a:cubicBezTo>
                  <a:lnTo>
                    <a:pt x="8906" y="1767"/>
                  </a:lnTo>
                  <a:cubicBezTo>
                    <a:pt x="8906" y="2222"/>
                    <a:pt x="9163" y="2639"/>
                    <a:pt x="9520" y="2877"/>
                  </a:cubicBezTo>
                  <a:lnTo>
                    <a:pt x="9520" y="2896"/>
                  </a:lnTo>
                  <a:cubicBezTo>
                    <a:pt x="9520" y="2936"/>
                    <a:pt x="9501" y="2976"/>
                    <a:pt x="9461" y="2996"/>
                  </a:cubicBezTo>
                  <a:lnTo>
                    <a:pt x="8866" y="3095"/>
                  </a:lnTo>
                  <a:cubicBezTo>
                    <a:pt x="8410" y="3174"/>
                    <a:pt x="8034" y="3512"/>
                    <a:pt x="7915" y="3948"/>
                  </a:cubicBezTo>
                  <a:lnTo>
                    <a:pt x="7558" y="3888"/>
                  </a:lnTo>
                  <a:cubicBezTo>
                    <a:pt x="7518" y="3888"/>
                    <a:pt x="7478" y="3848"/>
                    <a:pt x="7478" y="3809"/>
                  </a:cubicBezTo>
                  <a:lnTo>
                    <a:pt x="7478" y="3769"/>
                  </a:lnTo>
                  <a:cubicBezTo>
                    <a:pt x="7854" y="3531"/>
                    <a:pt x="8092" y="3134"/>
                    <a:pt x="8092" y="2658"/>
                  </a:cubicBezTo>
                  <a:lnTo>
                    <a:pt x="8092" y="2222"/>
                  </a:lnTo>
                  <a:cubicBezTo>
                    <a:pt x="8092" y="1489"/>
                    <a:pt x="7497" y="894"/>
                    <a:pt x="6764" y="894"/>
                  </a:cubicBezTo>
                  <a:cubicBezTo>
                    <a:pt x="6030" y="894"/>
                    <a:pt x="5455" y="1489"/>
                    <a:pt x="5455" y="2222"/>
                  </a:cubicBezTo>
                  <a:lnTo>
                    <a:pt x="5455" y="2658"/>
                  </a:lnTo>
                  <a:cubicBezTo>
                    <a:pt x="5455" y="3134"/>
                    <a:pt x="5693" y="3531"/>
                    <a:pt x="6050" y="3769"/>
                  </a:cubicBezTo>
                  <a:lnTo>
                    <a:pt x="6050" y="3809"/>
                  </a:lnTo>
                  <a:cubicBezTo>
                    <a:pt x="6050" y="3848"/>
                    <a:pt x="6030" y="3888"/>
                    <a:pt x="5990" y="3888"/>
                  </a:cubicBezTo>
                  <a:lnTo>
                    <a:pt x="5633" y="3948"/>
                  </a:lnTo>
                  <a:cubicBezTo>
                    <a:pt x="5495" y="3512"/>
                    <a:pt x="5138" y="3174"/>
                    <a:pt x="4681" y="3095"/>
                  </a:cubicBezTo>
                  <a:lnTo>
                    <a:pt x="4086" y="2996"/>
                  </a:lnTo>
                  <a:cubicBezTo>
                    <a:pt x="4046" y="2976"/>
                    <a:pt x="4007" y="2936"/>
                    <a:pt x="4007" y="2896"/>
                  </a:cubicBezTo>
                  <a:lnTo>
                    <a:pt x="4007" y="2877"/>
                  </a:lnTo>
                  <a:cubicBezTo>
                    <a:pt x="4384" y="2639"/>
                    <a:pt x="4622" y="2222"/>
                    <a:pt x="4622" y="1767"/>
                  </a:cubicBezTo>
                  <a:lnTo>
                    <a:pt x="4622" y="1310"/>
                  </a:lnTo>
                  <a:cubicBezTo>
                    <a:pt x="4622" y="596"/>
                    <a:pt x="4027" y="1"/>
                    <a:pt x="3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7"/>
            <p:cNvSpPr/>
            <p:nvPr/>
          </p:nvSpPr>
          <p:spPr>
            <a:xfrm>
              <a:off x="4575610" y="1655312"/>
              <a:ext cx="18743" cy="16982"/>
            </a:xfrm>
            <a:custGeom>
              <a:avLst/>
              <a:gdLst/>
              <a:ahLst/>
              <a:cxnLst/>
              <a:rect l="l" t="t" r="r" b="b"/>
              <a:pathLst>
                <a:path w="596" h="540" extrusionOk="0">
                  <a:moveTo>
                    <a:pt x="313" y="1"/>
                  </a:moveTo>
                  <a:cubicBezTo>
                    <a:pt x="302" y="1"/>
                    <a:pt x="290" y="2"/>
                    <a:pt x="278" y="3"/>
                  </a:cubicBezTo>
                  <a:lnTo>
                    <a:pt x="259" y="3"/>
                  </a:lnTo>
                  <a:cubicBezTo>
                    <a:pt x="120" y="24"/>
                    <a:pt x="1" y="162"/>
                    <a:pt x="21" y="301"/>
                  </a:cubicBezTo>
                  <a:cubicBezTo>
                    <a:pt x="40" y="439"/>
                    <a:pt x="159" y="539"/>
                    <a:pt x="299" y="539"/>
                  </a:cubicBezTo>
                  <a:cubicBezTo>
                    <a:pt x="299" y="539"/>
                    <a:pt x="318" y="539"/>
                    <a:pt x="318" y="519"/>
                  </a:cubicBezTo>
                  <a:lnTo>
                    <a:pt x="339" y="519"/>
                  </a:lnTo>
                  <a:cubicBezTo>
                    <a:pt x="477" y="500"/>
                    <a:pt x="596" y="381"/>
                    <a:pt x="577" y="222"/>
                  </a:cubicBezTo>
                  <a:cubicBezTo>
                    <a:pt x="558" y="94"/>
                    <a:pt x="440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7"/>
            <p:cNvSpPr/>
            <p:nvPr/>
          </p:nvSpPr>
          <p:spPr>
            <a:xfrm>
              <a:off x="4442147" y="1685345"/>
              <a:ext cx="17485" cy="16227"/>
            </a:xfrm>
            <a:custGeom>
              <a:avLst/>
              <a:gdLst/>
              <a:ahLst/>
              <a:cxnLst/>
              <a:rect l="l" t="t" r="r" b="b"/>
              <a:pathLst>
                <a:path w="556" h="516" extrusionOk="0">
                  <a:moveTo>
                    <a:pt x="259" y="0"/>
                  </a:moveTo>
                  <a:cubicBezTo>
                    <a:pt x="120" y="0"/>
                    <a:pt x="1" y="119"/>
                    <a:pt x="1" y="259"/>
                  </a:cubicBezTo>
                  <a:cubicBezTo>
                    <a:pt x="1" y="397"/>
                    <a:pt x="120" y="516"/>
                    <a:pt x="259" y="516"/>
                  </a:cubicBezTo>
                  <a:lnTo>
                    <a:pt x="299" y="516"/>
                  </a:lnTo>
                  <a:cubicBezTo>
                    <a:pt x="437" y="516"/>
                    <a:pt x="556" y="397"/>
                    <a:pt x="556" y="259"/>
                  </a:cubicBezTo>
                  <a:cubicBezTo>
                    <a:pt x="556" y="119"/>
                    <a:pt x="437" y="0"/>
                    <a:pt x="2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9" name="Google Shape;2599;p37"/>
          <p:cNvGrpSpPr/>
          <p:nvPr/>
        </p:nvGrpSpPr>
        <p:grpSpPr>
          <a:xfrm>
            <a:off x="5314565" y="2016713"/>
            <a:ext cx="426617" cy="426051"/>
            <a:chOff x="3174815" y="1276175"/>
            <a:chExt cx="426617" cy="426051"/>
          </a:xfrm>
        </p:grpSpPr>
        <p:sp>
          <p:nvSpPr>
            <p:cNvPr id="2600" name="Google Shape;2600;p37"/>
            <p:cNvSpPr/>
            <p:nvPr/>
          </p:nvSpPr>
          <p:spPr>
            <a:xfrm>
              <a:off x="3494132" y="1284918"/>
              <a:ext cx="97990" cy="97959"/>
            </a:xfrm>
            <a:custGeom>
              <a:avLst/>
              <a:gdLst/>
              <a:ahLst/>
              <a:cxnLst/>
              <a:rect l="l" t="t" r="r" b="b"/>
              <a:pathLst>
                <a:path w="3116" h="3115" extrusionOk="0">
                  <a:moveTo>
                    <a:pt x="1687" y="0"/>
                  </a:moveTo>
                  <a:lnTo>
                    <a:pt x="0" y="1687"/>
                  </a:lnTo>
                  <a:lnTo>
                    <a:pt x="0" y="3115"/>
                  </a:lnTo>
                  <a:lnTo>
                    <a:pt x="1428" y="3115"/>
                  </a:lnTo>
                  <a:lnTo>
                    <a:pt x="3115" y="1428"/>
                  </a:lnTo>
                  <a:lnTo>
                    <a:pt x="1687" y="1428"/>
                  </a:lnTo>
                  <a:lnTo>
                    <a:pt x="16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7"/>
            <p:cNvSpPr/>
            <p:nvPr/>
          </p:nvSpPr>
          <p:spPr>
            <a:xfrm>
              <a:off x="3237804" y="1337939"/>
              <a:ext cx="301927" cy="302525"/>
            </a:xfrm>
            <a:custGeom>
              <a:avLst/>
              <a:gdLst/>
              <a:ahLst/>
              <a:cxnLst/>
              <a:rect l="l" t="t" r="r" b="b"/>
              <a:pathLst>
                <a:path w="9601" h="9620" extrusionOk="0">
                  <a:moveTo>
                    <a:pt x="4801" y="1"/>
                  </a:moveTo>
                  <a:cubicBezTo>
                    <a:pt x="2143" y="1"/>
                    <a:pt x="1" y="2162"/>
                    <a:pt x="1" y="4820"/>
                  </a:cubicBezTo>
                  <a:cubicBezTo>
                    <a:pt x="1" y="7458"/>
                    <a:pt x="2143" y="9619"/>
                    <a:pt x="4801" y="9619"/>
                  </a:cubicBezTo>
                  <a:cubicBezTo>
                    <a:pt x="7458" y="9619"/>
                    <a:pt x="9600" y="7458"/>
                    <a:pt x="9600" y="4820"/>
                  </a:cubicBezTo>
                  <a:cubicBezTo>
                    <a:pt x="9600" y="2162"/>
                    <a:pt x="7458" y="1"/>
                    <a:pt x="4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7"/>
            <p:cNvSpPr/>
            <p:nvPr/>
          </p:nvSpPr>
          <p:spPr>
            <a:xfrm>
              <a:off x="3290793" y="1392847"/>
              <a:ext cx="193402" cy="192710"/>
            </a:xfrm>
            <a:custGeom>
              <a:avLst/>
              <a:gdLst/>
              <a:ahLst/>
              <a:cxnLst/>
              <a:rect l="l" t="t" r="r" b="b"/>
              <a:pathLst>
                <a:path w="6150" h="6128" extrusionOk="0">
                  <a:moveTo>
                    <a:pt x="3076" y="0"/>
                  </a:moveTo>
                  <a:cubicBezTo>
                    <a:pt x="2243" y="0"/>
                    <a:pt x="1469" y="337"/>
                    <a:pt x="913" y="892"/>
                  </a:cubicBezTo>
                  <a:cubicBezTo>
                    <a:pt x="358" y="1447"/>
                    <a:pt x="1" y="2222"/>
                    <a:pt x="1" y="3074"/>
                  </a:cubicBezTo>
                  <a:cubicBezTo>
                    <a:pt x="1" y="4760"/>
                    <a:pt x="1389" y="6128"/>
                    <a:pt x="3076" y="6128"/>
                  </a:cubicBezTo>
                  <a:cubicBezTo>
                    <a:pt x="4781" y="6128"/>
                    <a:pt x="6149" y="4760"/>
                    <a:pt x="6149" y="3074"/>
                  </a:cubicBezTo>
                  <a:cubicBezTo>
                    <a:pt x="6149" y="1368"/>
                    <a:pt x="4781" y="0"/>
                    <a:pt x="3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7"/>
            <p:cNvSpPr/>
            <p:nvPr/>
          </p:nvSpPr>
          <p:spPr>
            <a:xfrm>
              <a:off x="3339442" y="1441497"/>
              <a:ext cx="96104" cy="96072"/>
            </a:xfrm>
            <a:custGeom>
              <a:avLst/>
              <a:gdLst/>
              <a:ahLst/>
              <a:cxnLst/>
              <a:rect l="l" t="t" r="r" b="b"/>
              <a:pathLst>
                <a:path w="3056" h="3055" extrusionOk="0">
                  <a:moveTo>
                    <a:pt x="1529" y="0"/>
                  </a:moveTo>
                  <a:cubicBezTo>
                    <a:pt x="696" y="0"/>
                    <a:pt x="1" y="675"/>
                    <a:pt x="1" y="1527"/>
                  </a:cubicBezTo>
                  <a:cubicBezTo>
                    <a:pt x="1" y="2360"/>
                    <a:pt x="696" y="3054"/>
                    <a:pt x="1529" y="3054"/>
                  </a:cubicBezTo>
                  <a:cubicBezTo>
                    <a:pt x="2381" y="3054"/>
                    <a:pt x="3055" y="2360"/>
                    <a:pt x="3055" y="1527"/>
                  </a:cubicBezTo>
                  <a:cubicBezTo>
                    <a:pt x="3055" y="675"/>
                    <a:pt x="2381" y="0"/>
                    <a:pt x="1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7"/>
            <p:cNvSpPr/>
            <p:nvPr/>
          </p:nvSpPr>
          <p:spPr>
            <a:xfrm>
              <a:off x="3333876" y="1284918"/>
              <a:ext cx="107896" cy="107959"/>
            </a:xfrm>
            <a:custGeom>
              <a:avLst/>
              <a:gdLst/>
              <a:ahLst/>
              <a:cxnLst/>
              <a:rect l="l" t="t" r="r" b="b"/>
              <a:pathLst>
                <a:path w="3431" h="3433" extrusionOk="0">
                  <a:moveTo>
                    <a:pt x="1725" y="0"/>
                  </a:moveTo>
                  <a:cubicBezTo>
                    <a:pt x="773" y="0"/>
                    <a:pt x="0" y="754"/>
                    <a:pt x="0" y="1706"/>
                  </a:cubicBezTo>
                  <a:cubicBezTo>
                    <a:pt x="0" y="2658"/>
                    <a:pt x="773" y="3432"/>
                    <a:pt x="1725" y="3432"/>
                  </a:cubicBezTo>
                  <a:cubicBezTo>
                    <a:pt x="2677" y="3432"/>
                    <a:pt x="3431" y="2658"/>
                    <a:pt x="3431" y="1706"/>
                  </a:cubicBezTo>
                  <a:cubicBezTo>
                    <a:pt x="3431" y="754"/>
                    <a:pt x="2677" y="0"/>
                    <a:pt x="17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7"/>
            <p:cNvSpPr/>
            <p:nvPr/>
          </p:nvSpPr>
          <p:spPr>
            <a:xfrm>
              <a:off x="3182928" y="1435239"/>
              <a:ext cx="108557" cy="107928"/>
            </a:xfrm>
            <a:custGeom>
              <a:avLst/>
              <a:gdLst/>
              <a:ahLst/>
              <a:cxnLst/>
              <a:rect l="l" t="t" r="r" b="b"/>
              <a:pathLst>
                <a:path w="3452" h="3432" extrusionOk="0">
                  <a:moveTo>
                    <a:pt x="1725" y="1"/>
                  </a:moveTo>
                  <a:cubicBezTo>
                    <a:pt x="773" y="1"/>
                    <a:pt x="1" y="774"/>
                    <a:pt x="1" y="1726"/>
                  </a:cubicBezTo>
                  <a:cubicBezTo>
                    <a:pt x="1" y="2678"/>
                    <a:pt x="773" y="3431"/>
                    <a:pt x="1725" y="3431"/>
                  </a:cubicBezTo>
                  <a:cubicBezTo>
                    <a:pt x="2677" y="3431"/>
                    <a:pt x="3452" y="2678"/>
                    <a:pt x="3452" y="1726"/>
                  </a:cubicBezTo>
                  <a:cubicBezTo>
                    <a:pt x="3452" y="774"/>
                    <a:pt x="2677" y="1"/>
                    <a:pt x="17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7"/>
            <p:cNvSpPr/>
            <p:nvPr/>
          </p:nvSpPr>
          <p:spPr>
            <a:xfrm>
              <a:off x="3333876" y="1585529"/>
              <a:ext cx="107896" cy="108557"/>
            </a:xfrm>
            <a:custGeom>
              <a:avLst/>
              <a:gdLst/>
              <a:ahLst/>
              <a:cxnLst/>
              <a:rect l="l" t="t" r="r" b="b"/>
              <a:pathLst>
                <a:path w="3431" h="3452" extrusionOk="0">
                  <a:moveTo>
                    <a:pt x="1706" y="1"/>
                  </a:moveTo>
                  <a:cubicBezTo>
                    <a:pt x="754" y="1"/>
                    <a:pt x="0" y="775"/>
                    <a:pt x="0" y="1727"/>
                  </a:cubicBezTo>
                  <a:cubicBezTo>
                    <a:pt x="0" y="2679"/>
                    <a:pt x="754" y="3452"/>
                    <a:pt x="1706" y="3452"/>
                  </a:cubicBezTo>
                  <a:cubicBezTo>
                    <a:pt x="2658" y="3452"/>
                    <a:pt x="3431" y="2679"/>
                    <a:pt x="3431" y="1727"/>
                  </a:cubicBezTo>
                  <a:cubicBezTo>
                    <a:pt x="3431" y="775"/>
                    <a:pt x="2658" y="1"/>
                    <a:pt x="17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7"/>
            <p:cNvSpPr/>
            <p:nvPr/>
          </p:nvSpPr>
          <p:spPr>
            <a:xfrm>
              <a:off x="3484163" y="1435239"/>
              <a:ext cx="107959" cy="107928"/>
            </a:xfrm>
            <a:custGeom>
              <a:avLst/>
              <a:gdLst/>
              <a:ahLst/>
              <a:cxnLst/>
              <a:rect l="l" t="t" r="r" b="b"/>
              <a:pathLst>
                <a:path w="3433" h="3432" extrusionOk="0">
                  <a:moveTo>
                    <a:pt x="1726" y="1"/>
                  </a:moveTo>
                  <a:cubicBezTo>
                    <a:pt x="774" y="1"/>
                    <a:pt x="0" y="774"/>
                    <a:pt x="0" y="1726"/>
                  </a:cubicBezTo>
                  <a:cubicBezTo>
                    <a:pt x="0" y="2678"/>
                    <a:pt x="774" y="3431"/>
                    <a:pt x="1726" y="3431"/>
                  </a:cubicBezTo>
                  <a:cubicBezTo>
                    <a:pt x="2658" y="3431"/>
                    <a:pt x="3432" y="2678"/>
                    <a:pt x="3432" y="1726"/>
                  </a:cubicBezTo>
                  <a:cubicBezTo>
                    <a:pt x="3432" y="774"/>
                    <a:pt x="2658" y="1"/>
                    <a:pt x="17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7"/>
            <p:cNvSpPr/>
            <p:nvPr/>
          </p:nvSpPr>
          <p:spPr>
            <a:xfrm>
              <a:off x="3325134" y="1639840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7"/>
            <p:cNvSpPr/>
            <p:nvPr/>
          </p:nvSpPr>
          <p:spPr>
            <a:xfrm>
              <a:off x="3272742" y="1374733"/>
              <a:ext cx="16856" cy="16227"/>
            </a:xfrm>
            <a:custGeom>
              <a:avLst/>
              <a:gdLst/>
              <a:ahLst/>
              <a:cxnLst/>
              <a:rect l="l" t="t" r="r" b="b"/>
              <a:pathLst>
                <a:path w="536" h="516" extrusionOk="0">
                  <a:moveTo>
                    <a:pt x="278" y="0"/>
                  </a:moveTo>
                  <a:cubicBezTo>
                    <a:pt x="199" y="0"/>
                    <a:pt x="139" y="21"/>
                    <a:pt x="80" y="80"/>
                  </a:cubicBezTo>
                  <a:cubicBezTo>
                    <a:pt x="40" y="119"/>
                    <a:pt x="1" y="180"/>
                    <a:pt x="1" y="259"/>
                  </a:cubicBezTo>
                  <a:cubicBezTo>
                    <a:pt x="1" y="318"/>
                    <a:pt x="40" y="397"/>
                    <a:pt x="80" y="437"/>
                  </a:cubicBezTo>
                  <a:cubicBezTo>
                    <a:pt x="139" y="497"/>
                    <a:pt x="199" y="516"/>
                    <a:pt x="278" y="516"/>
                  </a:cubicBezTo>
                  <a:cubicBezTo>
                    <a:pt x="337" y="516"/>
                    <a:pt x="416" y="497"/>
                    <a:pt x="456" y="437"/>
                  </a:cubicBezTo>
                  <a:cubicBezTo>
                    <a:pt x="496" y="397"/>
                    <a:pt x="535" y="318"/>
                    <a:pt x="535" y="259"/>
                  </a:cubicBezTo>
                  <a:cubicBezTo>
                    <a:pt x="535" y="180"/>
                    <a:pt x="496" y="119"/>
                    <a:pt x="456" y="80"/>
                  </a:cubicBezTo>
                  <a:cubicBezTo>
                    <a:pt x="416" y="21"/>
                    <a:pt x="337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7"/>
            <p:cNvSpPr/>
            <p:nvPr/>
          </p:nvSpPr>
          <p:spPr>
            <a:xfrm>
              <a:off x="3447370" y="1549364"/>
              <a:ext cx="16856" cy="16258"/>
            </a:xfrm>
            <a:custGeom>
              <a:avLst/>
              <a:gdLst/>
              <a:ahLst/>
              <a:cxnLst/>
              <a:rect l="l" t="t" r="r" b="b"/>
              <a:pathLst>
                <a:path w="536" h="517" extrusionOk="0">
                  <a:moveTo>
                    <a:pt x="278" y="1"/>
                  </a:moveTo>
                  <a:cubicBezTo>
                    <a:pt x="199" y="1"/>
                    <a:pt x="139" y="21"/>
                    <a:pt x="80" y="80"/>
                  </a:cubicBezTo>
                  <a:cubicBezTo>
                    <a:pt x="40" y="120"/>
                    <a:pt x="1" y="199"/>
                    <a:pt x="1" y="259"/>
                  </a:cubicBezTo>
                  <a:cubicBezTo>
                    <a:pt x="1" y="338"/>
                    <a:pt x="40" y="397"/>
                    <a:pt x="80" y="457"/>
                  </a:cubicBezTo>
                  <a:cubicBezTo>
                    <a:pt x="139" y="497"/>
                    <a:pt x="199" y="516"/>
                    <a:pt x="278" y="516"/>
                  </a:cubicBezTo>
                  <a:cubicBezTo>
                    <a:pt x="337" y="516"/>
                    <a:pt x="417" y="497"/>
                    <a:pt x="456" y="457"/>
                  </a:cubicBezTo>
                  <a:cubicBezTo>
                    <a:pt x="516" y="397"/>
                    <a:pt x="536" y="338"/>
                    <a:pt x="536" y="259"/>
                  </a:cubicBezTo>
                  <a:cubicBezTo>
                    <a:pt x="536" y="199"/>
                    <a:pt x="516" y="120"/>
                    <a:pt x="456" y="80"/>
                  </a:cubicBezTo>
                  <a:cubicBezTo>
                    <a:pt x="417" y="21"/>
                    <a:pt x="337" y="1"/>
                    <a:pt x="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7"/>
            <p:cNvSpPr/>
            <p:nvPr/>
          </p:nvSpPr>
          <p:spPr>
            <a:xfrm>
              <a:off x="3356329" y="1314856"/>
              <a:ext cx="16824" cy="16227"/>
            </a:xfrm>
            <a:custGeom>
              <a:avLst/>
              <a:gdLst/>
              <a:ahLst/>
              <a:cxnLst/>
              <a:rect l="l" t="t" r="r" b="b"/>
              <a:pathLst>
                <a:path w="535" h="516" extrusionOk="0">
                  <a:moveTo>
                    <a:pt x="278" y="0"/>
                  </a:moveTo>
                  <a:cubicBezTo>
                    <a:pt x="199" y="0"/>
                    <a:pt x="138" y="21"/>
                    <a:pt x="80" y="80"/>
                  </a:cubicBezTo>
                  <a:cubicBezTo>
                    <a:pt x="40" y="119"/>
                    <a:pt x="0" y="199"/>
                    <a:pt x="0" y="259"/>
                  </a:cubicBezTo>
                  <a:cubicBezTo>
                    <a:pt x="0" y="338"/>
                    <a:pt x="40" y="397"/>
                    <a:pt x="80" y="457"/>
                  </a:cubicBezTo>
                  <a:cubicBezTo>
                    <a:pt x="138" y="497"/>
                    <a:pt x="199" y="516"/>
                    <a:pt x="278" y="516"/>
                  </a:cubicBezTo>
                  <a:cubicBezTo>
                    <a:pt x="337" y="516"/>
                    <a:pt x="416" y="497"/>
                    <a:pt x="456" y="457"/>
                  </a:cubicBezTo>
                  <a:cubicBezTo>
                    <a:pt x="516" y="397"/>
                    <a:pt x="535" y="338"/>
                    <a:pt x="535" y="259"/>
                  </a:cubicBezTo>
                  <a:cubicBezTo>
                    <a:pt x="535" y="199"/>
                    <a:pt x="516" y="119"/>
                    <a:pt x="456" y="80"/>
                  </a:cubicBezTo>
                  <a:cubicBezTo>
                    <a:pt x="416" y="21"/>
                    <a:pt x="337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7"/>
            <p:cNvSpPr/>
            <p:nvPr/>
          </p:nvSpPr>
          <p:spPr>
            <a:xfrm>
              <a:off x="3401834" y="1314856"/>
              <a:ext cx="16887" cy="16227"/>
            </a:xfrm>
            <a:custGeom>
              <a:avLst/>
              <a:gdLst/>
              <a:ahLst/>
              <a:cxnLst/>
              <a:rect l="l" t="t" r="r" b="b"/>
              <a:pathLst>
                <a:path w="537" h="516" extrusionOk="0">
                  <a:moveTo>
                    <a:pt x="278" y="0"/>
                  </a:moveTo>
                  <a:cubicBezTo>
                    <a:pt x="199" y="0"/>
                    <a:pt x="140" y="21"/>
                    <a:pt x="80" y="80"/>
                  </a:cubicBezTo>
                  <a:cubicBezTo>
                    <a:pt x="40" y="119"/>
                    <a:pt x="0" y="199"/>
                    <a:pt x="0" y="259"/>
                  </a:cubicBezTo>
                  <a:cubicBezTo>
                    <a:pt x="0" y="338"/>
                    <a:pt x="40" y="397"/>
                    <a:pt x="80" y="457"/>
                  </a:cubicBezTo>
                  <a:cubicBezTo>
                    <a:pt x="140" y="497"/>
                    <a:pt x="199" y="516"/>
                    <a:pt x="278" y="516"/>
                  </a:cubicBezTo>
                  <a:cubicBezTo>
                    <a:pt x="338" y="516"/>
                    <a:pt x="418" y="497"/>
                    <a:pt x="457" y="457"/>
                  </a:cubicBezTo>
                  <a:cubicBezTo>
                    <a:pt x="516" y="397"/>
                    <a:pt x="537" y="338"/>
                    <a:pt x="537" y="259"/>
                  </a:cubicBezTo>
                  <a:cubicBezTo>
                    <a:pt x="537" y="199"/>
                    <a:pt x="516" y="119"/>
                    <a:pt x="457" y="80"/>
                  </a:cubicBezTo>
                  <a:cubicBezTo>
                    <a:pt x="418" y="21"/>
                    <a:pt x="338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7"/>
            <p:cNvSpPr/>
            <p:nvPr/>
          </p:nvSpPr>
          <p:spPr>
            <a:xfrm>
              <a:off x="3362556" y="1342625"/>
              <a:ext cx="50536" cy="29026"/>
            </a:xfrm>
            <a:custGeom>
              <a:avLst/>
              <a:gdLst/>
              <a:ahLst/>
              <a:cxnLst/>
              <a:rect l="l" t="t" r="r" b="b"/>
              <a:pathLst>
                <a:path w="1607" h="923" extrusionOk="0">
                  <a:moveTo>
                    <a:pt x="290" y="0"/>
                  </a:moveTo>
                  <a:cubicBezTo>
                    <a:pt x="267" y="0"/>
                    <a:pt x="242" y="4"/>
                    <a:pt x="218" y="11"/>
                  </a:cubicBezTo>
                  <a:cubicBezTo>
                    <a:pt x="80" y="50"/>
                    <a:pt x="1" y="188"/>
                    <a:pt x="40" y="328"/>
                  </a:cubicBezTo>
                  <a:cubicBezTo>
                    <a:pt x="120" y="664"/>
                    <a:pt x="437" y="923"/>
                    <a:pt x="794" y="923"/>
                  </a:cubicBezTo>
                  <a:cubicBezTo>
                    <a:pt x="1151" y="923"/>
                    <a:pt x="1468" y="664"/>
                    <a:pt x="1567" y="328"/>
                  </a:cubicBezTo>
                  <a:cubicBezTo>
                    <a:pt x="1606" y="188"/>
                    <a:pt x="1527" y="50"/>
                    <a:pt x="1368" y="11"/>
                  </a:cubicBezTo>
                  <a:cubicBezTo>
                    <a:pt x="1344" y="4"/>
                    <a:pt x="1320" y="0"/>
                    <a:pt x="1296" y="0"/>
                  </a:cubicBezTo>
                  <a:cubicBezTo>
                    <a:pt x="1185" y="0"/>
                    <a:pt x="1084" y="74"/>
                    <a:pt x="1051" y="188"/>
                  </a:cubicBezTo>
                  <a:cubicBezTo>
                    <a:pt x="1032" y="307"/>
                    <a:pt x="913" y="387"/>
                    <a:pt x="794" y="387"/>
                  </a:cubicBezTo>
                  <a:cubicBezTo>
                    <a:pt x="675" y="387"/>
                    <a:pt x="575" y="307"/>
                    <a:pt x="535" y="188"/>
                  </a:cubicBezTo>
                  <a:cubicBezTo>
                    <a:pt x="502" y="74"/>
                    <a:pt x="403" y="0"/>
                    <a:pt x="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7"/>
            <p:cNvSpPr/>
            <p:nvPr/>
          </p:nvSpPr>
          <p:spPr>
            <a:xfrm>
              <a:off x="3545266" y="1458290"/>
              <a:ext cx="16919" cy="16919"/>
            </a:xfrm>
            <a:custGeom>
              <a:avLst/>
              <a:gdLst/>
              <a:ahLst/>
              <a:cxnLst/>
              <a:rect l="l" t="t" r="r" b="b"/>
              <a:pathLst>
                <a:path w="538" h="538" extrusionOk="0">
                  <a:moveTo>
                    <a:pt x="278" y="1"/>
                  </a:moveTo>
                  <a:cubicBezTo>
                    <a:pt x="199" y="1"/>
                    <a:pt x="140" y="22"/>
                    <a:pt x="80" y="80"/>
                  </a:cubicBezTo>
                  <a:cubicBezTo>
                    <a:pt x="40" y="120"/>
                    <a:pt x="1" y="199"/>
                    <a:pt x="1" y="260"/>
                  </a:cubicBezTo>
                  <a:cubicBezTo>
                    <a:pt x="1" y="339"/>
                    <a:pt x="40" y="398"/>
                    <a:pt x="80" y="458"/>
                  </a:cubicBezTo>
                  <a:cubicBezTo>
                    <a:pt x="140" y="498"/>
                    <a:pt x="199" y="537"/>
                    <a:pt x="278" y="537"/>
                  </a:cubicBezTo>
                  <a:cubicBezTo>
                    <a:pt x="339" y="537"/>
                    <a:pt x="418" y="498"/>
                    <a:pt x="458" y="458"/>
                  </a:cubicBezTo>
                  <a:cubicBezTo>
                    <a:pt x="516" y="398"/>
                    <a:pt x="537" y="339"/>
                    <a:pt x="537" y="260"/>
                  </a:cubicBezTo>
                  <a:cubicBezTo>
                    <a:pt x="537" y="199"/>
                    <a:pt x="516" y="120"/>
                    <a:pt x="458" y="80"/>
                  </a:cubicBezTo>
                  <a:cubicBezTo>
                    <a:pt x="418" y="22"/>
                    <a:pt x="339" y="1"/>
                    <a:pt x="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7"/>
            <p:cNvSpPr/>
            <p:nvPr/>
          </p:nvSpPr>
          <p:spPr>
            <a:xfrm>
              <a:off x="3545266" y="1503859"/>
              <a:ext cx="16919" cy="16258"/>
            </a:xfrm>
            <a:custGeom>
              <a:avLst/>
              <a:gdLst/>
              <a:ahLst/>
              <a:cxnLst/>
              <a:rect l="l" t="t" r="r" b="b"/>
              <a:pathLst>
                <a:path w="538" h="517" extrusionOk="0">
                  <a:moveTo>
                    <a:pt x="278" y="1"/>
                  </a:moveTo>
                  <a:cubicBezTo>
                    <a:pt x="199" y="1"/>
                    <a:pt x="140" y="20"/>
                    <a:pt x="80" y="80"/>
                  </a:cubicBezTo>
                  <a:cubicBezTo>
                    <a:pt x="40" y="120"/>
                    <a:pt x="1" y="199"/>
                    <a:pt x="1" y="258"/>
                  </a:cubicBezTo>
                  <a:cubicBezTo>
                    <a:pt x="1" y="337"/>
                    <a:pt x="40" y="397"/>
                    <a:pt x="80" y="456"/>
                  </a:cubicBezTo>
                  <a:cubicBezTo>
                    <a:pt x="140" y="496"/>
                    <a:pt x="199" y="516"/>
                    <a:pt x="278" y="516"/>
                  </a:cubicBezTo>
                  <a:cubicBezTo>
                    <a:pt x="339" y="516"/>
                    <a:pt x="418" y="496"/>
                    <a:pt x="458" y="456"/>
                  </a:cubicBezTo>
                  <a:cubicBezTo>
                    <a:pt x="516" y="397"/>
                    <a:pt x="537" y="337"/>
                    <a:pt x="537" y="258"/>
                  </a:cubicBezTo>
                  <a:cubicBezTo>
                    <a:pt x="537" y="199"/>
                    <a:pt x="516" y="120"/>
                    <a:pt x="458" y="80"/>
                  </a:cubicBezTo>
                  <a:cubicBezTo>
                    <a:pt x="418" y="20"/>
                    <a:pt x="339" y="1"/>
                    <a:pt x="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7"/>
            <p:cNvSpPr/>
            <p:nvPr/>
          </p:nvSpPr>
          <p:spPr>
            <a:xfrm>
              <a:off x="3505359" y="1464863"/>
              <a:ext cx="29969" cy="48995"/>
            </a:xfrm>
            <a:custGeom>
              <a:avLst/>
              <a:gdLst/>
              <a:ahLst/>
              <a:cxnLst/>
              <a:rect l="l" t="t" r="r" b="b"/>
              <a:pathLst>
                <a:path w="953" h="1558" extrusionOk="0">
                  <a:moveTo>
                    <a:pt x="668" y="1"/>
                  </a:moveTo>
                  <a:cubicBezTo>
                    <a:pt x="644" y="1"/>
                    <a:pt x="620" y="4"/>
                    <a:pt x="595" y="11"/>
                  </a:cubicBezTo>
                  <a:cubicBezTo>
                    <a:pt x="238" y="109"/>
                    <a:pt x="0" y="427"/>
                    <a:pt x="0" y="784"/>
                  </a:cubicBezTo>
                  <a:cubicBezTo>
                    <a:pt x="0" y="1141"/>
                    <a:pt x="238" y="1458"/>
                    <a:pt x="595" y="1537"/>
                  </a:cubicBezTo>
                  <a:cubicBezTo>
                    <a:pt x="616" y="1558"/>
                    <a:pt x="635" y="1558"/>
                    <a:pt x="656" y="1558"/>
                  </a:cubicBezTo>
                  <a:cubicBezTo>
                    <a:pt x="775" y="1558"/>
                    <a:pt x="894" y="1479"/>
                    <a:pt x="913" y="1360"/>
                  </a:cubicBezTo>
                  <a:cubicBezTo>
                    <a:pt x="952" y="1220"/>
                    <a:pt x="873" y="1061"/>
                    <a:pt x="735" y="1042"/>
                  </a:cubicBezTo>
                  <a:cubicBezTo>
                    <a:pt x="616" y="1003"/>
                    <a:pt x="537" y="903"/>
                    <a:pt x="537" y="784"/>
                  </a:cubicBezTo>
                  <a:cubicBezTo>
                    <a:pt x="537" y="665"/>
                    <a:pt x="616" y="546"/>
                    <a:pt x="735" y="527"/>
                  </a:cubicBezTo>
                  <a:cubicBezTo>
                    <a:pt x="873" y="487"/>
                    <a:pt x="952" y="347"/>
                    <a:pt x="913" y="189"/>
                  </a:cubicBezTo>
                  <a:cubicBezTo>
                    <a:pt x="880" y="75"/>
                    <a:pt x="780" y="1"/>
                    <a:pt x="6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7"/>
            <p:cNvSpPr/>
            <p:nvPr/>
          </p:nvSpPr>
          <p:spPr>
            <a:xfrm>
              <a:off x="3401834" y="1647325"/>
              <a:ext cx="16887" cy="16824"/>
            </a:xfrm>
            <a:custGeom>
              <a:avLst/>
              <a:gdLst/>
              <a:ahLst/>
              <a:cxnLst/>
              <a:rect l="l" t="t" r="r" b="b"/>
              <a:pathLst>
                <a:path w="537" h="535" extrusionOk="0">
                  <a:moveTo>
                    <a:pt x="278" y="0"/>
                  </a:moveTo>
                  <a:cubicBezTo>
                    <a:pt x="199" y="0"/>
                    <a:pt x="140" y="19"/>
                    <a:pt x="80" y="79"/>
                  </a:cubicBezTo>
                  <a:cubicBezTo>
                    <a:pt x="40" y="119"/>
                    <a:pt x="0" y="198"/>
                    <a:pt x="0" y="257"/>
                  </a:cubicBezTo>
                  <a:cubicBezTo>
                    <a:pt x="0" y="336"/>
                    <a:pt x="40" y="397"/>
                    <a:pt x="80" y="455"/>
                  </a:cubicBezTo>
                  <a:cubicBezTo>
                    <a:pt x="140" y="495"/>
                    <a:pt x="199" y="535"/>
                    <a:pt x="278" y="535"/>
                  </a:cubicBezTo>
                  <a:cubicBezTo>
                    <a:pt x="338" y="535"/>
                    <a:pt x="418" y="495"/>
                    <a:pt x="457" y="455"/>
                  </a:cubicBezTo>
                  <a:cubicBezTo>
                    <a:pt x="516" y="397"/>
                    <a:pt x="537" y="336"/>
                    <a:pt x="537" y="257"/>
                  </a:cubicBezTo>
                  <a:cubicBezTo>
                    <a:pt x="537" y="198"/>
                    <a:pt x="516" y="119"/>
                    <a:pt x="457" y="79"/>
                  </a:cubicBezTo>
                  <a:cubicBezTo>
                    <a:pt x="418" y="19"/>
                    <a:pt x="338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7"/>
            <p:cNvSpPr/>
            <p:nvPr/>
          </p:nvSpPr>
          <p:spPr>
            <a:xfrm>
              <a:off x="3356329" y="1647325"/>
              <a:ext cx="16824" cy="16824"/>
            </a:xfrm>
            <a:custGeom>
              <a:avLst/>
              <a:gdLst/>
              <a:ahLst/>
              <a:cxnLst/>
              <a:rect l="l" t="t" r="r" b="b"/>
              <a:pathLst>
                <a:path w="535" h="535" extrusionOk="0">
                  <a:moveTo>
                    <a:pt x="278" y="0"/>
                  </a:moveTo>
                  <a:cubicBezTo>
                    <a:pt x="199" y="0"/>
                    <a:pt x="138" y="19"/>
                    <a:pt x="80" y="79"/>
                  </a:cubicBezTo>
                  <a:cubicBezTo>
                    <a:pt x="40" y="119"/>
                    <a:pt x="0" y="198"/>
                    <a:pt x="0" y="257"/>
                  </a:cubicBezTo>
                  <a:cubicBezTo>
                    <a:pt x="0" y="336"/>
                    <a:pt x="40" y="397"/>
                    <a:pt x="80" y="455"/>
                  </a:cubicBezTo>
                  <a:cubicBezTo>
                    <a:pt x="138" y="495"/>
                    <a:pt x="199" y="535"/>
                    <a:pt x="278" y="535"/>
                  </a:cubicBezTo>
                  <a:cubicBezTo>
                    <a:pt x="337" y="535"/>
                    <a:pt x="416" y="495"/>
                    <a:pt x="456" y="455"/>
                  </a:cubicBezTo>
                  <a:cubicBezTo>
                    <a:pt x="516" y="397"/>
                    <a:pt x="535" y="336"/>
                    <a:pt x="535" y="257"/>
                  </a:cubicBezTo>
                  <a:cubicBezTo>
                    <a:pt x="535" y="198"/>
                    <a:pt x="516" y="119"/>
                    <a:pt x="456" y="79"/>
                  </a:cubicBezTo>
                  <a:cubicBezTo>
                    <a:pt x="416" y="19"/>
                    <a:pt x="337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7"/>
            <p:cNvSpPr/>
            <p:nvPr/>
          </p:nvSpPr>
          <p:spPr>
            <a:xfrm>
              <a:off x="3362556" y="1607386"/>
              <a:ext cx="50536" cy="28995"/>
            </a:xfrm>
            <a:custGeom>
              <a:avLst/>
              <a:gdLst/>
              <a:ahLst/>
              <a:cxnLst/>
              <a:rect l="l" t="t" r="r" b="b"/>
              <a:pathLst>
                <a:path w="1607" h="922" extrusionOk="0">
                  <a:moveTo>
                    <a:pt x="794" y="1"/>
                  </a:moveTo>
                  <a:cubicBezTo>
                    <a:pt x="437" y="1"/>
                    <a:pt x="120" y="239"/>
                    <a:pt x="40" y="575"/>
                  </a:cubicBezTo>
                  <a:cubicBezTo>
                    <a:pt x="1" y="715"/>
                    <a:pt x="80" y="873"/>
                    <a:pt x="218" y="913"/>
                  </a:cubicBezTo>
                  <a:cubicBezTo>
                    <a:pt x="239" y="919"/>
                    <a:pt x="260" y="922"/>
                    <a:pt x="280" y="922"/>
                  </a:cubicBezTo>
                  <a:cubicBezTo>
                    <a:pt x="397" y="922"/>
                    <a:pt x="502" y="832"/>
                    <a:pt x="535" y="715"/>
                  </a:cubicBezTo>
                  <a:cubicBezTo>
                    <a:pt x="575" y="596"/>
                    <a:pt x="675" y="516"/>
                    <a:pt x="794" y="516"/>
                  </a:cubicBezTo>
                  <a:cubicBezTo>
                    <a:pt x="913" y="516"/>
                    <a:pt x="1032" y="596"/>
                    <a:pt x="1051" y="715"/>
                  </a:cubicBezTo>
                  <a:cubicBezTo>
                    <a:pt x="1091" y="834"/>
                    <a:pt x="1191" y="913"/>
                    <a:pt x="1310" y="913"/>
                  </a:cubicBezTo>
                  <a:lnTo>
                    <a:pt x="1368" y="913"/>
                  </a:lnTo>
                  <a:cubicBezTo>
                    <a:pt x="1527" y="873"/>
                    <a:pt x="1606" y="715"/>
                    <a:pt x="1567" y="575"/>
                  </a:cubicBezTo>
                  <a:cubicBezTo>
                    <a:pt x="1468" y="239"/>
                    <a:pt x="1151" y="1"/>
                    <a:pt x="7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7"/>
            <p:cNvSpPr/>
            <p:nvPr/>
          </p:nvSpPr>
          <p:spPr>
            <a:xfrm>
              <a:off x="3212866" y="1503859"/>
              <a:ext cx="16856" cy="16258"/>
            </a:xfrm>
            <a:custGeom>
              <a:avLst/>
              <a:gdLst/>
              <a:ahLst/>
              <a:cxnLst/>
              <a:rect l="l" t="t" r="r" b="b"/>
              <a:pathLst>
                <a:path w="536" h="517" extrusionOk="0">
                  <a:moveTo>
                    <a:pt x="278" y="1"/>
                  </a:moveTo>
                  <a:cubicBezTo>
                    <a:pt x="199" y="1"/>
                    <a:pt x="139" y="20"/>
                    <a:pt x="80" y="80"/>
                  </a:cubicBezTo>
                  <a:cubicBezTo>
                    <a:pt x="40" y="120"/>
                    <a:pt x="1" y="199"/>
                    <a:pt x="1" y="258"/>
                  </a:cubicBezTo>
                  <a:cubicBezTo>
                    <a:pt x="1" y="337"/>
                    <a:pt x="40" y="397"/>
                    <a:pt x="80" y="456"/>
                  </a:cubicBezTo>
                  <a:cubicBezTo>
                    <a:pt x="139" y="496"/>
                    <a:pt x="199" y="516"/>
                    <a:pt x="278" y="516"/>
                  </a:cubicBezTo>
                  <a:cubicBezTo>
                    <a:pt x="337" y="516"/>
                    <a:pt x="416" y="496"/>
                    <a:pt x="456" y="456"/>
                  </a:cubicBezTo>
                  <a:cubicBezTo>
                    <a:pt x="516" y="397"/>
                    <a:pt x="535" y="337"/>
                    <a:pt x="535" y="258"/>
                  </a:cubicBezTo>
                  <a:cubicBezTo>
                    <a:pt x="535" y="199"/>
                    <a:pt x="516" y="120"/>
                    <a:pt x="456" y="80"/>
                  </a:cubicBezTo>
                  <a:cubicBezTo>
                    <a:pt x="416" y="20"/>
                    <a:pt x="337" y="1"/>
                    <a:pt x="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7"/>
            <p:cNvSpPr/>
            <p:nvPr/>
          </p:nvSpPr>
          <p:spPr>
            <a:xfrm>
              <a:off x="3212866" y="1458290"/>
              <a:ext cx="16856" cy="16919"/>
            </a:xfrm>
            <a:custGeom>
              <a:avLst/>
              <a:gdLst/>
              <a:ahLst/>
              <a:cxnLst/>
              <a:rect l="l" t="t" r="r" b="b"/>
              <a:pathLst>
                <a:path w="536" h="538" extrusionOk="0">
                  <a:moveTo>
                    <a:pt x="278" y="1"/>
                  </a:moveTo>
                  <a:cubicBezTo>
                    <a:pt x="199" y="1"/>
                    <a:pt x="139" y="22"/>
                    <a:pt x="80" y="80"/>
                  </a:cubicBezTo>
                  <a:cubicBezTo>
                    <a:pt x="40" y="120"/>
                    <a:pt x="1" y="199"/>
                    <a:pt x="1" y="260"/>
                  </a:cubicBezTo>
                  <a:cubicBezTo>
                    <a:pt x="1" y="339"/>
                    <a:pt x="40" y="398"/>
                    <a:pt x="80" y="458"/>
                  </a:cubicBezTo>
                  <a:cubicBezTo>
                    <a:pt x="139" y="498"/>
                    <a:pt x="199" y="537"/>
                    <a:pt x="278" y="537"/>
                  </a:cubicBezTo>
                  <a:cubicBezTo>
                    <a:pt x="337" y="537"/>
                    <a:pt x="416" y="498"/>
                    <a:pt x="456" y="458"/>
                  </a:cubicBezTo>
                  <a:cubicBezTo>
                    <a:pt x="516" y="398"/>
                    <a:pt x="535" y="339"/>
                    <a:pt x="535" y="260"/>
                  </a:cubicBezTo>
                  <a:cubicBezTo>
                    <a:pt x="535" y="199"/>
                    <a:pt x="516" y="120"/>
                    <a:pt x="456" y="80"/>
                  </a:cubicBezTo>
                  <a:cubicBezTo>
                    <a:pt x="416" y="22"/>
                    <a:pt x="337" y="1"/>
                    <a:pt x="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7"/>
            <p:cNvSpPr/>
            <p:nvPr/>
          </p:nvSpPr>
          <p:spPr>
            <a:xfrm>
              <a:off x="3239659" y="1464863"/>
              <a:ext cx="29969" cy="48995"/>
            </a:xfrm>
            <a:custGeom>
              <a:avLst/>
              <a:gdLst/>
              <a:ahLst/>
              <a:cxnLst/>
              <a:rect l="l" t="t" r="r" b="b"/>
              <a:pathLst>
                <a:path w="953" h="1558" extrusionOk="0">
                  <a:moveTo>
                    <a:pt x="297" y="1"/>
                  </a:moveTo>
                  <a:cubicBezTo>
                    <a:pt x="174" y="1"/>
                    <a:pt x="73" y="75"/>
                    <a:pt x="40" y="189"/>
                  </a:cubicBezTo>
                  <a:cubicBezTo>
                    <a:pt x="1" y="347"/>
                    <a:pt x="101" y="487"/>
                    <a:pt x="239" y="527"/>
                  </a:cubicBezTo>
                  <a:cubicBezTo>
                    <a:pt x="358" y="546"/>
                    <a:pt x="437" y="665"/>
                    <a:pt x="437" y="784"/>
                  </a:cubicBezTo>
                  <a:cubicBezTo>
                    <a:pt x="437" y="903"/>
                    <a:pt x="358" y="1003"/>
                    <a:pt x="239" y="1042"/>
                  </a:cubicBezTo>
                  <a:cubicBezTo>
                    <a:pt x="101" y="1061"/>
                    <a:pt x="1" y="1220"/>
                    <a:pt x="40" y="1360"/>
                  </a:cubicBezTo>
                  <a:cubicBezTo>
                    <a:pt x="80" y="1479"/>
                    <a:pt x="180" y="1558"/>
                    <a:pt x="299" y="1558"/>
                  </a:cubicBezTo>
                  <a:cubicBezTo>
                    <a:pt x="318" y="1558"/>
                    <a:pt x="339" y="1558"/>
                    <a:pt x="378" y="1537"/>
                  </a:cubicBezTo>
                  <a:cubicBezTo>
                    <a:pt x="715" y="1458"/>
                    <a:pt x="953" y="1141"/>
                    <a:pt x="953" y="784"/>
                  </a:cubicBezTo>
                  <a:cubicBezTo>
                    <a:pt x="953" y="427"/>
                    <a:pt x="715" y="109"/>
                    <a:pt x="378" y="11"/>
                  </a:cubicBezTo>
                  <a:cubicBezTo>
                    <a:pt x="351" y="4"/>
                    <a:pt x="324" y="1"/>
                    <a:pt x="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7"/>
            <p:cNvSpPr/>
            <p:nvPr/>
          </p:nvSpPr>
          <p:spPr>
            <a:xfrm>
              <a:off x="3174815" y="1276175"/>
              <a:ext cx="426617" cy="426051"/>
            </a:xfrm>
            <a:custGeom>
              <a:avLst/>
              <a:gdLst/>
              <a:ahLst/>
              <a:cxnLst/>
              <a:rect l="l" t="t" r="r" b="b"/>
              <a:pathLst>
                <a:path w="13566" h="13548" extrusionOk="0">
                  <a:moveTo>
                    <a:pt x="11582" y="913"/>
                  </a:moveTo>
                  <a:lnTo>
                    <a:pt x="11582" y="1587"/>
                  </a:lnTo>
                  <a:lnTo>
                    <a:pt x="11265" y="1905"/>
                  </a:lnTo>
                  <a:lnTo>
                    <a:pt x="11265" y="1230"/>
                  </a:lnTo>
                  <a:lnTo>
                    <a:pt x="11582" y="913"/>
                  </a:lnTo>
                  <a:close/>
                  <a:moveTo>
                    <a:pt x="12634" y="1965"/>
                  </a:moveTo>
                  <a:lnTo>
                    <a:pt x="12317" y="2282"/>
                  </a:lnTo>
                  <a:lnTo>
                    <a:pt x="11643" y="2282"/>
                  </a:lnTo>
                  <a:lnTo>
                    <a:pt x="11960" y="1965"/>
                  </a:lnTo>
                  <a:close/>
                  <a:moveTo>
                    <a:pt x="10730" y="1767"/>
                  </a:moveTo>
                  <a:lnTo>
                    <a:pt x="10730" y="2441"/>
                  </a:lnTo>
                  <a:lnTo>
                    <a:pt x="10413" y="2758"/>
                  </a:lnTo>
                  <a:lnTo>
                    <a:pt x="10413" y="2084"/>
                  </a:lnTo>
                  <a:lnTo>
                    <a:pt x="10730" y="1767"/>
                  </a:lnTo>
                  <a:close/>
                  <a:moveTo>
                    <a:pt x="11781" y="2817"/>
                  </a:moveTo>
                  <a:lnTo>
                    <a:pt x="11463" y="3134"/>
                  </a:lnTo>
                  <a:lnTo>
                    <a:pt x="10789" y="3134"/>
                  </a:lnTo>
                  <a:lnTo>
                    <a:pt x="11106" y="2817"/>
                  </a:lnTo>
                  <a:close/>
                  <a:moveTo>
                    <a:pt x="6783" y="537"/>
                  </a:moveTo>
                  <a:cubicBezTo>
                    <a:pt x="7576" y="537"/>
                    <a:pt x="8231" y="1191"/>
                    <a:pt x="8231" y="1984"/>
                  </a:cubicBezTo>
                  <a:cubicBezTo>
                    <a:pt x="8231" y="2084"/>
                    <a:pt x="8231" y="2163"/>
                    <a:pt x="8211" y="2243"/>
                  </a:cubicBezTo>
                  <a:lnTo>
                    <a:pt x="8211" y="2262"/>
                  </a:lnTo>
                  <a:cubicBezTo>
                    <a:pt x="8152" y="2539"/>
                    <a:pt x="8013" y="2817"/>
                    <a:pt x="7795" y="3015"/>
                  </a:cubicBezTo>
                  <a:cubicBezTo>
                    <a:pt x="7537" y="3293"/>
                    <a:pt x="7161" y="3452"/>
                    <a:pt x="6783" y="3452"/>
                  </a:cubicBezTo>
                  <a:cubicBezTo>
                    <a:pt x="6386" y="3452"/>
                    <a:pt x="6029" y="3293"/>
                    <a:pt x="5752" y="3015"/>
                  </a:cubicBezTo>
                  <a:cubicBezTo>
                    <a:pt x="5534" y="2798"/>
                    <a:pt x="5395" y="2539"/>
                    <a:pt x="5355" y="2262"/>
                  </a:cubicBezTo>
                  <a:lnTo>
                    <a:pt x="5336" y="2243"/>
                  </a:lnTo>
                  <a:cubicBezTo>
                    <a:pt x="5336" y="2163"/>
                    <a:pt x="5315" y="2084"/>
                    <a:pt x="5315" y="1984"/>
                  </a:cubicBezTo>
                  <a:cubicBezTo>
                    <a:pt x="5315" y="1191"/>
                    <a:pt x="5971" y="537"/>
                    <a:pt x="6783" y="537"/>
                  </a:cubicBezTo>
                  <a:close/>
                  <a:moveTo>
                    <a:pt x="8647" y="2658"/>
                  </a:moveTo>
                  <a:cubicBezTo>
                    <a:pt x="9064" y="2857"/>
                    <a:pt x="9441" y="3095"/>
                    <a:pt x="9778" y="3393"/>
                  </a:cubicBezTo>
                  <a:lnTo>
                    <a:pt x="8925" y="4245"/>
                  </a:lnTo>
                  <a:cubicBezTo>
                    <a:pt x="8628" y="3988"/>
                    <a:pt x="8271" y="3769"/>
                    <a:pt x="7894" y="3631"/>
                  </a:cubicBezTo>
                  <a:cubicBezTo>
                    <a:pt x="7993" y="3571"/>
                    <a:pt x="8092" y="3491"/>
                    <a:pt x="8171" y="3393"/>
                  </a:cubicBezTo>
                  <a:cubicBezTo>
                    <a:pt x="8390" y="3174"/>
                    <a:pt x="8549" y="2936"/>
                    <a:pt x="8647" y="2658"/>
                  </a:cubicBezTo>
                  <a:close/>
                  <a:moveTo>
                    <a:pt x="10154" y="3769"/>
                  </a:moveTo>
                  <a:cubicBezTo>
                    <a:pt x="10453" y="4107"/>
                    <a:pt x="10710" y="4483"/>
                    <a:pt x="10889" y="4900"/>
                  </a:cubicBezTo>
                  <a:cubicBezTo>
                    <a:pt x="10492" y="5059"/>
                    <a:pt x="10154" y="5316"/>
                    <a:pt x="9916" y="5673"/>
                  </a:cubicBezTo>
                  <a:cubicBezTo>
                    <a:pt x="9778" y="5276"/>
                    <a:pt x="9560" y="4919"/>
                    <a:pt x="9302" y="4623"/>
                  </a:cubicBezTo>
                  <a:lnTo>
                    <a:pt x="10154" y="3769"/>
                  </a:lnTo>
                  <a:close/>
                  <a:moveTo>
                    <a:pt x="6783" y="5514"/>
                  </a:moveTo>
                  <a:cubicBezTo>
                    <a:pt x="7021" y="5514"/>
                    <a:pt x="7259" y="5594"/>
                    <a:pt x="7457" y="5713"/>
                  </a:cubicBezTo>
                  <a:lnTo>
                    <a:pt x="6685" y="6506"/>
                  </a:lnTo>
                  <a:cubicBezTo>
                    <a:pt x="6566" y="6606"/>
                    <a:pt x="6566" y="6765"/>
                    <a:pt x="6685" y="6863"/>
                  </a:cubicBezTo>
                  <a:cubicBezTo>
                    <a:pt x="6724" y="6923"/>
                    <a:pt x="6804" y="6942"/>
                    <a:pt x="6862" y="6942"/>
                  </a:cubicBezTo>
                  <a:cubicBezTo>
                    <a:pt x="6923" y="6942"/>
                    <a:pt x="7002" y="6923"/>
                    <a:pt x="7042" y="6863"/>
                  </a:cubicBezTo>
                  <a:lnTo>
                    <a:pt x="7835" y="6090"/>
                  </a:lnTo>
                  <a:cubicBezTo>
                    <a:pt x="7973" y="6289"/>
                    <a:pt x="8052" y="6527"/>
                    <a:pt x="8052" y="6784"/>
                  </a:cubicBezTo>
                  <a:cubicBezTo>
                    <a:pt x="8052" y="7479"/>
                    <a:pt x="7478" y="8053"/>
                    <a:pt x="6783" y="8053"/>
                  </a:cubicBezTo>
                  <a:cubicBezTo>
                    <a:pt x="6069" y="8053"/>
                    <a:pt x="5514" y="7479"/>
                    <a:pt x="5514" y="6784"/>
                  </a:cubicBezTo>
                  <a:cubicBezTo>
                    <a:pt x="5514" y="6090"/>
                    <a:pt x="6069" y="5514"/>
                    <a:pt x="6783" y="5514"/>
                  </a:cubicBezTo>
                  <a:close/>
                  <a:moveTo>
                    <a:pt x="1983" y="5316"/>
                  </a:moveTo>
                  <a:cubicBezTo>
                    <a:pt x="2063" y="5316"/>
                    <a:pt x="2163" y="5337"/>
                    <a:pt x="2242" y="5337"/>
                  </a:cubicBezTo>
                  <a:lnTo>
                    <a:pt x="2242" y="5356"/>
                  </a:lnTo>
                  <a:cubicBezTo>
                    <a:pt x="2539" y="5395"/>
                    <a:pt x="2797" y="5535"/>
                    <a:pt x="3015" y="5752"/>
                  </a:cubicBezTo>
                  <a:cubicBezTo>
                    <a:pt x="3292" y="6030"/>
                    <a:pt x="3432" y="6387"/>
                    <a:pt x="3432" y="6784"/>
                  </a:cubicBezTo>
                  <a:cubicBezTo>
                    <a:pt x="3432" y="7161"/>
                    <a:pt x="3292" y="7537"/>
                    <a:pt x="3015" y="7796"/>
                  </a:cubicBezTo>
                  <a:cubicBezTo>
                    <a:pt x="2797" y="8013"/>
                    <a:pt x="2539" y="8153"/>
                    <a:pt x="2242" y="8212"/>
                  </a:cubicBezTo>
                  <a:cubicBezTo>
                    <a:pt x="2163" y="8232"/>
                    <a:pt x="2063" y="8232"/>
                    <a:pt x="1983" y="8232"/>
                  </a:cubicBezTo>
                  <a:cubicBezTo>
                    <a:pt x="1190" y="8232"/>
                    <a:pt x="536" y="7577"/>
                    <a:pt x="536" y="6784"/>
                  </a:cubicBezTo>
                  <a:cubicBezTo>
                    <a:pt x="536" y="5971"/>
                    <a:pt x="1171" y="5316"/>
                    <a:pt x="1983" y="5316"/>
                  </a:cubicBezTo>
                  <a:close/>
                  <a:moveTo>
                    <a:pt x="11563" y="5316"/>
                  </a:moveTo>
                  <a:cubicBezTo>
                    <a:pt x="12357" y="5316"/>
                    <a:pt x="13010" y="5971"/>
                    <a:pt x="13010" y="6784"/>
                  </a:cubicBezTo>
                  <a:cubicBezTo>
                    <a:pt x="13010" y="7161"/>
                    <a:pt x="12852" y="7537"/>
                    <a:pt x="12574" y="7815"/>
                  </a:cubicBezTo>
                  <a:cubicBezTo>
                    <a:pt x="12317" y="8073"/>
                    <a:pt x="11939" y="8232"/>
                    <a:pt x="11563" y="8232"/>
                  </a:cubicBezTo>
                  <a:cubicBezTo>
                    <a:pt x="11463" y="8232"/>
                    <a:pt x="11384" y="8232"/>
                    <a:pt x="11305" y="8212"/>
                  </a:cubicBezTo>
                  <a:lnTo>
                    <a:pt x="11286" y="8212"/>
                  </a:lnTo>
                  <a:cubicBezTo>
                    <a:pt x="11008" y="8153"/>
                    <a:pt x="10730" y="8013"/>
                    <a:pt x="10532" y="7815"/>
                  </a:cubicBezTo>
                  <a:cubicBezTo>
                    <a:pt x="10254" y="7537"/>
                    <a:pt x="10096" y="7161"/>
                    <a:pt x="10096" y="6784"/>
                  </a:cubicBezTo>
                  <a:cubicBezTo>
                    <a:pt x="10096" y="5971"/>
                    <a:pt x="10749" y="5316"/>
                    <a:pt x="11563" y="5316"/>
                  </a:cubicBezTo>
                  <a:close/>
                  <a:moveTo>
                    <a:pt x="3630" y="7894"/>
                  </a:moveTo>
                  <a:cubicBezTo>
                    <a:pt x="3967" y="8827"/>
                    <a:pt x="4720" y="9581"/>
                    <a:pt x="5653" y="9917"/>
                  </a:cubicBezTo>
                  <a:cubicBezTo>
                    <a:pt x="5553" y="9996"/>
                    <a:pt x="5455" y="10076"/>
                    <a:pt x="5376" y="10155"/>
                  </a:cubicBezTo>
                  <a:cubicBezTo>
                    <a:pt x="5157" y="10374"/>
                    <a:pt x="4998" y="10631"/>
                    <a:pt x="4900" y="10890"/>
                  </a:cubicBezTo>
                  <a:cubicBezTo>
                    <a:pt x="3908" y="10453"/>
                    <a:pt x="3094" y="9639"/>
                    <a:pt x="2639" y="8648"/>
                  </a:cubicBezTo>
                  <a:cubicBezTo>
                    <a:pt x="2916" y="8549"/>
                    <a:pt x="3173" y="8391"/>
                    <a:pt x="3392" y="8172"/>
                  </a:cubicBezTo>
                  <a:cubicBezTo>
                    <a:pt x="3472" y="8093"/>
                    <a:pt x="3551" y="7994"/>
                    <a:pt x="3630" y="7894"/>
                  </a:cubicBezTo>
                  <a:close/>
                  <a:moveTo>
                    <a:pt x="6764" y="3967"/>
                  </a:moveTo>
                  <a:cubicBezTo>
                    <a:pt x="7438" y="3967"/>
                    <a:pt x="8073" y="4205"/>
                    <a:pt x="8549" y="4623"/>
                  </a:cubicBezTo>
                  <a:lnTo>
                    <a:pt x="7835" y="5337"/>
                  </a:lnTo>
                  <a:cubicBezTo>
                    <a:pt x="7537" y="5118"/>
                    <a:pt x="7180" y="4980"/>
                    <a:pt x="6783" y="4980"/>
                  </a:cubicBezTo>
                  <a:cubicBezTo>
                    <a:pt x="5791" y="4980"/>
                    <a:pt x="4979" y="5792"/>
                    <a:pt x="4979" y="6784"/>
                  </a:cubicBezTo>
                  <a:cubicBezTo>
                    <a:pt x="4979" y="7775"/>
                    <a:pt x="5791" y="8589"/>
                    <a:pt x="6783" y="8589"/>
                  </a:cubicBezTo>
                  <a:cubicBezTo>
                    <a:pt x="7775" y="8589"/>
                    <a:pt x="8568" y="7775"/>
                    <a:pt x="8568" y="6784"/>
                  </a:cubicBezTo>
                  <a:cubicBezTo>
                    <a:pt x="8568" y="6387"/>
                    <a:pt x="8449" y="6011"/>
                    <a:pt x="8211" y="5713"/>
                  </a:cubicBezTo>
                  <a:lnTo>
                    <a:pt x="8925" y="4999"/>
                  </a:lnTo>
                  <a:cubicBezTo>
                    <a:pt x="9342" y="5475"/>
                    <a:pt x="9580" y="6090"/>
                    <a:pt x="9580" y="6784"/>
                  </a:cubicBezTo>
                  <a:cubicBezTo>
                    <a:pt x="9580" y="7161"/>
                    <a:pt x="9501" y="7537"/>
                    <a:pt x="9342" y="7894"/>
                  </a:cubicBezTo>
                  <a:cubicBezTo>
                    <a:pt x="9282" y="8034"/>
                    <a:pt x="9342" y="8192"/>
                    <a:pt x="9480" y="8251"/>
                  </a:cubicBezTo>
                  <a:cubicBezTo>
                    <a:pt x="9517" y="8267"/>
                    <a:pt x="9553" y="8275"/>
                    <a:pt x="9588" y="8275"/>
                  </a:cubicBezTo>
                  <a:cubicBezTo>
                    <a:pt x="9687" y="8275"/>
                    <a:pt x="9774" y="8215"/>
                    <a:pt x="9818" y="8113"/>
                  </a:cubicBezTo>
                  <a:cubicBezTo>
                    <a:pt x="9858" y="8034"/>
                    <a:pt x="9877" y="7954"/>
                    <a:pt x="9916" y="7894"/>
                  </a:cubicBezTo>
                  <a:cubicBezTo>
                    <a:pt x="9977" y="7994"/>
                    <a:pt x="10056" y="8093"/>
                    <a:pt x="10154" y="8172"/>
                  </a:cubicBezTo>
                  <a:cubicBezTo>
                    <a:pt x="10373" y="8391"/>
                    <a:pt x="10611" y="8549"/>
                    <a:pt x="10889" y="8648"/>
                  </a:cubicBezTo>
                  <a:cubicBezTo>
                    <a:pt x="10432" y="9639"/>
                    <a:pt x="9639" y="10453"/>
                    <a:pt x="8628" y="10890"/>
                  </a:cubicBezTo>
                  <a:cubicBezTo>
                    <a:pt x="8489" y="10493"/>
                    <a:pt x="8231" y="10155"/>
                    <a:pt x="7874" y="9917"/>
                  </a:cubicBezTo>
                  <a:cubicBezTo>
                    <a:pt x="7973" y="9898"/>
                    <a:pt x="8073" y="9858"/>
                    <a:pt x="8152" y="9819"/>
                  </a:cubicBezTo>
                  <a:cubicBezTo>
                    <a:pt x="8290" y="9739"/>
                    <a:pt x="8350" y="9600"/>
                    <a:pt x="8290" y="9462"/>
                  </a:cubicBezTo>
                  <a:cubicBezTo>
                    <a:pt x="8247" y="9359"/>
                    <a:pt x="8149" y="9300"/>
                    <a:pt x="8044" y="9300"/>
                  </a:cubicBezTo>
                  <a:cubicBezTo>
                    <a:pt x="8007" y="9300"/>
                    <a:pt x="7970" y="9307"/>
                    <a:pt x="7933" y="9322"/>
                  </a:cubicBezTo>
                  <a:cubicBezTo>
                    <a:pt x="7576" y="9501"/>
                    <a:pt x="7180" y="9581"/>
                    <a:pt x="6764" y="9581"/>
                  </a:cubicBezTo>
                  <a:cubicBezTo>
                    <a:pt x="5217" y="9581"/>
                    <a:pt x="3967" y="8331"/>
                    <a:pt x="3967" y="6784"/>
                  </a:cubicBezTo>
                  <a:cubicBezTo>
                    <a:pt x="3967" y="5237"/>
                    <a:pt x="5217" y="3967"/>
                    <a:pt x="6764" y="3967"/>
                  </a:cubicBezTo>
                  <a:close/>
                  <a:moveTo>
                    <a:pt x="6764" y="10115"/>
                  </a:moveTo>
                  <a:cubicBezTo>
                    <a:pt x="7576" y="10115"/>
                    <a:pt x="8231" y="10771"/>
                    <a:pt x="8231" y="11564"/>
                  </a:cubicBezTo>
                  <a:cubicBezTo>
                    <a:pt x="8231" y="12357"/>
                    <a:pt x="7576" y="13011"/>
                    <a:pt x="6764" y="13011"/>
                  </a:cubicBezTo>
                  <a:cubicBezTo>
                    <a:pt x="6386" y="13011"/>
                    <a:pt x="6010" y="12873"/>
                    <a:pt x="5733" y="12595"/>
                  </a:cubicBezTo>
                  <a:cubicBezTo>
                    <a:pt x="5474" y="12318"/>
                    <a:pt x="5315" y="11961"/>
                    <a:pt x="5315" y="11564"/>
                  </a:cubicBezTo>
                  <a:cubicBezTo>
                    <a:pt x="5315" y="11485"/>
                    <a:pt x="5315" y="11385"/>
                    <a:pt x="5336" y="11305"/>
                  </a:cubicBezTo>
                  <a:cubicBezTo>
                    <a:pt x="5395" y="11009"/>
                    <a:pt x="5534" y="10750"/>
                    <a:pt x="5733" y="10533"/>
                  </a:cubicBezTo>
                  <a:cubicBezTo>
                    <a:pt x="6010" y="10255"/>
                    <a:pt x="6386" y="10115"/>
                    <a:pt x="6764" y="10115"/>
                  </a:cubicBezTo>
                  <a:close/>
                  <a:moveTo>
                    <a:pt x="6783" y="1"/>
                  </a:moveTo>
                  <a:cubicBezTo>
                    <a:pt x="5693" y="1"/>
                    <a:pt x="4800" y="894"/>
                    <a:pt x="4800" y="1984"/>
                  </a:cubicBezTo>
                  <a:lnTo>
                    <a:pt x="4800" y="2124"/>
                  </a:lnTo>
                  <a:cubicBezTo>
                    <a:pt x="4543" y="2222"/>
                    <a:pt x="4305" y="2362"/>
                    <a:pt x="4086" y="2500"/>
                  </a:cubicBezTo>
                  <a:cubicBezTo>
                    <a:pt x="3967" y="2579"/>
                    <a:pt x="3927" y="2738"/>
                    <a:pt x="4006" y="2857"/>
                  </a:cubicBezTo>
                  <a:cubicBezTo>
                    <a:pt x="4046" y="2936"/>
                    <a:pt x="4125" y="2976"/>
                    <a:pt x="4225" y="2976"/>
                  </a:cubicBezTo>
                  <a:cubicBezTo>
                    <a:pt x="4265" y="2976"/>
                    <a:pt x="4324" y="2976"/>
                    <a:pt x="4363" y="2936"/>
                  </a:cubicBezTo>
                  <a:cubicBezTo>
                    <a:pt x="4543" y="2838"/>
                    <a:pt x="4720" y="2738"/>
                    <a:pt x="4900" y="2658"/>
                  </a:cubicBezTo>
                  <a:cubicBezTo>
                    <a:pt x="4998" y="2936"/>
                    <a:pt x="5157" y="3174"/>
                    <a:pt x="5376" y="3393"/>
                  </a:cubicBezTo>
                  <a:cubicBezTo>
                    <a:pt x="5455" y="3472"/>
                    <a:pt x="5553" y="3571"/>
                    <a:pt x="5653" y="3631"/>
                  </a:cubicBezTo>
                  <a:cubicBezTo>
                    <a:pt x="4720" y="3967"/>
                    <a:pt x="3967" y="4721"/>
                    <a:pt x="3630" y="5673"/>
                  </a:cubicBezTo>
                  <a:cubicBezTo>
                    <a:pt x="3551" y="5554"/>
                    <a:pt x="3472" y="5456"/>
                    <a:pt x="3392" y="5376"/>
                  </a:cubicBezTo>
                  <a:cubicBezTo>
                    <a:pt x="3173" y="5157"/>
                    <a:pt x="2916" y="4999"/>
                    <a:pt x="2639" y="4900"/>
                  </a:cubicBezTo>
                  <a:cubicBezTo>
                    <a:pt x="2718" y="4761"/>
                    <a:pt x="2797" y="4602"/>
                    <a:pt x="2877" y="4464"/>
                  </a:cubicBezTo>
                  <a:cubicBezTo>
                    <a:pt x="2956" y="4345"/>
                    <a:pt x="2916" y="4186"/>
                    <a:pt x="2777" y="4107"/>
                  </a:cubicBezTo>
                  <a:cubicBezTo>
                    <a:pt x="2734" y="4079"/>
                    <a:pt x="2687" y="4066"/>
                    <a:pt x="2641" y="4066"/>
                  </a:cubicBezTo>
                  <a:cubicBezTo>
                    <a:pt x="2555" y="4066"/>
                    <a:pt x="2471" y="4109"/>
                    <a:pt x="2420" y="4186"/>
                  </a:cubicBezTo>
                  <a:cubicBezTo>
                    <a:pt x="2301" y="4385"/>
                    <a:pt x="2202" y="4583"/>
                    <a:pt x="2123" y="4800"/>
                  </a:cubicBezTo>
                  <a:lnTo>
                    <a:pt x="1983" y="4800"/>
                  </a:lnTo>
                  <a:cubicBezTo>
                    <a:pt x="893" y="4800"/>
                    <a:pt x="0" y="5694"/>
                    <a:pt x="0" y="6784"/>
                  </a:cubicBezTo>
                  <a:cubicBezTo>
                    <a:pt x="0" y="7875"/>
                    <a:pt x="893" y="8767"/>
                    <a:pt x="1983" y="8767"/>
                  </a:cubicBezTo>
                  <a:cubicBezTo>
                    <a:pt x="2023" y="8767"/>
                    <a:pt x="2083" y="8767"/>
                    <a:pt x="2123" y="8748"/>
                  </a:cubicBezTo>
                  <a:cubicBezTo>
                    <a:pt x="2639" y="9957"/>
                    <a:pt x="3591" y="10909"/>
                    <a:pt x="4800" y="11424"/>
                  </a:cubicBezTo>
                  <a:cubicBezTo>
                    <a:pt x="4781" y="11464"/>
                    <a:pt x="4781" y="11524"/>
                    <a:pt x="4781" y="11564"/>
                  </a:cubicBezTo>
                  <a:cubicBezTo>
                    <a:pt x="4781" y="12099"/>
                    <a:pt x="4998" y="12595"/>
                    <a:pt x="5376" y="12971"/>
                  </a:cubicBezTo>
                  <a:cubicBezTo>
                    <a:pt x="5733" y="13349"/>
                    <a:pt x="6248" y="13547"/>
                    <a:pt x="6764" y="13547"/>
                  </a:cubicBezTo>
                  <a:cubicBezTo>
                    <a:pt x="7854" y="13547"/>
                    <a:pt x="8747" y="12654"/>
                    <a:pt x="8747" y="11564"/>
                  </a:cubicBezTo>
                  <a:lnTo>
                    <a:pt x="8747" y="11424"/>
                  </a:lnTo>
                  <a:cubicBezTo>
                    <a:pt x="9956" y="10909"/>
                    <a:pt x="10908" y="9957"/>
                    <a:pt x="11424" y="8748"/>
                  </a:cubicBezTo>
                  <a:cubicBezTo>
                    <a:pt x="11463" y="8767"/>
                    <a:pt x="11503" y="8767"/>
                    <a:pt x="11563" y="8767"/>
                  </a:cubicBezTo>
                  <a:cubicBezTo>
                    <a:pt x="12653" y="8767"/>
                    <a:pt x="13547" y="7875"/>
                    <a:pt x="13547" y="6784"/>
                  </a:cubicBezTo>
                  <a:cubicBezTo>
                    <a:pt x="13547" y="5694"/>
                    <a:pt x="12653" y="4800"/>
                    <a:pt x="11563" y="4800"/>
                  </a:cubicBezTo>
                  <a:lnTo>
                    <a:pt x="11424" y="4800"/>
                  </a:lnTo>
                  <a:cubicBezTo>
                    <a:pt x="11246" y="4385"/>
                    <a:pt x="11008" y="4007"/>
                    <a:pt x="10749" y="3650"/>
                  </a:cubicBezTo>
                  <a:lnTo>
                    <a:pt x="11582" y="3650"/>
                  </a:lnTo>
                  <a:cubicBezTo>
                    <a:pt x="11643" y="3650"/>
                    <a:pt x="11722" y="3631"/>
                    <a:pt x="11762" y="3571"/>
                  </a:cubicBezTo>
                  <a:lnTo>
                    <a:pt x="13467" y="1886"/>
                  </a:lnTo>
                  <a:cubicBezTo>
                    <a:pt x="13547" y="1806"/>
                    <a:pt x="13566" y="1706"/>
                    <a:pt x="13526" y="1608"/>
                  </a:cubicBezTo>
                  <a:cubicBezTo>
                    <a:pt x="13486" y="1508"/>
                    <a:pt x="13388" y="1429"/>
                    <a:pt x="13269" y="1429"/>
                  </a:cubicBezTo>
                  <a:lnTo>
                    <a:pt x="12119" y="1429"/>
                  </a:lnTo>
                  <a:lnTo>
                    <a:pt x="12119" y="278"/>
                  </a:lnTo>
                  <a:cubicBezTo>
                    <a:pt x="12119" y="159"/>
                    <a:pt x="12039" y="61"/>
                    <a:pt x="11939" y="21"/>
                  </a:cubicBezTo>
                  <a:cubicBezTo>
                    <a:pt x="11906" y="8"/>
                    <a:pt x="11873" y="1"/>
                    <a:pt x="11841" y="1"/>
                  </a:cubicBezTo>
                  <a:cubicBezTo>
                    <a:pt x="11776" y="1"/>
                    <a:pt x="11714" y="27"/>
                    <a:pt x="11662" y="80"/>
                  </a:cubicBezTo>
                  <a:lnTo>
                    <a:pt x="9977" y="1786"/>
                  </a:lnTo>
                  <a:cubicBezTo>
                    <a:pt x="9916" y="1825"/>
                    <a:pt x="9897" y="1886"/>
                    <a:pt x="9897" y="1965"/>
                  </a:cubicBezTo>
                  <a:lnTo>
                    <a:pt x="9897" y="2798"/>
                  </a:lnTo>
                  <a:cubicBezTo>
                    <a:pt x="9540" y="2539"/>
                    <a:pt x="9163" y="2301"/>
                    <a:pt x="8747" y="2124"/>
                  </a:cubicBezTo>
                  <a:cubicBezTo>
                    <a:pt x="8766" y="2084"/>
                    <a:pt x="8766" y="2044"/>
                    <a:pt x="8766" y="1984"/>
                  </a:cubicBezTo>
                  <a:cubicBezTo>
                    <a:pt x="8766" y="894"/>
                    <a:pt x="7874" y="1"/>
                    <a:pt x="67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37"/>
          <p:cNvGrpSpPr/>
          <p:nvPr/>
        </p:nvGrpSpPr>
        <p:grpSpPr>
          <a:xfrm>
            <a:off x="1387525" y="2626638"/>
            <a:ext cx="427277" cy="425393"/>
            <a:chOff x="1049250" y="1276175"/>
            <a:chExt cx="427277" cy="425393"/>
          </a:xfrm>
        </p:grpSpPr>
        <p:sp>
          <p:nvSpPr>
            <p:cNvPr id="2625" name="Google Shape;2625;p37"/>
            <p:cNvSpPr/>
            <p:nvPr/>
          </p:nvSpPr>
          <p:spPr>
            <a:xfrm>
              <a:off x="1118497" y="1465178"/>
              <a:ext cx="180917" cy="134124"/>
            </a:xfrm>
            <a:custGeom>
              <a:avLst/>
              <a:gdLst/>
              <a:ahLst/>
              <a:cxnLst/>
              <a:rect l="l" t="t" r="r" b="b"/>
              <a:pathLst>
                <a:path w="5753" h="4265" extrusionOk="0">
                  <a:moveTo>
                    <a:pt x="2103" y="1"/>
                  </a:moveTo>
                  <a:lnTo>
                    <a:pt x="1" y="3650"/>
                  </a:lnTo>
                  <a:lnTo>
                    <a:pt x="1072" y="4264"/>
                  </a:lnTo>
                  <a:lnTo>
                    <a:pt x="3947" y="1607"/>
                  </a:lnTo>
                  <a:lnTo>
                    <a:pt x="4681" y="2381"/>
                  </a:lnTo>
                  <a:cubicBezTo>
                    <a:pt x="4793" y="2481"/>
                    <a:pt x="4930" y="2534"/>
                    <a:pt x="5070" y="2534"/>
                  </a:cubicBezTo>
                  <a:cubicBezTo>
                    <a:pt x="5152" y="2534"/>
                    <a:pt x="5235" y="2516"/>
                    <a:pt x="5316" y="2479"/>
                  </a:cubicBezTo>
                  <a:cubicBezTo>
                    <a:pt x="5652" y="2321"/>
                    <a:pt x="5752" y="1884"/>
                    <a:pt x="5514" y="1607"/>
                  </a:cubicBezTo>
                  <a:lnTo>
                    <a:pt x="4443" y="318"/>
                  </a:lnTo>
                  <a:cubicBezTo>
                    <a:pt x="4264" y="120"/>
                    <a:pt x="4026" y="1"/>
                    <a:pt x="3748" y="1"/>
                  </a:cubicBezTo>
                  <a:close/>
                </a:path>
              </a:pathLst>
            </a:custGeom>
            <a:solidFill>
              <a:srgbClr val="FFD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7"/>
            <p:cNvSpPr/>
            <p:nvPr/>
          </p:nvSpPr>
          <p:spPr>
            <a:xfrm>
              <a:off x="1150920" y="1465178"/>
              <a:ext cx="249536" cy="224598"/>
            </a:xfrm>
            <a:custGeom>
              <a:avLst/>
              <a:gdLst/>
              <a:ahLst/>
              <a:cxnLst/>
              <a:rect l="l" t="t" r="r" b="b"/>
              <a:pathLst>
                <a:path w="7935" h="7142" extrusionOk="0">
                  <a:moveTo>
                    <a:pt x="5216" y="1"/>
                  </a:moveTo>
                  <a:cubicBezTo>
                    <a:pt x="4978" y="1"/>
                    <a:pt x="4740" y="80"/>
                    <a:pt x="4582" y="258"/>
                  </a:cubicBezTo>
                  <a:lnTo>
                    <a:pt x="3868" y="874"/>
                  </a:lnTo>
                  <a:lnTo>
                    <a:pt x="4483" y="1607"/>
                  </a:lnTo>
                  <a:cubicBezTo>
                    <a:pt x="4721" y="1884"/>
                    <a:pt x="4621" y="2321"/>
                    <a:pt x="4285" y="2479"/>
                  </a:cubicBezTo>
                  <a:cubicBezTo>
                    <a:pt x="4204" y="2516"/>
                    <a:pt x="4121" y="2534"/>
                    <a:pt x="4039" y="2534"/>
                  </a:cubicBezTo>
                  <a:cubicBezTo>
                    <a:pt x="3899" y="2534"/>
                    <a:pt x="3762" y="2481"/>
                    <a:pt x="3650" y="2381"/>
                  </a:cubicBezTo>
                  <a:lnTo>
                    <a:pt x="2955" y="1646"/>
                  </a:lnTo>
                  <a:lnTo>
                    <a:pt x="1964" y="2479"/>
                  </a:lnTo>
                  <a:lnTo>
                    <a:pt x="80" y="4245"/>
                  </a:lnTo>
                  <a:cubicBezTo>
                    <a:pt x="1" y="4404"/>
                    <a:pt x="20" y="4602"/>
                    <a:pt x="160" y="4761"/>
                  </a:cubicBezTo>
                  <a:cubicBezTo>
                    <a:pt x="255" y="4868"/>
                    <a:pt x="392" y="4922"/>
                    <a:pt x="528" y="4922"/>
                  </a:cubicBezTo>
                  <a:cubicBezTo>
                    <a:pt x="645" y="4922"/>
                    <a:pt x="761" y="4882"/>
                    <a:pt x="853" y="4800"/>
                  </a:cubicBezTo>
                  <a:lnTo>
                    <a:pt x="853" y="4800"/>
                  </a:lnTo>
                  <a:cubicBezTo>
                    <a:pt x="655" y="4978"/>
                    <a:pt x="636" y="5295"/>
                    <a:pt x="813" y="5494"/>
                  </a:cubicBezTo>
                  <a:cubicBezTo>
                    <a:pt x="910" y="5601"/>
                    <a:pt x="1041" y="5656"/>
                    <a:pt x="1176" y="5656"/>
                  </a:cubicBezTo>
                  <a:cubicBezTo>
                    <a:pt x="1290" y="5656"/>
                    <a:pt x="1407" y="5616"/>
                    <a:pt x="1508" y="5533"/>
                  </a:cubicBezTo>
                  <a:lnTo>
                    <a:pt x="1508" y="5533"/>
                  </a:lnTo>
                  <a:cubicBezTo>
                    <a:pt x="1289" y="5713"/>
                    <a:pt x="1270" y="6030"/>
                    <a:pt x="1448" y="6228"/>
                  </a:cubicBezTo>
                  <a:cubicBezTo>
                    <a:pt x="1555" y="6335"/>
                    <a:pt x="1691" y="6390"/>
                    <a:pt x="1827" y="6390"/>
                  </a:cubicBezTo>
                  <a:cubicBezTo>
                    <a:pt x="1944" y="6390"/>
                    <a:pt x="2062" y="6350"/>
                    <a:pt x="2162" y="6268"/>
                  </a:cubicBezTo>
                  <a:lnTo>
                    <a:pt x="2162" y="6268"/>
                  </a:lnTo>
                  <a:cubicBezTo>
                    <a:pt x="1945" y="6446"/>
                    <a:pt x="1924" y="6763"/>
                    <a:pt x="2103" y="6961"/>
                  </a:cubicBezTo>
                  <a:cubicBezTo>
                    <a:pt x="2201" y="7082"/>
                    <a:pt x="2341" y="7142"/>
                    <a:pt x="2480" y="7142"/>
                  </a:cubicBezTo>
                  <a:cubicBezTo>
                    <a:pt x="2594" y="7142"/>
                    <a:pt x="2707" y="7102"/>
                    <a:pt x="2797" y="7022"/>
                  </a:cubicBezTo>
                  <a:lnTo>
                    <a:pt x="3531" y="6366"/>
                  </a:lnTo>
                  <a:lnTo>
                    <a:pt x="7934" y="3550"/>
                  </a:lnTo>
                  <a:lnTo>
                    <a:pt x="5970" y="1"/>
                  </a:lnTo>
                  <a:close/>
                </a:path>
              </a:pathLst>
            </a:custGeom>
            <a:solidFill>
              <a:srgbClr val="FFB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37"/>
            <p:cNvSpPr/>
            <p:nvPr/>
          </p:nvSpPr>
          <p:spPr>
            <a:xfrm>
              <a:off x="1334290" y="1422786"/>
              <a:ext cx="132268" cy="165288"/>
            </a:xfrm>
            <a:custGeom>
              <a:avLst/>
              <a:gdLst/>
              <a:ahLst/>
              <a:cxnLst/>
              <a:rect l="l" t="t" r="r" b="b"/>
              <a:pathLst>
                <a:path w="4206" h="5256" extrusionOk="0">
                  <a:moveTo>
                    <a:pt x="1765" y="0"/>
                  </a:moveTo>
                  <a:lnTo>
                    <a:pt x="1" y="1032"/>
                  </a:lnTo>
                  <a:lnTo>
                    <a:pt x="2439" y="5255"/>
                  </a:lnTo>
                  <a:lnTo>
                    <a:pt x="4205" y="4244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37"/>
            <p:cNvSpPr/>
            <p:nvPr/>
          </p:nvSpPr>
          <p:spPr>
            <a:xfrm>
              <a:off x="1057363" y="1422786"/>
              <a:ext cx="132866" cy="165288"/>
            </a:xfrm>
            <a:custGeom>
              <a:avLst/>
              <a:gdLst/>
              <a:ahLst/>
              <a:cxnLst/>
              <a:rect l="l" t="t" r="r" b="b"/>
              <a:pathLst>
                <a:path w="4225" h="5256" extrusionOk="0">
                  <a:moveTo>
                    <a:pt x="2440" y="0"/>
                  </a:moveTo>
                  <a:lnTo>
                    <a:pt x="1" y="4244"/>
                  </a:lnTo>
                  <a:lnTo>
                    <a:pt x="1786" y="5255"/>
                  </a:lnTo>
                  <a:lnTo>
                    <a:pt x="4225" y="1032"/>
                  </a:lnTo>
                  <a:lnTo>
                    <a:pt x="24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37"/>
            <p:cNvSpPr/>
            <p:nvPr/>
          </p:nvSpPr>
          <p:spPr>
            <a:xfrm>
              <a:off x="1260703" y="1651350"/>
              <a:ext cx="44938" cy="42423"/>
            </a:xfrm>
            <a:custGeom>
              <a:avLst/>
              <a:gdLst/>
              <a:ahLst/>
              <a:cxnLst/>
              <a:rect l="l" t="t" r="r" b="b"/>
              <a:pathLst>
                <a:path w="1429" h="1349" extrusionOk="0">
                  <a:moveTo>
                    <a:pt x="556" y="1"/>
                  </a:moveTo>
                  <a:cubicBezTo>
                    <a:pt x="427" y="1"/>
                    <a:pt x="298" y="51"/>
                    <a:pt x="199" y="150"/>
                  </a:cubicBezTo>
                  <a:cubicBezTo>
                    <a:pt x="0" y="348"/>
                    <a:pt x="0" y="665"/>
                    <a:pt x="199" y="864"/>
                  </a:cubicBezTo>
                  <a:lnTo>
                    <a:pt x="535" y="1200"/>
                  </a:lnTo>
                  <a:cubicBezTo>
                    <a:pt x="634" y="1299"/>
                    <a:pt x="763" y="1349"/>
                    <a:pt x="892" y="1349"/>
                  </a:cubicBezTo>
                  <a:cubicBezTo>
                    <a:pt x="1021" y="1349"/>
                    <a:pt x="1150" y="1299"/>
                    <a:pt x="1249" y="1200"/>
                  </a:cubicBezTo>
                  <a:cubicBezTo>
                    <a:pt x="1428" y="1002"/>
                    <a:pt x="1428" y="684"/>
                    <a:pt x="1249" y="486"/>
                  </a:cubicBezTo>
                  <a:lnTo>
                    <a:pt x="913" y="150"/>
                  </a:lnTo>
                  <a:cubicBezTo>
                    <a:pt x="814" y="51"/>
                    <a:pt x="685" y="1"/>
                    <a:pt x="556" y="1"/>
                  </a:cubicBezTo>
                  <a:close/>
                </a:path>
              </a:pathLst>
            </a:custGeom>
            <a:solidFill>
              <a:srgbClr val="FFD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37"/>
            <p:cNvSpPr/>
            <p:nvPr/>
          </p:nvSpPr>
          <p:spPr>
            <a:xfrm>
              <a:off x="1283156" y="1628927"/>
              <a:ext cx="44938" cy="42391"/>
            </a:xfrm>
            <a:custGeom>
              <a:avLst/>
              <a:gdLst/>
              <a:ahLst/>
              <a:cxnLst/>
              <a:rect l="l" t="t" r="r" b="b"/>
              <a:pathLst>
                <a:path w="1429" h="1348" extrusionOk="0">
                  <a:moveTo>
                    <a:pt x="538" y="0"/>
                  </a:moveTo>
                  <a:cubicBezTo>
                    <a:pt x="411" y="0"/>
                    <a:pt x="288" y="50"/>
                    <a:pt x="199" y="149"/>
                  </a:cubicBezTo>
                  <a:cubicBezTo>
                    <a:pt x="0" y="347"/>
                    <a:pt x="0" y="664"/>
                    <a:pt x="199" y="863"/>
                  </a:cubicBezTo>
                  <a:lnTo>
                    <a:pt x="535" y="1199"/>
                  </a:lnTo>
                  <a:cubicBezTo>
                    <a:pt x="625" y="1298"/>
                    <a:pt x="749" y="1348"/>
                    <a:pt x="875" y="1348"/>
                  </a:cubicBezTo>
                  <a:cubicBezTo>
                    <a:pt x="1002" y="1348"/>
                    <a:pt x="1131" y="1298"/>
                    <a:pt x="1230" y="1199"/>
                  </a:cubicBezTo>
                  <a:cubicBezTo>
                    <a:pt x="1428" y="1001"/>
                    <a:pt x="1428" y="683"/>
                    <a:pt x="1230" y="485"/>
                  </a:cubicBezTo>
                  <a:lnTo>
                    <a:pt x="892" y="149"/>
                  </a:lnTo>
                  <a:cubicBezTo>
                    <a:pt x="793" y="50"/>
                    <a:pt x="664" y="0"/>
                    <a:pt x="538" y="0"/>
                  </a:cubicBezTo>
                  <a:close/>
                </a:path>
              </a:pathLst>
            </a:custGeom>
            <a:solidFill>
              <a:srgbClr val="FFD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37"/>
            <p:cNvSpPr/>
            <p:nvPr/>
          </p:nvSpPr>
          <p:spPr>
            <a:xfrm>
              <a:off x="1304949" y="1606474"/>
              <a:ext cx="45599" cy="42391"/>
            </a:xfrm>
            <a:custGeom>
              <a:avLst/>
              <a:gdLst/>
              <a:ahLst/>
              <a:cxnLst/>
              <a:rect l="l" t="t" r="r" b="b"/>
              <a:pathLst>
                <a:path w="1450" h="1348" extrusionOk="0">
                  <a:moveTo>
                    <a:pt x="556" y="0"/>
                  </a:moveTo>
                  <a:cubicBezTo>
                    <a:pt x="427" y="0"/>
                    <a:pt x="298" y="50"/>
                    <a:pt x="199" y="149"/>
                  </a:cubicBezTo>
                  <a:cubicBezTo>
                    <a:pt x="1" y="347"/>
                    <a:pt x="1" y="664"/>
                    <a:pt x="199" y="863"/>
                  </a:cubicBezTo>
                  <a:lnTo>
                    <a:pt x="537" y="1199"/>
                  </a:lnTo>
                  <a:cubicBezTo>
                    <a:pt x="636" y="1298"/>
                    <a:pt x="765" y="1348"/>
                    <a:pt x="894" y="1348"/>
                  </a:cubicBezTo>
                  <a:cubicBezTo>
                    <a:pt x="1023" y="1348"/>
                    <a:pt x="1152" y="1298"/>
                    <a:pt x="1251" y="1199"/>
                  </a:cubicBezTo>
                  <a:cubicBezTo>
                    <a:pt x="1449" y="1001"/>
                    <a:pt x="1449" y="683"/>
                    <a:pt x="1251" y="485"/>
                  </a:cubicBezTo>
                  <a:lnTo>
                    <a:pt x="913" y="149"/>
                  </a:lnTo>
                  <a:cubicBezTo>
                    <a:pt x="814" y="50"/>
                    <a:pt x="685" y="0"/>
                    <a:pt x="556" y="0"/>
                  </a:cubicBezTo>
                  <a:close/>
                </a:path>
              </a:pathLst>
            </a:custGeom>
            <a:solidFill>
              <a:srgbClr val="FFD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37"/>
            <p:cNvSpPr/>
            <p:nvPr/>
          </p:nvSpPr>
          <p:spPr>
            <a:xfrm>
              <a:off x="1327403" y="1584460"/>
              <a:ext cx="45599" cy="41951"/>
            </a:xfrm>
            <a:custGeom>
              <a:avLst/>
              <a:gdLst/>
              <a:ahLst/>
              <a:cxnLst/>
              <a:rect l="l" t="t" r="r" b="b"/>
              <a:pathLst>
                <a:path w="1450" h="1334" extrusionOk="0">
                  <a:moveTo>
                    <a:pt x="556" y="0"/>
                  </a:moveTo>
                  <a:cubicBezTo>
                    <a:pt x="427" y="0"/>
                    <a:pt x="298" y="45"/>
                    <a:pt x="199" y="135"/>
                  </a:cubicBezTo>
                  <a:cubicBezTo>
                    <a:pt x="1" y="333"/>
                    <a:pt x="1" y="650"/>
                    <a:pt x="199" y="849"/>
                  </a:cubicBezTo>
                  <a:lnTo>
                    <a:pt x="537" y="1185"/>
                  </a:lnTo>
                  <a:cubicBezTo>
                    <a:pt x="636" y="1284"/>
                    <a:pt x="765" y="1334"/>
                    <a:pt x="894" y="1334"/>
                  </a:cubicBezTo>
                  <a:cubicBezTo>
                    <a:pt x="1023" y="1334"/>
                    <a:pt x="1152" y="1284"/>
                    <a:pt x="1251" y="1185"/>
                  </a:cubicBezTo>
                  <a:cubicBezTo>
                    <a:pt x="1449" y="987"/>
                    <a:pt x="1449" y="669"/>
                    <a:pt x="1251" y="471"/>
                  </a:cubicBezTo>
                  <a:lnTo>
                    <a:pt x="913" y="135"/>
                  </a:lnTo>
                  <a:cubicBezTo>
                    <a:pt x="814" y="45"/>
                    <a:pt x="685" y="0"/>
                    <a:pt x="556" y="0"/>
                  </a:cubicBezTo>
                  <a:close/>
                </a:path>
              </a:pathLst>
            </a:custGeom>
            <a:solidFill>
              <a:srgbClr val="FFD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37"/>
            <p:cNvSpPr/>
            <p:nvPr/>
          </p:nvSpPr>
          <p:spPr>
            <a:xfrm>
              <a:off x="1186455" y="1284320"/>
              <a:ext cx="151608" cy="151546"/>
            </a:xfrm>
            <a:custGeom>
              <a:avLst/>
              <a:gdLst/>
              <a:ahLst/>
              <a:cxnLst/>
              <a:rect l="l" t="t" r="r" b="b"/>
              <a:pathLst>
                <a:path w="4821" h="4819" extrusionOk="0">
                  <a:moveTo>
                    <a:pt x="2401" y="0"/>
                  </a:moveTo>
                  <a:cubicBezTo>
                    <a:pt x="1072" y="0"/>
                    <a:pt x="1" y="1071"/>
                    <a:pt x="1" y="2420"/>
                  </a:cubicBezTo>
                  <a:cubicBezTo>
                    <a:pt x="1" y="3748"/>
                    <a:pt x="1072" y="4819"/>
                    <a:pt x="2401" y="4819"/>
                  </a:cubicBezTo>
                  <a:cubicBezTo>
                    <a:pt x="3729" y="4819"/>
                    <a:pt x="4821" y="3748"/>
                    <a:pt x="4821" y="2420"/>
                  </a:cubicBezTo>
                  <a:cubicBezTo>
                    <a:pt x="4821" y="1071"/>
                    <a:pt x="3729" y="0"/>
                    <a:pt x="24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37"/>
            <p:cNvSpPr/>
            <p:nvPr/>
          </p:nvSpPr>
          <p:spPr>
            <a:xfrm>
              <a:off x="1086075" y="1480744"/>
              <a:ext cx="19969" cy="17516"/>
            </a:xfrm>
            <a:custGeom>
              <a:avLst/>
              <a:gdLst/>
              <a:ahLst/>
              <a:cxnLst/>
              <a:rect l="l" t="t" r="r" b="b"/>
              <a:pathLst>
                <a:path w="635" h="557" extrusionOk="0">
                  <a:moveTo>
                    <a:pt x="320" y="0"/>
                  </a:moveTo>
                  <a:cubicBezTo>
                    <a:pt x="229" y="0"/>
                    <a:pt x="138" y="49"/>
                    <a:pt x="99" y="141"/>
                  </a:cubicBezTo>
                  <a:lnTo>
                    <a:pt x="80" y="160"/>
                  </a:lnTo>
                  <a:cubicBezTo>
                    <a:pt x="0" y="279"/>
                    <a:pt x="40" y="458"/>
                    <a:pt x="178" y="517"/>
                  </a:cubicBezTo>
                  <a:cubicBezTo>
                    <a:pt x="218" y="556"/>
                    <a:pt x="257" y="556"/>
                    <a:pt x="297" y="556"/>
                  </a:cubicBezTo>
                  <a:cubicBezTo>
                    <a:pt x="397" y="556"/>
                    <a:pt x="476" y="517"/>
                    <a:pt x="535" y="418"/>
                  </a:cubicBezTo>
                  <a:lnTo>
                    <a:pt x="556" y="398"/>
                  </a:lnTo>
                  <a:cubicBezTo>
                    <a:pt x="635" y="279"/>
                    <a:pt x="575" y="101"/>
                    <a:pt x="456" y="41"/>
                  </a:cubicBezTo>
                  <a:cubicBezTo>
                    <a:pt x="415" y="13"/>
                    <a:pt x="367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37"/>
            <p:cNvSpPr/>
            <p:nvPr/>
          </p:nvSpPr>
          <p:spPr>
            <a:xfrm>
              <a:off x="1413474" y="1533797"/>
              <a:ext cx="16919" cy="16856"/>
            </a:xfrm>
            <a:custGeom>
              <a:avLst/>
              <a:gdLst/>
              <a:ahLst/>
              <a:cxnLst/>
              <a:rect l="l" t="t" r="r" b="b"/>
              <a:pathLst>
                <a:path w="538" h="536" extrusionOk="0">
                  <a:moveTo>
                    <a:pt x="259" y="0"/>
                  </a:moveTo>
                  <a:cubicBezTo>
                    <a:pt x="199" y="0"/>
                    <a:pt x="120" y="40"/>
                    <a:pt x="80" y="80"/>
                  </a:cubicBezTo>
                  <a:cubicBezTo>
                    <a:pt x="21" y="139"/>
                    <a:pt x="1" y="199"/>
                    <a:pt x="1" y="258"/>
                  </a:cubicBezTo>
                  <a:cubicBezTo>
                    <a:pt x="1" y="337"/>
                    <a:pt x="21" y="397"/>
                    <a:pt x="80" y="456"/>
                  </a:cubicBezTo>
                  <a:cubicBezTo>
                    <a:pt x="120" y="496"/>
                    <a:pt x="199" y="535"/>
                    <a:pt x="259" y="535"/>
                  </a:cubicBezTo>
                  <a:cubicBezTo>
                    <a:pt x="339" y="535"/>
                    <a:pt x="397" y="496"/>
                    <a:pt x="458" y="456"/>
                  </a:cubicBezTo>
                  <a:cubicBezTo>
                    <a:pt x="497" y="397"/>
                    <a:pt x="537" y="337"/>
                    <a:pt x="537" y="258"/>
                  </a:cubicBezTo>
                  <a:cubicBezTo>
                    <a:pt x="537" y="199"/>
                    <a:pt x="497" y="139"/>
                    <a:pt x="458" y="80"/>
                  </a:cubicBezTo>
                  <a:cubicBezTo>
                    <a:pt x="397" y="40"/>
                    <a:pt x="339" y="0"/>
                    <a:pt x="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7"/>
            <p:cNvSpPr/>
            <p:nvPr/>
          </p:nvSpPr>
          <p:spPr>
            <a:xfrm>
              <a:off x="1094157" y="1533797"/>
              <a:ext cx="16887" cy="16856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59" y="0"/>
                  </a:moveTo>
                  <a:cubicBezTo>
                    <a:pt x="199" y="0"/>
                    <a:pt x="119" y="40"/>
                    <a:pt x="80" y="80"/>
                  </a:cubicBezTo>
                  <a:cubicBezTo>
                    <a:pt x="21" y="139"/>
                    <a:pt x="0" y="199"/>
                    <a:pt x="0" y="258"/>
                  </a:cubicBezTo>
                  <a:cubicBezTo>
                    <a:pt x="0" y="337"/>
                    <a:pt x="21" y="397"/>
                    <a:pt x="80" y="456"/>
                  </a:cubicBezTo>
                  <a:cubicBezTo>
                    <a:pt x="119" y="496"/>
                    <a:pt x="199" y="535"/>
                    <a:pt x="259" y="535"/>
                  </a:cubicBezTo>
                  <a:cubicBezTo>
                    <a:pt x="338" y="535"/>
                    <a:pt x="397" y="496"/>
                    <a:pt x="457" y="456"/>
                  </a:cubicBezTo>
                  <a:cubicBezTo>
                    <a:pt x="497" y="397"/>
                    <a:pt x="537" y="337"/>
                    <a:pt x="537" y="258"/>
                  </a:cubicBezTo>
                  <a:cubicBezTo>
                    <a:pt x="537" y="199"/>
                    <a:pt x="497" y="139"/>
                    <a:pt x="457" y="80"/>
                  </a:cubicBezTo>
                  <a:cubicBezTo>
                    <a:pt x="397" y="40"/>
                    <a:pt x="338" y="0"/>
                    <a:pt x="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7"/>
            <p:cNvSpPr/>
            <p:nvPr/>
          </p:nvSpPr>
          <p:spPr>
            <a:xfrm>
              <a:off x="1228878" y="1338536"/>
              <a:ext cx="16887" cy="16258"/>
            </a:xfrm>
            <a:custGeom>
              <a:avLst/>
              <a:gdLst/>
              <a:ahLst/>
              <a:cxnLst/>
              <a:rect l="l" t="t" r="r" b="b"/>
              <a:pathLst>
                <a:path w="537" h="517" extrusionOk="0">
                  <a:moveTo>
                    <a:pt x="278" y="1"/>
                  </a:moveTo>
                  <a:cubicBezTo>
                    <a:pt x="199" y="1"/>
                    <a:pt x="140" y="22"/>
                    <a:pt x="80" y="80"/>
                  </a:cubicBezTo>
                  <a:cubicBezTo>
                    <a:pt x="40" y="120"/>
                    <a:pt x="0" y="199"/>
                    <a:pt x="0" y="260"/>
                  </a:cubicBezTo>
                  <a:cubicBezTo>
                    <a:pt x="0" y="339"/>
                    <a:pt x="40" y="398"/>
                    <a:pt x="80" y="458"/>
                  </a:cubicBezTo>
                  <a:cubicBezTo>
                    <a:pt x="140" y="498"/>
                    <a:pt x="199" y="517"/>
                    <a:pt x="278" y="517"/>
                  </a:cubicBezTo>
                  <a:cubicBezTo>
                    <a:pt x="338" y="517"/>
                    <a:pt x="417" y="498"/>
                    <a:pt x="457" y="458"/>
                  </a:cubicBezTo>
                  <a:cubicBezTo>
                    <a:pt x="516" y="398"/>
                    <a:pt x="536" y="339"/>
                    <a:pt x="536" y="260"/>
                  </a:cubicBezTo>
                  <a:cubicBezTo>
                    <a:pt x="536" y="199"/>
                    <a:pt x="516" y="120"/>
                    <a:pt x="457" y="80"/>
                  </a:cubicBezTo>
                  <a:cubicBezTo>
                    <a:pt x="417" y="22"/>
                    <a:pt x="338" y="1"/>
                    <a:pt x="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7"/>
            <p:cNvSpPr/>
            <p:nvPr/>
          </p:nvSpPr>
          <p:spPr>
            <a:xfrm>
              <a:off x="1280672" y="1338536"/>
              <a:ext cx="16824" cy="16258"/>
            </a:xfrm>
            <a:custGeom>
              <a:avLst/>
              <a:gdLst/>
              <a:ahLst/>
              <a:cxnLst/>
              <a:rect l="l" t="t" r="r" b="b"/>
              <a:pathLst>
                <a:path w="535" h="517" extrusionOk="0">
                  <a:moveTo>
                    <a:pt x="257" y="1"/>
                  </a:moveTo>
                  <a:cubicBezTo>
                    <a:pt x="198" y="1"/>
                    <a:pt x="119" y="22"/>
                    <a:pt x="79" y="80"/>
                  </a:cubicBezTo>
                  <a:cubicBezTo>
                    <a:pt x="19" y="120"/>
                    <a:pt x="0" y="199"/>
                    <a:pt x="0" y="260"/>
                  </a:cubicBezTo>
                  <a:cubicBezTo>
                    <a:pt x="0" y="339"/>
                    <a:pt x="19" y="398"/>
                    <a:pt x="79" y="458"/>
                  </a:cubicBezTo>
                  <a:cubicBezTo>
                    <a:pt x="119" y="498"/>
                    <a:pt x="198" y="517"/>
                    <a:pt x="257" y="517"/>
                  </a:cubicBezTo>
                  <a:cubicBezTo>
                    <a:pt x="337" y="517"/>
                    <a:pt x="397" y="498"/>
                    <a:pt x="456" y="458"/>
                  </a:cubicBezTo>
                  <a:cubicBezTo>
                    <a:pt x="495" y="398"/>
                    <a:pt x="535" y="339"/>
                    <a:pt x="535" y="260"/>
                  </a:cubicBezTo>
                  <a:cubicBezTo>
                    <a:pt x="535" y="199"/>
                    <a:pt x="495" y="120"/>
                    <a:pt x="456" y="80"/>
                  </a:cubicBezTo>
                  <a:cubicBezTo>
                    <a:pt x="397" y="22"/>
                    <a:pt x="337" y="1"/>
                    <a:pt x="2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37"/>
            <p:cNvSpPr/>
            <p:nvPr/>
          </p:nvSpPr>
          <p:spPr>
            <a:xfrm>
              <a:off x="1178373" y="1276175"/>
              <a:ext cx="167772" cy="167835"/>
            </a:xfrm>
            <a:custGeom>
              <a:avLst/>
              <a:gdLst/>
              <a:ahLst/>
              <a:cxnLst/>
              <a:rect l="l" t="t" r="r" b="b"/>
              <a:pathLst>
                <a:path w="5335" h="5337" extrusionOk="0">
                  <a:moveTo>
                    <a:pt x="2658" y="1"/>
                  </a:moveTo>
                  <a:cubicBezTo>
                    <a:pt x="1191" y="1"/>
                    <a:pt x="1" y="1191"/>
                    <a:pt x="1" y="2679"/>
                  </a:cubicBezTo>
                  <a:cubicBezTo>
                    <a:pt x="1" y="4147"/>
                    <a:pt x="1191" y="5337"/>
                    <a:pt x="2658" y="5337"/>
                  </a:cubicBezTo>
                  <a:cubicBezTo>
                    <a:pt x="4145" y="5337"/>
                    <a:pt x="5335" y="4147"/>
                    <a:pt x="5335" y="2679"/>
                  </a:cubicBezTo>
                  <a:cubicBezTo>
                    <a:pt x="5335" y="2362"/>
                    <a:pt x="5295" y="2063"/>
                    <a:pt x="5176" y="1786"/>
                  </a:cubicBezTo>
                  <a:cubicBezTo>
                    <a:pt x="5145" y="1679"/>
                    <a:pt x="5044" y="1607"/>
                    <a:pt x="4936" y="1607"/>
                  </a:cubicBezTo>
                  <a:cubicBezTo>
                    <a:pt x="4904" y="1607"/>
                    <a:pt x="4871" y="1614"/>
                    <a:pt x="4840" y="1627"/>
                  </a:cubicBezTo>
                  <a:cubicBezTo>
                    <a:pt x="4721" y="1667"/>
                    <a:pt x="4641" y="1825"/>
                    <a:pt x="4681" y="1965"/>
                  </a:cubicBezTo>
                  <a:cubicBezTo>
                    <a:pt x="4760" y="2182"/>
                    <a:pt x="4800" y="2420"/>
                    <a:pt x="4800" y="2679"/>
                  </a:cubicBezTo>
                  <a:cubicBezTo>
                    <a:pt x="4800" y="3848"/>
                    <a:pt x="3848" y="4821"/>
                    <a:pt x="2658" y="4821"/>
                  </a:cubicBezTo>
                  <a:cubicBezTo>
                    <a:pt x="1487" y="4821"/>
                    <a:pt x="516" y="3848"/>
                    <a:pt x="516" y="2679"/>
                  </a:cubicBezTo>
                  <a:cubicBezTo>
                    <a:pt x="516" y="1489"/>
                    <a:pt x="1487" y="516"/>
                    <a:pt x="2658" y="516"/>
                  </a:cubicBezTo>
                  <a:cubicBezTo>
                    <a:pt x="2896" y="516"/>
                    <a:pt x="3114" y="556"/>
                    <a:pt x="3332" y="635"/>
                  </a:cubicBezTo>
                  <a:cubicBezTo>
                    <a:pt x="3357" y="642"/>
                    <a:pt x="3381" y="646"/>
                    <a:pt x="3406" y="646"/>
                  </a:cubicBezTo>
                  <a:cubicBezTo>
                    <a:pt x="3522" y="646"/>
                    <a:pt x="3636" y="572"/>
                    <a:pt x="3669" y="458"/>
                  </a:cubicBezTo>
                  <a:cubicBezTo>
                    <a:pt x="3729" y="318"/>
                    <a:pt x="3650" y="180"/>
                    <a:pt x="3510" y="140"/>
                  </a:cubicBezTo>
                  <a:cubicBezTo>
                    <a:pt x="3233" y="40"/>
                    <a:pt x="2955" y="1"/>
                    <a:pt x="26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37"/>
            <p:cNvSpPr/>
            <p:nvPr/>
          </p:nvSpPr>
          <p:spPr>
            <a:xfrm>
              <a:off x="1306868" y="1298818"/>
              <a:ext cx="19340" cy="17328"/>
            </a:xfrm>
            <a:custGeom>
              <a:avLst/>
              <a:gdLst/>
              <a:ahLst/>
              <a:cxnLst/>
              <a:rect l="l" t="t" r="r" b="b"/>
              <a:pathLst>
                <a:path w="615" h="551" extrusionOk="0">
                  <a:moveTo>
                    <a:pt x="299" y="0"/>
                  </a:moveTo>
                  <a:cubicBezTo>
                    <a:pt x="233" y="0"/>
                    <a:pt x="168" y="25"/>
                    <a:pt x="119" y="74"/>
                  </a:cubicBezTo>
                  <a:cubicBezTo>
                    <a:pt x="0" y="174"/>
                    <a:pt x="0" y="352"/>
                    <a:pt x="98" y="452"/>
                  </a:cubicBezTo>
                  <a:cubicBezTo>
                    <a:pt x="119" y="452"/>
                    <a:pt x="119" y="452"/>
                    <a:pt x="119" y="471"/>
                  </a:cubicBezTo>
                  <a:cubicBezTo>
                    <a:pt x="178" y="531"/>
                    <a:pt x="238" y="550"/>
                    <a:pt x="317" y="550"/>
                  </a:cubicBezTo>
                  <a:cubicBezTo>
                    <a:pt x="376" y="550"/>
                    <a:pt x="455" y="531"/>
                    <a:pt x="495" y="471"/>
                  </a:cubicBezTo>
                  <a:cubicBezTo>
                    <a:pt x="614" y="372"/>
                    <a:pt x="614" y="214"/>
                    <a:pt x="516" y="95"/>
                  </a:cubicBezTo>
                  <a:cubicBezTo>
                    <a:pt x="495" y="95"/>
                    <a:pt x="495" y="95"/>
                    <a:pt x="495" y="74"/>
                  </a:cubicBezTo>
                  <a:cubicBezTo>
                    <a:pt x="436" y="25"/>
                    <a:pt x="366" y="0"/>
                    <a:pt x="2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7"/>
            <p:cNvSpPr/>
            <p:nvPr/>
          </p:nvSpPr>
          <p:spPr>
            <a:xfrm>
              <a:off x="1238249" y="1374261"/>
              <a:ext cx="49939" cy="23586"/>
            </a:xfrm>
            <a:custGeom>
              <a:avLst/>
              <a:gdLst/>
              <a:ahLst/>
              <a:cxnLst/>
              <a:rect l="l" t="t" r="r" b="b"/>
              <a:pathLst>
                <a:path w="1588" h="750" extrusionOk="0">
                  <a:moveTo>
                    <a:pt x="288" y="1"/>
                  </a:moveTo>
                  <a:cubicBezTo>
                    <a:pt x="218" y="1"/>
                    <a:pt x="149" y="26"/>
                    <a:pt x="99" y="76"/>
                  </a:cubicBezTo>
                  <a:cubicBezTo>
                    <a:pt x="0" y="195"/>
                    <a:pt x="0" y="353"/>
                    <a:pt x="99" y="452"/>
                  </a:cubicBezTo>
                  <a:cubicBezTo>
                    <a:pt x="297" y="650"/>
                    <a:pt x="535" y="750"/>
                    <a:pt x="794" y="750"/>
                  </a:cubicBezTo>
                  <a:cubicBezTo>
                    <a:pt x="1051" y="750"/>
                    <a:pt x="1289" y="650"/>
                    <a:pt x="1487" y="452"/>
                  </a:cubicBezTo>
                  <a:cubicBezTo>
                    <a:pt x="1587" y="353"/>
                    <a:pt x="1587" y="195"/>
                    <a:pt x="1487" y="76"/>
                  </a:cubicBezTo>
                  <a:cubicBezTo>
                    <a:pt x="1438" y="26"/>
                    <a:pt x="1374" y="1"/>
                    <a:pt x="1307" y="1"/>
                  </a:cubicBezTo>
                  <a:cubicBezTo>
                    <a:pt x="1240" y="1"/>
                    <a:pt x="1171" y="26"/>
                    <a:pt x="1111" y="76"/>
                  </a:cubicBezTo>
                  <a:cubicBezTo>
                    <a:pt x="1021" y="164"/>
                    <a:pt x="907" y="209"/>
                    <a:pt x="793" y="209"/>
                  </a:cubicBezTo>
                  <a:cubicBezTo>
                    <a:pt x="679" y="209"/>
                    <a:pt x="565" y="164"/>
                    <a:pt x="476" y="76"/>
                  </a:cubicBezTo>
                  <a:cubicBezTo>
                    <a:pt x="427" y="26"/>
                    <a:pt x="357" y="1"/>
                    <a:pt x="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7"/>
            <p:cNvSpPr/>
            <p:nvPr/>
          </p:nvSpPr>
          <p:spPr>
            <a:xfrm>
              <a:off x="1402248" y="1309258"/>
              <a:ext cx="22485" cy="16856"/>
            </a:xfrm>
            <a:custGeom>
              <a:avLst/>
              <a:gdLst/>
              <a:ahLst/>
              <a:cxnLst/>
              <a:rect l="l" t="t" r="r" b="b"/>
              <a:pathLst>
                <a:path w="715" h="536" extrusionOk="0">
                  <a:moveTo>
                    <a:pt x="259" y="1"/>
                  </a:moveTo>
                  <a:cubicBezTo>
                    <a:pt x="120" y="1"/>
                    <a:pt x="1" y="120"/>
                    <a:pt x="1" y="258"/>
                  </a:cubicBezTo>
                  <a:cubicBezTo>
                    <a:pt x="1" y="416"/>
                    <a:pt x="120" y="535"/>
                    <a:pt x="259" y="535"/>
                  </a:cubicBezTo>
                  <a:lnTo>
                    <a:pt x="437" y="535"/>
                  </a:lnTo>
                  <a:cubicBezTo>
                    <a:pt x="596" y="535"/>
                    <a:pt x="715" y="416"/>
                    <a:pt x="715" y="258"/>
                  </a:cubicBezTo>
                  <a:cubicBezTo>
                    <a:pt x="715" y="120"/>
                    <a:pt x="596" y="1"/>
                    <a:pt x="4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7"/>
            <p:cNvSpPr/>
            <p:nvPr/>
          </p:nvSpPr>
          <p:spPr>
            <a:xfrm>
              <a:off x="1442186" y="1309258"/>
              <a:ext cx="22485" cy="16856"/>
            </a:xfrm>
            <a:custGeom>
              <a:avLst/>
              <a:gdLst/>
              <a:ahLst/>
              <a:cxnLst/>
              <a:rect l="l" t="t" r="r" b="b"/>
              <a:pathLst>
                <a:path w="715" h="536" extrusionOk="0">
                  <a:moveTo>
                    <a:pt x="278" y="1"/>
                  </a:moveTo>
                  <a:cubicBezTo>
                    <a:pt x="119" y="1"/>
                    <a:pt x="0" y="120"/>
                    <a:pt x="0" y="258"/>
                  </a:cubicBezTo>
                  <a:cubicBezTo>
                    <a:pt x="0" y="416"/>
                    <a:pt x="119" y="535"/>
                    <a:pt x="278" y="535"/>
                  </a:cubicBezTo>
                  <a:lnTo>
                    <a:pt x="457" y="535"/>
                  </a:lnTo>
                  <a:cubicBezTo>
                    <a:pt x="595" y="535"/>
                    <a:pt x="714" y="416"/>
                    <a:pt x="714" y="258"/>
                  </a:cubicBezTo>
                  <a:cubicBezTo>
                    <a:pt x="714" y="120"/>
                    <a:pt x="595" y="1"/>
                    <a:pt x="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7"/>
            <p:cNvSpPr/>
            <p:nvPr/>
          </p:nvSpPr>
          <p:spPr>
            <a:xfrm>
              <a:off x="1425362" y="1326712"/>
              <a:ext cx="16258" cy="22485"/>
            </a:xfrm>
            <a:custGeom>
              <a:avLst/>
              <a:gdLst/>
              <a:ahLst/>
              <a:cxnLst/>
              <a:rect l="l" t="t" r="r" b="b"/>
              <a:pathLst>
                <a:path w="517" h="715" extrusionOk="0">
                  <a:moveTo>
                    <a:pt x="257" y="1"/>
                  </a:moveTo>
                  <a:cubicBezTo>
                    <a:pt x="119" y="1"/>
                    <a:pt x="0" y="120"/>
                    <a:pt x="0" y="258"/>
                  </a:cubicBezTo>
                  <a:lnTo>
                    <a:pt x="0" y="437"/>
                  </a:lnTo>
                  <a:cubicBezTo>
                    <a:pt x="0" y="596"/>
                    <a:pt x="119" y="715"/>
                    <a:pt x="257" y="715"/>
                  </a:cubicBezTo>
                  <a:cubicBezTo>
                    <a:pt x="397" y="715"/>
                    <a:pt x="516" y="596"/>
                    <a:pt x="516" y="437"/>
                  </a:cubicBezTo>
                  <a:lnTo>
                    <a:pt x="516" y="258"/>
                  </a:lnTo>
                  <a:cubicBezTo>
                    <a:pt x="516" y="120"/>
                    <a:pt x="397" y="1"/>
                    <a:pt x="2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7"/>
            <p:cNvSpPr/>
            <p:nvPr/>
          </p:nvSpPr>
          <p:spPr>
            <a:xfrm>
              <a:off x="1425362" y="1286175"/>
              <a:ext cx="16258" cy="22485"/>
            </a:xfrm>
            <a:custGeom>
              <a:avLst/>
              <a:gdLst/>
              <a:ahLst/>
              <a:cxnLst/>
              <a:rect l="l" t="t" r="r" b="b"/>
              <a:pathLst>
                <a:path w="517" h="715" extrusionOk="0">
                  <a:moveTo>
                    <a:pt x="257" y="0"/>
                  </a:moveTo>
                  <a:cubicBezTo>
                    <a:pt x="119" y="0"/>
                    <a:pt x="0" y="119"/>
                    <a:pt x="0" y="278"/>
                  </a:cubicBezTo>
                  <a:lnTo>
                    <a:pt x="0" y="457"/>
                  </a:lnTo>
                  <a:cubicBezTo>
                    <a:pt x="0" y="595"/>
                    <a:pt x="119" y="714"/>
                    <a:pt x="257" y="714"/>
                  </a:cubicBezTo>
                  <a:cubicBezTo>
                    <a:pt x="397" y="714"/>
                    <a:pt x="516" y="595"/>
                    <a:pt x="516" y="457"/>
                  </a:cubicBezTo>
                  <a:lnTo>
                    <a:pt x="516" y="278"/>
                  </a:lnTo>
                  <a:cubicBezTo>
                    <a:pt x="516" y="119"/>
                    <a:pt x="397" y="0"/>
                    <a:pt x="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7"/>
            <p:cNvSpPr/>
            <p:nvPr/>
          </p:nvSpPr>
          <p:spPr>
            <a:xfrm>
              <a:off x="1049250" y="1374136"/>
              <a:ext cx="22485" cy="16824"/>
            </a:xfrm>
            <a:custGeom>
              <a:avLst/>
              <a:gdLst/>
              <a:ahLst/>
              <a:cxnLst/>
              <a:rect l="l" t="t" r="r" b="b"/>
              <a:pathLst>
                <a:path w="715" h="535" extrusionOk="0">
                  <a:moveTo>
                    <a:pt x="259" y="0"/>
                  </a:moveTo>
                  <a:cubicBezTo>
                    <a:pt x="119" y="0"/>
                    <a:pt x="0" y="119"/>
                    <a:pt x="0" y="278"/>
                  </a:cubicBezTo>
                  <a:cubicBezTo>
                    <a:pt x="0" y="416"/>
                    <a:pt x="119" y="535"/>
                    <a:pt x="259" y="535"/>
                  </a:cubicBezTo>
                  <a:lnTo>
                    <a:pt x="437" y="535"/>
                  </a:lnTo>
                  <a:cubicBezTo>
                    <a:pt x="595" y="535"/>
                    <a:pt x="714" y="416"/>
                    <a:pt x="714" y="278"/>
                  </a:cubicBezTo>
                  <a:cubicBezTo>
                    <a:pt x="714" y="119"/>
                    <a:pt x="595" y="0"/>
                    <a:pt x="4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7"/>
            <p:cNvSpPr/>
            <p:nvPr/>
          </p:nvSpPr>
          <p:spPr>
            <a:xfrm>
              <a:off x="1089817" y="1374136"/>
              <a:ext cx="21825" cy="16824"/>
            </a:xfrm>
            <a:custGeom>
              <a:avLst/>
              <a:gdLst/>
              <a:ahLst/>
              <a:cxnLst/>
              <a:rect l="l" t="t" r="r" b="b"/>
              <a:pathLst>
                <a:path w="694" h="535" extrusionOk="0">
                  <a:moveTo>
                    <a:pt x="257" y="0"/>
                  </a:moveTo>
                  <a:cubicBezTo>
                    <a:pt x="119" y="0"/>
                    <a:pt x="0" y="119"/>
                    <a:pt x="0" y="278"/>
                  </a:cubicBezTo>
                  <a:cubicBezTo>
                    <a:pt x="0" y="416"/>
                    <a:pt x="119" y="535"/>
                    <a:pt x="257" y="535"/>
                  </a:cubicBezTo>
                  <a:lnTo>
                    <a:pt x="437" y="535"/>
                  </a:lnTo>
                  <a:cubicBezTo>
                    <a:pt x="595" y="535"/>
                    <a:pt x="694" y="416"/>
                    <a:pt x="694" y="278"/>
                  </a:cubicBezTo>
                  <a:cubicBezTo>
                    <a:pt x="694" y="119"/>
                    <a:pt x="595" y="0"/>
                    <a:pt x="4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7"/>
            <p:cNvSpPr/>
            <p:nvPr/>
          </p:nvSpPr>
          <p:spPr>
            <a:xfrm>
              <a:off x="1072332" y="1391589"/>
              <a:ext cx="16856" cy="22485"/>
            </a:xfrm>
            <a:custGeom>
              <a:avLst/>
              <a:gdLst/>
              <a:ahLst/>
              <a:cxnLst/>
              <a:rect l="l" t="t" r="r" b="b"/>
              <a:pathLst>
                <a:path w="536" h="715" extrusionOk="0">
                  <a:moveTo>
                    <a:pt x="258" y="1"/>
                  </a:moveTo>
                  <a:cubicBezTo>
                    <a:pt x="120" y="1"/>
                    <a:pt x="1" y="120"/>
                    <a:pt x="1" y="278"/>
                  </a:cubicBezTo>
                  <a:lnTo>
                    <a:pt x="1" y="456"/>
                  </a:lnTo>
                  <a:cubicBezTo>
                    <a:pt x="1" y="596"/>
                    <a:pt x="120" y="715"/>
                    <a:pt x="258" y="715"/>
                  </a:cubicBezTo>
                  <a:cubicBezTo>
                    <a:pt x="417" y="715"/>
                    <a:pt x="536" y="596"/>
                    <a:pt x="536" y="456"/>
                  </a:cubicBezTo>
                  <a:lnTo>
                    <a:pt x="536" y="278"/>
                  </a:lnTo>
                  <a:cubicBezTo>
                    <a:pt x="536" y="120"/>
                    <a:pt x="417" y="1"/>
                    <a:pt x="2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7"/>
            <p:cNvSpPr/>
            <p:nvPr/>
          </p:nvSpPr>
          <p:spPr>
            <a:xfrm>
              <a:off x="1072332" y="1351021"/>
              <a:ext cx="16856" cy="22485"/>
            </a:xfrm>
            <a:custGeom>
              <a:avLst/>
              <a:gdLst/>
              <a:ahLst/>
              <a:cxnLst/>
              <a:rect l="l" t="t" r="r" b="b"/>
              <a:pathLst>
                <a:path w="536" h="715" extrusionOk="0">
                  <a:moveTo>
                    <a:pt x="258" y="1"/>
                  </a:moveTo>
                  <a:cubicBezTo>
                    <a:pt x="120" y="1"/>
                    <a:pt x="1" y="120"/>
                    <a:pt x="1" y="278"/>
                  </a:cubicBezTo>
                  <a:lnTo>
                    <a:pt x="1" y="458"/>
                  </a:lnTo>
                  <a:cubicBezTo>
                    <a:pt x="1" y="596"/>
                    <a:pt x="120" y="715"/>
                    <a:pt x="258" y="715"/>
                  </a:cubicBezTo>
                  <a:cubicBezTo>
                    <a:pt x="417" y="715"/>
                    <a:pt x="536" y="596"/>
                    <a:pt x="536" y="458"/>
                  </a:cubicBezTo>
                  <a:lnTo>
                    <a:pt x="536" y="278"/>
                  </a:lnTo>
                  <a:cubicBezTo>
                    <a:pt x="536" y="120"/>
                    <a:pt x="417" y="1"/>
                    <a:pt x="2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7"/>
            <p:cNvSpPr/>
            <p:nvPr/>
          </p:nvSpPr>
          <p:spPr>
            <a:xfrm>
              <a:off x="1049250" y="1414609"/>
              <a:ext cx="427277" cy="286958"/>
            </a:xfrm>
            <a:custGeom>
              <a:avLst/>
              <a:gdLst/>
              <a:ahLst/>
              <a:cxnLst/>
              <a:rect l="l" t="t" r="r" b="b"/>
              <a:pathLst>
                <a:path w="13587" h="9125" extrusionOk="0">
                  <a:moveTo>
                    <a:pt x="10731" y="636"/>
                  </a:moveTo>
                  <a:lnTo>
                    <a:pt x="12912" y="4405"/>
                  </a:lnTo>
                  <a:lnTo>
                    <a:pt x="11603" y="5158"/>
                  </a:lnTo>
                  <a:lnTo>
                    <a:pt x="9422" y="1390"/>
                  </a:lnTo>
                  <a:lnTo>
                    <a:pt x="10731" y="636"/>
                  </a:lnTo>
                  <a:close/>
                  <a:moveTo>
                    <a:pt x="9401" y="5655"/>
                  </a:moveTo>
                  <a:cubicBezTo>
                    <a:pt x="9461" y="5655"/>
                    <a:pt x="9520" y="5694"/>
                    <a:pt x="9580" y="5734"/>
                  </a:cubicBezTo>
                  <a:lnTo>
                    <a:pt x="9917" y="6070"/>
                  </a:lnTo>
                  <a:cubicBezTo>
                    <a:pt x="9996" y="6170"/>
                    <a:pt x="9996" y="6308"/>
                    <a:pt x="9917" y="6408"/>
                  </a:cubicBezTo>
                  <a:cubicBezTo>
                    <a:pt x="9868" y="6448"/>
                    <a:pt x="9803" y="6468"/>
                    <a:pt x="9741" y="6468"/>
                  </a:cubicBezTo>
                  <a:cubicBezTo>
                    <a:pt x="9680" y="6468"/>
                    <a:pt x="9620" y="6448"/>
                    <a:pt x="9580" y="6408"/>
                  </a:cubicBezTo>
                  <a:lnTo>
                    <a:pt x="9242" y="6070"/>
                  </a:lnTo>
                  <a:cubicBezTo>
                    <a:pt x="9144" y="5972"/>
                    <a:pt x="9144" y="5832"/>
                    <a:pt x="9242" y="5734"/>
                  </a:cubicBezTo>
                  <a:cubicBezTo>
                    <a:pt x="9282" y="5694"/>
                    <a:pt x="9342" y="5655"/>
                    <a:pt x="9401" y="5655"/>
                  </a:cubicBezTo>
                  <a:close/>
                  <a:moveTo>
                    <a:pt x="8687" y="6369"/>
                  </a:moveTo>
                  <a:cubicBezTo>
                    <a:pt x="8766" y="6369"/>
                    <a:pt x="8827" y="6388"/>
                    <a:pt x="8866" y="6448"/>
                  </a:cubicBezTo>
                  <a:lnTo>
                    <a:pt x="9203" y="6784"/>
                  </a:lnTo>
                  <a:cubicBezTo>
                    <a:pt x="9282" y="6864"/>
                    <a:pt x="9282" y="7022"/>
                    <a:pt x="9203" y="7122"/>
                  </a:cubicBezTo>
                  <a:cubicBezTo>
                    <a:pt x="9154" y="7162"/>
                    <a:pt x="9089" y="7182"/>
                    <a:pt x="9027" y="7182"/>
                  </a:cubicBezTo>
                  <a:cubicBezTo>
                    <a:pt x="8966" y="7182"/>
                    <a:pt x="8906" y="7162"/>
                    <a:pt x="8866" y="7122"/>
                  </a:cubicBezTo>
                  <a:lnTo>
                    <a:pt x="8528" y="6784"/>
                  </a:lnTo>
                  <a:cubicBezTo>
                    <a:pt x="8489" y="6726"/>
                    <a:pt x="8449" y="6665"/>
                    <a:pt x="8449" y="6607"/>
                  </a:cubicBezTo>
                  <a:cubicBezTo>
                    <a:pt x="8449" y="6546"/>
                    <a:pt x="8489" y="6488"/>
                    <a:pt x="8528" y="6448"/>
                  </a:cubicBezTo>
                  <a:cubicBezTo>
                    <a:pt x="8568" y="6388"/>
                    <a:pt x="8628" y="6369"/>
                    <a:pt x="8687" y="6369"/>
                  </a:cubicBezTo>
                  <a:close/>
                  <a:moveTo>
                    <a:pt x="7973" y="7083"/>
                  </a:moveTo>
                  <a:cubicBezTo>
                    <a:pt x="8052" y="7083"/>
                    <a:pt x="8113" y="7102"/>
                    <a:pt x="8152" y="7162"/>
                  </a:cubicBezTo>
                  <a:lnTo>
                    <a:pt x="8489" y="7479"/>
                  </a:lnTo>
                  <a:cubicBezTo>
                    <a:pt x="8589" y="7578"/>
                    <a:pt x="8589" y="7736"/>
                    <a:pt x="8489" y="7816"/>
                  </a:cubicBezTo>
                  <a:cubicBezTo>
                    <a:pt x="8440" y="7866"/>
                    <a:pt x="8380" y="7891"/>
                    <a:pt x="8321" y="7891"/>
                  </a:cubicBezTo>
                  <a:cubicBezTo>
                    <a:pt x="8261" y="7891"/>
                    <a:pt x="8202" y="7866"/>
                    <a:pt x="8152" y="7816"/>
                  </a:cubicBezTo>
                  <a:lnTo>
                    <a:pt x="7815" y="7479"/>
                  </a:lnTo>
                  <a:cubicBezTo>
                    <a:pt x="7775" y="7440"/>
                    <a:pt x="7735" y="7379"/>
                    <a:pt x="7735" y="7321"/>
                  </a:cubicBezTo>
                  <a:cubicBezTo>
                    <a:pt x="7735" y="7260"/>
                    <a:pt x="7775" y="7202"/>
                    <a:pt x="7815" y="7162"/>
                  </a:cubicBezTo>
                  <a:cubicBezTo>
                    <a:pt x="7854" y="7102"/>
                    <a:pt x="7914" y="7083"/>
                    <a:pt x="7973" y="7083"/>
                  </a:cubicBezTo>
                  <a:close/>
                  <a:moveTo>
                    <a:pt x="9084" y="1866"/>
                  </a:moveTo>
                  <a:lnTo>
                    <a:pt x="10908" y="5020"/>
                  </a:lnTo>
                  <a:lnTo>
                    <a:pt x="10136" y="5536"/>
                  </a:lnTo>
                  <a:lnTo>
                    <a:pt x="9937" y="5356"/>
                  </a:lnTo>
                  <a:cubicBezTo>
                    <a:pt x="9788" y="5208"/>
                    <a:pt x="9595" y="5134"/>
                    <a:pt x="9401" y="5134"/>
                  </a:cubicBezTo>
                  <a:cubicBezTo>
                    <a:pt x="9208" y="5134"/>
                    <a:pt x="9015" y="5208"/>
                    <a:pt x="8866" y="5356"/>
                  </a:cubicBezTo>
                  <a:cubicBezTo>
                    <a:pt x="8727" y="5496"/>
                    <a:pt x="8647" y="5674"/>
                    <a:pt x="8647" y="5853"/>
                  </a:cubicBezTo>
                  <a:cubicBezTo>
                    <a:pt x="8470" y="5853"/>
                    <a:pt x="8290" y="5932"/>
                    <a:pt x="8152" y="6070"/>
                  </a:cubicBezTo>
                  <a:cubicBezTo>
                    <a:pt x="8013" y="6210"/>
                    <a:pt x="7933" y="6369"/>
                    <a:pt x="7933" y="6546"/>
                  </a:cubicBezTo>
                  <a:cubicBezTo>
                    <a:pt x="7756" y="6567"/>
                    <a:pt x="7577" y="6646"/>
                    <a:pt x="7438" y="6784"/>
                  </a:cubicBezTo>
                  <a:cubicBezTo>
                    <a:pt x="7299" y="6924"/>
                    <a:pt x="7240" y="7083"/>
                    <a:pt x="7220" y="7260"/>
                  </a:cubicBezTo>
                  <a:cubicBezTo>
                    <a:pt x="7042" y="7281"/>
                    <a:pt x="6863" y="7360"/>
                    <a:pt x="6724" y="7479"/>
                  </a:cubicBezTo>
                  <a:cubicBezTo>
                    <a:pt x="6625" y="7578"/>
                    <a:pt x="6566" y="7697"/>
                    <a:pt x="6526" y="7836"/>
                  </a:cubicBezTo>
                  <a:lnTo>
                    <a:pt x="5871" y="8411"/>
                  </a:lnTo>
                  <a:cubicBezTo>
                    <a:pt x="5871" y="8431"/>
                    <a:pt x="5871" y="8431"/>
                    <a:pt x="5852" y="8431"/>
                  </a:cubicBezTo>
                  <a:cubicBezTo>
                    <a:pt x="5817" y="8466"/>
                    <a:pt x="5768" y="8482"/>
                    <a:pt x="5716" y="8482"/>
                  </a:cubicBezTo>
                  <a:cubicBezTo>
                    <a:pt x="5649" y="8482"/>
                    <a:pt x="5579" y="8455"/>
                    <a:pt x="5535" y="8411"/>
                  </a:cubicBezTo>
                  <a:cubicBezTo>
                    <a:pt x="5455" y="8312"/>
                    <a:pt x="5474" y="8173"/>
                    <a:pt x="5554" y="8074"/>
                  </a:cubicBezTo>
                  <a:cubicBezTo>
                    <a:pt x="5574" y="8074"/>
                    <a:pt x="6328" y="7340"/>
                    <a:pt x="6328" y="7340"/>
                  </a:cubicBezTo>
                  <a:cubicBezTo>
                    <a:pt x="6426" y="7241"/>
                    <a:pt x="6426" y="7062"/>
                    <a:pt x="6328" y="6964"/>
                  </a:cubicBezTo>
                  <a:cubicBezTo>
                    <a:pt x="6278" y="6914"/>
                    <a:pt x="6208" y="6889"/>
                    <a:pt x="6139" y="6889"/>
                  </a:cubicBezTo>
                  <a:cubicBezTo>
                    <a:pt x="6070" y="6889"/>
                    <a:pt x="6000" y="6914"/>
                    <a:pt x="5950" y="6964"/>
                  </a:cubicBezTo>
                  <a:lnTo>
                    <a:pt x="5257" y="7657"/>
                  </a:lnTo>
                  <a:cubicBezTo>
                    <a:pt x="5236" y="7657"/>
                    <a:pt x="5236" y="7678"/>
                    <a:pt x="5217" y="7678"/>
                  </a:cubicBezTo>
                  <a:cubicBezTo>
                    <a:pt x="5172" y="7722"/>
                    <a:pt x="5119" y="7743"/>
                    <a:pt x="5066" y="7743"/>
                  </a:cubicBezTo>
                  <a:cubicBezTo>
                    <a:pt x="5001" y="7743"/>
                    <a:pt x="4934" y="7712"/>
                    <a:pt x="4879" y="7657"/>
                  </a:cubicBezTo>
                  <a:cubicBezTo>
                    <a:pt x="4800" y="7578"/>
                    <a:pt x="4821" y="7419"/>
                    <a:pt x="4919" y="7340"/>
                  </a:cubicBezTo>
                  <a:cubicBezTo>
                    <a:pt x="4940" y="7321"/>
                    <a:pt x="4959" y="7300"/>
                    <a:pt x="4979" y="7260"/>
                  </a:cubicBezTo>
                  <a:lnTo>
                    <a:pt x="5693" y="6546"/>
                  </a:lnTo>
                  <a:cubicBezTo>
                    <a:pt x="5792" y="6427"/>
                    <a:pt x="5792" y="6269"/>
                    <a:pt x="5693" y="6170"/>
                  </a:cubicBezTo>
                  <a:cubicBezTo>
                    <a:pt x="5643" y="6120"/>
                    <a:pt x="5574" y="6095"/>
                    <a:pt x="5504" y="6095"/>
                  </a:cubicBezTo>
                  <a:cubicBezTo>
                    <a:pt x="5435" y="6095"/>
                    <a:pt x="5366" y="6120"/>
                    <a:pt x="5316" y="6170"/>
                  </a:cubicBezTo>
                  <a:lnTo>
                    <a:pt x="4562" y="6943"/>
                  </a:lnTo>
                  <a:cubicBezTo>
                    <a:pt x="4543" y="6943"/>
                    <a:pt x="4522" y="6964"/>
                    <a:pt x="4522" y="6983"/>
                  </a:cubicBezTo>
                  <a:cubicBezTo>
                    <a:pt x="4483" y="7003"/>
                    <a:pt x="4443" y="7003"/>
                    <a:pt x="4403" y="7003"/>
                  </a:cubicBezTo>
                  <a:cubicBezTo>
                    <a:pt x="4345" y="7003"/>
                    <a:pt x="4284" y="6964"/>
                    <a:pt x="4245" y="6924"/>
                  </a:cubicBezTo>
                  <a:cubicBezTo>
                    <a:pt x="4205" y="6884"/>
                    <a:pt x="4186" y="6824"/>
                    <a:pt x="4186" y="6765"/>
                  </a:cubicBezTo>
                  <a:cubicBezTo>
                    <a:pt x="4186" y="6705"/>
                    <a:pt x="4205" y="6646"/>
                    <a:pt x="4265" y="6607"/>
                  </a:cubicBezTo>
                  <a:lnTo>
                    <a:pt x="4265" y="6586"/>
                  </a:lnTo>
                  <a:lnTo>
                    <a:pt x="5117" y="5753"/>
                  </a:lnTo>
                  <a:cubicBezTo>
                    <a:pt x="5217" y="5655"/>
                    <a:pt x="5217" y="5475"/>
                    <a:pt x="5117" y="5377"/>
                  </a:cubicBezTo>
                  <a:cubicBezTo>
                    <a:pt x="5068" y="5327"/>
                    <a:pt x="4999" y="5302"/>
                    <a:pt x="4929" y="5302"/>
                  </a:cubicBezTo>
                  <a:cubicBezTo>
                    <a:pt x="4860" y="5302"/>
                    <a:pt x="4790" y="5327"/>
                    <a:pt x="4741" y="5377"/>
                  </a:cubicBezTo>
                  <a:lnTo>
                    <a:pt x="3908" y="6210"/>
                  </a:lnTo>
                  <a:cubicBezTo>
                    <a:pt x="3865" y="6245"/>
                    <a:pt x="3814" y="6260"/>
                    <a:pt x="3764" y="6260"/>
                  </a:cubicBezTo>
                  <a:cubicBezTo>
                    <a:pt x="3699" y="6260"/>
                    <a:pt x="3636" y="6234"/>
                    <a:pt x="3591" y="6189"/>
                  </a:cubicBezTo>
                  <a:cubicBezTo>
                    <a:pt x="3512" y="6091"/>
                    <a:pt x="3512" y="5951"/>
                    <a:pt x="3610" y="5872"/>
                  </a:cubicBezTo>
                  <a:cubicBezTo>
                    <a:pt x="3610" y="5853"/>
                    <a:pt x="4345" y="5158"/>
                    <a:pt x="4345" y="5158"/>
                  </a:cubicBezTo>
                  <a:cubicBezTo>
                    <a:pt x="4464" y="5060"/>
                    <a:pt x="4464" y="4881"/>
                    <a:pt x="4364" y="4782"/>
                  </a:cubicBezTo>
                  <a:cubicBezTo>
                    <a:pt x="4310" y="4727"/>
                    <a:pt x="4231" y="4697"/>
                    <a:pt x="4155" y="4697"/>
                  </a:cubicBezTo>
                  <a:cubicBezTo>
                    <a:pt x="4093" y="4697"/>
                    <a:pt x="4032" y="4717"/>
                    <a:pt x="3988" y="4762"/>
                  </a:cubicBezTo>
                  <a:cubicBezTo>
                    <a:pt x="3988" y="4762"/>
                    <a:pt x="3213" y="5515"/>
                    <a:pt x="3194" y="5536"/>
                  </a:cubicBezTo>
                  <a:lnTo>
                    <a:pt x="2560" y="5158"/>
                  </a:lnTo>
                  <a:lnTo>
                    <a:pt x="4464" y="1866"/>
                  </a:lnTo>
                  <a:lnTo>
                    <a:pt x="5950" y="1866"/>
                  </a:lnTo>
                  <a:cubicBezTo>
                    <a:pt x="6149" y="1866"/>
                    <a:pt x="6328" y="1945"/>
                    <a:pt x="6426" y="2085"/>
                  </a:cubicBezTo>
                  <a:lnTo>
                    <a:pt x="7497" y="3373"/>
                  </a:lnTo>
                  <a:cubicBezTo>
                    <a:pt x="7577" y="3453"/>
                    <a:pt x="7597" y="3552"/>
                    <a:pt x="7577" y="3632"/>
                  </a:cubicBezTo>
                  <a:cubicBezTo>
                    <a:pt x="7557" y="3730"/>
                    <a:pt x="7478" y="3810"/>
                    <a:pt x="7399" y="3849"/>
                  </a:cubicBezTo>
                  <a:cubicBezTo>
                    <a:pt x="7359" y="3863"/>
                    <a:pt x="7319" y="3869"/>
                    <a:pt x="7279" y="3869"/>
                  </a:cubicBezTo>
                  <a:cubicBezTo>
                    <a:pt x="7202" y="3869"/>
                    <a:pt x="7127" y="3843"/>
                    <a:pt x="7061" y="3790"/>
                  </a:cubicBezTo>
                  <a:lnTo>
                    <a:pt x="5911" y="2699"/>
                  </a:lnTo>
                  <a:cubicBezTo>
                    <a:pt x="5864" y="2652"/>
                    <a:pt x="5803" y="2628"/>
                    <a:pt x="5742" y="2628"/>
                  </a:cubicBezTo>
                  <a:cubicBezTo>
                    <a:pt x="5674" y="2628"/>
                    <a:pt x="5606" y="2657"/>
                    <a:pt x="5554" y="2720"/>
                  </a:cubicBezTo>
                  <a:cubicBezTo>
                    <a:pt x="5455" y="2818"/>
                    <a:pt x="5455" y="2977"/>
                    <a:pt x="5554" y="3077"/>
                  </a:cubicBezTo>
                  <a:lnTo>
                    <a:pt x="5633" y="3156"/>
                  </a:lnTo>
                  <a:cubicBezTo>
                    <a:pt x="5430" y="3543"/>
                    <a:pt x="5037" y="3794"/>
                    <a:pt x="4599" y="3794"/>
                  </a:cubicBezTo>
                  <a:cubicBezTo>
                    <a:pt x="4567" y="3794"/>
                    <a:pt x="4535" y="3793"/>
                    <a:pt x="4503" y="3790"/>
                  </a:cubicBezTo>
                  <a:cubicBezTo>
                    <a:pt x="4364" y="3790"/>
                    <a:pt x="4226" y="3889"/>
                    <a:pt x="4226" y="4028"/>
                  </a:cubicBezTo>
                  <a:cubicBezTo>
                    <a:pt x="4205" y="4187"/>
                    <a:pt x="4324" y="4306"/>
                    <a:pt x="4464" y="4325"/>
                  </a:cubicBezTo>
                  <a:lnTo>
                    <a:pt x="4602" y="4325"/>
                  </a:lnTo>
                  <a:cubicBezTo>
                    <a:pt x="5178" y="4325"/>
                    <a:pt x="5712" y="4008"/>
                    <a:pt x="6030" y="3532"/>
                  </a:cubicBezTo>
                  <a:lnTo>
                    <a:pt x="6704" y="4167"/>
                  </a:lnTo>
                  <a:cubicBezTo>
                    <a:pt x="6863" y="4325"/>
                    <a:pt x="7061" y="4405"/>
                    <a:pt x="7280" y="4405"/>
                  </a:cubicBezTo>
                  <a:cubicBezTo>
                    <a:pt x="7399" y="4405"/>
                    <a:pt x="7518" y="4385"/>
                    <a:pt x="7616" y="4325"/>
                  </a:cubicBezTo>
                  <a:cubicBezTo>
                    <a:pt x="7854" y="4206"/>
                    <a:pt x="8033" y="4008"/>
                    <a:pt x="8092" y="3751"/>
                  </a:cubicBezTo>
                  <a:cubicBezTo>
                    <a:pt x="8132" y="3492"/>
                    <a:pt x="8073" y="3235"/>
                    <a:pt x="7914" y="3037"/>
                  </a:cubicBezTo>
                  <a:lnTo>
                    <a:pt x="7497" y="2540"/>
                  </a:lnTo>
                  <a:lnTo>
                    <a:pt x="7994" y="2045"/>
                  </a:lnTo>
                  <a:cubicBezTo>
                    <a:pt x="8113" y="1926"/>
                    <a:pt x="8271" y="1866"/>
                    <a:pt x="8449" y="1866"/>
                  </a:cubicBezTo>
                  <a:close/>
                  <a:moveTo>
                    <a:pt x="7280" y="7797"/>
                  </a:moveTo>
                  <a:cubicBezTo>
                    <a:pt x="7339" y="7797"/>
                    <a:pt x="7399" y="7816"/>
                    <a:pt x="7438" y="7855"/>
                  </a:cubicBezTo>
                  <a:lnTo>
                    <a:pt x="7775" y="8193"/>
                  </a:lnTo>
                  <a:cubicBezTo>
                    <a:pt x="7875" y="8292"/>
                    <a:pt x="7875" y="8450"/>
                    <a:pt x="7775" y="8530"/>
                  </a:cubicBezTo>
                  <a:cubicBezTo>
                    <a:pt x="7726" y="8580"/>
                    <a:pt x="7666" y="8605"/>
                    <a:pt x="7607" y="8605"/>
                  </a:cubicBezTo>
                  <a:cubicBezTo>
                    <a:pt x="7547" y="8605"/>
                    <a:pt x="7488" y="8580"/>
                    <a:pt x="7438" y="8530"/>
                  </a:cubicBezTo>
                  <a:lnTo>
                    <a:pt x="7101" y="8193"/>
                  </a:lnTo>
                  <a:cubicBezTo>
                    <a:pt x="7061" y="8154"/>
                    <a:pt x="7042" y="8093"/>
                    <a:pt x="7042" y="8035"/>
                  </a:cubicBezTo>
                  <a:cubicBezTo>
                    <a:pt x="7042" y="7974"/>
                    <a:pt x="7061" y="7916"/>
                    <a:pt x="7101" y="7855"/>
                  </a:cubicBezTo>
                  <a:cubicBezTo>
                    <a:pt x="7140" y="7816"/>
                    <a:pt x="7200" y="7797"/>
                    <a:pt x="7280" y="7797"/>
                  </a:cubicBezTo>
                  <a:close/>
                  <a:moveTo>
                    <a:pt x="2706" y="1"/>
                  </a:moveTo>
                  <a:cubicBezTo>
                    <a:pt x="2619" y="1"/>
                    <a:pt x="2532" y="49"/>
                    <a:pt x="2480" y="141"/>
                  </a:cubicBezTo>
                  <a:lnTo>
                    <a:pt x="1885" y="1152"/>
                  </a:lnTo>
                  <a:cubicBezTo>
                    <a:pt x="1825" y="1271"/>
                    <a:pt x="1865" y="1450"/>
                    <a:pt x="1984" y="1509"/>
                  </a:cubicBezTo>
                  <a:cubicBezTo>
                    <a:pt x="2024" y="1536"/>
                    <a:pt x="2072" y="1549"/>
                    <a:pt x="2120" y="1549"/>
                  </a:cubicBezTo>
                  <a:cubicBezTo>
                    <a:pt x="2212" y="1549"/>
                    <a:pt x="2302" y="1501"/>
                    <a:pt x="2341" y="1411"/>
                  </a:cubicBezTo>
                  <a:lnTo>
                    <a:pt x="2798" y="636"/>
                  </a:lnTo>
                  <a:lnTo>
                    <a:pt x="4126" y="1390"/>
                  </a:lnTo>
                  <a:lnTo>
                    <a:pt x="1944" y="5158"/>
                  </a:lnTo>
                  <a:lnTo>
                    <a:pt x="635" y="4405"/>
                  </a:lnTo>
                  <a:lnTo>
                    <a:pt x="1111" y="3552"/>
                  </a:lnTo>
                  <a:cubicBezTo>
                    <a:pt x="1190" y="3413"/>
                    <a:pt x="1151" y="3254"/>
                    <a:pt x="1013" y="3196"/>
                  </a:cubicBezTo>
                  <a:cubicBezTo>
                    <a:pt x="972" y="3168"/>
                    <a:pt x="926" y="3155"/>
                    <a:pt x="881" y="3155"/>
                  </a:cubicBezTo>
                  <a:cubicBezTo>
                    <a:pt x="794" y="3155"/>
                    <a:pt x="708" y="3203"/>
                    <a:pt x="656" y="3294"/>
                  </a:cubicBezTo>
                  <a:lnTo>
                    <a:pt x="40" y="4365"/>
                  </a:lnTo>
                  <a:cubicBezTo>
                    <a:pt x="0" y="4425"/>
                    <a:pt x="0" y="4504"/>
                    <a:pt x="0" y="4563"/>
                  </a:cubicBezTo>
                  <a:cubicBezTo>
                    <a:pt x="21" y="4623"/>
                    <a:pt x="80" y="4682"/>
                    <a:pt x="140" y="4722"/>
                  </a:cubicBezTo>
                  <a:lnTo>
                    <a:pt x="1904" y="5753"/>
                  </a:lnTo>
                  <a:cubicBezTo>
                    <a:pt x="1944" y="5774"/>
                    <a:pt x="1984" y="5793"/>
                    <a:pt x="2044" y="5793"/>
                  </a:cubicBezTo>
                  <a:cubicBezTo>
                    <a:pt x="2063" y="5793"/>
                    <a:pt x="2084" y="5774"/>
                    <a:pt x="2103" y="5774"/>
                  </a:cubicBezTo>
                  <a:cubicBezTo>
                    <a:pt x="2182" y="5753"/>
                    <a:pt x="2242" y="5713"/>
                    <a:pt x="2261" y="5655"/>
                  </a:cubicBezTo>
                  <a:lnTo>
                    <a:pt x="2301" y="5615"/>
                  </a:lnTo>
                  <a:lnTo>
                    <a:pt x="2996" y="6031"/>
                  </a:lnTo>
                  <a:cubicBezTo>
                    <a:pt x="2996" y="6210"/>
                    <a:pt x="3075" y="6388"/>
                    <a:pt x="3194" y="6527"/>
                  </a:cubicBezTo>
                  <a:cubicBezTo>
                    <a:pt x="3313" y="6686"/>
                    <a:pt x="3491" y="6765"/>
                    <a:pt x="3650" y="6784"/>
                  </a:cubicBezTo>
                  <a:cubicBezTo>
                    <a:pt x="3650" y="6964"/>
                    <a:pt x="3729" y="7141"/>
                    <a:pt x="3848" y="7281"/>
                  </a:cubicBezTo>
                  <a:cubicBezTo>
                    <a:pt x="3967" y="7419"/>
                    <a:pt x="4126" y="7498"/>
                    <a:pt x="4305" y="7519"/>
                  </a:cubicBezTo>
                  <a:cubicBezTo>
                    <a:pt x="4305" y="7697"/>
                    <a:pt x="4364" y="7876"/>
                    <a:pt x="4483" y="8014"/>
                  </a:cubicBezTo>
                  <a:cubicBezTo>
                    <a:pt x="4622" y="8154"/>
                    <a:pt x="4781" y="8233"/>
                    <a:pt x="4959" y="8273"/>
                  </a:cubicBezTo>
                  <a:cubicBezTo>
                    <a:pt x="4959" y="8431"/>
                    <a:pt x="5019" y="8609"/>
                    <a:pt x="5138" y="8749"/>
                  </a:cubicBezTo>
                  <a:cubicBezTo>
                    <a:pt x="5297" y="8926"/>
                    <a:pt x="5495" y="9006"/>
                    <a:pt x="5712" y="9006"/>
                  </a:cubicBezTo>
                  <a:cubicBezTo>
                    <a:pt x="5891" y="9006"/>
                    <a:pt x="6050" y="8947"/>
                    <a:pt x="6188" y="8828"/>
                  </a:cubicBezTo>
                  <a:lnTo>
                    <a:pt x="6209" y="8828"/>
                  </a:lnTo>
                  <a:lnTo>
                    <a:pt x="6625" y="8450"/>
                  </a:lnTo>
                  <a:cubicBezTo>
                    <a:pt x="6664" y="8490"/>
                    <a:pt x="6685" y="8530"/>
                    <a:pt x="6724" y="8569"/>
                  </a:cubicBezTo>
                  <a:lnTo>
                    <a:pt x="7061" y="8907"/>
                  </a:lnTo>
                  <a:cubicBezTo>
                    <a:pt x="7220" y="9066"/>
                    <a:pt x="7418" y="9125"/>
                    <a:pt x="7616" y="9125"/>
                  </a:cubicBezTo>
                  <a:cubicBezTo>
                    <a:pt x="7815" y="9125"/>
                    <a:pt x="7994" y="9066"/>
                    <a:pt x="8152" y="8907"/>
                  </a:cubicBezTo>
                  <a:cubicBezTo>
                    <a:pt x="8290" y="8768"/>
                    <a:pt x="8370" y="8590"/>
                    <a:pt x="8370" y="8431"/>
                  </a:cubicBezTo>
                  <a:cubicBezTo>
                    <a:pt x="8549" y="8411"/>
                    <a:pt x="8727" y="8331"/>
                    <a:pt x="8866" y="8193"/>
                  </a:cubicBezTo>
                  <a:cubicBezTo>
                    <a:pt x="9004" y="8054"/>
                    <a:pt x="9065" y="7895"/>
                    <a:pt x="9084" y="7717"/>
                  </a:cubicBezTo>
                  <a:cubicBezTo>
                    <a:pt x="9263" y="7697"/>
                    <a:pt x="9441" y="7617"/>
                    <a:pt x="9580" y="7479"/>
                  </a:cubicBezTo>
                  <a:cubicBezTo>
                    <a:pt x="9699" y="7360"/>
                    <a:pt x="9779" y="7181"/>
                    <a:pt x="9798" y="7003"/>
                  </a:cubicBezTo>
                  <a:cubicBezTo>
                    <a:pt x="9977" y="6983"/>
                    <a:pt x="10155" y="6924"/>
                    <a:pt x="10274" y="6784"/>
                  </a:cubicBezTo>
                  <a:cubicBezTo>
                    <a:pt x="10512" y="6546"/>
                    <a:pt x="10572" y="6229"/>
                    <a:pt x="10453" y="5951"/>
                  </a:cubicBezTo>
                  <a:lnTo>
                    <a:pt x="11167" y="5475"/>
                  </a:lnTo>
                  <a:lnTo>
                    <a:pt x="11265" y="5655"/>
                  </a:lnTo>
                  <a:cubicBezTo>
                    <a:pt x="11305" y="5713"/>
                    <a:pt x="11365" y="5753"/>
                    <a:pt x="11424" y="5774"/>
                  </a:cubicBezTo>
                  <a:cubicBezTo>
                    <a:pt x="11464" y="5774"/>
                    <a:pt x="11484" y="5793"/>
                    <a:pt x="11503" y="5793"/>
                  </a:cubicBezTo>
                  <a:cubicBezTo>
                    <a:pt x="11543" y="5793"/>
                    <a:pt x="11583" y="5774"/>
                    <a:pt x="11643" y="5753"/>
                  </a:cubicBezTo>
                  <a:lnTo>
                    <a:pt x="13407" y="4722"/>
                  </a:lnTo>
                  <a:cubicBezTo>
                    <a:pt x="13526" y="4643"/>
                    <a:pt x="13587" y="4484"/>
                    <a:pt x="13507" y="4365"/>
                  </a:cubicBezTo>
                  <a:lnTo>
                    <a:pt x="11067" y="141"/>
                  </a:lnTo>
                  <a:cubicBezTo>
                    <a:pt x="11015" y="49"/>
                    <a:pt x="10929" y="1"/>
                    <a:pt x="10836" y="1"/>
                  </a:cubicBezTo>
                  <a:cubicBezTo>
                    <a:pt x="10788" y="1"/>
                    <a:pt x="10738" y="14"/>
                    <a:pt x="10691" y="41"/>
                  </a:cubicBezTo>
                  <a:lnTo>
                    <a:pt x="8925" y="1054"/>
                  </a:lnTo>
                  <a:cubicBezTo>
                    <a:pt x="8866" y="1093"/>
                    <a:pt x="8827" y="1152"/>
                    <a:pt x="8806" y="1212"/>
                  </a:cubicBezTo>
                  <a:cubicBezTo>
                    <a:pt x="8787" y="1252"/>
                    <a:pt x="8787" y="1292"/>
                    <a:pt x="8806" y="1331"/>
                  </a:cubicBezTo>
                  <a:lnTo>
                    <a:pt x="8449" y="1331"/>
                  </a:lnTo>
                  <a:cubicBezTo>
                    <a:pt x="8132" y="1331"/>
                    <a:pt x="7835" y="1469"/>
                    <a:pt x="7637" y="1668"/>
                  </a:cubicBezTo>
                  <a:lnTo>
                    <a:pt x="7161" y="2144"/>
                  </a:lnTo>
                  <a:lnTo>
                    <a:pt x="6843" y="1747"/>
                  </a:lnTo>
                  <a:cubicBezTo>
                    <a:pt x="6625" y="1490"/>
                    <a:pt x="6307" y="1331"/>
                    <a:pt x="5950" y="1331"/>
                  </a:cubicBezTo>
                  <a:lnTo>
                    <a:pt x="4741" y="1331"/>
                  </a:lnTo>
                  <a:lnTo>
                    <a:pt x="4741" y="1212"/>
                  </a:lnTo>
                  <a:cubicBezTo>
                    <a:pt x="4721" y="1152"/>
                    <a:pt x="4681" y="1093"/>
                    <a:pt x="4622" y="1054"/>
                  </a:cubicBezTo>
                  <a:lnTo>
                    <a:pt x="2837" y="41"/>
                  </a:lnTo>
                  <a:cubicBezTo>
                    <a:pt x="2796" y="14"/>
                    <a:pt x="2751" y="1"/>
                    <a:pt x="27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BDC3-D180-C495-0EF3-6AFBF9D90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Ispezione dataset – distribuzione label </a:t>
            </a:r>
            <a:r>
              <a:rPr lang="it-IT" sz="1800" dirty="0"/>
              <a:t>(1/2)</a:t>
            </a:r>
          </a:p>
        </p:txBody>
      </p:sp>
      <p:pic>
        <p:nvPicPr>
          <p:cNvPr id="4" name="Picture 3" descr="A graph with numbers and labels&#10;&#10;Description automatically generated with medium confidence">
            <a:extLst>
              <a:ext uri="{FF2B5EF4-FFF2-40B4-BE49-F238E27FC236}">
                <a16:creationId xmlns:a16="http://schemas.microsoft.com/office/drawing/2014/main" id="{C091DBFE-0A5C-9F93-D2F0-5B59588DC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896851"/>
            <a:ext cx="7772400" cy="3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674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5" name="Google Shape;2655;p38"/>
          <p:cNvGrpSpPr/>
          <p:nvPr/>
        </p:nvGrpSpPr>
        <p:grpSpPr>
          <a:xfrm>
            <a:off x="2636288" y="2023567"/>
            <a:ext cx="835112" cy="2175630"/>
            <a:chOff x="2636288" y="2023567"/>
            <a:chExt cx="835112" cy="2175630"/>
          </a:xfrm>
        </p:grpSpPr>
        <p:sp>
          <p:nvSpPr>
            <p:cNvPr id="2656" name="Google Shape;2656;p38"/>
            <p:cNvSpPr/>
            <p:nvPr/>
          </p:nvSpPr>
          <p:spPr>
            <a:xfrm>
              <a:off x="2834821" y="2115521"/>
              <a:ext cx="552476" cy="451504"/>
            </a:xfrm>
            <a:custGeom>
              <a:avLst/>
              <a:gdLst/>
              <a:ahLst/>
              <a:cxnLst/>
              <a:rect l="l" t="t" r="r" b="b"/>
              <a:pathLst>
                <a:path w="11824" h="9663" extrusionOk="0">
                  <a:moveTo>
                    <a:pt x="4610" y="1"/>
                  </a:moveTo>
                  <a:lnTo>
                    <a:pt x="3313" y="673"/>
                  </a:lnTo>
                  <a:lnTo>
                    <a:pt x="2317" y="3770"/>
                  </a:lnTo>
                  <a:lnTo>
                    <a:pt x="2521" y="4538"/>
                  </a:lnTo>
                  <a:cubicBezTo>
                    <a:pt x="2521" y="4538"/>
                    <a:pt x="0" y="7600"/>
                    <a:pt x="1129" y="8872"/>
                  </a:cubicBezTo>
                  <a:cubicBezTo>
                    <a:pt x="1606" y="9417"/>
                    <a:pt x="2834" y="9662"/>
                    <a:pt x="4254" y="9662"/>
                  </a:cubicBezTo>
                  <a:cubicBezTo>
                    <a:pt x="6150" y="9662"/>
                    <a:pt x="8389" y="9224"/>
                    <a:pt x="9639" y="8475"/>
                  </a:cubicBezTo>
                  <a:cubicBezTo>
                    <a:pt x="11823" y="7179"/>
                    <a:pt x="11092" y="6183"/>
                    <a:pt x="10347" y="5330"/>
                  </a:cubicBezTo>
                  <a:cubicBezTo>
                    <a:pt x="9615" y="4479"/>
                    <a:pt x="9843" y="4239"/>
                    <a:pt x="10635" y="2870"/>
                  </a:cubicBezTo>
                  <a:cubicBezTo>
                    <a:pt x="11428" y="1502"/>
                    <a:pt x="9951" y="1238"/>
                    <a:pt x="7947" y="721"/>
                  </a:cubicBezTo>
                  <a:lnTo>
                    <a:pt x="7443" y="85"/>
                  </a:lnTo>
                  <a:lnTo>
                    <a:pt x="63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8"/>
            <p:cNvSpPr/>
            <p:nvPr/>
          </p:nvSpPr>
          <p:spPr>
            <a:xfrm>
              <a:off x="3318281" y="3039824"/>
              <a:ext cx="139661" cy="150641"/>
            </a:xfrm>
            <a:custGeom>
              <a:avLst/>
              <a:gdLst/>
              <a:ahLst/>
              <a:cxnLst/>
              <a:rect l="l" t="t" r="r" b="b"/>
              <a:pathLst>
                <a:path w="2989" h="3224" extrusionOk="0">
                  <a:moveTo>
                    <a:pt x="1188" y="1"/>
                  </a:moveTo>
                  <a:lnTo>
                    <a:pt x="0" y="241"/>
                  </a:lnTo>
                  <a:cubicBezTo>
                    <a:pt x="12" y="925"/>
                    <a:pt x="409" y="1921"/>
                    <a:pt x="564" y="2113"/>
                  </a:cubicBezTo>
                  <a:cubicBezTo>
                    <a:pt x="752" y="2338"/>
                    <a:pt x="951" y="2394"/>
                    <a:pt x="1121" y="2394"/>
                  </a:cubicBezTo>
                  <a:cubicBezTo>
                    <a:pt x="1292" y="2394"/>
                    <a:pt x="1432" y="2337"/>
                    <a:pt x="1499" y="2337"/>
                  </a:cubicBezTo>
                  <a:cubicBezTo>
                    <a:pt x="1518" y="2337"/>
                    <a:pt x="1531" y="2341"/>
                    <a:pt x="1537" y="2353"/>
                  </a:cubicBezTo>
                  <a:cubicBezTo>
                    <a:pt x="1596" y="2449"/>
                    <a:pt x="1825" y="3158"/>
                    <a:pt x="1908" y="3218"/>
                  </a:cubicBezTo>
                  <a:cubicBezTo>
                    <a:pt x="1917" y="3222"/>
                    <a:pt x="1925" y="3224"/>
                    <a:pt x="1932" y="3224"/>
                  </a:cubicBezTo>
                  <a:cubicBezTo>
                    <a:pt x="2012" y="3224"/>
                    <a:pt x="2052" y="3014"/>
                    <a:pt x="2052" y="3014"/>
                  </a:cubicBezTo>
                  <a:cubicBezTo>
                    <a:pt x="2052" y="3014"/>
                    <a:pt x="2160" y="3151"/>
                    <a:pt x="2217" y="3151"/>
                  </a:cubicBezTo>
                  <a:cubicBezTo>
                    <a:pt x="2223" y="3151"/>
                    <a:pt x="2228" y="3149"/>
                    <a:pt x="2233" y="3146"/>
                  </a:cubicBezTo>
                  <a:cubicBezTo>
                    <a:pt x="2293" y="3110"/>
                    <a:pt x="2389" y="2678"/>
                    <a:pt x="2413" y="2497"/>
                  </a:cubicBezTo>
                  <a:cubicBezTo>
                    <a:pt x="2425" y="2318"/>
                    <a:pt x="2209" y="1777"/>
                    <a:pt x="2209" y="1777"/>
                  </a:cubicBezTo>
                  <a:lnTo>
                    <a:pt x="2209" y="1777"/>
                  </a:lnTo>
                  <a:cubicBezTo>
                    <a:pt x="2209" y="1777"/>
                    <a:pt x="2461" y="1897"/>
                    <a:pt x="2521" y="1945"/>
                  </a:cubicBezTo>
                  <a:cubicBezTo>
                    <a:pt x="2568" y="1981"/>
                    <a:pt x="2557" y="2704"/>
                    <a:pt x="2656" y="2704"/>
                  </a:cubicBezTo>
                  <a:cubicBezTo>
                    <a:pt x="2659" y="2704"/>
                    <a:pt x="2662" y="2703"/>
                    <a:pt x="2665" y="2702"/>
                  </a:cubicBezTo>
                  <a:cubicBezTo>
                    <a:pt x="2773" y="2641"/>
                    <a:pt x="2989" y="1838"/>
                    <a:pt x="2893" y="1657"/>
                  </a:cubicBezTo>
                  <a:cubicBezTo>
                    <a:pt x="2809" y="1478"/>
                    <a:pt x="2089" y="1129"/>
                    <a:pt x="1801" y="1033"/>
                  </a:cubicBezTo>
                  <a:cubicBezTo>
                    <a:pt x="1561" y="949"/>
                    <a:pt x="1212" y="217"/>
                    <a:pt x="1188" y="1"/>
                  </a:cubicBezTo>
                  <a:close/>
                </a:path>
              </a:pathLst>
            </a:custGeom>
            <a:solidFill>
              <a:srgbClr val="F3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8"/>
            <p:cNvSpPr/>
            <p:nvPr/>
          </p:nvSpPr>
          <p:spPr>
            <a:xfrm>
              <a:off x="3318281" y="3039824"/>
              <a:ext cx="65649" cy="57846"/>
            </a:xfrm>
            <a:custGeom>
              <a:avLst/>
              <a:gdLst/>
              <a:ahLst/>
              <a:cxnLst/>
              <a:rect l="l" t="t" r="r" b="b"/>
              <a:pathLst>
                <a:path w="1405" h="1238" extrusionOk="0">
                  <a:moveTo>
                    <a:pt x="1188" y="1"/>
                  </a:moveTo>
                  <a:lnTo>
                    <a:pt x="0" y="241"/>
                  </a:lnTo>
                  <a:cubicBezTo>
                    <a:pt x="12" y="541"/>
                    <a:pt x="84" y="901"/>
                    <a:pt x="192" y="1237"/>
                  </a:cubicBezTo>
                  <a:cubicBezTo>
                    <a:pt x="601" y="1021"/>
                    <a:pt x="1009" y="805"/>
                    <a:pt x="1404" y="553"/>
                  </a:cubicBezTo>
                  <a:cubicBezTo>
                    <a:pt x="1284" y="337"/>
                    <a:pt x="1201" y="109"/>
                    <a:pt x="1188" y="1"/>
                  </a:cubicBezTo>
                  <a:close/>
                </a:path>
              </a:pathLst>
            </a:custGeom>
            <a:solidFill>
              <a:srgbClr val="C07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8"/>
            <p:cNvSpPr/>
            <p:nvPr/>
          </p:nvSpPr>
          <p:spPr>
            <a:xfrm>
              <a:off x="3056343" y="2395961"/>
              <a:ext cx="343849" cy="687138"/>
            </a:xfrm>
            <a:custGeom>
              <a:avLst/>
              <a:gdLst/>
              <a:ahLst/>
              <a:cxnLst/>
              <a:rect l="l" t="t" r="r" b="b"/>
              <a:pathLst>
                <a:path w="7359" h="14706" extrusionOk="0">
                  <a:moveTo>
                    <a:pt x="1201" y="1"/>
                  </a:moveTo>
                  <a:lnTo>
                    <a:pt x="0" y="961"/>
                  </a:lnTo>
                  <a:lnTo>
                    <a:pt x="1381" y="4274"/>
                  </a:lnTo>
                  <a:lnTo>
                    <a:pt x="1801" y="5271"/>
                  </a:lnTo>
                  <a:lnTo>
                    <a:pt x="5726" y="14705"/>
                  </a:lnTo>
                  <a:lnTo>
                    <a:pt x="7359" y="14105"/>
                  </a:lnTo>
                  <a:lnTo>
                    <a:pt x="5462" y="7467"/>
                  </a:lnTo>
                  <a:cubicBezTo>
                    <a:pt x="5462" y="7467"/>
                    <a:pt x="5318" y="2198"/>
                    <a:pt x="4886" y="1646"/>
                  </a:cubicBezTo>
                  <a:cubicBezTo>
                    <a:pt x="4706" y="1405"/>
                    <a:pt x="4286" y="1129"/>
                    <a:pt x="3745" y="853"/>
                  </a:cubicBezTo>
                  <a:cubicBezTo>
                    <a:pt x="3470" y="721"/>
                    <a:pt x="3169" y="589"/>
                    <a:pt x="2857" y="469"/>
                  </a:cubicBezTo>
                  <a:cubicBezTo>
                    <a:pt x="2329" y="277"/>
                    <a:pt x="1765" y="109"/>
                    <a:pt x="1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8"/>
            <p:cNvSpPr/>
            <p:nvPr/>
          </p:nvSpPr>
          <p:spPr>
            <a:xfrm>
              <a:off x="2821878" y="2822789"/>
              <a:ext cx="180639" cy="334878"/>
            </a:xfrm>
            <a:custGeom>
              <a:avLst/>
              <a:gdLst/>
              <a:ahLst/>
              <a:cxnLst/>
              <a:rect l="l" t="t" r="r" b="b"/>
              <a:pathLst>
                <a:path w="3866" h="7167" extrusionOk="0">
                  <a:moveTo>
                    <a:pt x="3590" y="1"/>
                  </a:moveTo>
                  <a:lnTo>
                    <a:pt x="2558" y="97"/>
                  </a:lnTo>
                  <a:cubicBezTo>
                    <a:pt x="2234" y="132"/>
                    <a:pt x="1945" y="361"/>
                    <a:pt x="1849" y="673"/>
                  </a:cubicBezTo>
                  <a:lnTo>
                    <a:pt x="157" y="6086"/>
                  </a:lnTo>
                  <a:cubicBezTo>
                    <a:pt x="1" y="6614"/>
                    <a:pt x="397" y="7166"/>
                    <a:pt x="950" y="7166"/>
                  </a:cubicBezTo>
                  <a:lnTo>
                    <a:pt x="3866" y="6987"/>
                  </a:lnTo>
                  <a:lnTo>
                    <a:pt x="35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38"/>
            <p:cNvSpPr/>
            <p:nvPr/>
          </p:nvSpPr>
          <p:spPr>
            <a:xfrm>
              <a:off x="2821364" y="2846898"/>
              <a:ext cx="524441" cy="1152659"/>
            </a:xfrm>
            <a:custGeom>
              <a:avLst/>
              <a:gdLst/>
              <a:ahLst/>
              <a:cxnLst/>
              <a:rect l="l" t="t" r="r" b="b"/>
              <a:pathLst>
                <a:path w="11224" h="24669" extrusionOk="0">
                  <a:moveTo>
                    <a:pt x="2989" y="0"/>
                  </a:moveTo>
                  <a:lnTo>
                    <a:pt x="6494" y="12052"/>
                  </a:lnTo>
                  <a:lnTo>
                    <a:pt x="0" y="22927"/>
                  </a:lnTo>
                  <a:lnTo>
                    <a:pt x="1945" y="24668"/>
                  </a:lnTo>
                  <a:cubicBezTo>
                    <a:pt x="1945" y="24668"/>
                    <a:pt x="10599" y="13001"/>
                    <a:pt x="10875" y="11680"/>
                  </a:cubicBezTo>
                  <a:cubicBezTo>
                    <a:pt x="11223" y="10096"/>
                    <a:pt x="9123" y="409"/>
                    <a:pt x="9123" y="409"/>
                  </a:cubicBezTo>
                  <a:lnTo>
                    <a:pt x="2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8"/>
            <p:cNvSpPr/>
            <p:nvPr/>
          </p:nvSpPr>
          <p:spPr>
            <a:xfrm>
              <a:off x="2960978" y="2846898"/>
              <a:ext cx="288340" cy="25325"/>
            </a:xfrm>
            <a:custGeom>
              <a:avLst/>
              <a:gdLst/>
              <a:ahLst/>
              <a:cxnLst/>
              <a:rect l="l" t="t" r="r" b="b"/>
              <a:pathLst>
                <a:path w="6171" h="542" extrusionOk="0">
                  <a:moveTo>
                    <a:pt x="1" y="0"/>
                  </a:moveTo>
                  <a:lnTo>
                    <a:pt x="25" y="120"/>
                  </a:lnTo>
                  <a:lnTo>
                    <a:pt x="6170" y="541"/>
                  </a:lnTo>
                  <a:cubicBezTo>
                    <a:pt x="6146" y="457"/>
                    <a:pt x="6135" y="409"/>
                    <a:pt x="6135" y="40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8"/>
            <p:cNvSpPr/>
            <p:nvPr/>
          </p:nvSpPr>
          <p:spPr>
            <a:xfrm>
              <a:off x="2931307" y="2846898"/>
              <a:ext cx="425151" cy="1221578"/>
            </a:xfrm>
            <a:custGeom>
              <a:avLst/>
              <a:gdLst/>
              <a:ahLst/>
              <a:cxnLst/>
              <a:rect l="l" t="t" r="r" b="b"/>
              <a:pathLst>
                <a:path w="9099" h="26144" extrusionOk="0">
                  <a:moveTo>
                    <a:pt x="636" y="0"/>
                  </a:moveTo>
                  <a:cubicBezTo>
                    <a:pt x="636" y="0"/>
                    <a:pt x="0" y="1417"/>
                    <a:pt x="108" y="2689"/>
                  </a:cubicBezTo>
                  <a:cubicBezTo>
                    <a:pt x="216" y="3962"/>
                    <a:pt x="1200" y="5234"/>
                    <a:pt x="1200" y="5234"/>
                  </a:cubicBezTo>
                  <a:lnTo>
                    <a:pt x="6541" y="26144"/>
                  </a:lnTo>
                  <a:lnTo>
                    <a:pt x="9099" y="25616"/>
                  </a:lnTo>
                  <a:lnTo>
                    <a:pt x="4777" y="3866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8"/>
            <p:cNvSpPr/>
            <p:nvPr/>
          </p:nvSpPr>
          <p:spPr>
            <a:xfrm>
              <a:off x="3158997" y="2860355"/>
              <a:ext cx="88637" cy="635507"/>
            </a:xfrm>
            <a:custGeom>
              <a:avLst/>
              <a:gdLst/>
              <a:ahLst/>
              <a:cxnLst/>
              <a:rect l="l" t="t" r="r" b="b"/>
              <a:pathLst>
                <a:path w="1897" h="13601" extrusionOk="0">
                  <a:moveTo>
                    <a:pt x="0" y="0"/>
                  </a:moveTo>
                  <a:lnTo>
                    <a:pt x="0" y="2545"/>
                  </a:lnTo>
                  <a:lnTo>
                    <a:pt x="0" y="2558"/>
                  </a:lnTo>
                  <a:lnTo>
                    <a:pt x="1753" y="13540"/>
                  </a:lnTo>
                  <a:cubicBezTo>
                    <a:pt x="1753" y="13577"/>
                    <a:pt x="1788" y="13601"/>
                    <a:pt x="1825" y="13601"/>
                  </a:cubicBezTo>
                  <a:lnTo>
                    <a:pt x="1836" y="13601"/>
                  </a:lnTo>
                  <a:cubicBezTo>
                    <a:pt x="1873" y="13601"/>
                    <a:pt x="1897" y="13564"/>
                    <a:pt x="1884" y="13529"/>
                  </a:cubicBezTo>
                  <a:lnTo>
                    <a:pt x="144" y="2593"/>
                  </a:lnTo>
                  <a:cubicBezTo>
                    <a:pt x="252" y="2582"/>
                    <a:pt x="337" y="2521"/>
                    <a:pt x="420" y="2425"/>
                  </a:cubicBezTo>
                  <a:cubicBezTo>
                    <a:pt x="889" y="1873"/>
                    <a:pt x="745" y="217"/>
                    <a:pt x="732" y="48"/>
                  </a:cubicBezTo>
                  <a:lnTo>
                    <a:pt x="601" y="37"/>
                  </a:lnTo>
                  <a:lnTo>
                    <a:pt x="601" y="48"/>
                  </a:lnTo>
                  <a:cubicBezTo>
                    <a:pt x="601" y="73"/>
                    <a:pt x="756" y="1813"/>
                    <a:pt x="313" y="2342"/>
                  </a:cubicBezTo>
                  <a:cubicBezTo>
                    <a:pt x="264" y="2401"/>
                    <a:pt x="204" y="2438"/>
                    <a:pt x="132" y="2462"/>
                  </a:cubicBezTo>
                  <a:lnTo>
                    <a:pt x="132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8"/>
            <p:cNvSpPr/>
            <p:nvPr/>
          </p:nvSpPr>
          <p:spPr>
            <a:xfrm>
              <a:off x="3218991" y="2864280"/>
              <a:ext cx="44903" cy="79105"/>
            </a:xfrm>
            <a:custGeom>
              <a:avLst/>
              <a:gdLst/>
              <a:ahLst/>
              <a:cxnLst/>
              <a:rect l="l" t="t" r="r" b="b"/>
              <a:pathLst>
                <a:path w="961" h="1693" extrusionOk="0">
                  <a:moveTo>
                    <a:pt x="0" y="1"/>
                  </a:moveTo>
                  <a:lnTo>
                    <a:pt x="0" y="1"/>
                  </a:lnTo>
                  <a:cubicBezTo>
                    <a:pt x="72" y="373"/>
                    <a:pt x="301" y="1249"/>
                    <a:pt x="793" y="1597"/>
                  </a:cubicBezTo>
                  <a:cubicBezTo>
                    <a:pt x="841" y="1645"/>
                    <a:pt x="901" y="1669"/>
                    <a:pt x="961" y="1693"/>
                  </a:cubicBezTo>
                  <a:cubicBezTo>
                    <a:pt x="949" y="1633"/>
                    <a:pt x="937" y="1585"/>
                    <a:pt x="925" y="1525"/>
                  </a:cubicBezTo>
                  <a:cubicBezTo>
                    <a:pt x="913" y="1513"/>
                    <a:pt x="889" y="1501"/>
                    <a:pt x="865" y="1489"/>
                  </a:cubicBezTo>
                  <a:cubicBezTo>
                    <a:pt x="445" y="1177"/>
                    <a:pt x="216" y="385"/>
                    <a:pt x="133" y="1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8"/>
            <p:cNvSpPr/>
            <p:nvPr/>
          </p:nvSpPr>
          <p:spPr>
            <a:xfrm>
              <a:off x="2945278" y="2868205"/>
              <a:ext cx="24718" cy="157089"/>
            </a:xfrm>
            <a:custGeom>
              <a:avLst/>
              <a:gdLst/>
              <a:ahLst/>
              <a:cxnLst/>
              <a:rect l="l" t="t" r="r" b="b"/>
              <a:pathLst>
                <a:path w="529" h="3362" extrusionOk="0">
                  <a:moveTo>
                    <a:pt x="157" y="1"/>
                  </a:moveTo>
                  <a:cubicBezTo>
                    <a:pt x="145" y="49"/>
                    <a:pt x="121" y="85"/>
                    <a:pt x="109" y="133"/>
                  </a:cubicBezTo>
                  <a:lnTo>
                    <a:pt x="385" y="301"/>
                  </a:lnTo>
                  <a:lnTo>
                    <a:pt x="1" y="3097"/>
                  </a:lnTo>
                  <a:cubicBezTo>
                    <a:pt x="25" y="3193"/>
                    <a:pt x="61" y="3278"/>
                    <a:pt x="97" y="3362"/>
                  </a:cubicBezTo>
                  <a:lnTo>
                    <a:pt x="529" y="277"/>
                  </a:lnTo>
                  <a:cubicBezTo>
                    <a:pt x="529" y="241"/>
                    <a:pt x="517" y="217"/>
                    <a:pt x="493" y="205"/>
                  </a:cubicBezTo>
                  <a:lnTo>
                    <a:pt x="1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8"/>
            <p:cNvSpPr/>
            <p:nvPr/>
          </p:nvSpPr>
          <p:spPr>
            <a:xfrm>
              <a:off x="3001955" y="2849702"/>
              <a:ext cx="255819" cy="1216018"/>
            </a:xfrm>
            <a:custGeom>
              <a:avLst/>
              <a:gdLst/>
              <a:ahLst/>
              <a:cxnLst/>
              <a:rect l="l" t="t" r="r" b="b"/>
              <a:pathLst>
                <a:path w="5475" h="26025" extrusionOk="0">
                  <a:moveTo>
                    <a:pt x="48" y="1"/>
                  </a:moveTo>
                  <a:cubicBezTo>
                    <a:pt x="48" y="361"/>
                    <a:pt x="0" y="3085"/>
                    <a:pt x="193" y="4562"/>
                  </a:cubicBezTo>
                  <a:cubicBezTo>
                    <a:pt x="409" y="6038"/>
                    <a:pt x="4850" y="24043"/>
                    <a:pt x="5342" y="26024"/>
                  </a:cubicBezTo>
                  <a:lnTo>
                    <a:pt x="5474" y="25988"/>
                  </a:lnTo>
                  <a:cubicBezTo>
                    <a:pt x="4994" y="24043"/>
                    <a:pt x="540" y="6014"/>
                    <a:pt x="337" y="4538"/>
                  </a:cubicBezTo>
                  <a:cubicBezTo>
                    <a:pt x="252" y="3926"/>
                    <a:pt x="204" y="3085"/>
                    <a:pt x="193" y="2293"/>
                  </a:cubicBezTo>
                  <a:cubicBezTo>
                    <a:pt x="1225" y="1957"/>
                    <a:pt x="924" y="204"/>
                    <a:pt x="913" y="121"/>
                  </a:cubicBezTo>
                  <a:cubicBezTo>
                    <a:pt x="913" y="91"/>
                    <a:pt x="888" y="70"/>
                    <a:pt x="860" y="70"/>
                  </a:cubicBezTo>
                  <a:cubicBezTo>
                    <a:pt x="854" y="70"/>
                    <a:pt x="847" y="71"/>
                    <a:pt x="841" y="73"/>
                  </a:cubicBezTo>
                  <a:cubicBezTo>
                    <a:pt x="804" y="73"/>
                    <a:pt x="780" y="108"/>
                    <a:pt x="780" y="145"/>
                  </a:cubicBezTo>
                  <a:cubicBezTo>
                    <a:pt x="780" y="169"/>
                    <a:pt x="1057" y="1813"/>
                    <a:pt x="193" y="2149"/>
                  </a:cubicBezTo>
                  <a:cubicBezTo>
                    <a:pt x="169" y="1129"/>
                    <a:pt x="180" y="217"/>
                    <a:pt x="193" y="1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8"/>
            <p:cNvSpPr/>
            <p:nvPr/>
          </p:nvSpPr>
          <p:spPr>
            <a:xfrm>
              <a:off x="2920047" y="2393718"/>
              <a:ext cx="327589" cy="472296"/>
            </a:xfrm>
            <a:custGeom>
              <a:avLst/>
              <a:gdLst/>
              <a:ahLst/>
              <a:cxnLst/>
              <a:rect l="l" t="t" r="r" b="b"/>
              <a:pathLst>
                <a:path w="7011" h="10108" extrusionOk="0">
                  <a:moveTo>
                    <a:pt x="3074" y="1"/>
                  </a:moveTo>
                  <a:cubicBezTo>
                    <a:pt x="3074" y="1"/>
                    <a:pt x="877" y="541"/>
                    <a:pt x="1" y="1285"/>
                  </a:cubicBezTo>
                  <a:lnTo>
                    <a:pt x="877" y="9699"/>
                  </a:lnTo>
                  <a:lnTo>
                    <a:pt x="7011" y="10108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8"/>
            <p:cNvSpPr/>
            <p:nvPr/>
          </p:nvSpPr>
          <p:spPr>
            <a:xfrm>
              <a:off x="2925513" y="2082066"/>
              <a:ext cx="265491" cy="361418"/>
            </a:xfrm>
            <a:custGeom>
              <a:avLst/>
              <a:gdLst/>
              <a:ahLst/>
              <a:cxnLst/>
              <a:rect l="l" t="t" r="r" b="b"/>
              <a:pathLst>
                <a:path w="5682" h="7735" extrusionOk="0">
                  <a:moveTo>
                    <a:pt x="3031" y="0"/>
                  </a:moveTo>
                  <a:cubicBezTo>
                    <a:pt x="2876" y="0"/>
                    <a:pt x="2711" y="18"/>
                    <a:pt x="2536" y="57"/>
                  </a:cubicBezTo>
                  <a:cubicBezTo>
                    <a:pt x="160" y="597"/>
                    <a:pt x="1264" y="3286"/>
                    <a:pt x="1264" y="3286"/>
                  </a:cubicBezTo>
                  <a:cubicBezTo>
                    <a:pt x="1120" y="3183"/>
                    <a:pt x="935" y="3130"/>
                    <a:pt x="756" y="3130"/>
                  </a:cubicBezTo>
                  <a:cubicBezTo>
                    <a:pt x="366" y="3130"/>
                    <a:pt x="0" y="3380"/>
                    <a:pt x="124" y="3922"/>
                  </a:cubicBezTo>
                  <a:cubicBezTo>
                    <a:pt x="218" y="4324"/>
                    <a:pt x="488" y="4433"/>
                    <a:pt x="754" y="4433"/>
                  </a:cubicBezTo>
                  <a:cubicBezTo>
                    <a:pt x="1067" y="4433"/>
                    <a:pt x="1372" y="4282"/>
                    <a:pt x="1372" y="4282"/>
                  </a:cubicBezTo>
                  <a:lnTo>
                    <a:pt x="2237" y="7007"/>
                  </a:lnTo>
                  <a:cubicBezTo>
                    <a:pt x="2237" y="7007"/>
                    <a:pt x="2641" y="7734"/>
                    <a:pt x="3430" y="7734"/>
                  </a:cubicBezTo>
                  <a:cubicBezTo>
                    <a:pt x="3502" y="7734"/>
                    <a:pt x="3576" y="7728"/>
                    <a:pt x="3653" y="7715"/>
                  </a:cubicBezTo>
                  <a:cubicBezTo>
                    <a:pt x="4361" y="7595"/>
                    <a:pt x="4205" y="6839"/>
                    <a:pt x="4205" y="6839"/>
                  </a:cubicBezTo>
                  <a:lnTo>
                    <a:pt x="4037" y="5987"/>
                  </a:lnTo>
                  <a:cubicBezTo>
                    <a:pt x="4757" y="5830"/>
                    <a:pt x="5681" y="5014"/>
                    <a:pt x="5478" y="3622"/>
                  </a:cubicBezTo>
                  <a:cubicBezTo>
                    <a:pt x="5377" y="2877"/>
                    <a:pt x="4978" y="0"/>
                    <a:pt x="3031" y="0"/>
                  </a:cubicBezTo>
                  <a:close/>
                </a:path>
              </a:pathLst>
            </a:custGeom>
            <a:solidFill>
              <a:srgbClr val="F3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8"/>
            <p:cNvSpPr/>
            <p:nvPr/>
          </p:nvSpPr>
          <p:spPr>
            <a:xfrm>
              <a:off x="3165725" y="2198784"/>
              <a:ext cx="69293" cy="62331"/>
            </a:xfrm>
            <a:custGeom>
              <a:avLst/>
              <a:gdLst/>
              <a:ahLst/>
              <a:cxnLst/>
              <a:rect l="l" t="t" r="r" b="b"/>
              <a:pathLst>
                <a:path w="1483" h="1334" extrusionOk="0">
                  <a:moveTo>
                    <a:pt x="721" y="1"/>
                  </a:moveTo>
                  <a:cubicBezTo>
                    <a:pt x="372" y="1"/>
                    <a:pt x="0" y="320"/>
                    <a:pt x="0" y="320"/>
                  </a:cubicBezTo>
                  <a:lnTo>
                    <a:pt x="96" y="1328"/>
                  </a:lnTo>
                  <a:cubicBezTo>
                    <a:pt x="96" y="1328"/>
                    <a:pt x="158" y="1334"/>
                    <a:pt x="252" y="1334"/>
                  </a:cubicBezTo>
                  <a:cubicBezTo>
                    <a:pt x="617" y="1334"/>
                    <a:pt x="1482" y="1251"/>
                    <a:pt x="1225" y="440"/>
                  </a:cubicBezTo>
                  <a:cubicBezTo>
                    <a:pt x="1115" y="107"/>
                    <a:pt x="922" y="1"/>
                    <a:pt x="721" y="1"/>
                  </a:cubicBezTo>
                  <a:close/>
                </a:path>
              </a:pathLst>
            </a:custGeom>
            <a:solidFill>
              <a:srgbClr val="F3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8"/>
            <p:cNvSpPr/>
            <p:nvPr/>
          </p:nvSpPr>
          <p:spPr>
            <a:xfrm>
              <a:off x="3061950" y="2212007"/>
              <a:ext cx="24718" cy="24718"/>
            </a:xfrm>
            <a:custGeom>
              <a:avLst/>
              <a:gdLst/>
              <a:ahLst/>
              <a:cxnLst/>
              <a:rect l="l" t="t" r="r" b="b"/>
              <a:pathLst>
                <a:path w="529" h="529" extrusionOk="0">
                  <a:moveTo>
                    <a:pt x="264" y="0"/>
                  </a:moveTo>
                  <a:cubicBezTo>
                    <a:pt x="120" y="0"/>
                    <a:pt x="0" y="120"/>
                    <a:pt x="0" y="265"/>
                  </a:cubicBezTo>
                  <a:cubicBezTo>
                    <a:pt x="0" y="409"/>
                    <a:pt x="120" y="529"/>
                    <a:pt x="264" y="529"/>
                  </a:cubicBezTo>
                  <a:cubicBezTo>
                    <a:pt x="408" y="529"/>
                    <a:pt x="517" y="409"/>
                    <a:pt x="528" y="265"/>
                  </a:cubicBezTo>
                  <a:cubicBezTo>
                    <a:pt x="528" y="120"/>
                    <a:pt x="408" y="0"/>
                    <a:pt x="2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8"/>
            <p:cNvSpPr/>
            <p:nvPr/>
          </p:nvSpPr>
          <p:spPr>
            <a:xfrm>
              <a:off x="3121383" y="2203596"/>
              <a:ext cx="24718" cy="24764"/>
            </a:xfrm>
            <a:custGeom>
              <a:avLst/>
              <a:gdLst/>
              <a:ahLst/>
              <a:cxnLst/>
              <a:rect l="l" t="t" r="r" b="b"/>
              <a:pathLst>
                <a:path w="529" h="530" extrusionOk="0">
                  <a:moveTo>
                    <a:pt x="265" y="1"/>
                  </a:moveTo>
                  <a:cubicBezTo>
                    <a:pt x="121" y="1"/>
                    <a:pt x="1" y="121"/>
                    <a:pt x="1" y="265"/>
                  </a:cubicBezTo>
                  <a:cubicBezTo>
                    <a:pt x="1" y="409"/>
                    <a:pt x="109" y="529"/>
                    <a:pt x="253" y="529"/>
                  </a:cubicBezTo>
                  <a:cubicBezTo>
                    <a:pt x="397" y="529"/>
                    <a:pt x="517" y="409"/>
                    <a:pt x="517" y="265"/>
                  </a:cubicBezTo>
                  <a:cubicBezTo>
                    <a:pt x="529" y="121"/>
                    <a:pt x="409" y="1"/>
                    <a:pt x="2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8"/>
            <p:cNvSpPr/>
            <p:nvPr/>
          </p:nvSpPr>
          <p:spPr>
            <a:xfrm>
              <a:off x="3100684" y="2217567"/>
              <a:ext cx="20746" cy="41585"/>
            </a:xfrm>
            <a:custGeom>
              <a:avLst/>
              <a:gdLst/>
              <a:ahLst/>
              <a:cxnLst/>
              <a:rect l="l" t="t" r="r" b="b"/>
              <a:pathLst>
                <a:path w="444" h="890" extrusionOk="0">
                  <a:moveTo>
                    <a:pt x="125" y="1"/>
                  </a:moveTo>
                  <a:cubicBezTo>
                    <a:pt x="112" y="1"/>
                    <a:pt x="98" y="5"/>
                    <a:pt x="84" y="14"/>
                  </a:cubicBezTo>
                  <a:cubicBezTo>
                    <a:pt x="48" y="38"/>
                    <a:pt x="48" y="86"/>
                    <a:pt x="72" y="110"/>
                  </a:cubicBezTo>
                  <a:cubicBezTo>
                    <a:pt x="228" y="326"/>
                    <a:pt x="288" y="494"/>
                    <a:pt x="264" y="602"/>
                  </a:cubicBezTo>
                  <a:cubicBezTo>
                    <a:pt x="240" y="662"/>
                    <a:pt x="180" y="710"/>
                    <a:pt x="48" y="746"/>
                  </a:cubicBezTo>
                  <a:cubicBezTo>
                    <a:pt x="12" y="758"/>
                    <a:pt x="0" y="806"/>
                    <a:pt x="12" y="842"/>
                  </a:cubicBezTo>
                  <a:cubicBezTo>
                    <a:pt x="24" y="866"/>
                    <a:pt x="48" y="890"/>
                    <a:pt x="72" y="890"/>
                  </a:cubicBezTo>
                  <a:cubicBezTo>
                    <a:pt x="84" y="890"/>
                    <a:pt x="96" y="890"/>
                    <a:pt x="96" y="878"/>
                  </a:cubicBezTo>
                  <a:cubicBezTo>
                    <a:pt x="228" y="842"/>
                    <a:pt x="348" y="782"/>
                    <a:pt x="396" y="638"/>
                  </a:cubicBezTo>
                  <a:cubicBezTo>
                    <a:pt x="444" y="494"/>
                    <a:pt x="372" y="290"/>
                    <a:pt x="180" y="26"/>
                  </a:cubicBezTo>
                  <a:cubicBezTo>
                    <a:pt x="165" y="11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8"/>
            <p:cNvSpPr/>
            <p:nvPr/>
          </p:nvSpPr>
          <p:spPr>
            <a:xfrm>
              <a:off x="3080453" y="2262282"/>
              <a:ext cx="35371" cy="15419"/>
            </a:xfrm>
            <a:custGeom>
              <a:avLst/>
              <a:gdLst/>
              <a:ahLst/>
              <a:cxnLst/>
              <a:rect l="l" t="t" r="r" b="b"/>
              <a:pathLst>
                <a:path w="757" h="330" extrusionOk="0">
                  <a:moveTo>
                    <a:pt x="73" y="0"/>
                  </a:moveTo>
                  <a:cubicBezTo>
                    <a:pt x="55" y="0"/>
                    <a:pt x="38" y="9"/>
                    <a:pt x="25" y="29"/>
                  </a:cubicBezTo>
                  <a:cubicBezTo>
                    <a:pt x="1" y="53"/>
                    <a:pt x="1" y="101"/>
                    <a:pt x="36" y="125"/>
                  </a:cubicBezTo>
                  <a:cubicBezTo>
                    <a:pt x="205" y="257"/>
                    <a:pt x="409" y="329"/>
                    <a:pt x="625" y="329"/>
                  </a:cubicBezTo>
                  <a:lnTo>
                    <a:pt x="697" y="329"/>
                  </a:lnTo>
                  <a:cubicBezTo>
                    <a:pt x="733" y="317"/>
                    <a:pt x="757" y="281"/>
                    <a:pt x="757" y="245"/>
                  </a:cubicBezTo>
                  <a:cubicBezTo>
                    <a:pt x="757" y="214"/>
                    <a:pt x="730" y="183"/>
                    <a:pt x="700" y="183"/>
                  </a:cubicBezTo>
                  <a:cubicBezTo>
                    <a:pt x="695" y="183"/>
                    <a:pt x="690" y="184"/>
                    <a:pt x="685" y="185"/>
                  </a:cubicBezTo>
                  <a:cubicBezTo>
                    <a:pt x="668" y="186"/>
                    <a:pt x="651" y="187"/>
                    <a:pt x="635" y="187"/>
                  </a:cubicBezTo>
                  <a:cubicBezTo>
                    <a:pt x="448" y="187"/>
                    <a:pt x="264" y="127"/>
                    <a:pt x="121" y="17"/>
                  </a:cubicBezTo>
                  <a:cubicBezTo>
                    <a:pt x="105" y="6"/>
                    <a:pt x="88" y="0"/>
                    <a:pt x="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8"/>
            <p:cNvSpPr/>
            <p:nvPr/>
          </p:nvSpPr>
          <p:spPr>
            <a:xfrm>
              <a:off x="3171893" y="2214810"/>
              <a:ext cx="11261" cy="38221"/>
            </a:xfrm>
            <a:custGeom>
              <a:avLst/>
              <a:gdLst/>
              <a:ahLst/>
              <a:cxnLst/>
              <a:rect l="l" t="t" r="r" b="b"/>
              <a:pathLst>
                <a:path w="241" h="818" extrusionOk="0">
                  <a:moveTo>
                    <a:pt x="72" y="1"/>
                  </a:moveTo>
                  <a:cubicBezTo>
                    <a:pt x="24" y="12"/>
                    <a:pt x="0" y="49"/>
                    <a:pt x="12" y="85"/>
                  </a:cubicBezTo>
                  <a:cubicBezTo>
                    <a:pt x="61" y="301"/>
                    <a:pt x="96" y="529"/>
                    <a:pt x="96" y="745"/>
                  </a:cubicBezTo>
                  <a:cubicBezTo>
                    <a:pt x="96" y="781"/>
                    <a:pt x="133" y="817"/>
                    <a:pt x="168" y="817"/>
                  </a:cubicBezTo>
                  <a:cubicBezTo>
                    <a:pt x="205" y="817"/>
                    <a:pt x="240" y="781"/>
                    <a:pt x="240" y="745"/>
                  </a:cubicBezTo>
                  <a:cubicBezTo>
                    <a:pt x="229" y="517"/>
                    <a:pt x="205" y="277"/>
                    <a:pt x="157" y="60"/>
                  </a:cubicBezTo>
                  <a:cubicBezTo>
                    <a:pt x="144" y="25"/>
                    <a:pt x="109" y="1"/>
                    <a:pt x="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8"/>
            <p:cNvSpPr/>
            <p:nvPr/>
          </p:nvSpPr>
          <p:spPr>
            <a:xfrm>
              <a:off x="3176378" y="2223828"/>
              <a:ext cx="23035" cy="11261"/>
            </a:xfrm>
            <a:custGeom>
              <a:avLst/>
              <a:gdLst/>
              <a:ahLst/>
              <a:cxnLst/>
              <a:rect l="l" t="t" r="r" b="b"/>
              <a:pathLst>
                <a:path w="493" h="241" extrusionOk="0">
                  <a:moveTo>
                    <a:pt x="397" y="0"/>
                  </a:moveTo>
                  <a:lnTo>
                    <a:pt x="61" y="96"/>
                  </a:lnTo>
                  <a:cubicBezTo>
                    <a:pt x="24" y="108"/>
                    <a:pt x="0" y="156"/>
                    <a:pt x="13" y="192"/>
                  </a:cubicBezTo>
                  <a:cubicBezTo>
                    <a:pt x="13" y="216"/>
                    <a:pt x="48" y="240"/>
                    <a:pt x="72" y="240"/>
                  </a:cubicBezTo>
                  <a:lnTo>
                    <a:pt x="96" y="240"/>
                  </a:lnTo>
                  <a:lnTo>
                    <a:pt x="432" y="144"/>
                  </a:lnTo>
                  <a:cubicBezTo>
                    <a:pt x="469" y="132"/>
                    <a:pt x="493" y="96"/>
                    <a:pt x="480" y="48"/>
                  </a:cubicBezTo>
                  <a:cubicBezTo>
                    <a:pt x="469" y="12"/>
                    <a:pt x="432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8"/>
            <p:cNvSpPr/>
            <p:nvPr/>
          </p:nvSpPr>
          <p:spPr>
            <a:xfrm>
              <a:off x="2943643" y="2243359"/>
              <a:ext cx="38688" cy="23129"/>
            </a:xfrm>
            <a:custGeom>
              <a:avLst/>
              <a:gdLst/>
              <a:ahLst/>
              <a:cxnLst/>
              <a:rect l="l" t="t" r="r" b="b"/>
              <a:pathLst>
                <a:path w="828" h="495" extrusionOk="0">
                  <a:moveTo>
                    <a:pt x="322" y="0"/>
                  </a:moveTo>
                  <a:cubicBezTo>
                    <a:pt x="228" y="0"/>
                    <a:pt x="132" y="25"/>
                    <a:pt x="48" y="74"/>
                  </a:cubicBezTo>
                  <a:cubicBezTo>
                    <a:pt x="12" y="98"/>
                    <a:pt x="0" y="134"/>
                    <a:pt x="24" y="170"/>
                  </a:cubicBezTo>
                  <a:cubicBezTo>
                    <a:pt x="40" y="193"/>
                    <a:pt x="65" y="206"/>
                    <a:pt x="87" y="206"/>
                  </a:cubicBezTo>
                  <a:cubicBezTo>
                    <a:pt x="100" y="206"/>
                    <a:pt x="112" y="202"/>
                    <a:pt x="120" y="194"/>
                  </a:cubicBezTo>
                  <a:cubicBezTo>
                    <a:pt x="183" y="159"/>
                    <a:pt x="254" y="140"/>
                    <a:pt x="324" y="140"/>
                  </a:cubicBezTo>
                  <a:cubicBezTo>
                    <a:pt x="374" y="140"/>
                    <a:pt x="423" y="150"/>
                    <a:pt x="468" y="170"/>
                  </a:cubicBezTo>
                  <a:cubicBezTo>
                    <a:pt x="576" y="218"/>
                    <a:pt x="660" y="314"/>
                    <a:pt x="684" y="434"/>
                  </a:cubicBezTo>
                  <a:cubicBezTo>
                    <a:pt x="696" y="470"/>
                    <a:pt x="720" y="494"/>
                    <a:pt x="756" y="494"/>
                  </a:cubicBezTo>
                  <a:cubicBezTo>
                    <a:pt x="756" y="494"/>
                    <a:pt x="768" y="494"/>
                    <a:pt x="768" y="482"/>
                  </a:cubicBezTo>
                  <a:cubicBezTo>
                    <a:pt x="804" y="482"/>
                    <a:pt x="828" y="446"/>
                    <a:pt x="828" y="398"/>
                  </a:cubicBezTo>
                  <a:cubicBezTo>
                    <a:pt x="792" y="242"/>
                    <a:pt x="672" y="98"/>
                    <a:pt x="516" y="38"/>
                  </a:cubicBezTo>
                  <a:cubicBezTo>
                    <a:pt x="456" y="13"/>
                    <a:pt x="390" y="0"/>
                    <a:pt x="322" y="0"/>
                  </a:cubicBezTo>
                  <a:close/>
                </a:path>
              </a:pathLst>
            </a:custGeom>
            <a:solidFill>
              <a:srgbClr val="331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8"/>
            <p:cNvSpPr/>
            <p:nvPr/>
          </p:nvSpPr>
          <p:spPr>
            <a:xfrm>
              <a:off x="2959342" y="2247330"/>
              <a:ext cx="13504" cy="16914"/>
            </a:xfrm>
            <a:custGeom>
              <a:avLst/>
              <a:gdLst/>
              <a:ahLst/>
              <a:cxnLst/>
              <a:rect l="l" t="t" r="r" b="b"/>
              <a:pathLst>
                <a:path w="289" h="362" extrusionOk="0">
                  <a:moveTo>
                    <a:pt x="203" y="0"/>
                  </a:moveTo>
                  <a:cubicBezTo>
                    <a:pt x="180" y="0"/>
                    <a:pt x="160" y="14"/>
                    <a:pt x="144" y="37"/>
                  </a:cubicBezTo>
                  <a:lnTo>
                    <a:pt x="24" y="253"/>
                  </a:lnTo>
                  <a:cubicBezTo>
                    <a:pt x="0" y="289"/>
                    <a:pt x="12" y="337"/>
                    <a:pt x="48" y="349"/>
                  </a:cubicBezTo>
                  <a:cubicBezTo>
                    <a:pt x="60" y="361"/>
                    <a:pt x="72" y="361"/>
                    <a:pt x="84" y="361"/>
                  </a:cubicBezTo>
                  <a:cubicBezTo>
                    <a:pt x="108" y="361"/>
                    <a:pt x="132" y="349"/>
                    <a:pt x="144" y="325"/>
                  </a:cubicBezTo>
                  <a:lnTo>
                    <a:pt x="264" y="109"/>
                  </a:lnTo>
                  <a:cubicBezTo>
                    <a:pt x="288" y="73"/>
                    <a:pt x="276" y="25"/>
                    <a:pt x="240" y="13"/>
                  </a:cubicBezTo>
                  <a:cubicBezTo>
                    <a:pt x="227" y="4"/>
                    <a:pt x="215" y="0"/>
                    <a:pt x="203" y="0"/>
                  </a:cubicBezTo>
                  <a:close/>
                </a:path>
              </a:pathLst>
            </a:custGeom>
            <a:solidFill>
              <a:srgbClr val="331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8"/>
            <p:cNvSpPr/>
            <p:nvPr/>
          </p:nvSpPr>
          <p:spPr>
            <a:xfrm>
              <a:off x="3042886" y="2189018"/>
              <a:ext cx="45463" cy="13176"/>
            </a:xfrm>
            <a:custGeom>
              <a:avLst/>
              <a:gdLst/>
              <a:ahLst/>
              <a:cxnLst/>
              <a:rect l="l" t="t" r="r" b="b"/>
              <a:pathLst>
                <a:path w="973" h="282" extrusionOk="0">
                  <a:moveTo>
                    <a:pt x="434" y="1"/>
                  </a:moveTo>
                  <a:cubicBezTo>
                    <a:pt x="303" y="1"/>
                    <a:pt x="170" y="29"/>
                    <a:pt x="48" y="84"/>
                  </a:cubicBezTo>
                  <a:cubicBezTo>
                    <a:pt x="13" y="97"/>
                    <a:pt x="0" y="145"/>
                    <a:pt x="13" y="180"/>
                  </a:cubicBezTo>
                  <a:cubicBezTo>
                    <a:pt x="24" y="204"/>
                    <a:pt x="48" y="217"/>
                    <a:pt x="61" y="217"/>
                  </a:cubicBezTo>
                  <a:lnTo>
                    <a:pt x="109" y="217"/>
                  </a:lnTo>
                  <a:cubicBezTo>
                    <a:pt x="213" y="165"/>
                    <a:pt x="327" y="140"/>
                    <a:pt x="441" y="140"/>
                  </a:cubicBezTo>
                  <a:cubicBezTo>
                    <a:pt x="590" y="140"/>
                    <a:pt x="737" y="183"/>
                    <a:pt x="853" y="265"/>
                  </a:cubicBezTo>
                  <a:cubicBezTo>
                    <a:pt x="869" y="276"/>
                    <a:pt x="887" y="282"/>
                    <a:pt x="905" y="282"/>
                  </a:cubicBezTo>
                  <a:cubicBezTo>
                    <a:pt x="927" y="282"/>
                    <a:pt x="947" y="273"/>
                    <a:pt x="960" y="252"/>
                  </a:cubicBezTo>
                  <a:cubicBezTo>
                    <a:pt x="973" y="217"/>
                    <a:pt x="973" y="180"/>
                    <a:pt x="936" y="156"/>
                  </a:cubicBezTo>
                  <a:cubicBezTo>
                    <a:pt x="791" y="53"/>
                    <a:pt x="614" y="1"/>
                    <a:pt x="4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8"/>
            <p:cNvSpPr/>
            <p:nvPr/>
          </p:nvSpPr>
          <p:spPr>
            <a:xfrm>
              <a:off x="3111291" y="2175655"/>
              <a:ext cx="41025" cy="22381"/>
            </a:xfrm>
            <a:custGeom>
              <a:avLst/>
              <a:gdLst/>
              <a:ahLst/>
              <a:cxnLst/>
              <a:rect l="l" t="t" r="r" b="b"/>
              <a:pathLst>
                <a:path w="878" h="479" extrusionOk="0">
                  <a:moveTo>
                    <a:pt x="617" y="0"/>
                  </a:moveTo>
                  <a:cubicBezTo>
                    <a:pt x="369" y="0"/>
                    <a:pt x="119" y="147"/>
                    <a:pt x="25" y="383"/>
                  </a:cubicBezTo>
                  <a:cubicBezTo>
                    <a:pt x="1" y="418"/>
                    <a:pt x="25" y="455"/>
                    <a:pt x="61" y="466"/>
                  </a:cubicBezTo>
                  <a:cubicBezTo>
                    <a:pt x="73" y="479"/>
                    <a:pt x="85" y="479"/>
                    <a:pt x="97" y="479"/>
                  </a:cubicBezTo>
                  <a:cubicBezTo>
                    <a:pt x="121" y="466"/>
                    <a:pt x="145" y="455"/>
                    <a:pt x="145" y="431"/>
                  </a:cubicBezTo>
                  <a:cubicBezTo>
                    <a:pt x="230" y="252"/>
                    <a:pt x="424" y="140"/>
                    <a:pt x="614" y="140"/>
                  </a:cubicBezTo>
                  <a:cubicBezTo>
                    <a:pt x="667" y="140"/>
                    <a:pt x="719" y="148"/>
                    <a:pt x="769" y="167"/>
                  </a:cubicBezTo>
                  <a:cubicBezTo>
                    <a:pt x="779" y="173"/>
                    <a:pt x="790" y="176"/>
                    <a:pt x="801" y="176"/>
                  </a:cubicBezTo>
                  <a:cubicBezTo>
                    <a:pt x="829" y="176"/>
                    <a:pt x="857" y="157"/>
                    <a:pt x="865" y="130"/>
                  </a:cubicBezTo>
                  <a:cubicBezTo>
                    <a:pt x="877" y="95"/>
                    <a:pt x="853" y="58"/>
                    <a:pt x="817" y="34"/>
                  </a:cubicBezTo>
                  <a:cubicBezTo>
                    <a:pt x="753" y="11"/>
                    <a:pt x="685" y="0"/>
                    <a:pt x="6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8"/>
            <p:cNvSpPr/>
            <p:nvPr/>
          </p:nvSpPr>
          <p:spPr>
            <a:xfrm>
              <a:off x="3031111" y="2239387"/>
              <a:ext cx="38174" cy="35231"/>
            </a:xfrm>
            <a:custGeom>
              <a:avLst/>
              <a:gdLst/>
              <a:ahLst/>
              <a:cxnLst/>
              <a:rect l="l" t="t" r="r" b="b"/>
              <a:pathLst>
                <a:path w="817" h="754" extrusionOk="0">
                  <a:moveTo>
                    <a:pt x="420" y="0"/>
                  </a:moveTo>
                  <a:cubicBezTo>
                    <a:pt x="235" y="0"/>
                    <a:pt x="70" y="127"/>
                    <a:pt x="36" y="315"/>
                  </a:cubicBezTo>
                  <a:cubicBezTo>
                    <a:pt x="1" y="519"/>
                    <a:pt x="145" y="711"/>
                    <a:pt x="348" y="747"/>
                  </a:cubicBezTo>
                  <a:cubicBezTo>
                    <a:pt x="371" y="751"/>
                    <a:pt x="393" y="753"/>
                    <a:pt x="415" y="753"/>
                  </a:cubicBezTo>
                  <a:cubicBezTo>
                    <a:pt x="593" y="753"/>
                    <a:pt x="749" y="629"/>
                    <a:pt x="780" y="447"/>
                  </a:cubicBezTo>
                  <a:cubicBezTo>
                    <a:pt x="817" y="243"/>
                    <a:pt x="673" y="39"/>
                    <a:pt x="468" y="3"/>
                  </a:cubicBezTo>
                  <a:cubicBezTo>
                    <a:pt x="452" y="1"/>
                    <a:pt x="436" y="0"/>
                    <a:pt x="420" y="0"/>
                  </a:cubicBezTo>
                  <a:close/>
                </a:path>
              </a:pathLst>
            </a:custGeom>
            <a:solidFill>
              <a:srgbClr val="E87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8"/>
            <p:cNvSpPr/>
            <p:nvPr/>
          </p:nvSpPr>
          <p:spPr>
            <a:xfrm>
              <a:off x="3135962" y="2230837"/>
              <a:ext cx="38221" cy="35324"/>
            </a:xfrm>
            <a:custGeom>
              <a:avLst/>
              <a:gdLst/>
              <a:ahLst/>
              <a:cxnLst/>
              <a:rect l="l" t="t" r="r" b="b"/>
              <a:pathLst>
                <a:path w="818" h="756" extrusionOk="0">
                  <a:moveTo>
                    <a:pt x="407" y="0"/>
                  </a:moveTo>
                  <a:cubicBezTo>
                    <a:pt x="227" y="0"/>
                    <a:pt x="69" y="135"/>
                    <a:pt x="37" y="318"/>
                  </a:cubicBezTo>
                  <a:cubicBezTo>
                    <a:pt x="1" y="522"/>
                    <a:pt x="133" y="714"/>
                    <a:pt x="349" y="750"/>
                  </a:cubicBezTo>
                  <a:cubicBezTo>
                    <a:pt x="371" y="754"/>
                    <a:pt x="392" y="755"/>
                    <a:pt x="413" y="755"/>
                  </a:cubicBezTo>
                  <a:cubicBezTo>
                    <a:pt x="591" y="755"/>
                    <a:pt x="749" y="621"/>
                    <a:pt x="781" y="438"/>
                  </a:cubicBezTo>
                  <a:cubicBezTo>
                    <a:pt x="817" y="234"/>
                    <a:pt x="673" y="42"/>
                    <a:pt x="469" y="6"/>
                  </a:cubicBezTo>
                  <a:cubicBezTo>
                    <a:pt x="448" y="2"/>
                    <a:pt x="428" y="0"/>
                    <a:pt x="407" y="0"/>
                  </a:cubicBezTo>
                  <a:close/>
                </a:path>
              </a:pathLst>
            </a:custGeom>
            <a:solidFill>
              <a:srgbClr val="E87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8"/>
            <p:cNvSpPr/>
            <p:nvPr/>
          </p:nvSpPr>
          <p:spPr>
            <a:xfrm>
              <a:off x="2636288" y="2453759"/>
              <a:ext cx="352260" cy="564251"/>
            </a:xfrm>
            <a:custGeom>
              <a:avLst/>
              <a:gdLst/>
              <a:ahLst/>
              <a:cxnLst/>
              <a:rect l="l" t="t" r="r" b="b"/>
              <a:pathLst>
                <a:path w="7539" h="12076" extrusionOk="0">
                  <a:moveTo>
                    <a:pt x="6074" y="0"/>
                  </a:moveTo>
                  <a:cubicBezTo>
                    <a:pt x="5114" y="481"/>
                    <a:pt x="588" y="4717"/>
                    <a:pt x="384" y="5918"/>
                  </a:cubicBezTo>
                  <a:cubicBezTo>
                    <a:pt x="0" y="8163"/>
                    <a:pt x="5677" y="12076"/>
                    <a:pt x="5677" y="12076"/>
                  </a:cubicBezTo>
                  <a:lnTo>
                    <a:pt x="6722" y="10323"/>
                  </a:lnTo>
                  <a:lnTo>
                    <a:pt x="3229" y="6314"/>
                  </a:lnTo>
                  <a:lnTo>
                    <a:pt x="7538" y="2473"/>
                  </a:lnTo>
                  <a:lnTo>
                    <a:pt x="60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8"/>
            <p:cNvSpPr/>
            <p:nvPr/>
          </p:nvSpPr>
          <p:spPr>
            <a:xfrm>
              <a:off x="2912197" y="2902360"/>
              <a:ext cx="101019" cy="110832"/>
            </a:xfrm>
            <a:custGeom>
              <a:avLst/>
              <a:gdLst/>
              <a:ahLst/>
              <a:cxnLst/>
              <a:rect l="l" t="t" r="r" b="b"/>
              <a:pathLst>
                <a:path w="2162" h="2372" extrusionOk="0">
                  <a:moveTo>
                    <a:pt x="1273" y="1"/>
                  </a:moveTo>
                  <a:cubicBezTo>
                    <a:pt x="1103" y="1"/>
                    <a:pt x="817" y="722"/>
                    <a:pt x="817" y="722"/>
                  </a:cubicBezTo>
                  <a:lnTo>
                    <a:pt x="1" y="2091"/>
                  </a:lnTo>
                  <a:cubicBezTo>
                    <a:pt x="235" y="2279"/>
                    <a:pt x="425" y="2343"/>
                    <a:pt x="575" y="2343"/>
                  </a:cubicBezTo>
                  <a:cubicBezTo>
                    <a:pt x="894" y="2343"/>
                    <a:pt x="1033" y="2054"/>
                    <a:pt x="1033" y="2054"/>
                  </a:cubicBezTo>
                  <a:cubicBezTo>
                    <a:pt x="1033" y="2054"/>
                    <a:pt x="1289" y="2372"/>
                    <a:pt x="1415" y="2372"/>
                  </a:cubicBezTo>
                  <a:cubicBezTo>
                    <a:pt x="1436" y="2372"/>
                    <a:pt x="1453" y="2363"/>
                    <a:pt x="1465" y="2342"/>
                  </a:cubicBezTo>
                  <a:cubicBezTo>
                    <a:pt x="1549" y="2211"/>
                    <a:pt x="1213" y="1683"/>
                    <a:pt x="1213" y="1683"/>
                  </a:cubicBezTo>
                  <a:lnTo>
                    <a:pt x="1213" y="1683"/>
                  </a:lnTo>
                  <a:cubicBezTo>
                    <a:pt x="1213" y="1683"/>
                    <a:pt x="1563" y="1850"/>
                    <a:pt x="1723" y="1850"/>
                  </a:cubicBezTo>
                  <a:cubicBezTo>
                    <a:pt x="1769" y="1850"/>
                    <a:pt x="1799" y="1837"/>
                    <a:pt x="1801" y="1803"/>
                  </a:cubicBezTo>
                  <a:cubicBezTo>
                    <a:pt x="1825" y="1646"/>
                    <a:pt x="1309" y="1203"/>
                    <a:pt x="1309" y="1203"/>
                  </a:cubicBezTo>
                  <a:lnTo>
                    <a:pt x="1309" y="1203"/>
                  </a:lnTo>
                  <a:cubicBezTo>
                    <a:pt x="1309" y="1203"/>
                    <a:pt x="1608" y="1277"/>
                    <a:pt x="1800" y="1277"/>
                  </a:cubicBezTo>
                  <a:cubicBezTo>
                    <a:pt x="1896" y="1277"/>
                    <a:pt x="1965" y="1259"/>
                    <a:pt x="1957" y="1203"/>
                  </a:cubicBezTo>
                  <a:cubicBezTo>
                    <a:pt x="1945" y="1022"/>
                    <a:pt x="1405" y="662"/>
                    <a:pt x="1405" y="662"/>
                  </a:cubicBezTo>
                  <a:lnTo>
                    <a:pt x="1405" y="662"/>
                  </a:lnTo>
                  <a:cubicBezTo>
                    <a:pt x="1405" y="662"/>
                    <a:pt x="1819" y="774"/>
                    <a:pt x="2034" y="774"/>
                  </a:cubicBezTo>
                  <a:cubicBezTo>
                    <a:pt x="2110" y="774"/>
                    <a:pt x="2162" y="760"/>
                    <a:pt x="2162" y="722"/>
                  </a:cubicBezTo>
                  <a:cubicBezTo>
                    <a:pt x="2162" y="578"/>
                    <a:pt x="1453" y="38"/>
                    <a:pt x="1285" y="2"/>
                  </a:cubicBezTo>
                  <a:cubicBezTo>
                    <a:pt x="1281" y="1"/>
                    <a:pt x="1277" y="1"/>
                    <a:pt x="1273" y="1"/>
                  </a:cubicBezTo>
                  <a:close/>
                </a:path>
              </a:pathLst>
            </a:custGeom>
            <a:solidFill>
              <a:srgbClr val="F3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8"/>
            <p:cNvSpPr/>
            <p:nvPr/>
          </p:nvSpPr>
          <p:spPr>
            <a:xfrm>
              <a:off x="3006441" y="2381943"/>
              <a:ext cx="136297" cy="97702"/>
            </a:xfrm>
            <a:custGeom>
              <a:avLst/>
              <a:gdLst/>
              <a:ahLst/>
              <a:cxnLst/>
              <a:rect l="l" t="t" r="r" b="b"/>
              <a:pathLst>
                <a:path w="2917" h="2091" extrusionOk="0">
                  <a:moveTo>
                    <a:pt x="313" y="1"/>
                  </a:moveTo>
                  <a:cubicBezTo>
                    <a:pt x="313" y="1"/>
                    <a:pt x="0" y="541"/>
                    <a:pt x="36" y="613"/>
                  </a:cubicBezTo>
                  <a:cubicBezTo>
                    <a:pt x="60" y="673"/>
                    <a:pt x="1201" y="2077"/>
                    <a:pt x="1308" y="2090"/>
                  </a:cubicBezTo>
                  <a:cubicBezTo>
                    <a:pt x="1310" y="2090"/>
                    <a:pt x="1312" y="2090"/>
                    <a:pt x="1314" y="2090"/>
                  </a:cubicBezTo>
                  <a:cubicBezTo>
                    <a:pt x="1437" y="2090"/>
                    <a:pt x="2041" y="1369"/>
                    <a:pt x="2041" y="1369"/>
                  </a:cubicBezTo>
                  <a:cubicBezTo>
                    <a:pt x="2041" y="1369"/>
                    <a:pt x="2748" y="1771"/>
                    <a:pt x="2846" y="1771"/>
                  </a:cubicBezTo>
                  <a:cubicBezTo>
                    <a:pt x="2853" y="1771"/>
                    <a:pt x="2857" y="1769"/>
                    <a:pt x="2857" y="1765"/>
                  </a:cubicBezTo>
                  <a:cubicBezTo>
                    <a:pt x="2869" y="1705"/>
                    <a:pt x="2917" y="373"/>
                    <a:pt x="2857" y="301"/>
                  </a:cubicBezTo>
                  <a:cubicBezTo>
                    <a:pt x="2797" y="229"/>
                    <a:pt x="2389" y="1"/>
                    <a:pt x="2389" y="1"/>
                  </a:cubicBezTo>
                  <a:lnTo>
                    <a:pt x="1993" y="1189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8"/>
            <p:cNvSpPr/>
            <p:nvPr/>
          </p:nvSpPr>
          <p:spPr>
            <a:xfrm>
              <a:off x="3230766" y="2483990"/>
              <a:ext cx="56677" cy="283294"/>
            </a:xfrm>
            <a:custGeom>
              <a:avLst/>
              <a:gdLst/>
              <a:ahLst/>
              <a:cxnLst/>
              <a:rect l="l" t="t" r="r" b="b"/>
              <a:pathLst>
                <a:path w="1213" h="6063" extrusionOk="0">
                  <a:moveTo>
                    <a:pt x="77" y="0"/>
                  </a:moveTo>
                  <a:cubicBezTo>
                    <a:pt x="64" y="0"/>
                    <a:pt x="50" y="4"/>
                    <a:pt x="36" y="13"/>
                  </a:cubicBezTo>
                  <a:cubicBezTo>
                    <a:pt x="1" y="37"/>
                    <a:pt x="1" y="85"/>
                    <a:pt x="25" y="109"/>
                  </a:cubicBezTo>
                  <a:cubicBezTo>
                    <a:pt x="36" y="133"/>
                    <a:pt x="1069" y="1490"/>
                    <a:pt x="1033" y="2234"/>
                  </a:cubicBezTo>
                  <a:cubicBezTo>
                    <a:pt x="997" y="2978"/>
                    <a:pt x="372" y="3374"/>
                    <a:pt x="361" y="3387"/>
                  </a:cubicBezTo>
                  <a:lnTo>
                    <a:pt x="324" y="3411"/>
                  </a:lnTo>
                  <a:lnTo>
                    <a:pt x="445" y="5991"/>
                  </a:lnTo>
                  <a:cubicBezTo>
                    <a:pt x="445" y="6039"/>
                    <a:pt x="481" y="6063"/>
                    <a:pt x="517" y="6063"/>
                  </a:cubicBezTo>
                  <a:cubicBezTo>
                    <a:pt x="565" y="6063"/>
                    <a:pt x="589" y="6027"/>
                    <a:pt x="589" y="5991"/>
                  </a:cubicBezTo>
                  <a:lnTo>
                    <a:pt x="469" y="3483"/>
                  </a:lnTo>
                  <a:cubicBezTo>
                    <a:pt x="613" y="3374"/>
                    <a:pt x="1129" y="2966"/>
                    <a:pt x="1177" y="2246"/>
                  </a:cubicBezTo>
                  <a:cubicBezTo>
                    <a:pt x="1213" y="1442"/>
                    <a:pt x="180" y="85"/>
                    <a:pt x="132" y="26"/>
                  </a:cubicBezTo>
                  <a:cubicBezTo>
                    <a:pt x="117" y="11"/>
                    <a:pt x="98" y="0"/>
                    <a:pt x="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8"/>
            <p:cNvSpPr/>
            <p:nvPr/>
          </p:nvSpPr>
          <p:spPr>
            <a:xfrm>
              <a:off x="2952614" y="2119492"/>
              <a:ext cx="219888" cy="262501"/>
            </a:xfrm>
            <a:custGeom>
              <a:avLst/>
              <a:gdLst/>
              <a:ahLst/>
              <a:cxnLst/>
              <a:rect l="l" t="t" r="r" b="b"/>
              <a:pathLst>
                <a:path w="4706" h="5618" extrusionOk="0">
                  <a:moveTo>
                    <a:pt x="3709" y="0"/>
                  </a:moveTo>
                  <a:lnTo>
                    <a:pt x="1369" y="684"/>
                  </a:lnTo>
                  <a:lnTo>
                    <a:pt x="228" y="2449"/>
                  </a:lnTo>
                  <a:lnTo>
                    <a:pt x="0" y="3829"/>
                  </a:lnTo>
                  <a:lnTo>
                    <a:pt x="1465" y="5618"/>
                  </a:lnTo>
                  <a:cubicBezTo>
                    <a:pt x="1465" y="5618"/>
                    <a:pt x="1705" y="4490"/>
                    <a:pt x="1873" y="3385"/>
                  </a:cubicBezTo>
                  <a:cubicBezTo>
                    <a:pt x="2041" y="2281"/>
                    <a:pt x="1225" y="1596"/>
                    <a:pt x="1225" y="1596"/>
                  </a:cubicBezTo>
                  <a:cubicBezTo>
                    <a:pt x="1225" y="1596"/>
                    <a:pt x="2041" y="1092"/>
                    <a:pt x="2833" y="985"/>
                  </a:cubicBezTo>
                  <a:cubicBezTo>
                    <a:pt x="3038" y="957"/>
                    <a:pt x="3242" y="937"/>
                    <a:pt x="3438" y="937"/>
                  </a:cubicBezTo>
                  <a:cubicBezTo>
                    <a:pt x="4007" y="937"/>
                    <a:pt x="4500" y="1106"/>
                    <a:pt x="4705" y="1740"/>
                  </a:cubicBezTo>
                  <a:lnTo>
                    <a:pt x="4333" y="264"/>
                  </a:lnTo>
                  <a:lnTo>
                    <a:pt x="37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38"/>
            <p:cNvSpPr/>
            <p:nvPr/>
          </p:nvSpPr>
          <p:spPr>
            <a:xfrm>
              <a:off x="2844913" y="2023567"/>
              <a:ext cx="362913" cy="304040"/>
            </a:xfrm>
            <a:custGeom>
              <a:avLst/>
              <a:gdLst/>
              <a:ahLst/>
              <a:cxnLst/>
              <a:rect l="l" t="t" r="r" b="b"/>
              <a:pathLst>
                <a:path w="7767" h="6507" extrusionOk="0">
                  <a:moveTo>
                    <a:pt x="4429" y="0"/>
                  </a:moveTo>
                  <a:cubicBezTo>
                    <a:pt x="3578" y="0"/>
                    <a:pt x="2857" y="600"/>
                    <a:pt x="2221" y="1153"/>
                  </a:cubicBezTo>
                  <a:cubicBezTo>
                    <a:pt x="1345" y="1921"/>
                    <a:pt x="444" y="2726"/>
                    <a:pt x="84" y="3830"/>
                  </a:cubicBezTo>
                  <a:cubicBezTo>
                    <a:pt x="12" y="4033"/>
                    <a:pt x="0" y="4334"/>
                    <a:pt x="217" y="4418"/>
                  </a:cubicBezTo>
                  <a:cubicBezTo>
                    <a:pt x="243" y="4426"/>
                    <a:pt x="270" y="4429"/>
                    <a:pt x="298" y="4429"/>
                  </a:cubicBezTo>
                  <a:cubicBezTo>
                    <a:pt x="455" y="4429"/>
                    <a:pt x="635" y="4316"/>
                    <a:pt x="782" y="4316"/>
                  </a:cubicBezTo>
                  <a:cubicBezTo>
                    <a:pt x="834" y="4316"/>
                    <a:pt x="883" y="4330"/>
                    <a:pt x="924" y="4370"/>
                  </a:cubicBezTo>
                  <a:cubicBezTo>
                    <a:pt x="1009" y="4454"/>
                    <a:pt x="996" y="4574"/>
                    <a:pt x="1020" y="4694"/>
                  </a:cubicBezTo>
                  <a:cubicBezTo>
                    <a:pt x="1074" y="4973"/>
                    <a:pt x="1366" y="5172"/>
                    <a:pt x="1645" y="5172"/>
                  </a:cubicBezTo>
                  <a:cubicBezTo>
                    <a:pt x="1737" y="5172"/>
                    <a:pt x="1828" y="5150"/>
                    <a:pt x="1909" y="5102"/>
                  </a:cubicBezTo>
                  <a:lnTo>
                    <a:pt x="1909" y="5102"/>
                  </a:lnTo>
                  <a:cubicBezTo>
                    <a:pt x="1777" y="5354"/>
                    <a:pt x="1705" y="5666"/>
                    <a:pt x="1801" y="5942"/>
                  </a:cubicBezTo>
                  <a:cubicBezTo>
                    <a:pt x="1897" y="6207"/>
                    <a:pt x="2041" y="6399"/>
                    <a:pt x="2305" y="6506"/>
                  </a:cubicBezTo>
                  <a:cubicBezTo>
                    <a:pt x="2305" y="6506"/>
                    <a:pt x="2761" y="4022"/>
                    <a:pt x="4394" y="3038"/>
                  </a:cubicBezTo>
                  <a:cubicBezTo>
                    <a:pt x="5106" y="2608"/>
                    <a:pt x="5832" y="2487"/>
                    <a:pt x="6424" y="2487"/>
                  </a:cubicBezTo>
                  <a:cubicBezTo>
                    <a:pt x="7189" y="2487"/>
                    <a:pt x="7731" y="2689"/>
                    <a:pt x="7731" y="2689"/>
                  </a:cubicBezTo>
                  <a:cubicBezTo>
                    <a:pt x="7766" y="2461"/>
                    <a:pt x="7755" y="2317"/>
                    <a:pt x="7707" y="2101"/>
                  </a:cubicBezTo>
                  <a:cubicBezTo>
                    <a:pt x="7659" y="1885"/>
                    <a:pt x="7515" y="1669"/>
                    <a:pt x="7299" y="1609"/>
                  </a:cubicBezTo>
                  <a:cubicBezTo>
                    <a:pt x="7131" y="1549"/>
                    <a:pt x="6926" y="1585"/>
                    <a:pt x="6782" y="1477"/>
                  </a:cubicBezTo>
                  <a:cubicBezTo>
                    <a:pt x="6038" y="877"/>
                    <a:pt x="5378" y="0"/>
                    <a:pt x="4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8"/>
            <p:cNvSpPr/>
            <p:nvPr/>
          </p:nvSpPr>
          <p:spPr>
            <a:xfrm>
              <a:off x="2932943" y="2417875"/>
              <a:ext cx="298433" cy="467811"/>
            </a:xfrm>
            <a:custGeom>
              <a:avLst/>
              <a:gdLst/>
              <a:ahLst/>
              <a:cxnLst/>
              <a:rect l="l" t="t" r="r" b="b"/>
              <a:pathLst>
                <a:path w="6387" h="10012" extrusionOk="0">
                  <a:moveTo>
                    <a:pt x="5498" y="0"/>
                  </a:moveTo>
                  <a:cubicBezTo>
                    <a:pt x="5330" y="612"/>
                    <a:pt x="4898" y="2065"/>
                    <a:pt x="4022" y="3805"/>
                  </a:cubicBezTo>
                  <a:cubicBezTo>
                    <a:pt x="3169" y="5509"/>
                    <a:pt x="1873" y="7490"/>
                    <a:pt x="1" y="9171"/>
                  </a:cubicBezTo>
                  <a:lnTo>
                    <a:pt x="301" y="10011"/>
                  </a:lnTo>
                  <a:cubicBezTo>
                    <a:pt x="1694" y="8822"/>
                    <a:pt x="3662" y="6098"/>
                    <a:pt x="4442" y="4802"/>
                  </a:cubicBezTo>
                  <a:cubicBezTo>
                    <a:pt x="5631" y="2833"/>
                    <a:pt x="6194" y="1044"/>
                    <a:pt x="6386" y="384"/>
                  </a:cubicBezTo>
                  <a:cubicBezTo>
                    <a:pt x="6111" y="252"/>
                    <a:pt x="5810" y="120"/>
                    <a:pt x="54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8"/>
            <p:cNvSpPr/>
            <p:nvPr/>
          </p:nvSpPr>
          <p:spPr>
            <a:xfrm>
              <a:off x="3236934" y="4047716"/>
              <a:ext cx="233345" cy="139661"/>
            </a:xfrm>
            <a:custGeom>
              <a:avLst/>
              <a:gdLst/>
              <a:ahLst/>
              <a:cxnLst/>
              <a:rect l="l" t="t" r="r" b="b"/>
              <a:pathLst>
                <a:path w="4994" h="2989" extrusionOk="0">
                  <a:moveTo>
                    <a:pt x="2161" y="0"/>
                  </a:moveTo>
                  <a:cubicBezTo>
                    <a:pt x="2161" y="0"/>
                    <a:pt x="2161" y="0"/>
                    <a:pt x="2161" y="0"/>
                  </a:cubicBezTo>
                  <a:lnTo>
                    <a:pt x="2161" y="0"/>
                  </a:lnTo>
                  <a:lnTo>
                    <a:pt x="2161" y="0"/>
                  </a:lnTo>
                  <a:close/>
                  <a:moveTo>
                    <a:pt x="2161" y="0"/>
                  </a:moveTo>
                  <a:lnTo>
                    <a:pt x="0" y="444"/>
                  </a:lnTo>
                  <a:lnTo>
                    <a:pt x="481" y="2269"/>
                  </a:lnTo>
                  <a:lnTo>
                    <a:pt x="4994" y="2989"/>
                  </a:lnTo>
                  <a:cubicBezTo>
                    <a:pt x="4970" y="2725"/>
                    <a:pt x="4802" y="2485"/>
                    <a:pt x="4562" y="2365"/>
                  </a:cubicBezTo>
                  <a:cubicBezTo>
                    <a:pt x="4394" y="2269"/>
                    <a:pt x="4238" y="2185"/>
                    <a:pt x="4070" y="2100"/>
                  </a:cubicBezTo>
                  <a:cubicBezTo>
                    <a:pt x="3721" y="1908"/>
                    <a:pt x="3350" y="1740"/>
                    <a:pt x="3014" y="1537"/>
                  </a:cubicBezTo>
                  <a:cubicBezTo>
                    <a:pt x="2737" y="1369"/>
                    <a:pt x="2545" y="1092"/>
                    <a:pt x="2414" y="804"/>
                  </a:cubicBezTo>
                  <a:cubicBezTo>
                    <a:pt x="2377" y="732"/>
                    <a:pt x="2151" y="5"/>
                    <a:pt x="21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38"/>
            <p:cNvSpPr/>
            <p:nvPr/>
          </p:nvSpPr>
          <p:spPr>
            <a:xfrm>
              <a:off x="3259362" y="4153687"/>
              <a:ext cx="212038" cy="45510"/>
            </a:xfrm>
            <a:custGeom>
              <a:avLst/>
              <a:gdLst/>
              <a:ahLst/>
              <a:cxnLst/>
              <a:rect l="l" t="t" r="r" b="b"/>
              <a:pathLst>
                <a:path w="4538" h="974" extrusionOk="0">
                  <a:moveTo>
                    <a:pt x="1" y="1"/>
                  </a:moveTo>
                  <a:lnTo>
                    <a:pt x="61" y="337"/>
                  </a:lnTo>
                  <a:lnTo>
                    <a:pt x="4538" y="973"/>
                  </a:lnTo>
                  <a:lnTo>
                    <a:pt x="4514" y="7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38"/>
            <p:cNvSpPr/>
            <p:nvPr/>
          </p:nvSpPr>
          <p:spPr>
            <a:xfrm>
              <a:off x="2770901" y="3918149"/>
              <a:ext cx="127886" cy="253530"/>
            </a:xfrm>
            <a:custGeom>
              <a:avLst/>
              <a:gdLst/>
              <a:ahLst/>
              <a:cxnLst/>
              <a:rect l="l" t="t" r="r" b="b"/>
              <a:pathLst>
                <a:path w="2737" h="5426" extrusionOk="0">
                  <a:moveTo>
                    <a:pt x="1080" y="0"/>
                  </a:moveTo>
                  <a:lnTo>
                    <a:pt x="0" y="1464"/>
                  </a:lnTo>
                  <a:lnTo>
                    <a:pt x="2281" y="5426"/>
                  </a:lnTo>
                  <a:cubicBezTo>
                    <a:pt x="2460" y="5234"/>
                    <a:pt x="2545" y="4958"/>
                    <a:pt x="2497" y="4681"/>
                  </a:cubicBezTo>
                  <a:lnTo>
                    <a:pt x="2388" y="4142"/>
                  </a:lnTo>
                  <a:cubicBezTo>
                    <a:pt x="2316" y="3758"/>
                    <a:pt x="2220" y="3361"/>
                    <a:pt x="2161" y="2965"/>
                  </a:cubicBezTo>
                  <a:cubicBezTo>
                    <a:pt x="2113" y="2653"/>
                    <a:pt x="2209" y="2317"/>
                    <a:pt x="2353" y="2041"/>
                  </a:cubicBezTo>
                  <a:cubicBezTo>
                    <a:pt x="2388" y="1969"/>
                    <a:pt x="2737" y="1477"/>
                    <a:pt x="2737" y="1477"/>
                  </a:cubicBezTo>
                  <a:lnTo>
                    <a:pt x="10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8"/>
            <p:cNvSpPr/>
            <p:nvPr/>
          </p:nvSpPr>
          <p:spPr>
            <a:xfrm>
              <a:off x="2760201" y="3986554"/>
              <a:ext cx="117280" cy="192974"/>
            </a:xfrm>
            <a:custGeom>
              <a:avLst/>
              <a:gdLst/>
              <a:ahLst/>
              <a:cxnLst/>
              <a:rect l="l" t="t" r="r" b="b"/>
              <a:pathLst>
                <a:path w="2510" h="4130" extrusionOk="0">
                  <a:moveTo>
                    <a:pt x="229" y="0"/>
                  </a:moveTo>
                  <a:lnTo>
                    <a:pt x="0" y="253"/>
                  </a:lnTo>
                  <a:lnTo>
                    <a:pt x="2318" y="4130"/>
                  </a:lnTo>
                  <a:lnTo>
                    <a:pt x="2510" y="3962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4" name="Google Shape;2694;p38"/>
          <p:cNvGrpSpPr/>
          <p:nvPr/>
        </p:nvGrpSpPr>
        <p:grpSpPr>
          <a:xfrm>
            <a:off x="4540771" y="1535624"/>
            <a:ext cx="957439" cy="692695"/>
            <a:chOff x="4388371" y="1535624"/>
            <a:chExt cx="957439" cy="692695"/>
          </a:xfrm>
        </p:grpSpPr>
        <p:grpSp>
          <p:nvGrpSpPr>
            <p:cNvPr id="2695" name="Google Shape;2695;p38"/>
            <p:cNvGrpSpPr/>
            <p:nvPr/>
          </p:nvGrpSpPr>
          <p:grpSpPr>
            <a:xfrm>
              <a:off x="4388371" y="1809896"/>
              <a:ext cx="384220" cy="418422"/>
              <a:chOff x="4388371" y="1809896"/>
              <a:chExt cx="384220" cy="418422"/>
            </a:xfrm>
          </p:grpSpPr>
          <p:sp>
            <p:nvSpPr>
              <p:cNvPr id="2696" name="Google Shape;2696;p38"/>
              <p:cNvSpPr/>
              <p:nvPr/>
            </p:nvSpPr>
            <p:spPr>
              <a:xfrm>
                <a:off x="4388371" y="1809896"/>
                <a:ext cx="384220" cy="418422"/>
              </a:xfrm>
              <a:custGeom>
                <a:avLst/>
                <a:gdLst/>
                <a:ahLst/>
                <a:cxnLst/>
                <a:rect l="l" t="t" r="r" b="b"/>
                <a:pathLst>
                  <a:path w="8223" h="8955" extrusionOk="0">
                    <a:moveTo>
                      <a:pt x="7527" y="0"/>
                    </a:moveTo>
                    <a:cubicBezTo>
                      <a:pt x="7527" y="0"/>
                      <a:pt x="6278" y="1609"/>
                      <a:pt x="4046" y="2101"/>
                    </a:cubicBezTo>
                    <a:cubicBezTo>
                      <a:pt x="3576" y="2204"/>
                      <a:pt x="3125" y="2245"/>
                      <a:pt x="2706" y="2245"/>
                    </a:cubicBezTo>
                    <a:cubicBezTo>
                      <a:pt x="1131" y="2245"/>
                      <a:pt x="1" y="1669"/>
                      <a:pt x="1" y="1668"/>
                    </a:cubicBezTo>
                    <a:lnTo>
                      <a:pt x="1" y="1668"/>
                    </a:lnTo>
                    <a:cubicBezTo>
                      <a:pt x="1" y="1669"/>
                      <a:pt x="409" y="3397"/>
                      <a:pt x="1045" y="5162"/>
                    </a:cubicBezTo>
                    <a:cubicBezTo>
                      <a:pt x="1622" y="6752"/>
                      <a:pt x="2871" y="8955"/>
                      <a:pt x="4900" y="8955"/>
                    </a:cubicBezTo>
                    <a:cubicBezTo>
                      <a:pt x="5108" y="8955"/>
                      <a:pt x="5323" y="8932"/>
                      <a:pt x="5547" y="8883"/>
                    </a:cubicBezTo>
                    <a:cubicBezTo>
                      <a:pt x="7959" y="8342"/>
                      <a:pt x="8223" y="5474"/>
                      <a:pt x="8055" y="3601"/>
                    </a:cubicBezTo>
                    <a:cubicBezTo>
                      <a:pt x="7887" y="1740"/>
                      <a:pt x="7527" y="0"/>
                      <a:pt x="75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8"/>
              <p:cNvSpPr/>
              <p:nvPr/>
            </p:nvSpPr>
            <p:spPr>
              <a:xfrm>
                <a:off x="4469672" y="1978104"/>
                <a:ext cx="117840" cy="62892"/>
              </a:xfrm>
              <a:custGeom>
                <a:avLst/>
                <a:gdLst/>
                <a:ahLst/>
                <a:cxnLst/>
                <a:rect l="l" t="t" r="r" b="b"/>
                <a:pathLst>
                  <a:path w="2522" h="1346" extrusionOk="0">
                    <a:moveTo>
                      <a:pt x="894" y="1"/>
                    </a:moveTo>
                    <a:cubicBezTo>
                      <a:pt x="544" y="1"/>
                      <a:pt x="176" y="203"/>
                      <a:pt x="1" y="517"/>
                    </a:cubicBezTo>
                    <a:cubicBezTo>
                      <a:pt x="174" y="458"/>
                      <a:pt x="347" y="434"/>
                      <a:pt x="519" y="434"/>
                    </a:cubicBezTo>
                    <a:cubicBezTo>
                      <a:pt x="801" y="434"/>
                      <a:pt x="1082" y="500"/>
                      <a:pt x="1358" y="589"/>
                    </a:cubicBezTo>
                    <a:cubicBezTo>
                      <a:pt x="1814" y="746"/>
                      <a:pt x="2246" y="962"/>
                      <a:pt x="2522" y="1346"/>
                    </a:cubicBezTo>
                    <a:cubicBezTo>
                      <a:pt x="2330" y="986"/>
                      <a:pt x="2186" y="685"/>
                      <a:pt x="1910" y="445"/>
                    </a:cubicBezTo>
                    <a:cubicBezTo>
                      <a:pt x="1646" y="194"/>
                      <a:pt x="1297" y="13"/>
                      <a:pt x="926" y="1"/>
                    </a:cubicBezTo>
                    <a:cubicBezTo>
                      <a:pt x="915" y="1"/>
                      <a:pt x="905" y="1"/>
                      <a:pt x="8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8"/>
              <p:cNvSpPr/>
              <p:nvPr/>
            </p:nvSpPr>
            <p:spPr>
              <a:xfrm>
                <a:off x="4624471" y="1939323"/>
                <a:ext cx="89805" cy="93263"/>
              </a:xfrm>
              <a:custGeom>
                <a:avLst/>
                <a:gdLst/>
                <a:ahLst/>
                <a:cxnLst/>
                <a:rect l="l" t="t" r="r" b="b"/>
                <a:pathLst>
                  <a:path w="1922" h="1996" extrusionOk="0">
                    <a:moveTo>
                      <a:pt x="1344" y="1"/>
                    </a:moveTo>
                    <a:cubicBezTo>
                      <a:pt x="1182" y="1"/>
                      <a:pt x="1019" y="38"/>
                      <a:pt x="878" y="111"/>
                    </a:cubicBezTo>
                    <a:cubicBezTo>
                      <a:pt x="542" y="279"/>
                      <a:pt x="313" y="579"/>
                      <a:pt x="169" y="928"/>
                    </a:cubicBezTo>
                    <a:cubicBezTo>
                      <a:pt x="25" y="1264"/>
                      <a:pt x="25" y="1587"/>
                      <a:pt x="1" y="1995"/>
                    </a:cubicBezTo>
                    <a:cubicBezTo>
                      <a:pt x="73" y="1528"/>
                      <a:pt x="385" y="1155"/>
                      <a:pt x="734" y="831"/>
                    </a:cubicBezTo>
                    <a:cubicBezTo>
                      <a:pt x="1081" y="507"/>
                      <a:pt x="1454" y="243"/>
                      <a:pt x="1921" y="183"/>
                    </a:cubicBezTo>
                    <a:cubicBezTo>
                      <a:pt x="1759" y="62"/>
                      <a:pt x="1552" y="1"/>
                      <a:pt x="13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8"/>
              <p:cNvSpPr/>
              <p:nvPr/>
            </p:nvSpPr>
            <p:spPr>
              <a:xfrm>
                <a:off x="4505603" y="2026931"/>
                <a:ext cx="206431" cy="119009"/>
              </a:xfrm>
              <a:custGeom>
                <a:avLst/>
                <a:gdLst/>
                <a:ahLst/>
                <a:cxnLst/>
                <a:rect l="l" t="t" r="r" b="b"/>
                <a:pathLst>
                  <a:path w="4418" h="2547" extrusionOk="0">
                    <a:moveTo>
                      <a:pt x="4417" y="0"/>
                    </a:moveTo>
                    <a:lnTo>
                      <a:pt x="4417" y="0"/>
                    </a:lnTo>
                    <a:cubicBezTo>
                      <a:pt x="4286" y="1009"/>
                      <a:pt x="3638" y="1825"/>
                      <a:pt x="2557" y="2065"/>
                    </a:cubicBezTo>
                    <a:cubicBezTo>
                      <a:pt x="2367" y="2107"/>
                      <a:pt x="2181" y="2128"/>
                      <a:pt x="2000" y="2128"/>
                    </a:cubicBezTo>
                    <a:cubicBezTo>
                      <a:pt x="1159" y="2128"/>
                      <a:pt x="445" y="1685"/>
                      <a:pt x="0" y="973"/>
                    </a:cubicBezTo>
                    <a:lnTo>
                      <a:pt x="0" y="973"/>
                    </a:lnTo>
                    <a:cubicBezTo>
                      <a:pt x="516" y="1933"/>
                      <a:pt x="1308" y="2547"/>
                      <a:pt x="2208" y="2547"/>
                    </a:cubicBezTo>
                    <a:cubicBezTo>
                      <a:pt x="2354" y="2547"/>
                      <a:pt x="2502" y="2531"/>
                      <a:pt x="2653" y="2497"/>
                    </a:cubicBezTo>
                    <a:cubicBezTo>
                      <a:pt x="3734" y="2257"/>
                      <a:pt x="4345" y="1261"/>
                      <a:pt x="44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0" name="Google Shape;2700;p38"/>
            <p:cNvGrpSpPr/>
            <p:nvPr/>
          </p:nvGrpSpPr>
          <p:grpSpPr>
            <a:xfrm>
              <a:off x="4850525" y="1535624"/>
              <a:ext cx="495285" cy="535422"/>
              <a:chOff x="4850525" y="1535624"/>
              <a:chExt cx="495285" cy="535422"/>
            </a:xfrm>
          </p:grpSpPr>
          <p:sp>
            <p:nvSpPr>
              <p:cNvPr id="2701" name="Google Shape;2701;p38"/>
              <p:cNvSpPr/>
              <p:nvPr/>
            </p:nvSpPr>
            <p:spPr>
              <a:xfrm>
                <a:off x="4850525" y="1535624"/>
                <a:ext cx="495285" cy="535422"/>
              </a:xfrm>
              <a:custGeom>
                <a:avLst/>
                <a:gdLst/>
                <a:ahLst/>
                <a:cxnLst/>
                <a:rect l="l" t="t" r="r" b="b"/>
                <a:pathLst>
                  <a:path w="10600" h="11459" extrusionOk="0">
                    <a:moveTo>
                      <a:pt x="1213" y="0"/>
                    </a:moveTo>
                    <a:cubicBezTo>
                      <a:pt x="1213" y="0"/>
                      <a:pt x="649" y="2173"/>
                      <a:pt x="324" y="4514"/>
                    </a:cubicBezTo>
                    <a:cubicBezTo>
                      <a:pt x="1" y="6855"/>
                      <a:pt x="156" y="10504"/>
                      <a:pt x="3181" y="11320"/>
                    </a:cubicBezTo>
                    <a:cubicBezTo>
                      <a:pt x="3525" y="11414"/>
                      <a:pt x="3855" y="11458"/>
                      <a:pt x="4172" y="11458"/>
                    </a:cubicBezTo>
                    <a:cubicBezTo>
                      <a:pt x="6632" y="11458"/>
                      <a:pt x="8277" y="8826"/>
                      <a:pt x="9075" y="6890"/>
                    </a:cubicBezTo>
                    <a:cubicBezTo>
                      <a:pt x="9988" y="4706"/>
                      <a:pt x="10599" y="2545"/>
                      <a:pt x="10599" y="2545"/>
                    </a:cubicBezTo>
                    <a:lnTo>
                      <a:pt x="10599" y="2545"/>
                    </a:lnTo>
                    <a:cubicBezTo>
                      <a:pt x="10599" y="2545"/>
                      <a:pt x="9336" y="3118"/>
                      <a:pt x="7553" y="3118"/>
                    </a:cubicBezTo>
                    <a:cubicBezTo>
                      <a:pt x="6915" y="3118"/>
                      <a:pt x="6211" y="3045"/>
                      <a:pt x="5474" y="2846"/>
                    </a:cubicBezTo>
                    <a:cubicBezTo>
                      <a:pt x="2690" y="2089"/>
                      <a:pt x="1213" y="0"/>
                      <a:pt x="12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8"/>
              <p:cNvSpPr/>
              <p:nvPr/>
            </p:nvSpPr>
            <p:spPr>
              <a:xfrm>
                <a:off x="4930704" y="1701916"/>
                <a:ext cx="109430" cy="121485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2600" extrusionOk="0">
                    <a:moveTo>
                      <a:pt x="698" y="0"/>
                    </a:moveTo>
                    <a:cubicBezTo>
                      <a:pt x="450" y="0"/>
                      <a:pt x="202" y="66"/>
                      <a:pt x="1" y="199"/>
                    </a:cubicBezTo>
                    <a:cubicBezTo>
                      <a:pt x="589" y="295"/>
                      <a:pt x="1057" y="655"/>
                      <a:pt x="1478" y="1087"/>
                    </a:cubicBezTo>
                    <a:cubicBezTo>
                      <a:pt x="1886" y="1507"/>
                      <a:pt x="2257" y="2011"/>
                      <a:pt x="2329" y="2600"/>
                    </a:cubicBezTo>
                    <a:cubicBezTo>
                      <a:pt x="2329" y="2083"/>
                      <a:pt x="2342" y="1675"/>
                      <a:pt x="2185" y="1231"/>
                    </a:cubicBezTo>
                    <a:cubicBezTo>
                      <a:pt x="2030" y="799"/>
                      <a:pt x="1742" y="391"/>
                      <a:pt x="1334" y="162"/>
                    </a:cubicBezTo>
                    <a:cubicBezTo>
                      <a:pt x="1145" y="54"/>
                      <a:pt x="922" y="0"/>
                      <a:pt x="6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8"/>
              <p:cNvSpPr/>
              <p:nvPr/>
            </p:nvSpPr>
            <p:spPr>
              <a:xfrm>
                <a:off x="5085503" y="1761069"/>
                <a:ext cx="150968" cy="75227"/>
              </a:xfrm>
              <a:custGeom>
                <a:avLst/>
                <a:gdLst/>
                <a:ahLst/>
                <a:cxnLst/>
                <a:rect l="l" t="t" r="r" b="b"/>
                <a:pathLst>
                  <a:path w="3231" h="1610" extrusionOk="0">
                    <a:moveTo>
                      <a:pt x="2102" y="1"/>
                    </a:moveTo>
                    <a:cubicBezTo>
                      <a:pt x="1633" y="1"/>
                      <a:pt x="1190" y="205"/>
                      <a:pt x="829" y="505"/>
                    </a:cubicBezTo>
                    <a:cubicBezTo>
                      <a:pt x="469" y="793"/>
                      <a:pt x="277" y="1165"/>
                      <a:pt x="1" y="1609"/>
                    </a:cubicBezTo>
                    <a:cubicBezTo>
                      <a:pt x="373" y="1129"/>
                      <a:pt x="937" y="889"/>
                      <a:pt x="1513" y="721"/>
                    </a:cubicBezTo>
                    <a:cubicBezTo>
                      <a:pt x="1833" y="635"/>
                      <a:pt x="2156" y="574"/>
                      <a:pt x="2475" y="574"/>
                    </a:cubicBezTo>
                    <a:cubicBezTo>
                      <a:pt x="2731" y="574"/>
                      <a:pt x="2984" y="613"/>
                      <a:pt x="3230" y="709"/>
                    </a:cubicBezTo>
                    <a:cubicBezTo>
                      <a:pt x="3026" y="289"/>
                      <a:pt x="2558" y="13"/>
                      <a:pt x="21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38"/>
              <p:cNvSpPr/>
              <p:nvPr/>
            </p:nvSpPr>
            <p:spPr>
              <a:xfrm>
                <a:off x="4929583" y="1811018"/>
                <a:ext cx="257501" cy="156435"/>
              </a:xfrm>
              <a:custGeom>
                <a:avLst/>
                <a:gdLst/>
                <a:ahLst/>
                <a:cxnLst/>
                <a:rect l="l" t="t" r="r" b="b"/>
                <a:pathLst>
                  <a:path w="5511" h="3348" extrusionOk="0">
                    <a:moveTo>
                      <a:pt x="1" y="0"/>
                    </a:moveTo>
                    <a:cubicBezTo>
                      <a:pt x="13" y="1596"/>
                      <a:pt x="721" y="2893"/>
                      <a:pt x="2078" y="3253"/>
                    </a:cubicBezTo>
                    <a:cubicBezTo>
                      <a:pt x="2309" y="3317"/>
                      <a:pt x="2537" y="3348"/>
                      <a:pt x="2761" y="3348"/>
                    </a:cubicBezTo>
                    <a:cubicBezTo>
                      <a:pt x="3845" y="3348"/>
                      <a:pt x="4835" y="2632"/>
                      <a:pt x="5511" y="1489"/>
                    </a:cubicBezTo>
                    <a:lnTo>
                      <a:pt x="5511" y="1489"/>
                    </a:lnTo>
                    <a:cubicBezTo>
                      <a:pt x="4935" y="2319"/>
                      <a:pt x="4070" y="2830"/>
                      <a:pt x="3067" y="2830"/>
                    </a:cubicBezTo>
                    <a:cubicBezTo>
                      <a:pt x="2795" y="2830"/>
                      <a:pt x="2512" y="2793"/>
                      <a:pt x="2222" y="2713"/>
                    </a:cubicBezTo>
                    <a:cubicBezTo>
                      <a:pt x="865" y="2353"/>
                      <a:pt x="97" y="1284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5" name="Google Shape;2705;p38"/>
          <p:cNvGrpSpPr/>
          <p:nvPr/>
        </p:nvGrpSpPr>
        <p:grpSpPr>
          <a:xfrm>
            <a:off x="3571763" y="1504225"/>
            <a:ext cx="951270" cy="2251324"/>
            <a:chOff x="3571763" y="1504225"/>
            <a:chExt cx="951270" cy="2251324"/>
          </a:xfrm>
        </p:grpSpPr>
        <p:sp>
          <p:nvSpPr>
            <p:cNvPr id="2706" name="Google Shape;2706;p38"/>
            <p:cNvSpPr/>
            <p:nvPr/>
          </p:nvSpPr>
          <p:spPr>
            <a:xfrm>
              <a:off x="3721516" y="3597900"/>
              <a:ext cx="255773" cy="144147"/>
            </a:xfrm>
            <a:custGeom>
              <a:avLst/>
              <a:gdLst/>
              <a:ahLst/>
              <a:cxnLst/>
              <a:rect l="l" t="t" r="r" b="b"/>
              <a:pathLst>
                <a:path w="5474" h="3085" extrusionOk="0">
                  <a:moveTo>
                    <a:pt x="3062" y="1"/>
                  </a:moveTo>
                  <a:lnTo>
                    <a:pt x="205" y="937"/>
                  </a:lnTo>
                  <a:lnTo>
                    <a:pt x="0" y="2953"/>
                  </a:lnTo>
                  <a:lnTo>
                    <a:pt x="5414" y="3085"/>
                  </a:lnTo>
                  <a:cubicBezTo>
                    <a:pt x="5474" y="2785"/>
                    <a:pt x="5366" y="2533"/>
                    <a:pt x="5114" y="2425"/>
                  </a:cubicBezTo>
                  <a:cubicBezTo>
                    <a:pt x="4946" y="2341"/>
                    <a:pt x="3590" y="1897"/>
                    <a:pt x="3241" y="1717"/>
                  </a:cubicBezTo>
                  <a:cubicBezTo>
                    <a:pt x="2966" y="1561"/>
                    <a:pt x="2833" y="1273"/>
                    <a:pt x="2785" y="961"/>
                  </a:cubicBezTo>
                  <a:cubicBezTo>
                    <a:pt x="2774" y="876"/>
                    <a:pt x="3049" y="12"/>
                    <a:pt x="3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8"/>
            <p:cNvSpPr/>
            <p:nvPr/>
          </p:nvSpPr>
          <p:spPr>
            <a:xfrm>
              <a:off x="3719273" y="3735877"/>
              <a:ext cx="255259" cy="19671"/>
            </a:xfrm>
            <a:custGeom>
              <a:avLst/>
              <a:gdLst/>
              <a:ahLst/>
              <a:cxnLst/>
              <a:rect l="l" t="t" r="r" b="b"/>
              <a:pathLst>
                <a:path w="5463" h="421" extrusionOk="0">
                  <a:moveTo>
                    <a:pt x="48" y="0"/>
                  </a:moveTo>
                  <a:lnTo>
                    <a:pt x="0" y="409"/>
                  </a:lnTo>
                  <a:lnTo>
                    <a:pt x="5378" y="420"/>
                  </a:lnTo>
                  <a:lnTo>
                    <a:pt x="5462" y="13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8"/>
            <p:cNvSpPr/>
            <p:nvPr/>
          </p:nvSpPr>
          <p:spPr>
            <a:xfrm>
              <a:off x="4031114" y="3597900"/>
              <a:ext cx="256380" cy="144147"/>
            </a:xfrm>
            <a:custGeom>
              <a:avLst/>
              <a:gdLst/>
              <a:ahLst/>
              <a:cxnLst/>
              <a:rect l="l" t="t" r="r" b="b"/>
              <a:pathLst>
                <a:path w="5487" h="3085" extrusionOk="0">
                  <a:moveTo>
                    <a:pt x="3073" y="1"/>
                  </a:moveTo>
                  <a:lnTo>
                    <a:pt x="144" y="1260"/>
                  </a:lnTo>
                  <a:lnTo>
                    <a:pt x="0" y="2953"/>
                  </a:lnTo>
                  <a:lnTo>
                    <a:pt x="5414" y="3085"/>
                  </a:lnTo>
                  <a:cubicBezTo>
                    <a:pt x="5486" y="2785"/>
                    <a:pt x="5366" y="2533"/>
                    <a:pt x="5126" y="2425"/>
                  </a:cubicBezTo>
                  <a:cubicBezTo>
                    <a:pt x="4958" y="2341"/>
                    <a:pt x="3590" y="1897"/>
                    <a:pt x="3241" y="1717"/>
                  </a:cubicBezTo>
                  <a:cubicBezTo>
                    <a:pt x="2977" y="1561"/>
                    <a:pt x="2833" y="1273"/>
                    <a:pt x="2785" y="961"/>
                  </a:cubicBezTo>
                  <a:cubicBezTo>
                    <a:pt x="2774" y="876"/>
                    <a:pt x="3049" y="12"/>
                    <a:pt x="3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8"/>
            <p:cNvSpPr/>
            <p:nvPr/>
          </p:nvSpPr>
          <p:spPr>
            <a:xfrm>
              <a:off x="4029992" y="3735877"/>
              <a:ext cx="254137" cy="19671"/>
            </a:xfrm>
            <a:custGeom>
              <a:avLst/>
              <a:gdLst/>
              <a:ahLst/>
              <a:cxnLst/>
              <a:rect l="l" t="t" r="r" b="b"/>
              <a:pathLst>
                <a:path w="5439" h="421" extrusionOk="0">
                  <a:moveTo>
                    <a:pt x="24" y="0"/>
                  </a:moveTo>
                  <a:lnTo>
                    <a:pt x="0" y="409"/>
                  </a:lnTo>
                  <a:lnTo>
                    <a:pt x="5366" y="420"/>
                  </a:lnTo>
                  <a:lnTo>
                    <a:pt x="5438" y="13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8"/>
            <p:cNvSpPr/>
            <p:nvPr/>
          </p:nvSpPr>
          <p:spPr>
            <a:xfrm>
              <a:off x="3663764" y="2421239"/>
              <a:ext cx="568737" cy="1245128"/>
            </a:xfrm>
            <a:custGeom>
              <a:avLst/>
              <a:gdLst/>
              <a:ahLst/>
              <a:cxnLst/>
              <a:rect l="l" t="t" r="r" b="b"/>
              <a:pathLst>
                <a:path w="12172" h="26648" extrusionOk="0">
                  <a:moveTo>
                    <a:pt x="972" y="0"/>
                  </a:moveTo>
                  <a:cubicBezTo>
                    <a:pt x="1" y="4333"/>
                    <a:pt x="2593" y="12388"/>
                    <a:pt x="2593" y="12388"/>
                  </a:cubicBezTo>
                  <a:lnTo>
                    <a:pt x="1441" y="26120"/>
                  </a:lnTo>
                  <a:lnTo>
                    <a:pt x="4765" y="26443"/>
                  </a:lnTo>
                  <a:lnTo>
                    <a:pt x="6230" y="13204"/>
                  </a:lnTo>
                  <a:cubicBezTo>
                    <a:pt x="6254" y="12988"/>
                    <a:pt x="6254" y="12772"/>
                    <a:pt x="6230" y="12567"/>
                  </a:cubicBezTo>
                  <a:lnTo>
                    <a:pt x="5234" y="3841"/>
                  </a:lnTo>
                  <a:lnTo>
                    <a:pt x="8606" y="12724"/>
                  </a:lnTo>
                  <a:lnTo>
                    <a:pt x="8006" y="26443"/>
                  </a:lnTo>
                  <a:lnTo>
                    <a:pt x="11260" y="26648"/>
                  </a:lnTo>
                  <a:lnTo>
                    <a:pt x="12148" y="12892"/>
                  </a:lnTo>
                  <a:cubicBezTo>
                    <a:pt x="12172" y="12556"/>
                    <a:pt x="12124" y="12220"/>
                    <a:pt x="12039" y="11908"/>
                  </a:cubicBezTo>
                  <a:lnTo>
                    <a:pt x="8871" y="1249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8"/>
            <p:cNvSpPr/>
            <p:nvPr/>
          </p:nvSpPr>
          <p:spPr>
            <a:xfrm>
              <a:off x="3737776" y="2426238"/>
              <a:ext cx="384220" cy="1232839"/>
            </a:xfrm>
            <a:custGeom>
              <a:avLst/>
              <a:gdLst/>
              <a:ahLst/>
              <a:cxnLst/>
              <a:rect l="l" t="t" r="r" b="b"/>
              <a:pathLst>
                <a:path w="8223" h="26385" extrusionOk="0">
                  <a:moveTo>
                    <a:pt x="73" y="1"/>
                  </a:moveTo>
                  <a:cubicBezTo>
                    <a:pt x="25" y="721"/>
                    <a:pt x="1" y="1441"/>
                    <a:pt x="1" y="2174"/>
                  </a:cubicBezTo>
                  <a:lnTo>
                    <a:pt x="1" y="2198"/>
                  </a:lnTo>
                  <a:lnTo>
                    <a:pt x="1" y="2209"/>
                  </a:lnTo>
                  <a:cubicBezTo>
                    <a:pt x="25" y="5570"/>
                    <a:pt x="673" y="9040"/>
                    <a:pt x="1933" y="12569"/>
                  </a:cubicBezTo>
                  <a:lnTo>
                    <a:pt x="445" y="26072"/>
                  </a:lnTo>
                  <a:lnTo>
                    <a:pt x="589" y="26085"/>
                  </a:lnTo>
                  <a:lnTo>
                    <a:pt x="2077" y="12569"/>
                  </a:lnTo>
                  <a:lnTo>
                    <a:pt x="2077" y="12532"/>
                  </a:lnTo>
                  <a:cubicBezTo>
                    <a:pt x="817" y="9040"/>
                    <a:pt x="181" y="5583"/>
                    <a:pt x="145" y="2246"/>
                  </a:cubicBezTo>
                  <a:cubicBezTo>
                    <a:pt x="1009" y="2054"/>
                    <a:pt x="1141" y="757"/>
                    <a:pt x="1165" y="169"/>
                  </a:cubicBezTo>
                  <a:lnTo>
                    <a:pt x="1021" y="145"/>
                  </a:lnTo>
                  <a:cubicBezTo>
                    <a:pt x="997" y="685"/>
                    <a:pt x="877" y="1897"/>
                    <a:pt x="145" y="2102"/>
                  </a:cubicBezTo>
                  <a:cubicBezTo>
                    <a:pt x="145" y="1406"/>
                    <a:pt x="169" y="709"/>
                    <a:pt x="217" y="25"/>
                  </a:cubicBezTo>
                  <a:lnTo>
                    <a:pt x="73" y="1"/>
                  </a:lnTo>
                  <a:close/>
                  <a:moveTo>
                    <a:pt x="3710" y="577"/>
                  </a:moveTo>
                  <a:lnTo>
                    <a:pt x="3578" y="3722"/>
                  </a:lnTo>
                  <a:cubicBezTo>
                    <a:pt x="3578" y="3770"/>
                    <a:pt x="3602" y="3794"/>
                    <a:pt x="3638" y="3806"/>
                  </a:cubicBezTo>
                  <a:lnTo>
                    <a:pt x="3650" y="3806"/>
                  </a:lnTo>
                  <a:lnTo>
                    <a:pt x="3650" y="3794"/>
                  </a:lnTo>
                  <a:lnTo>
                    <a:pt x="3650" y="3734"/>
                  </a:lnTo>
                  <a:lnTo>
                    <a:pt x="3674" y="3794"/>
                  </a:lnTo>
                  <a:cubicBezTo>
                    <a:pt x="3698" y="3782"/>
                    <a:pt x="3710" y="3758"/>
                    <a:pt x="3722" y="3734"/>
                  </a:cubicBezTo>
                  <a:lnTo>
                    <a:pt x="3782" y="2257"/>
                  </a:lnTo>
                  <a:cubicBezTo>
                    <a:pt x="3902" y="2246"/>
                    <a:pt x="4010" y="2198"/>
                    <a:pt x="4118" y="2126"/>
                  </a:cubicBezTo>
                  <a:lnTo>
                    <a:pt x="8079" y="12497"/>
                  </a:lnTo>
                  <a:lnTo>
                    <a:pt x="7046" y="26373"/>
                  </a:lnTo>
                  <a:lnTo>
                    <a:pt x="7191" y="26384"/>
                  </a:lnTo>
                  <a:lnTo>
                    <a:pt x="8223" y="12497"/>
                  </a:lnTo>
                  <a:lnTo>
                    <a:pt x="8223" y="12460"/>
                  </a:lnTo>
                  <a:lnTo>
                    <a:pt x="4226" y="2030"/>
                  </a:lnTo>
                  <a:cubicBezTo>
                    <a:pt x="4226" y="2030"/>
                    <a:pt x="4226" y="2017"/>
                    <a:pt x="4238" y="2017"/>
                  </a:cubicBezTo>
                  <a:cubicBezTo>
                    <a:pt x="4502" y="1705"/>
                    <a:pt x="4586" y="1153"/>
                    <a:pt x="4598" y="709"/>
                  </a:cubicBezTo>
                  <a:lnTo>
                    <a:pt x="4454" y="685"/>
                  </a:lnTo>
                  <a:cubicBezTo>
                    <a:pt x="4442" y="1105"/>
                    <a:pt x="4382" y="1646"/>
                    <a:pt x="4130" y="1921"/>
                  </a:cubicBezTo>
                  <a:cubicBezTo>
                    <a:pt x="4034" y="2041"/>
                    <a:pt x="3914" y="2089"/>
                    <a:pt x="3782" y="2113"/>
                  </a:cubicBezTo>
                  <a:lnTo>
                    <a:pt x="3842" y="589"/>
                  </a:lnTo>
                  <a:lnTo>
                    <a:pt x="3710" y="57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8"/>
            <p:cNvSpPr/>
            <p:nvPr/>
          </p:nvSpPr>
          <p:spPr>
            <a:xfrm>
              <a:off x="3682267" y="2000579"/>
              <a:ext cx="462764" cy="479025"/>
            </a:xfrm>
            <a:custGeom>
              <a:avLst/>
              <a:gdLst/>
              <a:ahLst/>
              <a:cxnLst/>
              <a:rect l="l" t="t" r="r" b="b"/>
              <a:pathLst>
                <a:path w="9904" h="10252" extrusionOk="0">
                  <a:moveTo>
                    <a:pt x="3121" y="1"/>
                  </a:moveTo>
                  <a:lnTo>
                    <a:pt x="528" y="6939"/>
                  </a:lnTo>
                  <a:lnTo>
                    <a:pt x="0" y="9051"/>
                  </a:lnTo>
                  <a:lnTo>
                    <a:pt x="8475" y="10252"/>
                  </a:lnTo>
                  <a:lnTo>
                    <a:pt x="9903" y="1369"/>
                  </a:lnTo>
                  <a:lnTo>
                    <a:pt x="7730" y="252"/>
                  </a:lnTo>
                  <a:lnTo>
                    <a:pt x="3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8"/>
            <p:cNvSpPr/>
            <p:nvPr/>
          </p:nvSpPr>
          <p:spPr>
            <a:xfrm>
              <a:off x="3571763" y="1845220"/>
              <a:ext cx="754983" cy="608593"/>
            </a:xfrm>
            <a:custGeom>
              <a:avLst/>
              <a:gdLst/>
              <a:ahLst/>
              <a:cxnLst/>
              <a:rect l="l" t="t" r="r" b="b"/>
              <a:pathLst>
                <a:path w="16158" h="13025" extrusionOk="0">
                  <a:moveTo>
                    <a:pt x="5547" y="0"/>
                  </a:moveTo>
                  <a:cubicBezTo>
                    <a:pt x="5006" y="0"/>
                    <a:pt x="4526" y="288"/>
                    <a:pt x="4274" y="757"/>
                  </a:cubicBezTo>
                  <a:lnTo>
                    <a:pt x="409" y="7983"/>
                  </a:lnTo>
                  <a:cubicBezTo>
                    <a:pt x="1" y="8739"/>
                    <a:pt x="217" y="9687"/>
                    <a:pt x="925" y="10203"/>
                  </a:cubicBezTo>
                  <a:cubicBezTo>
                    <a:pt x="2378" y="11259"/>
                    <a:pt x="5042" y="12832"/>
                    <a:pt x="8091" y="13024"/>
                  </a:cubicBezTo>
                  <a:lnTo>
                    <a:pt x="8523" y="10120"/>
                  </a:lnTo>
                  <a:lnTo>
                    <a:pt x="4130" y="8475"/>
                  </a:lnTo>
                  <a:lnTo>
                    <a:pt x="6003" y="3649"/>
                  </a:lnTo>
                  <a:lnTo>
                    <a:pt x="10840" y="4742"/>
                  </a:lnTo>
                  <a:lnTo>
                    <a:pt x="12893" y="11344"/>
                  </a:lnTo>
                  <a:lnTo>
                    <a:pt x="15245" y="12724"/>
                  </a:lnTo>
                  <a:lnTo>
                    <a:pt x="16158" y="10083"/>
                  </a:lnTo>
                  <a:lnTo>
                    <a:pt x="15149" y="9459"/>
                  </a:lnTo>
                  <a:lnTo>
                    <a:pt x="13325" y="2833"/>
                  </a:lnTo>
                  <a:cubicBezTo>
                    <a:pt x="13240" y="2485"/>
                    <a:pt x="13024" y="2197"/>
                    <a:pt x="12725" y="2005"/>
                  </a:cubicBezTo>
                  <a:cubicBezTo>
                    <a:pt x="12028" y="1561"/>
                    <a:pt x="10624" y="744"/>
                    <a:pt x="9087" y="264"/>
                  </a:cubicBezTo>
                  <a:cubicBezTo>
                    <a:pt x="9087" y="264"/>
                    <a:pt x="7070" y="24"/>
                    <a:pt x="55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8"/>
            <p:cNvSpPr/>
            <p:nvPr/>
          </p:nvSpPr>
          <p:spPr>
            <a:xfrm>
              <a:off x="4074334" y="2039080"/>
              <a:ext cx="71209" cy="129802"/>
            </a:xfrm>
            <a:custGeom>
              <a:avLst/>
              <a:gdLst/>
              <a:ahLst/>
              <a:cxnLst/>
              <a:rect l="l" t="t" r="r" b="b"/>
              <a:pathLst>
                <a:path w="1524" h="2778" extrusionOk="0">
                  <a:moveTo>
                    <a:pt x="1448" y="0"/>
                  </a:moveTo>
                  <a:cubicBezTo>
                    <a:pt x="1419" y="0"/>
                    <a:pt x="1389" y="13"/>
                    <a:pt x="1380" y="41"/>
                  </a:cubicBezTo>
                  <a:lnTo>
                    <a:pt x="24" y="2682"/>
                  </a:lnTo>
                  <a:cubicBezTo>
                    <a:pt x="0" y="2706"/>
                    <a:pt x="24" y="2754"/>
                    <a:pt x="60" y="2765"/>
                  </a:cubicBezTo>
                  <a:cubicBezTo>
                    <a:pt x="60" y="2778"/>
                    <a:pt x="72" y="2778"/>
                    <a:pt x="84" y="2778"/>
                  </a:cubicBezTo>
                  <a:cubicBezTo>
                    <a:pt x="108" y="2778"/>
                    <a:pt x="132" y="2765"/>
                    <a:pt x="144" y="2741"/>
                  </a:cubicBezTo>
                  <a:lnTo>
                    <a:pt x="1500" y="100"/>
                  </a:lnTo>
                  <a:cubicBezTo>
                    <a:pt x="1524" y="65"/>
                    <a:pt x="1512" y="28"/>
                    <a:pt x="1476" y="4"/>
                  </a:cubicBezTo>
                  <a:cubicBezTo>
                    <a:pt x="1467" y="2"/>
                    <a:pt x="1458" y="0"/>
                    <a:pt x="14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8"/>
            <p:cNvSpPr/>
            <p:nvPr/>
          </p:nvSpPr>
          <p:spPr>
            <a:xfrm>
              <a:off x="3926777" y="1810410"/>
              <a:ext cx="144754" cy="123447"/>
            </a:xfrm>
            <a:custGeom>
              <a:avLst/>
              <a:gdLst/>
              <a:ahLst/>
              <a:cxnLst/>
              <a:rect l="l" t="t" r="r" b="b"/>
              <a:pathLst>
                <a:path w="3098" h="2642" extrusionOk="0">
                  <a:moveTo>
                    <a:pt x="906" y="1"/>
                  </a:moveTo>
                  <a:cubicBezTo>
                    <a:pt x="900" y="1"/>
                    <a:pt x="895" y="1"/>
                    <a:pt x="889" y="1"/>
                  </a:cubicBezTo>
                  <a:cubicBezTo>
                    <a:pt x="529" y="13"/>
                    <a:pt x="133" y="433"/>
                    <a:pt x="133" y="433"/>
                  </a:cubicBezTo>
                  <a:cubicBezTo>
                    <a:pt x="1" y="913"/>
                    <a:pt x="385" y="2198"/>
                    <a:pt x="685" y="2318"/>
                  </a:cubicBezTo>
                  <a:cubicBezTo>
                    <a:pt x="712" y="2329"/>
                    <a:pt x="741" y="2334"/>
                    <a:pt x="773" y="2334"/>
                  </a:cubicBezTo>
                  <a:cubicBezTo>
                    <a:pt x="1093" y="2334"/>
                    <a:pt x="1622" y="1825"/>
                    <a:pt x="1622" y="1825"/>
                  </a:cubicBezTo>
                  <a:cubicBezTo>
                    <a:pt x="1622" y="1825"/>
                    <a:pt x="2137" y="2642"/>
                    <a:pt x="2342" y="2642"/>
                  </a:cubicBezTo>
                  <a:cubicBezTo>
                    <a:pt x="2343" y="2642"/>
                    <a:pt x="2345" y="2642"/>
                    <a:pt x="2346" y="2642"/>
                  </a:cubicBezTo>
                  <a:cubicBezTo>
                    <a:pt x="2551" y="2642"/>
                    <a:pt x="2930" y="1776"/>
                    <a:pt x="2966" y="1550"/>
                  </a:cubicBezTo>
                  <a:cubicBezTo>
                    <a:pt x="2990" y="1321"/>
                    <a:pt x="3098" y="961"/>
                    <a:pt x="2713" y="662"/>
                  </a:cubicBezTo>
                  <a:cubicBezTo>
                    <a:pt x="2335" y="354"/>
                    <a:pt x="1283" y="1"/>
                    <a:pt x="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8"/>
            <p:cNvSpPr/>
            <p:nvPr/>
          </p:nvSpPr>
          <p:spPr>
            <a:xfrm>
              <a:off x="4134282" y="1713878"/>
              <a:ext cx="61630" cy="52846"/>
            </a:xfrm>
            <a:custGeom>
              <a:avLst/>
              <a:gdLst/>
              <a:ahLst/>
              <a:cxnLst/>
              <a:rect l="l" t="t" r="r" b="b"/>
              <a:pathLst>
                <a:path w="1319" h="1131" extrusionOk="0">
                  <a:moveTo>
                    <a:pt x="688" y="0"/>
                  </a:moveTo>
                  <a:cubicBezTo>
                    <a:pt x="488" y="0"/>
                    <a:pt x="313" y="50"/>
                    <a:pt x="313" y="50"/>
                  </a:cubicBezTo>
                  <a:lnTo>
                    <a:pt x="1" y="915"/>
                  </a:lnTo>
                  <a:cubicBezTo>
                    <a:pt x="1" y="915"/>
                    <a:pt x="385" y="1131"/>
                    <a:pt x="731" y="1131"/>
                  </a:cubicBezTo>
                  <a:cubicBezTo>
                    <a:pt x="984" y="1131"/>
                    <a:pt x="1216" y="1015"/>
                    <a:pt x="1262" y="615"/>
                  </a:cubicBezTo>
                  <a:cubicBezTo>
                    <a:pt x="1318" y="105"/>
                    <a:pt x="977" y="0"/>
                    <a:pt x="688" y="0"/>
                  </a:cubicBezTo>
                  <a:close/>
                </a:path>
              </a:pathLst>
            </a:custGeom>
            <a:solidFill>
              <a:srgbClr val="E89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8"/>
            <p:cNvSpPr/>
            <p:nvPr/>
          </p:nvSpPr>
          <p:spPr>
            <a:xfrm>
              <a:off x="4139375" y="1658275"/>
              <a:ext cx="44903" cy="98964"/>
            </a:xfrm>
            <a:custGeom>
              <a:avLst/>
              <a:gdLst/>
              <a:ahLst/>
              <a:cxnLst/>
              <a:rect l="l" t="t" r="r" b="b"/>
              <a:pathLst>
                <a:path w="961" h="2118" extrusionOk="0">
                  <a:moveTo>
                    <a:pt x="621" y="1"/>
                  </a:moveTo>
                  <a:cubicBezTo>
                    <a:pt x="469" y="1"/>
                    <a:pt x="353" y="186"/>
                    <a:pt x="300" y="352"/>
                  </a:cubicBezTo>
                  <a:cubicBezTo>
                    <a:pt x="120" y="917"/>
                    <a:pt x="0" y="1517"/>
                    <a:pt x="36" y="2117"/>
                  </a:cubicBezTo>
                  <a:cubicBezTo>
                    <a:pt x="372" y="1649"/>
                    <a:pt x="625" y="1133"/>
                    <a:pt x="817" y="581"/>
                  </a:cubicBezTo>
                  <a:cubicBezTo>
                    <a:pt x="876" y="413"/>
                    <a:pt x="961" y="232"/>
                    <a:pt x="804" y="88"/>
                  </a:cubicBezTo>
                  <a:cubicBezTo>
                    <a:pt x="739" y="26"/>
                    <a:pt x="678" y="1"/>
                    <a:pt x="6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8"/>
            <p:cNvSpPr/>
            <p:nvPr/>
          </p:nvSpPr>
          <p:spPr>
            <a:xfrm>
              <a:off x="3926123" y="1571275"/>
              <a:ext cx="267688" cy="316188"/>
            </a:xfrm>
            <a:custGeom>
              <a:avLst/>
              <a:gdLst/>
              <a:ahLst/>
              <a:cxnLst/>
              <a:rect l="l" t="t" r="r" b="b"/>
              <a:pathLst>
                <a:path w="5729" h="6767" extrusionOk="0">
                  <a:moveTo>
                    <a:pt x="3102" y="0"/>
                  </a:moveTo>
                  <a:cubicBezTo>
                    <a:pt x="1416" y="0"/>
                    <a:pt x="1335" y="2214"/>
                    <a:pt x="1335" y="2214"/>
                  </a:cubicBezTo>
                  <a:cubicBezTo>
                    <a:pt x="1205" y="1990"/>
                    <a:pt x="936" y="1834"/>
                    <a:pt x="685" y="1834"/>
                  </a:cubicBezTo>
                  <a:cubicBezTo>
                    <a:pt x="452" y="1834"/>
                    <a:pt x="234" y="1969"/>
                    <a:pt x="159" y="2310"/>
                  </a:cubicBezTo>
                  <a:cubicBezTo>
                    <a:pt x="0" y="3057"/>
                    <a:pt x="930" y="3078"/>
                    <a:pt x="1037" y="3078"/>
                  </a:cubicBezTo>
                  <a:cubicBezTo>
                    <a:pt x="1043" y="3078"/>
                    <a:pt x="1047" y="3078"/>
                    <a:pt x="1047" y="3078"/>
                  </a:cubicBezTo>
                  <a:lnTo>
                    <a:pt x="1047" y="3078"/>
                  </a:lnTo>
                  <a:lnTo>
                    <a:pt x="735" y="5636"/>
                  </a:lnTo>
                  <a:cubicBezTo>
                    <a:pt x="735" y="5636"/>
                    <a:pt x="795" y="6511"/>
                    <a:pt x="1623" y="6740"/>
                  </a:cubicBezTo>
                  <a:cubicBezTo>
                    <a:pt x="1692" y="6759"/>
                    <a:pt x="1756" y="6767"/>
                    <a:pt x="1814" y="6767"/>
                  </a:cubicBezTo>
                  <a:cubicBezTo>
                    <a:pt x="2280" y="6767"/>
                    <a:pt x="2404" y="6236"/>
                    <a:pt x="2404" y="6236"/>
                  </a:cubicBezTo>
                  <a:lnTo>
                    <a:pt x="2583" y="5468"/>
                  </a:lnTo>
                  <a:cubicBezTo>
                    <a:pt x="2681" y="5489"/>
                    <a:pt x="2786" y="5500"/>
                    <a:pt x="2897" y="5500"/>
                  </a:cubicBezTo>
                  <a:cubicBezTo>
                    <a:pt x="3540" y="5500"/>
                    <a:pt x="4353" y="5119"/>
                    <a:pt x="4660" y="4075"/>
                  </a:cubicBezTo>
                  <a:cubicBezTo>
                    <a:pt x="4864" y="3379"/>
                    <a:pt x="5728" y="510"/>
                    <a:pt x="3580" y="54"/>
                  </a:cubicBezTo>
                  <a:cubicBezTo>
                    <a:pt x="3408" y="17"/>
                    <a:pt x="3249" y="0"/>
                    <a:pt x="3102" y="0"/>
                  </a:cubicBezTo>
                  <a:close/>
                </a:path>
              </a:pathLst>
            </a:custGeom>
            <a:solidFill>
              <a:srgbClr val="E89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38"/>
            <p:cNvSpPr/>
            <p:nvPr/>
          </p:nvSpPr>
          <p:spPr>
            <a:xfrm>
              <a:off x="4101761" y="1695141"/>
              <a:ext cx="25325" cy="21961"/>
            </a:xfrm>
            <a:custGeom>
              <a:avLst/>
              <a:gdLst/>
              <a:ahLst/>
              <a:cxnLst/>
              <a:rect l="l" t="t" r="r" b="b"/>
              <a:pathLst>
                <a:path w="542" h="470" extrusionOk="0">
                  <a:moveTo>
                    <a:pt x="278" y="1"/>
                  </a:moveTo>
                  <a:cubicBezTo>
                    <a:pt x="185" y="1"/>
                    <a:pt x="97" y="50"/>
                    <a:pt x="61" y="139"/>
                  </a:cubicBezTo>
                  <a:cubicBezTo>
                    <a:pt x="1" y="259"/>
                    <a:pt x="49" y="392"/>
                    <a:pt x="169" y="451"/>
                  </a:cubicBezTo>
                  <a:cubicBezTo>
                    <a:pt x="200" y="464"/>
                    <a:pt x="232" y="470"/>
                    <a:pt x="263" y="470"/>
                  </a:cubicBezTo>
                  <a:cubicBezTo>
                    <a:pt x="352" y="470"/>
                    <a:pt x="437" y="420"/>
                    <a:pt x="481" y="331"/>
                  </a:cubicBezTo>
                  <a:cubicBezTo>
                    <a:pt x="541" y="224"/>
                    <a:pt x="481" y="80"/>
                    <a:pt x="373" y="19"/>
                  </a:cubicBezTo>
                  <a:cubicBezTo>
                    <a:pt x="342" y="7"/>
                    <a:pt x="310" y="1"/>
                    <a:pt x="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38"/>
            <p:cNvSpPr/>
            <p:nvPr/>
          </p:nvSpPr>
          <p:spPr>
            <a:xfrm>
              <a:off x="4048495" y="1679769"/>
              <a:ext cx="25278" cy="22007"/>
            </a:xfrm>
            <a:custGeom>
              <a:avLst/>
              <a:gdLst/>
              <a:ahLst/>
              <a:cxnLst/>
              <a:rect l="l" t="t" r="r" b="b"/>
              <a:pathLst>
                <a:path w="541" h="471" extrusionOk="0">
                  <a:moveTo>
                    <a:pt x="273" y="1"/>
                  </a:moveTo>
                  <a:cubicBezTo>
                    <a:pt x="186" y="1"/>
                    <a:pt x="104" y="54"/>
                    <a:pt x="60" y="132"/>
                  </a:cubicBezTo>
                  <a:cubicBezTo>
                    <a:pt x="1" y="252"/>
                    <a:pt x="60" y="396"/>
                    <a:pt x="169" y="444"/>
                  </a:cubicBezTo>
                  <a:cubicBezTo>
                    <a:pt x="204" y="462"/>
                    <a:pt x="241" y="470"/>
                    <a:pt x="278" y="470"/>
                  </a:cubicBezTo>
                  <a:cubicBezTo>
                    <a:pt x="365" y="470"/>
                    <a:pt x="447" y="422"/>
                    <a:pt x="481" y="337"/>
                  </a:cubicBezTo>
                  <a:cubicBezTo>
                    <a:pt x="541" y="217"/>
                    <a:pt x="493" y="84"/>
                    <a:pt x="372" y="25"/>
                  </a:cubicBezTo>
                  <a:cubicBezTo>
                    <a:pt x="340" y="8"/>
                    <a:pt x="306" y="1"/>
                    <a:pt x="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38"/>
            <p:cNvSpPr/>
            <p:nvPr/>
          </p:nvSpPr>
          <p:spPr>
            <a:xfrm>
              <a:off x="3949205" y="1669022"/>
              <a:ext cx="29203" cy="29297"/>
            </a:xfrm>
            <a:custGeom>
              <a:avLst/>
              <a:gdLst/>
              <a:ahLst/>
              <a:cxnLst/>
              <a:rect l="l" t="t" r="r" b="b"/>
              <a:pathLst>
                <a:path w="625" h="627" extrusionOk="0">
                  <a:moveTo>
                    <a:pt x="114" y="0"/>
                  </a:moveTo>
                  <a:cubicBezTo>
                    <a:pt x="101" y="0"/>
                    <a:pt x="87" y="1"/>
                    <a:pt x="73" y="2"/>
                  </a:cubicBezTo>
                  <a:cubicBezTo>
                    <a:pt x="25" y="15"/>
                    <a:pt x="1" y="50"/>
                    <a:pt x="13" y="87"/>
                  </a:cubicBezTo>
                  <a:cubicBezTo>
                    <a:pt x="13" y="122"/>
                    <a:pt x="49" y="146"/>
                    <a:pt x="85" y="146"/>
                  </a:cubicBezTo>
                  <a:cubicBezTo>
                    <a:pt x="98" y="145"/>
                    <a:pt x="112" y="144"/>
                    <a:pt x="125" y="144"/>
                  </a:cubicBezTo>
                  <a:cubicBezTo>
                    <a:pt x="219" y="144"/>
                    <a:pt x="310" y="180"/>
                    <a:pt x="373" y="255"/>
                  </a:cubicBezTo>
                  <a:cubicBezTo>
                    <a:pt x="445" y="327"/>
                    <a:pt x="469" y="434"/>
                    <a:pt x="445" y="543"/>
                  </a:cubicBezTo>
                  <a:cubicBezTo>
                    <a:pt x="445" y="578"/>
                    <a:pt x="469" y="615"/>
                    <a:pt x="505" y="626"/>
                  </a:cubicBezTo>
                  <a:lnTo>
                    <a:pt x="517" y="626"/>
                  </a:lnTo>
                  <a:cubicBezTo>
                    <a:pt x="553" y="626"/>
                    <a:pt x="577" y="602"/>
                    <a:pt x="589" y="567"/>
                  </a:cubicBezTo>
                  <a:cubicBezTo>
                    <a:pt x="625" y="423"/>
                    <a:pt x="577" y="266"/>
                    <a:pt x="481" y="159"/>
                  </a:cubicBezTo>
                  <a:cubicBezTo>
                    <a:pt x="384" y="50"/>
                    <a:pt x="246" y="0"/>
                    <a:pt x="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38"/>
            <p:cNvSpPr/>
            <p:nvPr/>
          </p:nvSpPr>
          <p:spPr>
            <a:xfrm>
              <a:off x="3957662" y="1678040"/>
              <a:ext cx="16260" cy="12990"/>
            </a:xfrm>
            <a:custGeom>
              <a:avLst/>
              <a:gdLst/>
              <a:ahLst/>
              <a:cxnLst/>
              <a:rect l="l" t="t" r="r" b="b"/>
              <a:pathLst>
                <a:path w="348" h="278" extrusionOk="0">
                  <a:moveTo>
                    <a:pt x="264" y="0"/>
                  </a:moveTo>
                  <a:cubicBezTo>
                    <a:pt x="250" y="0"/>
                    <a:pt x="237" y="4"/>
                    <a:pt x="228" y="14"/>
                  </a:cubicBezTo>
                  <a:lnTo>
                    <a:pt x="36" y="145"/>
                  </a:lnTo>
                  <a:cubicBezTo>
                    <a:pt x="0" y="169"/>
                    <a:pt x="0" y="217"/>
                    <a:pt x="24" y="241"/>
                  </a:cubicBezTo>
                  <a:cubicBezTo>
                    <a:pt x="36" y="265"/>
                    <a:pt x="60" y="278"/>
                    <a:pt x="72" y="278"/>
                  </a:cubicBezTo>
                  <a:cubicBezTo>
                    <a:pt x="96" y="278"/>
                    <a:pt x="108" y="265"/>
                    <a:pt x="120" y="265"/>
                  </a:cubicBezTo>
                  <a:lnTo>
                    <a:pt x="312" y="121"/>
                  </a:lnTo>
                  <a:cubicBezTo>
                    <a:pt x="336" y="110"/>
                    <a:pt x="348" y="62"/>
                    <a:pt x="324" y="25"/>
                  </a:cubicBezTo>
                  <a:cubicBezTo>
                    <a:pt x="309" y="10"/>
                    <a:pt x="285" y="0"/>
                    <a:pt x="2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38"/>
            <p:cNvSpPr/>
            <p:nvPr/>
          </p:nvSpPr>
          <p:spPr>
            <a:xfrm>
              <a:off x="4104611" y="1673554"/>
              <a:ext cx="41539" cy="15092"/>
            </a:xfrm>
            <a:custGeom>
              <a:avLst/>
              <a:gdLst/>
              <a:ahLst/>
              <a:cxnLst/>
              <a:rect l="l" t="t" r="r" b="b"/>
              <a:pathLst>
                <a:path w="889" h="323" extrusionOk="0">
                  <a:moveTo>
                    <a:pt x="804" y="0"/>
                  </a:moveTo>
                  <a:cubicBezTo>
                    <a:pt x="791" y="0"/>
                    <a:pt x="778" y="4"/>
                    <a:pt x="768" y="14"/>
                  </a:cubicBezTo>
                  <a:cubicBezTo>
                    <a:pt x="643" y="122"/>
                    <a:pt x="477" y="178"/>
                    <a:pt x="311" y="178"/>
                  </a:cubicBezTo>
                  <a:cubicBezTo>
                    <a:pt x="238" y="178"/>
                    <a:pt x="166" y="167"/>
                    <a:pt x="96" y="145"/>
                  </a:cubicBezTo>
                  <a:cubicBezTo>
                    <a:pt x="92" y="141"/>
                    <a:pt x="87" y="140"/>
                    <a:pt x="81" y="140"/>
                  </a:cubicBezTo>
                  <a:cubicBezTo>
                    <a:pt x="69" y="140"/>
                    <a:pt x="56" y="145"/>
                    <a:pt x="48" y="145"/>
                  </a:cubicBezTo>
                  <a:cubicBezTo>
                    <a:pt x="24" y="158"/>
                    <a:pt x="12" y="169"/>
                    <a:pt x="12" y="193"/>
                  </a:cubicBezTo>
                  <a:cubicBezTo>
                    <a:pt x="0" y="230"/>
                    <a:pt x="12" y="265"/>
                    <a:pt x="48" y="278"/>
                  </a:cubicBezTo>
                  <a:cubicBezTo>
                    <a:pt x="135" y="308"/>
                    <a:pt x="225" y="323"/>
                    <a:pt x="315" y="323"/>
                  </a:cubicBezTo>
                  <a:cubicBezTo>
                    <a:pt x="511" y="323"/>
                    <a:pt x="704" y="253"/>
                    <a:pt x="852" y="121"/>
                  </a:cubicBezTo>
                  <a:cubicBezTo>
                    <a:pt x="888" y="97"/>
                    <a:pt x="888" y="49"/>
                    <a:pt x="864" y="25"/>
                  </a:cubicBezTo>
                  <a:cubicBezTo>
                    <a:pt x="850" y="10"/>
                    <a:pt x="826" y="0"/>
                    <a:pt x="8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38"/>
            <p:cNvSpPr/>
            <p:nvPr/>
          </p:nvSpPr>
          <p:spPr>
            <a:xfrm>
              <a:off x="4052420" y="1649211"/>
              <a:ext cx="32053" cy="27848"/>
            </a:xfrm>
            <a:custGeom>
              <a:avLst/>
              <a:gdLst/>
              <a:ahLst/>
              <a:cxnLst/>
              <a:rect l="l" t="t" r="r" b="b"/>
              <a:pathLst>
                <a:path w="686" h="596" extrusionOk="0">
                  <a:moveTo>
                    <a:pt x="73" y="1"/>
                  </a:moveTo>
                  <a:cubicBezTo>
                    <a:pt x="69" y="1"/>
                    <a:pt x="65" y="2"/>
                    <a:pt x="61" y="6"/>
                  </a:cubicBezTo>
                  <a:cubicBezTo>
                    <a:pt x="24" y="6"/>
                    <a:pt x="0" y="42"/>
                    <a:pt x="0" y="78"/>
                  </a:cubicBezTo>
                  <a:cubicBezTo>
                    <a:pt x="35" y="364"/>
                    <a:pt x="299" y="596"/>
                    <a:pt x="583" y="596"/>
                  </a:cubicBezTo>
                  <a:cubicBezTo>
                    <a:pt x="597" y="596"/>
                    <a:pt x="611" y="595"/>
                    <a:pt x="625" y="594"/>
                  </a:cubicBezTo>
                  <a:cubicBezTo>
                    <a:pt x="661" y="594"/>
                    <a:pt x="685" y="559"/>
                    <a:pt x="685" y="522"/>
                  </a:cubicBezTo>
                  <a:cubicBezTo>
                    <a:pt x="685" y="474"/>
                    <a:pt x="649" y="450"/>
                    <a:pt x="613" y="450"/>
                  </a:cubicBezTo>
                  <a:cubicBezTo>
                    <a:pt x="606" y="451"/>
                    <a:pt x="598" y="451"/>
                    <a:pt x="591" y="451"/>
                  </a:cubicBezTo>
                  <a:cubicBezTo>
                    <a:pt x="371" y="451"/>
                    <a:pt x="168" y="275"/>
                    <a:pt x="144" y="66"/>
                  </a:cubicBezTo>
                  <a:cubicBezTo>
                    <a:pt x="133" y="42"/>
                    <a:pt x="120" y="18"/>
                    <a:pt x="96" y="6"/>
                  </a:cubicBezTo>
                  <a:cubicBezTo>
                    <a:pt x="89" y="6"/>
                    <a:pt x="81" y="1"/>
                    <a:pt x="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38"/>
            <p:cNvSpPr/>
            <p:nvPr/>
          </p:nvSpPr>
          <p:spPr>
            <a:xfrm>
              <a:off x="3994108" y="1794711"/>
              <a:ext cx="52753" cy="50556"/>
            </a:xfrm>
            <a:custGeom>
              <a:avLst/>
              <a:gdLst/>
              <a:ahLst/>
              <a:cxnLst/>
              <a:rect l="l" t="t" r="r" b="b"/>
              <a:pathLst>
                <a:path w="1129" h="1082" extrusionOk="0">
                  <a:moveTo>
                    <a:pt x="0" y="1"/>
                  </a:moveTo>
                  <a:cubicBezTo>
                    <a:pt x="0" y="1"/>
                    <a:pt x="325" y="745"/>
                    <a:pt x="1045" y="1081"/>
                  </a:cubicBezTo>
                  <a:lnTo>
                    <a:pt x="1128" y="686"/>
                  </a:lnTo>
                  <a:cubicBezTo>
                    <a:pt x="696" y="62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B26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38"/>
            <p:cNvSpPr/>
            <p:nvPr/>
          </p:nvSpPr>
          <p:spPr>
            <a:xfrm>
              <a:off x="4008125" y="1699486"/>
              <a:ext cx="35932" cy="31866"/>
            </a:xfrm>
            <a:custGeom>
              <a:avLst/>
              <a:gdLst/>
              <a:ahLst/>
              <a:cxnLst/>
              <a:rect l="l" t="t" r="r" b="b"/>
              <a:pathLst>
                <a:path w="769" h="682" extrusionOk="0">
                  <a:moveTo>
                    <a:pt x="392" y="0"/>
                  </a:moveTo>
                  <a:cubicBezTo>
                    <a:pt x="284" y="0"/>
                    <a:pt x="177" y="56"/>
                    <a:pt x="108" y="155"/>
                  </a:cubicBezTo>
                  <a:cubicBezTo>
                    <a:pt x="1" y="299"/>
                    <a:pt x="49" y="515"/>
                    <a:pt x="193" y="622"/>
                  </a:cubicBezTo>
                  <a:cubicBezTo>
                    <a:pt x="250" y="662"/>
                    <a:pt x="315" y="681"/>
                    <a:pt x="380" y="681"/>
                  </a:cubicBezTo>
                  <a:cubicBezTo>
                    <a:pt x="492" y="681"/>
                    <a:pt x="604" y="625"/>
                    <a:pt x="673" y="526"/>
                  </a:cubicBezTo>
                  <a:cubicBezTo>
                    <a:pt x="769" y="382"/>
                    <a:pt x="732" y="166"/>
                    <a:pt x="577" y="59"/>
                  </a:cubicBezTo>
                  <a:cubicBezTo>
                    <a:pt x="519" y="19"/>
                    <a:pt x="455" y="0"/>
                    <a:pt x="392" y="0"/>
                  </a:cubicBezTo>
                  <a:close/>
                </a:path>
              </a:pathLst>
            </a:custGeom>
            <a:solidFill>
              <a:srgbClr val="E87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38"/>
            <p:cNvSpPr/>
            <p:nvPr/>
          </p:nvSpPr>
          <p:spPr>
            <a:xfrm>
              <a:off x="4107976" y="1725792"/>
              <a:ext cx="35932" cy="31633"/>
            </a:xfrm>
            <a:custGeom>
              <a:avLst/>
              <a:gdLst/>
              <a:ahLst/>
              <a:cxnLst/>
              <a:rect l="l" t="t" r="r" b="b"/>
              <a:pathLst>
                <a:path w="769" h="677" extrusionOk="0">
                  <a:moveTo>
                    <a:pt x="386" y="1"/>
                  </a:moveTo>
                  <a:cubicBezTo>
                    <a:pt x="276" y="1"/>
                    <a:pt x="168" y="54"/>
                    <a:pt x="108" y="144"/>
                  </a:cubicBezTo>
                  <a:cubicBezTo>
                    <a:pt x="0" y="300"/>
                    <a:pt x="36" y="516"/>
                    <a:pt x="192" y="624"/>
                  </a:cubicBezTo>
                  <a:cubicBezTo>
                    <a:pt x="250" y="660"/>
                    <a:pt x="314" y="677"/>
                    <a:pt x="377" y="677"/>
                  </a:cubicBezTo>
                  <a:cubicBezTo>
                    <a:pt x="486" y="677"/>
                    <a:pt x="592" y="626"/>
                    <a:pt x="660" y="528"/>
                  </a:cubicBezTo>
                  <a:cubicBezTo>
                    <a:pt x="768" y="372"/>
                    <a:pt x="732" y="168"/>
                    <a:pt x="576" y="59"/>
                  </a:cubicBezTo>
                  <a:cubicBezTo>
                    <a:pt x="518" y="19"/>
                    <a:pt x="452" y="1"/>
                    <a:pt x="386" y="1"/>
                  </a:cubicBezTo>
                  <a:close/>
                </a:path>
              </a:pathLst>
            </a:custGeom>
            <a:solidFill>
              <a:srgbClr val="E87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8"/>
            <p:cNvSpPr/>
            <p:nvPr/>
          </p:nvSpPr>
          <p:spPr>
            <a:xfrm>
              <a:off x="4077091" y="1692104"/>
              <a:ext cx="24204" cy="46585"/>
            </a:xfrm>
            <a:custGeom>
              <a:avLst/>
              <a:gdLst/>
              <a:ahLst/>
              <a:cxnLst/>
              <a:rect l="l" t="t" r="r" b="b"/>
              <a:pathLst>
                <a:path w="518" h="997" extrusionOk="0">
                  <a:moveTo>
                    <a:pt x="385" y="1"/>
                  </a:moveTo>
                  <a:cubicBezTo>
                    <a:pt x="349" y="1"/>
                    <a:pt x="325" y="36"/>
                    <a:pt x="325" y="73"/>
                  </a:cubicBezTo>
                  <a:cubicBezTo>
                    <a:pt x="349" y="372"/>
                    <a:pt x="361" y="745"/>
                    <a:pt x="337" y="793"/>
                  </a:cubicBezTo>
                  <a:cubicBezTo>
                    <a:pt x="313" y="817"/>
                    <a:pt x="193" y="841"/>
                    <a:pt x="73" y="852"/>
                  </a:cubicBezTo>
                  <a:cubicBezTo>
                    <a:pt x="37" y="865"/>
                    <a:pt x="1" y="900"/>
                    <a:pt x="13" y="937"/>
                  </a:cubicBezTo>
                  <a:cubicBezTo>
                    <a:pt x="13" y="973"/>
                    <a:pt x="49" y="997"/>
                    <a:pt x="85" y="997"/>
                  </a:cubicBezTo>
                  <a:cubicBezTo>
                    <a:pt x="313" y="973"/>
                    <a:pt x="433" y="925"/>
                    <a:pt x="469" y="852"/>
                  </a:cubicBezTo>
                  <a:cubicBezTo>
                    <a:pt x="517" y="732"/>
                    <a:pt x="481" y="217"/>
                    <a:pt x="469" y="60"/>
                  </a:cubicBezTo>
                  <a:cubicBezTo>
                    <a:pt x="457" y="25"/>
                    <a:pt x="433" y="1"/>
                    <a:pt x="3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8"/>
            <p:cNvSpPr/>
            <p:nvPr/>
          </p:nvSpPr>
          <p:spPr>
            <a:xfrm>
              <a:off x="4044570" y="1732848"/>
              <a:ext cx="52239" cy="31119"/>
            </a:xfrm>
            <a:custGeom>
              <a:avLst/>
              <a:gdLst/>
              <a:ahLst/>
              <a:cxnLst/>
              <a:rect l="l" t="t" r="r" b="b"/>
              <a:pathLst>
                <a:path w="1118" h="666" extrusionOk="0">
                  <a:moveTo>
                    <a:pt x="87" y="0"/>
                  </a:moveTo>
                  <a:cubicBezTo>
                    <a:pt x="79" y="0"/>
                    <a:pt x="70" y="2"/>
                    <a:pt x="61" y="4"/>
                  </a:cubicBezTo>
                  <a:cubicBezTo>
                    <a:pt x="24" y="17"/>
                    <a:pt x="0" y="65"/>
                    <a:pt x="13" y="101"/>
                  </a:cubicBezTo>
                  <a:cubicBezTo>
                    <a:pt x="96" y="293"/>
                    <a:pt x="240" y="461"/>
                    <a:pt x="432" y="569"/>
                  </a:cubicBezTo>
                  <a:cubicBezTo>
                    <a:pt x="553" y="629"/>
                    <a:pt x="697" y="665"/>
                    <a:pt x="841" y="665"/>
                  </a:cubicBezTo>
                  <a:cubicBezTo>
                    <a:pt x="913" y="665"/>
                    <a:pt x="985" y="653"/>
                    <a:pt x="1057" y="629"/>
                  </a:cubicBezTo>
                  <a:cubicBezTo>
                    <a:pt x="1093" y="629"/>
                    <a:pt x="1117" y="581"/>
                    <a:pt x="1105" y="545"/>
                  </a:cubicBezTo>
                  <a:cubicBezTo>
                    <a:pt x="1095" y="515"/>
                    <a:pt x="1069" y="494"/>
                    <a:pt x="1040" y="494"/>
                  </a:cubicBezTo>
                  <a:cubicBezTo>
                    <a:pt x="1034" y="494"/>
                    <a:pt x="1028" y="495"/>
                    <a:pt x="1021" y="497"/>
                  </a:cubicBezTo>
                  <a:cubicBezTo>
                    <a:pt x="959" y="514"/>
                    <a:pt x="897" y="522"/>
                    <a:pt x="836" y="522"/>
                  </a:cubicBezTo>
                  <a:cubicBezTo>
                    <a:pt x="719" y="522"/>
                    <a:pt x="603" y="492"/>
                    <a:pt x="493" y="437"/>
                  </a:cubicBezTo>
                  <a:cubicBezTo>
                    <a:pt x="336" y="353"/>
                    <a:pt x="216" y="209"/>
                    <a:pt x="144" y="41"/>
                  </a:cubicBezTo>
                  <a:cubicBezTo>
                    <a:pt x="136" y="14"/>
                    <a:pt x="113" y="0"/>
                    <a:pt x="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8"/>
            <p:cNvSpPr/>
            <p:nvPr/>
          </p:nvSpPr>
          <p:spPr>
            <a:xfrm>
              <a:off x="3966026" y="2393718"/>
              <a:ext cx="374174" cy="531637"/>
            </a:xfrm>
            <a:custGeom>
              <a:avLst/>
              <a:gdLst/>
              <a:ahLst/>
              <a:cxnLst/>
              <a:rect l="l" t="t" r="r" b="b"/>
              <a:pathLst>
                <a:path w="8008" h="11378" extrusionOk="0">
                  <a:moveTo>
                    <a:pt x="7347" y="1"/>
                  </a:moveTo>
                  <a:cubicBezTo>
                    <a:pt x="7347" y="1"/>
                    <a:pt x="7167" y="5714"/>
                    <a:pt x="6879" y="6651"/>
                  </a:cubicBezTo>
                  <a:cubicBezTo>
                    <a:pt x="6611" y="7488"/>
                    <a:pt x="4528" y="10456"/>
                    <a:pt x="2511" y="10456"/>
                  </a:cubicBezTo>
                  <a:cubicBezTo>
                    <a:pt x="2272" y="10456"/>
                    <a:pt x="2035" y="10415"/>
                    <a:pt x="1801" y="10324"/>
                  </a:cubicBezTo>
                  <a:cubicBezTo>
                    <a:pt x="1" y="9627"/>
                    <a:pt x="2462" y="985"/>
                    <a:pt x="2462" y="985"/>
                  </a:cubicBezTo>
                  <a:lnTo>
                    <a:pt x="1670" y="841"/>
                  </a:lnTo>
                  <a:cubicBezTo>
                    <a:pt x="1670" y="841"/>
                    <a:pt x="433" y="6135"/>
                    <a:pt x="445" y="8883"/>
                  </a:cubicBezTo>
                  <a:cubicBezTo>
                    <a:pt x="462" y="10768"/>
                    <a:pt x="1285" y="11377"/>
                    <a:pt x="2323" y="11377"/>
                  </a:cubicBezTo>
                  <a:cubicBezTo>
                    <a:pt x="2799" y="11377"/>
                    <a:pt x="3321" y="11249"/>
                    <a:pt x="3830" y="11056"/>
                  </a:cubicBezTo>
                  <a:cubicBezTo>
                    <a:pt x="5450" y="10432"/>
                    <a:pt x="7227" y="7791"/>
                    <a:pt x="7624" y="7059"/>
                  </a:cubicBezTo>
                  <a:cubicBezTo>
                    <a:pt x="8008" y="6327"/>
                    <a:pt x="7971" y="145"/>
                    <a:pt x="7971" y="145"/>
                  </a:cubicBezTo>
                  <a:lnTo>
                    <a:pt x="73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8"/>
            <p:cNvSpPr/>
            <p:nvPr/>
          </p:nvSpPr>
          <p:spPr>
            <a:xfrm>
              <a:off x="4044010" y="2361198"/>
              <a:ext cx="325346" cy="298433"/>
            </a:xfrm>
            <a:custGeom>
              <a:avLst/>
              <a:gdLst/>
              <a:ahLst/>
              <a:cxnLst/>
              <a:rect l="l" t="t" r="r" b="b"/>
              <a:pathLst>
                <a:path w="6963" h="6387" extrusionOk="0">
                  <a:moveTo>
                    <a:pt x="6230" y="0"/>
                  </a:moveTo>
                  <a:lnTo>
                    <a:pt x="1" y="1537"/>
                  </a:lnTo>
                  <a:cubicBezTo>
                    <a:pt x="289" y="4850"/>
                    <a:pt x="733" y="6386"/>
                    <a:pt x="733" y="6386"/>
                  </a:cubicBezTo>
                  <a:lnTo>
                    <a:pt x="6963" y="4406"/>
                  </a:lnTo>
                  <a:cubicBezTo>
                    <a:pt x="6963" y="4406"/>
                    <a:pt x="6243" y="1117"/>
                    <a:pt x="6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8"/>
            <p:cNvSpPr/>
            <p:nvPr/>
          </p:nvSpPr>
          <p:spPr>
            <a:xfrm>
              <a:off x="4019900" y="2157619"/>
              <a:ext cx="76909" cy="282126"/>
            </a:xfrm>
            <a:custGeom>
              <a:avLst/>
              <a:gdLst/>
              <a:ahLst/>
              <a:cxnLst/>
              <a:rect l="l" t="t" r="r" b="b"/>
              <a:pathLst>
                <a:path w="1646" h="6038" extrusionOk="0">
                  <a:moveTo>
                    <a:pt x="0" y="1"/>
                  </a:moveTo>
                  <a:lnTo>
                    <a:pt x="517" y="5894"/>
                  </a:lnTo>
                  <a:lnTo>
                    <a:pt x="1309" y="6038"/>
                  </a:lnTo>
                  <a:lnTo>
                    <a:pt x="1645" y="5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38"/>
            <p:cNvSpPr/>
            <p:nvPr/>
          </p:nvSpPr>
          <p:spPr>
            <a:xfrm>
              <a:off x="4081062" y="2156498"/>
              <a:ext cx="298947" cy="283247"/>
            </a:xfrm>
            <a:custGeom>
              <a:avLst/>
              <a:gdLst/>
              <a:ahLst/>
              <a:cxnLst/>
              <a:rect l="l" t="t" r="r" b="b"/>
              <a:pathLst>
                <a:path w="6398" h="6062" extrusionOk="0">
                  <a:moveTo>
                    <a:pt x="6397" y="1"/>
                  </a:moveTo>
                  <a:lnTo>
                    <a:pt x="336" y="540"/>
                  </a:lnTo>
                  <a:lnTo>
                    <a:pt x="0" y="6062"/>
                  </a:lnTo>
                  <a:lnTo>
                    <a:pt x="5509" y="5222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38"/>
            <p:cNvSpPr/>
            <p:nvPr/>
          </p:nvSpPr>
          <p:spPr>
            <a:xfrm>
              <a:off x="4019900" y="2131828"/>
              <a:ext cx="360110" cy="49949"/>
            </a:xfrm>
            <a:custGeom>
              <a:avLst/>
              <a:gdLst/>
              <a:ahLst/>
              <a:cxnLst/>
              <a:rect l="l" t="t" r="r" b="b"/>
              <a:pathLst>
                <a:path w="7707" h="1069" extrusionOk="0">
                  <a:moveTo>
                    <a:pt x="5918" y="0"/>
                  </a:moveTo>
                  <a:lnTo>
                    <a:pt x="0" y="553"/>
                  </a:lnTo>
                  <a:lnTo>
                    <a:pt x="1645" y="1068"/>
                  </a:lnTo>
                  <a:lnTo>
                    <a:pt x="7706" y="529"/>
                  </a:lnTo>
                  <a:lnTo>
                    <a:pt x="59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38"/>
            <p:cNvSpPr/>
            <p:nvPr/>
          </p:nvSpPr>
          <p:spPr>
            <a:xfrm>
              <a:off x="4199930" y="2607436"/>
              <a:ext cx="302357" cy="338803"/>
            </a:xfrm>
            <a:custGeom>
              <a:avLst/>
              <a:gdLst/>
              <a:ahLst/>
              <a:cxnLst/>
              <a:rect l="l" t="t" r="r" b="b"/>
              <a:pathLst>
                <a:path w="6471" h="7251" extrusionOk="0">
                  <a:moveTo>
                    <a:pt x="3613" y="0"/>
                  </a:moveTo>
                  <a:lnTo>
                    <a:pt x="1" y="1668"/>
                  </a:lnTo>
                  <a:cubicBezTo>
                    <a:pt x="1393" y="3205"/>
                    <a:pt x="2281" y="5197"/>
                    <a:pt x="2509" y="7250"/>
                  </a:cubicBezTo>
                  <a:lnTo>
                    <a:pt x="6470" y="5149"/>
                  </a:lnTo>
                  <a:cubicBezTo>
                    <a:pt x="6206" y="3157"/>
                    <a:pt x="5162" y="1284"/>
                    <a:pt x="36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38"/>
            <p:cNvSpPr/>
            <p:nvPr/>
          </p:nvSpPr>
          <p:spPr>
            <a:xfrm>
              <a:off x="4191519" y="2488522"/>
              <a:ext cx="331514" cy="274276"/>
            </a:xfrm>
            <a:custGeom>
              <a:avLst/>
              <a:gdLst/>
              <a:ahLst/>
              <a:cxnLst/>
              <a:rect l="l" t="t" r="r" b="b"/>
              <a:pathLst>
                <a:path w="7095" h="5870" extrusionOk="0">
                  <a:moveTo>
                    <a:pt x="2966" y="1"/>
                  </a:moveTo>
                  <a:lnTo>
                    <a:pt x="0" y="1309"/>
                  </a:lnTo>
                  <a:cubicBezTo>
                    <a:pt x="997" y="3098"/>
                    <a:pt x="2377" y="4658"/>
                    <a:pt x="4033" y="5870"/>
                  </a:cubicBezTo>
                  <a:lnTo>
                    <a:pt x="7095" y="3325"/>
                  </a:lnTo>
                  <a:cubicBezTo>
                    <a:pt x="5570" y="2425"/>
                    <a:pt x="4166" y="1297"/>
                    <a:pt x="29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38"/>
            <p:cNvSpPr/>
            <p:nvPr/>
          </p:nvSpPr>
          <p:spPr>
            <a:xfrm>
              <a:off x="4214929" y="2209998"/>
              <a:ext cx="43408" cy="35044"/>
            </a:xfrm>
            <a:custGeom>
              <a:avLst/>
              <a:gdLst/>
              <a:ahLst/>
              <a:cxnLst/>
              <a:rect l="l" t="t" r="r" b="b"/>
              <a:pathLst>
                <a:path w="929" h="750" extrusionOk="0">
                  <a:moveTo>
                    <a:pt x="529" y="1"/>
                  </a:moveTo>
                  <a:cubicBezTo>
                    <a:pt x="268" y="1"/>
                    <a:pt x="1" y="281"/>
                    <a:pt x="184" y="572"/>
                  </a:cubicBezTo>
                  <a:cubicBezTo>
                    <a:pt x="257" y="685"/>
                    <a:pt x="390" y="750"/>
                    <a:pt x="521" y="750"/>
                  </a:cubicBezTo>
                  <a:cubicBezTo>
                    <a:pt x="584" y="750"/>
                    <a:pt x="645" y="735"/>
                    <a:pt x="700" y="704"/>
                  </a:cubicBezTo>
                  <a:cubicBezTo>
                    <a:pt x="868" y="596"/>
                    <a:pt x="928" y="356"/>
                    <a:pt x="832" y="188"/>
                  </a:cubicBezTo>
                  <a:cubicBezTo>
                    <a:pt x="759" y="55"/>
                    <a:pt x="644" y="1"/>
                    <a:pt x="5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38"/>
            <p:cNvSpPr/>
            <p:nvPr/>
          </p:nvSpPr>
          <p:spPr>
            <a:xfrm>
              <a:off x="3733290" y="1994738"/>
              <a:ext cx="244605" cy="342401"/>
            </a:xfrm>
            <a:custGeom>
              <a:avLst/>
              <a:gdLst/>
              <a:ahLst/>
              <a:cxnLst/>
              <a:rect l="l" t="t" r="r" b="b"/>
              <a:pathLst>
                <a:path w="5235" h="7328" extrusionOk="0">
                  <a:moveTo>
                    <a:pt x="2805" y="1"/>
                  </a:moveTo>
                  <a:cubicBezTo>
                    <a:pt x="2775" y="1"/>
                    <a:pt x="2746" y="15"/>
                    <a:pt x="2738" y="41"/>
                  </a:cubicBezTo>
                  <a:lnTo>
                    <a:pt x="1" y="5143"/>
                  </a:lnTo>
                  <a:lnTo>
                    <a:pt x="60" y="5179"/>
                  </a:lnTo>
                  <a:cubicBezTo>
                    <a:pt x="97" y="5191"/>
                    <a:pt x="3122" y="6752"/>
                    <a:pt x="5126" y="7315"/>
                  </a:cubicBezTo>
                  <a:cubicBezTo>
                    <a:pt x="5138" y="7328"/>
                    <a:pt x="5150" y="7328"/>
                    <a:pt x="5150" y="7328"/>
                  </a:cubicBezTo>
                  <a:cubicBezTo>
                    <a:pt x="5186" y="7328"/>
                    <a:pt x="5210" y="7304"/>
                    <a:pt x="5222" y="7267"/>
                  </a:cubicBezTo>
                  <a:cubicBezTo>
                    <a:pt x="5234" y="7232"/>
                    <a:pt x="5210" y="7195"/>
                    <a:pt x="5174" y="7184"/>
                  </a:cubicBezTo>
                  <a:cubicBezTo>
                    <a:pt x="3325" y="6667"/>
                    <a:pt x="637" y="5311"/>
                    <a:pt x="193" y="5083"/>
                  </a:cubicBezTo>
                  <a:lnTo>
                    <a:pt x="2858" y="102"/>
                  </a:lnTo>
                  <a:cubicBezTo>
                    <a:pt x="2882" y="65"/>
                    <a:pt x="2869" y="30"/>
                    <a:pt x="2834" y="6"/>
                  </a:cubicBezTo>
                  <a:cubicBezTo>
                    <a:pt x="2825" y="2"/>
                    <a:pt x="2815" y="1"/>
                    <a:pt x="28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38"/>
            <p:cNvSpPr/>
            <p:nvPr/>
          </p:nvSpPr>
          <p:spPr>
            <a:xfrm>
              <a:off x="3737776" y="2390214"/>
              <a:ext cx="81348" cy="36679"/>
            </a:xfrm>
            <a:custGeom>
              <a:avLst/>
              <a:gdLst/>
              <a:ahLst/>
              <a:cxnLst/>
              <a:rect l="l" t="t" r="r" b="b"/>
              <a:pathLst>
                <a:path w="1741" h="785" extrusionOk="0">
                  <a:moveTo>
                    <a:pt x="90" y="1"/>
                  </a:moveTo>
                  <a:cubicBezTo>
                    <a:pt x="61" y="1"/>
                    <a:pt x="32" y="22"/>
                    <a:pt x="12" y="52"/>
                  </a:cubicBezTo>
                  <a:cubicBezTo>
                    <a:pt x="1" y="88"/>
                    <a:pt x="25" y="124"/>
                    <a:pt x="60" y="148"/>
                  </a:cubicBezTo>
                  <a:cubicBezTo>
                    <a:pt x="73" y="148"/>
                    <a:pt x="1141" y="544"/>
                    <a:pt x="1633" y="772"/>
                  </a:cubicBezTo>
                  <a:cubicBezTo>
                    <a:pt x="1645" y="772"/>
                    <a:pt x="1657" y="784"/>
                    <a:pt x="1657" y="784"/>
                  </a:cubicBezTo>
                  <a:cubicBezTo>
                    <a:pt x="1693" y="784"/>
                    <a:pt x="1717" y="760"/>
                    <a:pt x="1729" y="736"/>
                  </a:cubicBezTo>
                  <a:cubicBezTo>
                    <a:pt x="1741" y="700"/>
                    <a:pt x="1729" y="664"/>
                    <a:pt x="1693" y="640"/>
                  </a:cubicBezTo>
                  <a:cubicBezTo>
                    <a:pt x="1189" y="412"/>
                    <a:pt x="121" y="16"/>
                    <a:pt x="109" y="4"/>
                  </a:cubicBezTo>
                  <a:cubicBezTo>
                    <a:pt x="102" y="2"/>
                    <a:pt x="96" y="1"/>
                    <a:pt x="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38"/>
            <p:cNvSpPr/>
            <p:nvPr/>
          </p:nvSpPr>
          <p:spPr>
            <a:xfrm>
              <a:off x="3974997" y="2318492"/>
              <a:ext cx="104384" cy="126718"/>
            </a:xfrm>
            <a:custGeom>
              <a:avLst/>
              <a:gdLst/>
              <a:ahLst/>
              <a:cxnLst/>
              <a:rect l="l" t="t" r="r" b="b"/>
              <a:pathLst>
                <a:path w="2234" h="2712" extrusionOk="0">
                  <a:moveTo>
                    <a:pt x="1311" y="1"/>
                  </a:moveTo>
                  <a:cubicBezTo>
                    <a:pt x="993" y="1"/>
                    <a:pt x="605" y="41"/>
                    <a:pt x="505" y="98"/>
                  </a:cubicBezTo>
                  <a:cubicBezTo>
                    <a:pt x="385" y="170"/>
                    <a:pt x="470" y="711"/>
                    <a:pt x="518" y="951"/>
                  </a:cubicBezTo>
                  <a:lnTo>
                    <a:pt x="1" y="890"/>
                  </a:lnTo>
                  <a:lnTo>
                    <a:pt x="133" y="2595"/>
                  </a:lnTo>
                  <a:cubicBezTo>
                    <a:pt x="133" y="2595"/>
                    <a:pt x="763" y="2712"/>
                    <a:pt x="1180" y="2712"/>
                  </a:cubicBezTo>
                  <a:cubicBezTo>
                    <a:pt x="1315" y="2712"/>
                    <a:pt x="1428" y="2699"/>
                    <a:pt x="1489" y="2667"/>
                  </a:cubicBezTo>
                  <a:lnTo>
                    <a:pt x="1489" y="2655"/>
                  </a:lnTo>
                  <a:cubicBezTo>
                    <a:pt x="1550" y="2643"/>
                    <a:pt x="1598" y="2631"/>
                    <a:pt x="1646" y="2595"/>
                  </a:cubicBezTo>
                  <a:cubicBezTo>
                    <a:pt x="1921" y="2439"/>
                    <a:pt x="1862" y="2211"/>
                    <a:pt x="1862" y="2211"/>
                  </a:cubicBezTo>
                  <a:cubicBezTo>
                    <a:pt x="1862" y="2211"/>
                    <a:pt x="2234" y="2091"/>
                    <a:pt x="2186" y="1875"/>
                  </a:cubicBezTo>
                  <a:cubicBezTo>
                    <a:pt x="2150" y="1707"/>
                    <a:pt x="1670" y="1551"/>
                    <a:pt x="1670" y="1551"/>
                  </a:cubicBezTo>
                  <a:cubicBezTo>
                    <a:pt x="1670" y="1551"/>
                    <a:pt x="2198" y="1419"/>
                    <a:pt x="2102" y="1287"/>
                  </a:cubicBezTo>
                  <a:cubicBezTo>
                    <a:pt x="1994" y="1143"/>
                    <a:pt x="1657" y="1034"/>
                    <a:pt x="1657" y="1034"/>
                  </a:cubicBezTo>
                  <a:cubicBezTo>
                    <a:pt x="1657" y="1034"/>
                    <a:pt x="2078" y="735"/>
                    <a:pt x="1934" y="602"/>
                  </a:cubicBezTo>
                  <a:cubicBezTo>
                    <a:pt x="1790" y="471"/>
                    <a:pt x="1489" y="434"/>
                    <a:pt x="1489" y="434"/>
                  </a:cubicBezTo>
                  <a:cubicBezTo>
                    <a:pt x="1489" y="434"/>
                    <a:pt x="1862" y="183"/>
                    <a:pt x="1753" y="63"/>
                  </a:cubicBezTo>
                  <a:cubicBezTo>
                    <a:pt x="1710" y="19"/>
                    <a:pt x="1526" y="1"/>
                    <a:pt x="1311" y="1"/>
                  </a:cubicBezTo>
                  <a:close/>
                </a:path>
              </a:pathLst>
            </a:custGeom>
            <a:solidFill>
              <a:srgbClr val="F3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38"/>
            <p:cNvSpPr/>
            <p:nvPr/>
          </p:nvSpPr>
          <p:spPr>
            <a:xfrm>
              <a:off x="3954298" y="1528008"/>
              <a:ext cx="288854" cy="191059"/>
            </a:xfrm>
            <a:custGeom>
              <a:avLst/>
              <a:gdLst/>
              <a:ahLst/>
              <a:cxnLst/>
              <a:rect l="l" t="t" r="r" b="b"/>
              <a:pathLst>
                <a:path w="6182" h="4089" extrusionOk="0">
                  <a:moveTo>
                    <a:pt x="2832" y="1"/>
                  </a:moveTo>
                  <a:cubicBezTo>
                    <a:pt x="2340" y="1"/>
                    <a:pt x="1848" y="152"/>
                    <a:pt x="1452" y="440"/>
                  </a:cubicBezTo>
                  <a:cubicBezTo>
                    <a:pt x="1308" y="379"/>
                    <a:pt x="961" y="296"/>
                    <a:pt x="817" y="272"/>
                  </a:cubicBezTo>
                  <a:cubicBezTo>
                    <a:pt x="780" y="266"/>
                    <a:pt x="742" y="263"/>
                    <a:pt x="704" y="263"/>
                  </a:cubicBezTo>
                  <a:cubicBezTo>
                    <a:pt x="583" y="263"/>
                    <a:pt x="461" y="294"/>
                    <a:pt x="360" y="368"/>
                  </a:cubicBezTo>
                  <a:cubicBezTo>
                    <a:pt x="192" y="488"/>
                    <a:pt x="132" y="715"/>
                    <a:pt x="96" y="931"/>
                  </a:cubicBezTo>
                  <a:cubicBezTo>
                    <a:pt x="0" y="1520"/>
                    <a:pt x="216" y="2216"/>
                    <a:pt x="336" y="2804"/>
                  </a:cubicBezTo>
                  <a:cubicBezTo>
                    <a:pt x="624" y="2996"/>
                    <a:pt x="648" y="4076"/>
                    <a:pt x="780" y="4089"/>
                  </a:cubicBezTo>
                  <a:cubicBezTo>
                    <a:pt x="781" y="4089"/>
                    <a:pt x="781" y="4089"/>
                    <a:pt x="782" y="4089"/>
                  </a:cubicBezTo>
                  <a:cubicBezTo>
                    <a:pt x="914" y="4089"/>
                    <a:pt x="1164" y="2564"/>
                    <a:pt x="1164" y="2564"/>
                  </a:cubicBezTo>
                  <a:cubicBezTo>
                    <a:pt x="1164" y="2564"/>
                    <a:pt x="1311" y="2645"/>
                    <a:pt x="1512" y="2645"/>
                  </a:cubicBezTo>
                  <a:cubicBezTo>
                    <a:pt x="1780" y="2645"/>
                    <a:pt x="2143" y="2500"/>
                    <a:pt x="2377" y="1820"/>
                  </a:cubicBezTo>
                  <a:cubicBezTo>
                    <a:pt x="2449" y="2072"/>
                    <a:pt x="2509" y="2372"/>
                    <a:pt x="2665" y="2588"/>
                  </a:cubicBezTo>
                  <a:cubicBezTo>
                    <a:pt x="2811" y="2776"/>
                    <a:pt x="3030" y="2909"/>
                    <a:pt x="3258" y="2909"/>
                  </a:cubicBezTo>
                  <a:cubicBezTo>
                    <a:pt x="3292" y="2909"/>
                    <a:pt x="3327" y="2906"/>
                    <a:pt x="3361" y="2900"/>
                  </a:cubicBezTo>
                  <a:cubicBezTo>
                    <a:pt x="3337" y="2636"/>
                    <a:pt x="3313" y="2348"/>
                    <a:pt x="3301" y="2084"/>
                  </a:cubicBezTo>
                  <a:lnTo>
                    <a:pt x="3301" y="2084"/>
                  </a:lnTo>
                  <a:cubicBezTo>
                    <a:pt x="3493" y="2516"/>
                    <a:pt x="3793" y="2937"/>
                    <a:pt x="4189" y="3188"/>
                  </a:cubicBezTo>
                  <a:cubicBezTo>
                    <a:pt x="4434" y="3332"/>
                    <a:pt x="4721" y="3416"/>
                    <a:pt x="5003" y="3416"/>
                  </a:cubicBezTo>
                  <a:cubicBezTo>
                    <a:pt x="5192" y="3416"/>
                    <a:pt x="5377" y="3378"/>
                    <a:pt x="5546" y="3297"/>
                  </a:cubicBezTo>
                  <a:cubicBezTo>
                    <a:pt x="5810" y="3177"/>
                    <a:pt x="6014" y="2948"/>
                    <a:pt x="6098" y="2672"/>
                  </a:cubicBezTo>
                  <a:cubicBezTo>
                    <a:pt x="6182" y="2408"/>
                    <a:pt x="6122" y="2084"/>
                    <a:pt x="5918" y="1880"/>
                  </a:cubicBezTo>
                  <a:cubicBezTo>
                    <a:pt x="5791" y="1761"/>
                    <a:pt x="5613" y="1692"/>
                    <a:pt x="5438" y="1692"/>
                  </a:cubicBezTo>
                  <a:cubicBezTo>
                    <a:pt x="5333" y="1692"/>
                    <a:pt x="5228" y="1717"/>
                    <a:pt x="5138" y="1772"/>
                  </a:cubicBezTo>
                  <a:cubicBezTo>
                    <a:pt x="4933" y="1040"/>
                    <a:pt x="4333" y="392"/>
                    <a:pt x="3625" y="139"/>
                  </a:cubicBezTo>
                  <a:cubicBezTo>
                    <a:pt x="3371" y="46"/>
                    <a:pt x="3101" y="1"/>
                    <a:pt x="28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38"/>
            <p:cNvSpPr/>
            <p:nvPr/>
          </p:nvSpPr>
          <p:spPr>
            <a:xfrm>
              <a:off x="4011489" y="1504225"/>
              <a:ext cx="18550" cy="60042"/>
            </a:xfrm>
            <a:custGeom>
              <a:avLst/>
              <a:gdLst/>
              <a:ahLst/>
              <a:cxnLst/>
              <a:rect l="l" t="t" r="r" b="b"/>
              <a:pathLst>
                <a:path w="397" h="1285" extrusionOk="0">
                  <a:moveTo>
                    <a:pt x="372" y="0"/>
                  </a:moveTo>
                  <a:cubicBezTo>
                    <a:pt x="193" y="144"/>
                    <a:pt x="60" y="373"/>
                    <a:pt x="36" y="613"/>
                  </a:cubicBezTo>
                  <a:cubicBezTo>
                    <a:pt x="1" y="840"/>
                    <a:pt x="73" y="1093"/>
                    <a:pt x="204" y="1285"/>
                  </a:cubicBezTo>
                  <a:cubicBezTo>
                    <a:pt x="313" y="1117"/>
                    <a:pt x="396" y="1021"/>
                    <a:pt x="396" y="840"/>
                  </a:cubicBezTo>
                  <a:cubicBezTo>
                    <a:pt x="396" y="565"/>
                    <a:pt x="396" y="277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3" name="Google Shape;2743;p38"/>
          <p:cNvGrpSpPr/>
          <p:nvPr/>
        </p:nvGrpSpPr>
        <p:grpSpPr>
          <a:xfrm>
            <a:off x="5331182" y="3749334"/>
            <a:ext cx="690455" cy="452623"/>
            <a:chOff x="5331182" y="3749334"/>
            <a:chExt cx="690455" cy="452623"/>
          </a:xfrm>
        </p:grpSpPr>
        <p:sp>
          <p:nvSpPr>
            <p:cNvPr id="2744" name="Google Shape;2744;p38"/>
            <p:cNvSpPr/>
            <p:nvPr/>
          </p:nvSpPr>
          <p:spPr>
            <a:xfrm>
              <a:off x="5331182" y="3898525"/>
              <a:ext cx="627096" cy="303432"/>
            </a:xfrm>
            <a:custGeom>
              <a:avLst/>
              <a:gdLst/>
              <a:ahLst/>
              <a:cxnLst/>
              <a:rect l="l" t="t" r="r" b="b"/>
              <a:pathLst>
                <a:path w="13421" h="6494" extrusionOk="0">
                  <a:moveTo>
                    <a:pt x="9471" y="0"/>
                  </a:moveTo>
                  <a:lnTo>
                    <a:pt x="0" y="2557"/>
                  </a:lnTo>
                  <a:lnTo>
                    <a:pt x="3950" y="6494"/>
                  </a:lnTo>
                  <a:lnTo>
                    <a:pt x="13420" y="3938"/>
                  </a:lnTo>
                  <a:lnTo>
                    <a:pt x="94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8"/>
            <p:cNvSpPr/>
            <p:nvPr/>
          </p:nvSpPr>
          <p:spPr>
            <a:xfrm>
              <a:off x="5491027" y="3898525"/>
              <a:ext cx="370763" cy="163818"/>
            </a:xfrm>
            <a:custGeom>
              <a:avLst/>
              <a:gdLst/>
              <a:ahLst/>
              <a:cxnLst/>
              <a:rect l="l" t="t" r="r" b="b"/>
              <a:pathLst>
                <a:path w="7935" h="3506" extrusionOk="0">
                  <a:moveTo>
                    <a:pt x="6050" y="0"/>
                  </a:moveTo>
                  <a:lnTo>
                    <a:pt x="1" y="1633"/>
                  </a:lnTo>
                  <a:lnTo>
                    <a:pt x="1885" y="3505"/>
                  </a:lnTo>
                  <a:lnTo>
                    <a:pt x="7934" y="1873"/>
                  </a:lnTo>
                  <a:lnTo>
                    <a:pt x="60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8"/>
            <p:cNvSpPr/>
            <p:nvPr/>
          </p:nvSpPr>
          <p:spPr>
            <a:xfrm>
              <a:off x="5394587" y="3749334"/>
              <a:ext cx="627050" cy="304040"/>
            </a:xfrm>
            <a:custGeom>
              <a:avLst/>
              <a:gdLst/>
              <a:ahLst/>
              <a:cxnLst/>
              <a:rect l="l" t="t" r="r" b="b"/>
              <a:pathLst>
                <a:path w="13420" h="6507" extrusionOk="0">
                  <a:moveTo>
                    <a:pt x="9470" y="0"/>
                  </a:moveTo>
                  <a:lnTo>
                    <a:pt x="0" y="2569"/>
                  </a:lnTo>
                  <a:lnTo>
                    <a:pt x="3949" y="6506"/>
                  </a:lnTo>
                  <a:lnTo>
                    <a:pt x="13420" y="3938"/>
                  </a:lnTo>
                  <a:lnTo>
                    <a:pt x="94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8"/>
            <p:cNvSpPr/>
            <p:nvPr/>
          </p:nvSpPr>
          <p:spPr>
            <a:xfrm>
              <a:off x="5731099" y="3791386"/>
              <a:ext cx="217645" cy="148679"/>
            </a:xfrm>
            <a:custGeom>
              <a:avLst/>
              <a:gdLst/>
              <a:ahLst/>
              <a:cxnLst/>
              <a:rect l="l" t="t" r="r" b="b"/>
              <a:pathLst>
                <a:path w="4658" h="3182" extrusionOk="0">
                  <a:moveTo>
                    <a:pt x="2028" y="0"/>
                  </a:moveTo>
                  <a:lnTo>
                    <a:pt x="0" y="552"/>
                  </a:lnTo>
                  <a:lnTo>
                    <a:pt x="2641" y="3182"/>
                  </a:lnTo>
                  <a:lnTo>
                    <a:pt x="4658" y="2629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8" name="Google Shape;2748;p38"/>
          <p:cNvGrpSpPr/>
          <p:nvPr/>
        </p:nvGrpSpPr>
        <p:grpSpPr>
          <a:xfrm>
            <a:off x="4148346" y="2588886"/>
            <a:ext cx="1257504" cy="1674794"/>
            <a:chOff x="4148346" y="2588886"/>
            <a:chExt cx="1257504" cy="1674794"/>
          </a:xfrm>
        </p:grpSpPr>
        <p:grpSp>
          <p:nvGrpSpPr>
            <p:cNvPr id="2749" name="Google Shape;2749;p38"/>
            <p:cNvGrpSpPr/>
            <p:nvPr/>
          </p:nvGrpSpPr>
          <p:grpSpPr>
            <a:xfrm>
              <a:off x="4334544" y="2588886"/>
              <a:ext cx="1071306" cy="1674794"/>
              <a:chOff x="4334544" y="2588886"/>
              <a:chExt cx="1071306" cy="1674794"/>
            </a:xfrm>
          </p:grpSpPr>
          <p:sp>
            <p:nvSpPr>
              <p:cNvPr id="2750" name="Google Shape;2750;p38"/>
              <p:cNvSpPr/>
              <p:nvPr/>
            </p:nvSpPr>
            <p:spPr>
              <a:xfrm>
                <a:off x="4334544" y="3342691"/>
                <a:ext cx="830677" cy="716808"/>
              </a:xfrm>
              <a:custGeom>
                <a:avLst/>
                <a:gdLst/>
                <a:ahLst/>
                <a:cxnLst/>
                <a:rect l="l" t="t" r="r" b="b"/>
                <a:pathLst>
                  <a:path w="17778" h="15341" extrusionOk="0">
                    <a:moveTo>
                      <a:pt x="11212" y="0"/>
                    </a:moveTo>
                    <a:cubicBezTo>
                      <a:pt x="11212" y="0"/>
                      <a:pt x="2917" y="2126"/>
                      <a:pt x="1957" y="4562"/>
                    </a:cubicBezTo>
                    <a:cubicBezTo>
                      <a:pt x="1" y="9555"/>
                      <a:pt x="11872" y="15341"/>
                      <a:pt x="11872" y="15341"/>
                    </a:cubicBezTo>
                    <a:lnTo>
                      <a:pt x="13360" y="13300"/>
                    </a:lnTo>
                    <a:lnTo>
                      <a:pt x="5486" y="6687"/>
                    </a:lnTo>
                    <a:lnTo>
                      <a:pt x="17777" y="1117"/>
                    </a:lnTo>
                    <a:lnTo>
                      <a:pt x="112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38"/>
              <p:cNvSpPr/>
              <p:nvPr/>
            </p:nvSpPr>
            <p:spPr>
              <a:xfrm>
                <a:off x="5168533" y="3616403"/>
                <a:ext cx="237316" cy="197460"/>
              </a:xfrm>
              <a:custGeom>
                <a:avLst/>
                <a:gdLst/>
                <a:ahLst/>
                <a:cxnLst/>
                <a:rect l="l" t="t" r="r" b="b"/>
                <a:pathLst>
                  <a:path w="5079" h="4226" extrusionOk="0">
                    <a:moveTo>
                      <a:pt x="2101" y="0"/>
                    </a:moveTo>
                    <a:lnTo>
                      <a:pt x="0" y="432"/>
                    </a:lnTo>
                    <a:lnTo>
                      <a:pt x="600" y="2833"/>
                    </a:lnTo>
                    <a:cubicBezTo>
                      <a:pt x="600" y="2821"/>
                      <a:pt x="1501" y="2665"/>
                      <a:pt x="1597" y="2665"/>
                    </a:cubicBezTo>
                    <a:cubicBezTo>
                      <a:pt x="1624" y="2664"/>
                      <a:pt x="1652" y="2664"/>
                      <a:pt x="1680" y="2664"/>
                    </a:cubicBezTo>
                    <a:cubicBezTo>
                      <a:pt x="2005" y="2664"/>
                      <a:pt x="2352" y="2728"/>
                      <a:pt x="2629" y="2905"/>
                    </a:cubicBezTo>
                    <a:cubicBezTo>
                      <a:pt x="3001" y="3145"/>
                      <a:pt x="3361" y="3433"/>
                      <a:pt x="3721" y="3686"/>
                    </a:cubicBezTo>
                    <a:lnTo>
                      <a:pt x="4225" y="4046"/>
                    </a:lnTo>
                    <a:cubicBezTo>
                      <a:pt x="4393" y="4165"/>
                      <a:pt x="4586" y="4226"/>
                      <a:pt x="4781" y="4226"/>
                    </a:cubicBezTo>
                    <a:cubicBezTo>
                      <a:pt x="4881" y="4226"/>
                      <a:pt x="4981" y="4210"/>
                      <a:pt x="5078" y="4177"/>
                    </a:cubicBezTo>
                    <a:lnTo>
                      <a:pt x="21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38"/>
              <p:cNvSpPr/>
              <p:nvPr/>
            </p:nvSpPr>
            <p:spPr>
              <a:xfrm>
                <a:off x="4502239" y="3394882"/>
                <a:ext cx="694380" cy="487248"/>
              </a:xfrm>
              <a:custGeom>
                <a:avLst/>
                <a:gdLst/>
                <a:ahLst/>
                <a:cxnLst/>
                <a:rect l="l" t="t" r="r" b="b"/>
                <a:pathLst>
                  <a:path w="14861" h="10428" extrusionOk="0">
                    <a:moveTo>
                      <a:pt x="14188" y="0"/>
                    </a:moveTo>
                    <a:lnTo>
                      <a:pt x="8691" y="372"/>
                    </a:lnTo>
                    <a:lnTo>
                      <a:pt x="2233" y="4033"/>
                    </a:lnTo>
                    <a:cubicBezTo>
                      <a:pt x="565" y="4981"/>
                      <a:pt x="0" y="7118"/>
                      <a:pt x="984" y="8763"/>
                    </a:cubicBezTo>
                    <a:cubicBezTo>
                      <a:pt x="1619" y="9811"/>
                      <a:pt x="2747" y="10428"/>
                      <a:pt x="3930" y="10428"/>
                    </a:cubicBezTo>
                    <a:cubicBezTo>
                      <a:pt x="4223" y="10428"/>
                      <a:pt x="4520" y="10390"/>
                      <a:pt x="4814" y="10311"/>
                    </a:cubicBezTo>
                    <a:lnTo>
                      <a:pt x="14860" y="7574"/>
                    </a:lnTo>
                    <a:lnTo>
                      <a:pt x="14260" y="5173"/>
                    </a:lnTo>
                    <a:lnTo>
                      <a:pt x="4706" y="6818"/>
                    </a:lnTo>
                    <a:lnTo>
                      <a:pt x="12556" y="4165"/>
                    </a:lnTo>
                    <a:cubicBezTo>
                      <a:pt x="13492" y="3805"/>
                      <a:pt x="14092" y="2653"/>
                      <a:pt x="14164" y="1657"/>
                    </a:cubicBezTo>
                    <a:cubicBezTo>
                      <a:pt x="14188" y="1116"/>
                      <a:pt x="14188" y="0"/>
                      <a:pt x="141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38"/>
              <p:cNvSpPr/>
              <p:nvPr/>
            </p:nvSpPr>
            <p:spPr>
              <a:xfrm>
                <a:off x="5038965" y="2943338"/>
                <a:ext cx="20279" cy="44949"/>
              </a:xfrm>
              <a:custGeom>
                <a:avLst/>
                <a:gdLst/>
                <a:ahLst/>
                <a:cxnLst/>
                <a:rect l="l" t="t" r="r" b="b"/>
                <a:pathLst>
                  <a:path w="434" h="962" extrusionOk="0">
                    <a:moveTo>
                      <a:pt x="1" y="1"/>
                    </a:moveTo>
                    <a:lnTo>
                      <a:pt x="1" y="13"/>
                    </a:lnTo>
                    <a:cubicBezTo>
                      <a:pt x="58" y="137"/>
                      <a:pt x="112" y="252"/>
                      <a:pt x="161" y="358"/>
                    </a:cubicBezTo>
                    <a:lnTo>
                      <a:pt x="161" y="358"/>
                    </a:lnTo>
                    <a:lnTo>
                      <a:pt x="1" y="1"/>
                    </a:lnTo>
                    <a:close/>
                    <a:moveTo>
                      <a:pt x="161" y="358"/>
                    </a:moveTo>
                    <a:lnTo>
                      <a:pt x="320" y="711"/>
                    </a:lnTo>
                    <a:lnTo>
                      <a:pt x="320" y="711"/>
                    </a:lnTo>
                    <a:cubicBezTo>
                      <a:pt x="280" y="611"/>
                      <a:pt x="225" y="492"/>
                      <a:pt x="161" y="358"/>
                    </a:cubicBezTo>
                    <a:close/>
                    <a:moveTo>
                      <a:pt x="320" y="711"/>
                    </a:moveTo>
                    <a:lnTo>
                      <a:pt x="320" y="711"/>
                    </a:lnTo>
                    <a:cubicBezTo>
                      <a:pt x="322" y="714"/>
                      <a:pt x="323" y="718"/>
                      <a:pt x="325" y="721"/>
                    </a:cubicBezTo>
                    <a:cubicBezTo>
                      <a:pt x="326" y="724"/>
                      <a:pt x="328" y="727"/>
                      <a:pt x="329" y="730"/>
                    </a:cubicBezTo>
                    <a:lnTo>
                      <a:pt x="329" y="730"/>
                    </a:lnTo>
                    <a:lnTo>
                      <a:pt x="320" y="711"/>
                    </a:lnTo>
                    <a:close/>
                    <a:moveTo>
                      <a:pt x="329" y="730"/>
                    </a:moveTo>
                    <a:lnTo>
                      <a:pt x="412" y="914"/>
                    </a:lnTo>
                    <a:lnTo>
                      <a:pt x="412" y="914"/>
                    </a:lnTo>
                    <a:cubicBezTo>
                      <a:pt x="398" y="875"/>
                      <a:pt x="370" y="811"/>
                      <a:pt x="329" y="730"/>
                    </a:cubicBezTo>
                    <a:close/>
                    <a:moveTo>
                      <a:pt x="412" y="914"/>
                    </a:moveTo>
                    <a:lnTo>
                      <a:pt x="412" y="914"/>
                    </a:lnTo>
                    <a:cubicBezTo>
                      <a:pt x="418" y="931"/>
                      <a:pt x="421" y="943"/>
                      <a:pt x="421" y="950"/>
                    </a:cubicBezTo>
                    <a:cubicBezTo>
                      <a:pt x="425" y="950"/>
                      <a:pt x="427" y="951"/>
                      <a:pt x="429" y="953"/>
                    </a:cubicBezTo>
                    <a:lnTo>
                      <a:pt x="429" y="953"/>
                    </a:lnTo>
                    <a:lnTo>
                      <a:pt x="412" y="914"/>
                    </a:lnTo>
                    <a:close/>
                    <a:moveTo>
                      <a:pt x="429" y="953"/>
                    </a:moveTo>
                    <a:lnTo>
                      <a:pt x="433" y="961"/>
                    </a:lnTo>
                    <a:cubicBezTo>
                      <a:pt x="433" y="961"/>
                      <a:pt x="433" y="956"/>
                      <a:pt x="429" y="953"/>
                    </a:cubicBezTo>
                    <a:close/>
                  </a:path>
                </a:pathLst>
              </a:custGeom>
              <a:solidFill>
                <a:srgbClr val="9F50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38"/>
              <p:cNvSpPr/>
              <p:nvPr/>
            </p:nvSpPr>
            <p:spPr>
              <a:xfrm>
                <a:off x="4737264" y="2588886"/>
                <a:ext cx="274836" cy="223859"/>
              </a:xfrm>
              <a:custGeom>
                <a:avLst/>
                <a:gdLst/>
                <a:ahLst/>
                <a:cxnLst/>
                <a:rect l="l" t="t" r="r" b="b"/>
                <a:pathLst>
                  <a:path w="5882" h="4791" extrusionOk="0">
                    <a:moveTo>
                      <a:pt x="2936" y="1"/>
                    </a:moveTo>
                    <a:cubicBezTo>
                      <a:pt x="2024" y="1"/>
                      <a:pt x="682" y="1891"/>
                      <a:pt x="336" y="2654"/>
                    </a:cubicBezTo>
                    <a:cubicBezTo>
                      <a:pt x="0" y="3434"/>
                      <a:pt x="96" y="4394"/>
                      <a:pt x="336" y="4551"/>
                    </a:cubicBezTo>
                    <a:cubicBezTo>
                      <a:pt x="576" y="4719"/>
                      <a:pt x="1729" y="4791"/>
                      <a:pt x="1729" y="4791"/>
                    </a:cubicBezTo>
                    <a:lnTo>
                      <a:pt x="5557" y="4791"/>
                    </a:lnTo>
                    <a:cubicBezTo>
                      <a:pt x="5557" y="4791"/>
                      <a:pt x="5882" y="2870"/>
                      <a:pt x="5629" y="1598"/>
                    </a:cubicBezTo>
                    <a:cubicBezTo>
                      <a:pt x="5514" y="993"/>
                      <a:pt x="5156" y="836"/>
                      <a:pt x="4815" y="836"/>
                    </a:cubicBezTo>
                    <a:cubicBezTo>
                      <a:pt x="4444" y="836"/>
                      <a:pt x="4093" y="1022"/>
                      <a:pt x="4093" y="1022"/>
                    </a:cubicBezTo>
                    <a:cubicBezTo>
                      <a:pt x="4093" y="1022"/>
                      <a:pt x="3877" y="37"/>
                      <a:pt x="2953" y="1"/>
                    </a:cubicBezTo>
                    <a:cubicBezTo>
                      <a:pt x="2947" y="1"/>
                      <a:pt x="2942" y="1"/>
                      <a:pt x="29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38"/>
              <p:cNvSpPr/>
              <p:nvPr/>
            </p:nvSpPr>
            <p:spPr>
              <a:xfrm>
                <a:off x="4650309" y="2666869"/>
                <a:ext cx="123401" cy="172228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3686" extrusionOk="0">
                    <a:moveTo>
                      <a:pt x="1410" y="0"/>
                    </a:moveTo>
                    <a:cubicBezTo>
                      <a:pt x="1409" y="0"/>
                      <a:pt x="1407" y="0"/>
                      <a:pt x="1405" y="1"/>
                    </a:cubicBezTo>
                    <a:cubicBezTo>
                      <a:pt x="1320" y="12"/>
                      <a:pt x="1008" y="396"/>
                      <a:pt x="901" y="577"/>
                    </a:cubicBezTo>
                    <a:cubicBezTo>
                      <a:pt x="792" y="745"/>
                      <a:pt x="757" y="1405"/>
                      <a:pt x="757" y="1405"/>
                    </a:cubicBezTo>
                    <a:cubicBezTo>
                      <a:pt x="757" y="1405"/>
                      <a:pt x="552" y="1141"/>
                      <a:pt x="517" y="1081"/>
                    </a:cubicBezTo>
                    <a:cubicBezTo>
                      <a:pt x="493" y="1009"/>
                      <a:pt x="888" y="252"/>
                      <a:pt x="744" y="252"/>
                    </a:cubicBezTo>
                    <a:cubicBezTo>
                      <a:pt x="743" y="252"/>
                      <a:pt x="742" y="252"/>
                      <a:pt x="741" y="252"/>
                    </a:cubicBezTo>
                    <a:cubicBezTo>
                      <a:pt x="603" y="252"/>
                      <a:pt x="0" y="950"/>
                      <a:pt x="0" y="1177"/>
                    </a:cubicBezTo>
                    <a:cubicBezTo>
                      <a:pt x="0" y="1405"/>
                      <a:pt x="552" y="2101"/>
                      <a:pt x="792" y="2341"/>
                    </a:cubicBezTo>
                    <a:cubicBezTo>
                      <a:pt x="997" y="2545"/>
                      <a:pt x="984" y="3469"/>
                      <a:pt x="901" y="3685"/>
                    </a:cubicBezTo>
                    <a:lnTo>
                      <a:pt x="2485" y="3050"/>
                    </a:lnTo>
                    <a:cubicBezTo>
                      <a:pt x="2569" y="2642"/>
                      <a:pt x="2641" y="2137"/>
                      <a:pt x="2569" y="1873"/>
                    </a:cubicBezTo>
                    <a:cubicBezTo>
                      <a:pt x="2389" y="1141"/>
                      <a:pt x="1705" y="1273"/>
                      <a:pt x="1705" y="1141"/>
                    </a:cubicBezTo>
                    <a:cubicBezTo>
                      <a:pt x="1705" y="1021"/>
                      <a:pt x="1825" y="193"/>
                      <a:pt x="1765" y="97"/>
                    </a:cubicBezTo>
                    <a:cubicBezTo>
                      <a:pt x="1753" y="80"/>
                      <a:pt x="1737" y="73"/>
                      <a:pt x="1720" y="73"/>
                    </a:cubicBezTo>
                    <a:cubicBezTo>
                      <a:pt x="1640" y="73"/>
                      <a:pt x="1525" y="228"/>
                      <a:pt x="1525" y="228"/>
                    </a:cubicBezTo>
                    <a:cubicBezTo>
                      <a:pt x="1525" y="228"/>
                      <a:pt x="1479" y="0"/>
                      <a:pt x="1410" y="0"/>
                    </a:cubicBezTo>
                    <a:close/>
                  </a:path>
                </a:pathLst>
              </a:custGeom>
              <a:solidFill>
                <a:srgbClr val="E89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38"/>
              <p:cNvSpPr/>
              <p:nvPr/>
            </p:nvSpPr>
            <p:spPr>
              <a:xfrm>
                <a:off x="5025509" y="2685372"/>
                <a:ext cx="110551" cy="158772"/>
              </a:xfrm>
              <a:custGeom>
                <a:avLst/>
                <a:gdLst/>
                <a:ahLst/>
                <a:cxnLst/>
                <a:rect l="l" t="t" r="r" b="b"/>
                <a:pathLst>
                  <a:path w="2366" h="3398" extrusionOk="0">
                    <a:moveTo>
                      <a:pt x="641" y="0"/>
                    </a:moveTo>
                    <a:cubicBezTo>
                      <a:pt x="639" y="0"/>
                      <a:pt x="638" y="0"/>
                      <a:pt x="637" y="0"/>
                    </a:cubicBezTo>
                    <a:cubicBezTo>
                      <a:pt x="565" y="13"/>
                      <a:pt x="577" y="253"/>
                      <a:pt x="577" y="253"/>
                    </a:cubicBezTo>
                    <a:cubicBezTo>
                      <a:pt x="577" y="253"/>
                      <a:pt x="451" y="167"/>
                      <a:pt x="372" y="167"/>
                    </a:cubicBezTo>
                    <a:cubicBezTo>
                      <a:pt x="344" y="167"/>
                      <a:pt x="322" y="177"/>
                      <a:pt x="313" y="205"/>
                    </a:cubicBezTo>
                    <a:cubicBezTo>
                      <a:pt x="276" y="312"/>
                      <a:pt x="637" y="1069"/>
                      <a:pt x="661" y="1189"/>
                    </a:cubicBezTo>
                    <a:cubicBezTo>
                      <a:pt x="697" y="1309"/>
                      <a:pt x="1" y="1381"/>
                      <a:pt x="36" y="2125"/>
                    </a:cubicBezTo>
                    <a:cubicBezTo>
                      <a:pt x="49" y="2401"/>
                      <a:pt x="252" y="2870"/>
                      <a:pt x="457" y="3241"/>
                    </a:cubicBezTo>
                    <a:lnTo>
                      <a:pt x="2149" y="3398"/>
                    </a:lnTo>
                    <a:cubicBezTo>
                      <a:pt x="2005" y="3206"/>
                      <a:pt x="1741" y="2329"/>
                      <a:pt x="1885" y="2077"/>
                    </a:cubicBezTo>
                    <a:cubicBezTo>
                      <a:pt x="2041" y="1777"/>
                      <a:pt x="2365" y="949"/>
                      <a:pt x="2306" y="733"/>
                    </a:cubicBezTo>
                    <a:cubicBezTo>
                      <a:pt x="2248" y="527"/>
                      <a:pt x="1523" y="58"/>
                      <a:pt x="1353" y="58"/>
                    </a:cubicBezTo>
                    <a:cubicBezTo>
                      <a:pt x="1345" y="58"/>
                      <a:pt x="1338" y="59"/>
                      <a:pt x="1333" y="61"/>
                    </a:cubicBezTo>
                    <a:cubicBezTo>
                      <a:pt x="1201" y="96"/>
                      <a:pt x="1789" y="709"/>
                      <a:pt x="1777" y="781"/>
                    </a:cubicBezTo>
                    <a:cubicBezTo>
                      <a:pt x="1765" y="865"/>
                      <a:pt x="1645" y="1165"/>
                      <a:pt x="1645" y="1165"/>
                    </a:cubicBezTo>
                    <a:cubicBezTo>
                      <a:pt x="1645" y="1165"/>
                      <a:pt x="1429" y="553"/>
                      <a:pt x="1273" y="409"/>
                    </a:cubicBezTo>
                    <a:cubicBezTo>
                      <a:pt x="1120" y="280"/>
                      <a:pt x="724" y="0"/>
                      <a:pt x="641" y="0"/>
                    </a:cubicBezTo>
                    <a:close/>
                  </a:path>
                </a:pathLst>
              </a:custGeom>
              <a:solidFill>
                <a:srgbClr val="E89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38"/>
              <p:cNvSpPr/>
              <p:nvPr/>
            </p:nvSpPr>
            <p:spPr>
              <a:xfrm>
                <a:off x="4600407" y="2794754"/>
                <a:ext cx="361745" cy="462110"/>
              </a:xfrm>
              <a:custGeom>
                <a:avLst/>
                <a:gdLst/>
                <a:ahLst/>
                <a:cxnLst/>
                <a:rect l="l" t="t" r="r" b="b"/>
                <a:pathLst>
                  <a:path w="7742" h="9890" extrusionOk="0">
                    <a:moveTo>
                      <a:pt x="1452" y="1"/>
                    </a:moveTo>
                    <a:lnTo>
                      <a:pt x="192" y="7371"/>
                    </a:lnTo>
                    <a:cubicBezTo>
                      <a:pt x="0" y="8523"/>
                      <a:pt x="756" y="9627"/>
                      <a:pt x="1908" y="9855"/>
                    </a:cubicBezTo>
                    <a:cubicBezTo>
                      <a:pt x="2038" y="9878"/>
                      <a:pt x="2168" y="9889"/>
                      <a:pt x="2298" y="9889"/>
                    </a:cubicBezTo>
                    <a:cubicBezTo>
                      <a:pt x="2713" y="9889"/>
                      <a:pt x="3125" y="9775"/>
                      <a:pt x="3481" y="9555"/>
                    </a:cubicBezTo>
                    <a:lnTo>
                      <a:pt x="5917" y="7995"/>
                    </a:lnTo>
                    <a:lnTo>
                      <a:pt x="7742" y="2989"/>
                    </a:lnTo>
                    <a:lnTo>
                      <a:pt x="7742" y="2989"/>
                    </a:lnTo>
                    <a:cubicBezTo>
                      <a:pt x="7742" y="2989"/>
                      <a:pt x="6506" y="3097"/>
                      <a:pt x="5917" y="3493"/>
                    </a:cubicBezTo>
                    <a:cubicBezTo>
                      <a:pt x="5330" y="3890"/>
                      <a:pt x="3097" y="6134"/>
                      <a:pt x="3097" y="6134"/>
                    </a:cubicBezTo>
                    <a:lnTo>
                      <a:pt x="3553" y="313"/>
                    </a:lnTo>
                    <a:lnTo>
                      <a:pt x="145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38"/>
              <p:cNvSpPr/>
              <p:nvPr/>
            </p:nvSpPr>
            <p:spPr>
              <a:xfrm>
                <a:off x="4825293" y="2899043"/>
                <a:ext cx="369641" cy="496313"/>
              </a:xfrm>
              <a:custGeom>
                <a:avLst/>
                <a:gdLst/>
                <a:ahLst/>
                <a:cxnLst/>
                <a:rect l="l" t="t" r="r" b="b"/>
                <a:pathLst>
                  <a:path w="7911" h="10622" extrusionOk="0">
                    <a:moveTo>
                      <a:pt x="4933" y="1"/>
                    </a:moveTo>
                    <a:cubicBezTo>
                      <a:pt x="4229" y="1"/>
                      <a:pt x="3302" y="661"/>
                      <a:pt x="3302" y="661"/>
                    </a:cubicBezTo>
                    <a:lnTo>
                      <a:pt x="2665" y="721"/>
                    </a:lnTo>
                    <a:cubicBezTo>
                      <a:pt x="2665" y="721"/>
                      <a:pt x="48" y="3326"/>
                      <a:pt x="13" y="4766"/>
                    </a:cubicBezTo>
                    <a:cubicBezTo>
                      <a:pt x="0" y="5475"/>
                      <a:pt x="696" y="6699"/>
                      <a:pt x="696" y="6699"/>
                    </a:cubicBezTo>
                    <a:lnTo>
                      <a:pt x="336" y="8607"/>
                    </a:lnTo>
                    <a:cubicBezTo>
                      <a:pt x="288" y="8919"/>
                      <a:pt x="493" y="9220"/>
                      <a:pt x="805" y="9292"/>
                    </a:cubicBezTo>
                    <a:lnTo>
                      <a:pt x="7274" y="10612"/>
                    </a:lnTo>
                    <a:cubicBezTo>
                      <a:pt x="7308" y="10618"/>
                      <a:pt x="7341" y="10621"/>
                      <a:pt x="7373" y="10621"/>
                    </a:cubicBezTo>
                    <a:cubicBezTo>
                      <a:pt x="7667" y="10621"/>
                      <a:pt x="7911" y="10387"/>
                      <a:pt x="7911" y="10084"/>
                    </a:cubicBezTo>
                    <a:lnTo>
                      <a:pt x="7754" y="1178"/>
                    </a:lnTo>
                    <a:cubicBezTo>
                      <a:pt x="7754" y="1178"/>
                      <a:pt x="6482" y="49"/>
                      <a:pt x="4970" y="1"/>
                    </a:cubicBezTo>
                    <a:cubicBezTo>
                      <a:pt x="4957" y="1"/>
                      <a:pt x="4945" y="1"/>
                      <a:pt x="49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38"/>
              <p:cNvSpPr/>
              <p:nvPr/>
            </p:nvSpPr>
            <p:spPr>
              <a:xfrm>
                <a:off x="4737264" y="2645656"/>
                <a:ext cx="303993" cy="307684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6585" extrusionOk="0">
                    <a:moveTo>
                      <a:pt x="2940" y="0"/>
                    </a:moveTo>
                    <a:cubicBezTo>
                      <a:pt x="2676" y="0"/>
                      <a:pt x="2380" y="67"/>
                      <a:pt x="2052" y="226"/>
                    </a:cubicBezTo>
                    <a:cubicBezTo>
                      <a:pt x="0" y="1235"/>
                      <a:pt x="1596" y="3912"/>
                      <a:pt x="1980" y="4560"/>
                    </a:cubicBezTo>
                    <a:cubicBezTo>
                      <a:pt x="2446" y="5343"/>
                      <a:pt x="3122" y="5616"/>
                      <a:pt x="3703" y="5616"/>
                    </a:cubicBezTo>
                    <a:cubicBezTo>
                      <a:pt x="3976" y="5616"/>
                      <a:pt x="4229" y="5556"/>
                      <a:pt x="4429" y="5460"/>
                    </a:cubicBezTo>
                    <a:lnTo>
                      <a:pt x="4813" y="6180"/>
                    </a:lnTo>
                    <a:cubicBezTo>
                      <a:pt x="4813" y="6180"/>
                      <a:pt x="5019" y="6584"/>
                      <a:pt x="5400" y="6584"/>
                    </a:cubicBezTo>
                    <a:cubicBezTo>
                      <a:pt x="5497" y="6584"/>
                      <a:pt x="5606" y="6558"/>
                      <a:pt x="5725" y="6492"/>
                    </a:cubicBezTo>
                    <a:cubicBezTo>
                      <a:pt x="6506" y="6060"/>
                      <a:pt x="6349" y="5148"/>
                      <a:pt x="6349" y="5148"/>
                    </a:cubicBezTo>
                    <a:lnTo>
                      <a:pt x="5378" y="2639"/>
                    </a:lnTo>
                    <a:cubicBezTo>
                      <a:pt x="5378" y="2639"/>
                      <a:pt x="6445" y="2411"/>
                      <a:pt x="6085" y="1643"/>
                    </a:cubicBezTo>
                    <a:cubicBezTo>
                      <a:pt x="5955" y="1376"/>
                      <a:pt x="5764" y="1270"/>
                      <a:pt x="5571" y="1270"/>
                    </a:cubicBezTo>
                    <a:cubicBezTo>
                      <a:pt x="5269" y="1270"/>
                      <a:pt x="4961" y="1532"/>
                      <a:pt x="4873" y="1847"/>
                    </a:cubicBezTo>
                    <a:cubicBezTo>
                      <a:pt x="4873" y="1847"/>
                      <a:pt x="4331" y="0"/>
                      <a:pt x="2940" y="0"/>
                    </a:cubicBezTo>
                    <a:close/>
                  </a:path>
                </a:pathLst>
              </a:custGeom>
              <a:solidFill>
                <a:srgbClr val="E89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38"/>
              <p:cNvSpPr/>
              <p:nvPr/>
            </p:nvSpPr>
            <p:spPr>
              <a:xfrm>
                <a:off x="4863981" y="2789708"/>
                <a:ext cx="28642" cy="31960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84" extrusionOk="0">
                    <a:moveTo>
                      <a:pt x="60" y="0"/>
                    </a:moveTo>
                    <a:cubicBezTo>
                      <a:pt x="25" y="0"/>
                      <a:pt x="1" y="37"/>
                      <a:pt x="1" y="72"/>
                    </a:cubicBezTo>
                    <a:cubicBezTo>
                      <a:pt x="12" y="373"/>
                      <a:pt x="84" y="552"/>
                      <a:pt x="204" y="637"/>
                    </a:cubicBezTo>
                    <a:cubicBezTo>
                      <a:pt x="256" y="671"/>
                      <a:pt x="312" y="683"/>
                      <a:pt x="370" y="683"/>
                    </a:cubicBezTo>
                    <a:cubicBezTo>
                      <a:pt x="435" y="683"/>
                      <a:pt x="501" y="668"/>
                      <a:pt x="565" y="648"/>
                    </a:cubicBezTo>
                    <a:lnTo>
                      <a:pt x="577" y="637"/>
                    </a:lnTo>
                    <a:cubicBezTo>
                      <a:pt x="601" y="624"/>
                      <a:pt x="613" y="589"/>
                      <a:pt x="601" y="565"/>
                    </a:cubicBezTo>
                    <a:cubicBezTo>
                      <a:pt x="591" y="535"/>
                      <a:pt x="565" y="513"/>
                      <a:pt x="536" y="513"/>
                    </a:cubicBezTo>
                    <a:cubicBezTo>
                      <a:pt x="530" y="513"/>
                      <a:pt x="523" y="514"/>
                      <a:pt x="517" y="517"/>
                    </a:cubicBezTo>
                    <a:cubicBezTo>
                      <a:pt x="452" y="542"/>
                      <a:pt x="402" y="554"/>
                      <a:pt x="362" y="554"/>
                    </a:cubicBezTo>
                    <a:cubicBezTo>
                      <a:pt x="326" y="554"/>
                      <a:pt x="299" y="545"/>
                      <a:pt x="276" y="528"/>
                    </a:cubicBezTo>
                    <a:cubicBezTo>
                      <a:pt x="193" y="469"/>
                      <a:pt x="145" y="312"/>
                      <a:pt x="132" y="61"/>
                    </a:cubicBezTo>
                    <a:cubicBezTo>
                      <a:pt x="132" y="24"/>
                      <a:pt x="97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2761;p38"/>
              <p:cNvSpPr/>
              <p:nvPr/>
            </p:nvSpPr>
            <p:spPr>
              <a:xfrm>
                <a:off x="4979532" y="2717378"/>
                <a:ext cx="24157" cy="34249"/>
              </a:xfrm>
              <a:custGeom>
                <a:avLst/>
                <a:gdLst/>
                <a:ahLst/>
                <a:cxnLst/>
                <a:rect l="l" t="t" r="r" b="b"/>
                <a:pathLst>
                  <a:path w="517" h="733" extrusionOk="0">
                    <a:moveTo>
                      <a:pt x="433" y="0"/>
                    </a:moveTo>
                    <a:cubicBezTo>
                      <a:pt x="289" y="24"/>
                      <a:pt x="145" y="120"/>
                      <a:pt x="73" y="252"/>
                    </a:cubicBezTo>
                    <a:cubicBezTo>
                      <a:pt x="1" y="384"/>
                      <a:pt x="1" y="564"/>
                      <a:pt x="60" y="696"/>
                    </a:cubicBezTo>
                    <a:cubicBezTo>
                      <a:pt x="76" y="719"/>
                      <a:pt x="96" y="733"/>
                      <a:pt x="119" y="733"/>
                    </a:cubicBezTo>
                    <a:cubicBezTo>
                      <a:pt x="131" y="733"/>
                      <a:pt x="144" y="729"/>
                      <a:pt x="156" y="720"/>
                    </a:cubicBezTo>
                    <a:cubicBezTo>
                      <a:pt x="180" y="708"/>
                      <a:pt x="193" y="672"/>
                      <a:pt x="180" y="636"/>
                    </a:cubicBezTo>
                    <a:cubicBezTo>
                      <a:pt x="132" y="540"/>
                      <a:pt x="132" y="408"/>
                      <a:pt x="180" y="312"/>
                    </a:cubicBezTo>
                    <a:cubicBezTo>
                      <a:pt x="241" y="216"/>
                      <a:pt x="337" y="144"/>
                      <a:pt x="457" y="132"/>
                    </a:cubicBezTo>
                    <a:cubicBezTo>
                      <a:pt x="492" y="132"/>
                      <a:pt x="516" y="96"/>
                      <a:pt x="505" y="60"/>
                    </a:cubicBezTo>
                    <a:cubicBezTo>
                      <a:pt x="505" y="24"/>
                      <a:pt x="468" y="0"/>
                      <a:pt x="4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38"/>
              <p:cNvSpPr/>
              <p:nvPr/>
            </p:nvSpPr>
            <p:spPr>
              <a:xfrm>
                <a:off x="4981774" y="2730601"/>
                <a:ext cx="17428" cy="10373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22" extrusionOk="0">
                    <a:moveTo>
                      <a:pt x="70" y="0"/>
                    </a:moveTo>
                    <a:cubicBezTo>
                      <a:pt x="44" y="0"/>
                      <a:pt x="21" y="14"/>
                      <a:pt x="12" y="41"/>
                    </a:cubicBezTo>
                    <a:cubicBezTo>
                      <a:pt x="1" y="77"/>
                      <a:pt x="12" y="113"/>
                      <a:pt x="49" y="125"/>
                    </a:cubicBezTo>
                    <a:lnTo>
                      <a:pt x="276" y="221"/>
                    </a:lnTo>
                    <a:cubicBezTo>
                      <a:pt x="289" y="221"/>
                      <a:pt x="313" y="221"/>
                      <a:pt x="337" y="209"/>
                    </a:cubicBezTo>
                    <a:cubicBezTo>
                      <a:pt x="348" y="209"/>
                      <a:pt x="348" y="197"/>
                      <a:pt x="361" y="185"/>
                    </a:cubicBezTo>
                    <a:cubicBezTo>
                      <a:pt x="372" y="149"/>
                      <a:pt x="361" y="113"/>
                      <a:pt x="324" y="89"/>
                    </a:cubicBezTo>
                    <a:lnTo>
                      <a:pt x="97" y="5"/>
                    </a:lnTo>
                    <a:cubicBezTo>
                      <a:pt x="87" y="2"/>
                      <a:pt x="78" y="0"/>
                      <a:pt x="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38"/>
              <p:cNvSpPr/>
              <p:nvPr/>
            </p:nvSpPr>
            <p:spPr>
              <a:xfrm>
                <a:off x="4802866" y="2744805"/>
                <a:ext cx="38735" cy="25325"/>
              </a:xfrm>
              <a:custGeom>
                <a:avLst/>
                <a:gdLst/>
                <a:ahLst/>
                <a:cxnLst/>
                <a:rect l="l" t="t" r="r" b="b"/>
                <a:pathLst>
                  <a:path w="829" h="542" extrusionOk="0">
                    <a:moveTo>
                      <a:pt x="739" y="1"/>
                    </a:moveTo>
                    <a:cubicBezTo>
                      <a:pt x="713" y="1"/>
                      <a:pt x="688" y="14"/>
                      <a:pt x="672" y="37"/>
                    </a:cubicBezTo>
                    <a:cubicBezTo>
                      <a:pt x="552" y="241"/>
                      <a:pt x="312" y="385"/>
                      <a:pt x="85" y="385"/>
                    </a:cubicBezTo>
                    <a:cubicBezTo>
                      <a:pt x="61" y="385"/>
                      <a:pt x="48" y="385"/>
                      <a:pt x="36" y="397"/>
                    </a:cubicBezTo>
                    <a:cubicBezTo>
                      <a:pt x="12" y="409"/>
                      <a:pt x="0" y="433"/>
                      <a:pt x="0" y="457"/>
                    </a:cubicBezTo>
                    <a:cubicBezTo>
                      <a:pt x="0" y="505"/>
                      <a:pt x="36" y="541"/>
                      <a:pt x="72" y="541"/>
                    </a:cubicBezTo>
                    <a:cubicBezTo>
                      <a:pt x="373" y="541"/>
                      <a:pt x="661" y="373"/>
                      <a:pt x="816" y="121"/>
                    </a:cubicBezTo>
                    <a:cubicBezTo>
                      <a:pt x="829" y="85"/>
                      <a:pt x="816" y="37"/>
                      <a:pt x="781" y="13"/>
                    </a:cubicBezTo>
                    <a:cubicBezTo>
                      <a:pt x="768" y="5"/>
                      <a:pt x="753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764;p38"/>
              <p:cNvSpPr/>
              <p:nvPr/>
            </p:nvSpPr>
            <p:spPr>
              <a:xfrm>
                <a:off x="4858374" y="2707286"/>
                <a:ext cx="37100" cy="25372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43" extrusionOk="0">
                    <a:moveTo>
                      <a:pt x="721" y="0"/>
                    </a:moveTo>
                    <a:cubicBezTo>
                      <a:pt x="685" y="0"/>
                      <a:pt x="637" y="24"/>
                      <a:pt x="637" y="60"/>
                    </a:cubicBezTo>
                    <a:cubicBezTo>
                      <a:pt x="584" y="249"/>
                      <a:pt x="384" y="393"/>
                      <a:pt x="181" y="393"/>
                    </a:cubicBezTo>
                    <a:cubicBezTo>
                      <a:pt x="153" y="393"/>
                      <a:pt x="125" y="390"/>
                      <a:pt x="97" y="384"/>
                    </a:cubicBezTo>
                    <a:cubicBezTo>
                      <a:pt x="93" y="380"/>
                      <a:pt x="88" y="379"/>
                      <a:pt x="83" y="379"/>
                    </a:cubicBezTo>
                    <a:cubicBezTo>
                      <a:pt x="70" y="379"/>
                      <a:pt x="53" y="388"/>
                      <a:pt x="36" y="396"/>
                    </a:cubicBezTo>
                    <a:cubicBezTo>
                      <a:pt x="25" y="408"/>
                      <a:pt x="12" y="420"/>
                      <a:pt x="12" y="444"/>
                    </a:cubicBezTo>
                    <a:cubicBezTo>
                      <a:pt x="1" y="480"/>
                      <a:pt x="25" y="528"/>
                      <a:pt x="73" y="528"/>
                    </a:cubicBezTo>
                    <a:cubicBezTo>
                      <a:pt x="114" y="538"/>
                      <a:pt x="155" y="543"/>
                      <a:pt x="196" y="543"/>
                    </a:cubicBezTo>
                    <a:cubicBezTo>
                      <a:pt x="456" y="543"/>
                      <a:pt x="708" y="355"/>
                      <a:pt x="781" y="96"/>
                    </a:cubicBezTo>
                    <a:cubicBezTo>
                      <a:pt x="793" y="60"/>
                      <a:pt x="769" y="12"/>
                      <a:pt x="7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38"/>
              <p:cNvSpPr/>
              <p:nvPr/>
            </p:nvSpPr>
            <p:spPr>
              <a:xfrm>
                <a:off x="4911127" y="2769710"/>
                <a:ext cx="36446" cy="32848"/>
              </a:xfrm>
              <a:custGeom>
                <a:avLst/>
                <a:gdLst/>
                <a:ahLst/>
                <a:cxnLst/>
                <a:rect l="l" t="t" r="r" b="b"/>
                <a:pathLst>
                  <a:path w="780" h="703" extrusionOk="0">
                    <a:moveTo>
                      <a:pt x="391" y="0"/>
                    </a:moveTo>
                    <a:cubicBezTo>
                      <a:pt x="296" y="0"/>
                      <a:pt x="202" y="39"/>
                      <a:pt x="132" y="116"/>
                    </a:cubicBezTo>
                    <a:cubicBezTo>
                      <a:pt x="0" y="260"/>
                      <a:pt x="12" y="489"/>
                      <a:pt x="156" y="620"/>
                    </a:cubicBezTo>
                    <a:cubicBezTo>
                      <a:pt x="221" y="675"/>
                      <a:pt x="304" y="702"/>
                      <a:pt x="388" y="702"/>
                    </a:cubicBezTo>
                    <a:cubicBezTo>
                      <a:pt x="488" y="702"/>
                      <a:pt x="588" y="663"/>
                      <a:pt x="660" y="585"/>
                    </a:cubicBezTo>
                    <a:cubicBezTo>
                      <a:pt x="780" y="441"/>
                      <a:pt x="768" y="224"/>
                      <a:pt x="624" y="92"/>
                    </a:cubicBezTo>
                    <a:cubicBezTo>
                      <a:pt x="557" y="30"/>
                      <a:pt x="474" y="0"/>
                      <a:pt x="391" y="0"/>
                    </a:cubicBezTo>
                    <a:close/>
                  </a:path>
                </a:pathLst>
              </a:custGeom>
              <a:solidFill>
                <a:srgbClr val="E875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38"/>
              <p:cNvSpPr/>
              <p:nvPr/>
            </p:nvSpPr>
            <p:spPr>
              <a:xfrm>
                <a:off x="4829218" y="2824891"/>
                <a:ext cx="37053" cy="33081"/>
              </a:xfrm>
              <a:custGeom>
                <a:avLst/>
                <a:gdLst/>
                <a:ahLst/>
                <a:cxnLst/>
                <a:rect l="l" t="t" r="r" b="b"/>
                <a:pathLst>
                  <a:path w="793" h="708" extrusionOk="0">
                    <a:moveTo>
                      <a:pt x="410" y="1"/>
                    </a:moveTo>
                    <a:cubicBezTo>
                      <a:pt x="308" y="1"/>
                      <a:pt x="206" y="44"/>
                      <a:pt x="132" y="124"/>
                    </a:cubicBezTo>
                    <a:cubicBezTo>
                      <a:pt x="1" y="268"/>
                      <a:pt x="25" y="484"/>
                      <a:pt x="169" y="615"/>
                    </a:cubicBezTo>
                    <a:cubicBezTo>
                      <a:pt x="236" y="677"/>
                      <a:pt x="319" y="708"/>
                      <a:pt x="402" y="708"/>
                    </a:cubicBezTo>
                    <a:cubicBezTo>
                      <a:pt x="496" y="708"/>
                      <a:pt x="590" y="668"/>
                      <a:pt x="660" y="591"/>
                    </a:cubicBezTo>
                    <a:cubicBezTo>
                      <a:pt x="793" y="447"/>
                      <a:pt x="780" y="220"/>
                      <a:pt x="636" y="87"/>
                    </a:cubicBezTo>
                    <a:cubicBezTo>
                      <a:pt x="572" y="29"/>
                      <a:pt x="491" y="1"/>
                      <a:pt x="410" y="1"/>
                    </a:cubicBezTo>
                    <a:close/>
                  </a:path>
                </a:pathLst>
              </a:custGeom>
              <a:solidFill>
                <a:srgbClr val="E875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38"/>
              <p:cNvSpPr/>
              <p:nvPr/>
            </p:nvSpPr>
            <p:spPr>
              <a:xfrm>
                <a:off x="4932433" y="2859234"/>
                <a:ext cx="134661" cy="116719"/>
              </a:xfrm>
              <a:custGeom>
                <a:avLst/>
                <a:gdLst/>
                <a:ahLst/>
                <a:cxnLst/>
                <a:rect l="l" t="t" r="r" b="b"/>
                <a:pathLst>
                  <a:path w="2882" h="2498" extrusionOk="0">
                    <a:moveTo>
                      <a:pt x="2292" y="0"/>
                    </a:moveTo>
                    <a:cubicBezTo>
                      <a:pt x="2100" y="0"/>
                      <a:pt x="240" y="1033"/>
                      <a:pt x="120" y="1249"/>
                    </a:cubicBezTo>
                    <a:cubicBezTo>
                      <a:pt x="0" y="1465"/>
                      <a:pt x="696" y="2497"/>
                      <a:pt x="696" y="2497"/>
                    </a:cubicBezTo>
                    <a:lnTo>
                      <a:pt x="2833" y="1657"/>
                    </a:lnTo>
                    <a:lnTo>
                      <a:pt x="2881" y="937"/>
                    </a:lnTo>
                    <a:cubicBezTo>
                      <a:pt x="2881" y="937"/>
                      <a:pt x="2485" y="0"/>
                      <a:pt x="22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38"/>
              <p:cNvSpPr/>
              <p:nvPr/>
            </p:nvSpPr>
            <p:spPr>
              <a:xfrm>
                <a:off x="4894306" y="2811154"/>
                <a:ext cx="38688" cy="43080"/>
              </a:xfrm>
              <a:custGeom>
                <a:avLst/>
                <a:gdLst/>
                <a:ahLst/>
                <a:cxnLst/>
                <a:rect l="l" t="t" r="r" b="b"/>
                <a:pathLst>
                  <a:path w="828" h="922" extrusionOk="0">
                    <a:moveTo>
                      <a:pt x="428" y="0"/>
                    </a:moveTo>
                    <a:cubicBezTo>
                      <a:pt x="331" y="0"/>
                      <a:pt x="240" y="38"/>
                      <a:pt x="168" y="130"/>
                    </a:cubicBezTo>
                    <a:cubicBezTo>
                      <a:pt x="0" y="357"/>
                      <a:pt x="48" y="754"/>
                      <a:pt x="276" y="922"/>
                    </a:cubicBezTo>
                    <a:cubicBezTo>
                      <a:pt x="276" y="586"/>
                      <a:pt x="516" y="274"/>
                      <a:pt x="828" y="165"/>
                    </a:cubicBezTo>
                    <a:cubicBezTo>
                      <a:pt x="704" y="69"/>
                      <a:pt x="560" y="0"/>
                      <a:pt x="4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38"/>
              <p:cNvSpPr/>
              <p:nvPr/>
            </p:nvSpPr>
            <p:spPr>
              <a:xfrm>
                <a:off x="4507846" y="3408433"/>
                <a:ext cx="404966" cy="374034"/>
              </a:xfrm>
              <a:custGeom>
                <a:avLst/>
                <a:gdLst/>
                <a:ahLst/>
                <a:cxnLst/>
                <a:rect l="l" t="t" r="r" b="b"/>
                <a:pathLst>
                  <a:path w="8667" h="8005" extrusionOk="0">
                    <a:moveTo>
                      <a:pt x="8562" y="0"/>
                    </a:moveTo>
                    <a:cubicBezTo>
                      <a:pt x="8549" y="0"/>
                      <a:pt x="8536" y="3"/>
                      <a:pt x="8523" y="10"/>
                    </a:cubicBezTo>
                    <a:lnTo>
                      <a:pt x="1777" y="3791"/>
                    </a:lnTo>
                    <a:cubicBezTo>
                      <a:pt x="576" y="4464"/>
                      <a:pt x="0" y="5892"/>
                      <a:pt x="421" y="7212"/>
                    </a:cubicBezTo>
                    <a:lnTo>
                      <a:pt x="648" y="7945"/>
                    </a:lnTo>
                    <a:cubicBezTo>
                      <a:pt x="661" y="7980"/>
                      <a:pt x="685" y="8004"/>
                      <a:pt x="720" y="8004"/>
                    </a:cubicBezTo>
                    <a:cubicBezTo>
                      <a:pt x="733" y="8004"/>
                      <a:pt x="744" y="8004"/>
                      <a:pt x="757" y="7993"/>
                    </a:cubicBezTo>
                    <a:cubicBezTo>
                      <a:pt x="792" y="7980"/>
                      <a:pt x="816" y="7932"/>
                      <a:pt x="805" y="7897"/>
                    </a:cubicBezTo>
                    <a:lnTo>
                      <a:pt x="576" y="7152"/>
                    </a:lnTo>
                    <a:cubicBezTo>
                      <a:pt x="192" y="5928"/>
                      <a:pt x="733" y="4571"/>
                      <a:pt x="1861" y="3935"/>
                    </a:cubicBezTo>
                    <a:lnTo>
                      <a:pt x="8607" y="166"/>
                    </a:lnTo>
                    <a:cubicBezTo>
                      <a:pt x="8655" y="142"/>
                      <a:pt x="8667" y="82"/>
                      <a:pt x="8643" y="46"/>
                    </a:cubicBezTo>
                    <a:cubicBezTo>
                      <a:pt x="8625" y="20"/>
                      <a:pt x="8596" y="0"/>
                      <a:pt x="85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38"/>
              <p:cNvSpPr/>
              <p:nvPr/>
            </p:nvSpPr>
            <p:spPr>
              <a:xfrm>
                <a:off x="4889213" y="3964126"/>
                <a:ext cx="146436" cy="293947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6291" extrusionOk="0">
                    <a:moveTo>
                      <a:pt x="1" y="2041"/>
                    </a:moveTo>
                    <a:lnTo>
                      <a:pt x="1" y="2041"/>
                    </a:lnTo>
                    <a:cubicBezTo>
                      <a:pt x="1" y="2041"/>
                      <a:pt x="1" y="2041"/>
                      <a:pt x="1" y="2041"/>
                    </a:cubicBezTo>
                    <a:lnTo>
                      <a:pt x="1" y="2041"/>
                    </a:lnTo>
                    <a:close/>
                    <a:moveTo>
                      <a:pt x="1489" y="0"/>
                    </a:moveTo>
                    <a:lnTo>
                      <a:pt x="1" y="2041"/>
                    </a:lnTo>
                    <a:lnTo>
                      <a:pt x="1" y="2041"/>
                    </a:lnTo>
                    <a:cubicBezTo>
                      <a:pt x="1" y="2041"/>
                      <a:pt x="1" y="2041"/>
                      <a:pt x="1" y="2041"/>
                    </a:cubicBezTo>
                    <a:cubicBezTo>
                      <a:pt x="15" y="2041"/>
                      <a:pt x="734" y="2606"/>
                      <a:pt x="805" y="2665"/>
                    </a:cubicBezTo>
                    <a:cubicBezTo>
                      <a:pt x="1045" y="2918"/>
                      <a:pt x="1261" y="3241"/>
                      <a:pt x="1321" y="3601"/>
                    </a:cubicBezTo>
                    <a:cubicBezTo>
                      <a:pt x="1405" y="4046"/>
                      <a:pt x="1429" y="4502"/>
                      <a:pt x="1489" y="4946"/>
                    </a:cubicBezTo>
                    <a:cubicBezTo>
                      <a:pt x="1513" y="5162"/>
                      <a:pt x="1537" y="5366"/>
                      <a:pt x="1573" y="5570"/>
                    </a:cubicBezTo>
                    <a:cubicBezTo>
                      <a:pt x="1609" y="5882"/>
                      <a:pt x="1790" y="6146"/>
                      <a:pt x="2054" y="6290"/>
                    </a:cubicBezTo>
                    <a:lnTo>
                      <a:pt x="3134" y="1225"/>
                    </a:lnTo>
                    <a:lnTo>
                      <a:pt x="14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38"/>
              <p:cNvSpPr/>
              <p:nvPr/>
            </p:nvSpPr>
            <p:spPr>
              <a:xfrm>
                <a:off x="4985139" y="4021317"/>
                <a:ext cx="66256" cy="242363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5187" extrusionOk="0">
                    <a:moveTo>
                      <a:pt x="1081" y="1"/>
                    </a:moveTo>
                    <a:lnTo>
                      <a:pt x="1" y="5066"/>
                    </a:lnTo>
                    <a:lnTo>
                      <a:pt x="265" y="5186"/>
                    </a:lnTo>
                    <a:lnTo>
                      <a:pt x="1417" y="241"/>
                    </a:lnTo>
                    <a:lnTo>
                      <a:pt x="108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38"/>
              <p:cNvSpPr/>
              <p:nvPr/>
            </p:nvSpPr>
            <p:spPr>
              <a:xfrm>
                <a:off x="4778148" y="2632667"/>
                <a:ext cx="193021" cy="144193"/>
              </a:xfrm>
              <a:custGeom>
                <a:avLst/>
                <a:gdLst/>
                <a:ahLst/>
                <a:cxnLst/>
                <a:rect l="l" t="t" r="r" b="b"/>
                <a:pathLst>
                  <a:path w="4131" h="3086" extrusionOk="0">
                    <a:moveTo>
                      <a:pt x="1995" y="1"/>
                    </a:moveTo>
                    <a:cubicBezTo>
                      <a:pt x="1616" y="1"/>
                      <a:pt x="1235" y="99"/>
                      <a:pt x="913" y="301"/>
                    </a:cubicBezTo>
                    <a:cubicBezTo>
                      <a:pt x="433" y="589"/>
                      <a:pt x="25" y="1008"/>
                      <a:pt x="1" y="1573"/>
                    </a:cubicBezTo>
                    <a:cubicBezTo>
                      <a:pt x="1" y="1801"/>
                      <a:pt x="73" y="2029"/>
                      <a:pt x="229" y="2209"/>
                    </a:cubicBezTo>
                    <a:cubicBezTo>
                      <a:pt x="385" y="2389"/>
                      <a:pt x="601" y="2497"/>
                      <a:pt x="830" y="2533"/>
                    </a:cubicBezTo>
                    <a:cubicBezTo>
                      <a:pt x="662" y="2305"/>
                      <a:pt x="541" y="2017"/>
                      <a:pt x="445" y="1753"/>
                    </a:cubicBezTo>
                    <a:lnTo>
                      <a:pt x="445" y="1753"/>
                    </a:lnTo>
                    <a:cubicBezTo>
                      <a:pt x="718" y="1871"/>
                      <a:pt x="1006" y="1934"/>
                      <a:pt x="1292" y="1934"/>
                    </a:cubicBezTo>
                    <a:cubicBezTo>
                      <a:pt x="1585" y="1934"/>
                      <a:pt x="1877" y="1868"/>
                      <a:pt x="2150" y="1729"/>
                    </a:cubicBezTo>
                    <a:cubicBezTo>
                      <a:pt x="2006" y="1488"/>
                      <a:pt x="1825" y="1224"/>
                      <a:pt x="1657" y="997"/>
                    </a:cubicBezTo>
                    <a:lnTo>
                      <a:pt x="1657" y="997"/>
                    </a:lnTo>
                    <a:cubicBezTo>
                      <a:pt x="1959" y="1220"/>
                      <a:pt x="2315" y="1341"/>
                      <a:pt x="2681" y="1341"/>
                    </a:cubicBezTo>
                    <a:cubicBezTo>
                      <a:pt x="2768" y="1341"/>
                      <a:pt x="2855" y="1334"/>
                      <a:pt x="2942" y="1320"/>
                    </a:cubicBezTo>
                    <a:cubicBezTo>
                      <a:pt x="2954" y="1789"/>
                      <a:pt x="3302" y="2149"/>
                      <a:pt x="3746" y="2413"/>
                    </a:cubicBezTo>
                    <a:cubicBezTo>
                      <a:pt x="3962" y="2533"/>
                      <a:pt x="3950" y="2869"/>
                      <a:pt x="4058" y="3085"/>
                    </a:cubicBezTo>
                    <a:cubicBezTo>
                      <a:pt x="4119" y="2413"/>
                      <a:pt x="4130" y="1729"/>
                      <a:pt x="3818" y="1117"/>
                    </a:cubicBezTo>
                    <a:cubicBezTo>
                      <a:pt x="3566" y="613"/>
                      <a:pt x="3086" y="229"/>
                      <a:pt x="2546" y="72"/>
                    </a:cubicBezTo>
                    <a:cubicBezTo>
                      <a:pt x="2367" y="25"/>
                      <a:pt x="2181" y="1"/>
                      <a:pt x="19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38"/>
              <p:cNvSpPr/>
              <p:nvPr/>
            </p:nvSpPr>
            <p:spPr>
              <a:xfrm>
                <a:off x="4830900" y="2784101"/>
                <a:ext cx="22475" cy="21914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69" extrusionOk="0">
                    <a:moveTo>
                      <a:pt x="240" y="0"/>
                    </a:moveTo>
                    <a:cubicBezTo>
                      <a:pt x="109" y="0"/>
                      <a:pt x="0" y="109"/>
                      <a:pt x="0" y="229"/>
                    </a:cubicBezTo>
                    <a:cubicBezTo>
                      <a:pt x="0" y="360"/>
                      <a:pt x="109" y="469"/>
                      <a:pt x="240" y="469"/>
                    </a:cubicBezTo>
                    <a:cubicBezTo>
                      <a:pt x="373" y="469"/>
                      <a:pt x="480" y="360"/>
                      <a:pt x="480" y="229"/>
                    </a:cubicBezTo>
                    <a:cubicBezTo>
                      <a:pt x="480" y="109"/>
                      <a:pt x="373" y="0"/>
                      <a:pt x="2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38"/>
              <p:cNvSpPr/>
              <p:nvPr/>
            </p:nvSpPr>
            <p:spPr>
              <a:xfrm>
                <a:off x="4876877" y="2758869"/>
                <a:ext cx="21961" cy="21867"/>
              </a:xfrm>
              <a:custGeom>
                <a:avLst/>
                <a:gdLst/>
                <a:ahLst/>
                <a:cxnLst/>
                <a:rect l="l" t="t" r="r" b="b"/>
                <a:pathLst>
                  <a:path w="470" h="468" extrusionOk="0">
                    <a:moveTo>
                      <a:pt x="241" y="0"/>
                    </a:moveTo>
                    <a:cubicBezTo>
                      <a:pt x="109" y="0"/>
                      <a:pt x="0" y="96"/>
                      <a:pt x="0" y="228"/>
                    </a:cubicBezTo>
                    <a:cubicBezTo>
                      <a:pt x="0" y="360"/>
                      <a:pt x="109" y="468"/>
                      <a:pt x="241" y="468"/>
                    </a:cubicBezTo>
                    <a:cubicBezTo>
                      <a:pt x="373" y="468"/>
                      <a:pt x="469" y="360"/>
                      <a:pt x="469" y="228"/>
                    </a:cubicBezTo>
                    <a:cubicBezTo>
                      <a:pt x="469" y="96"/>
                      <a:pt x="373" y="0"/>
                      <a:pt x="2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38"/>
              <p:cNvSpPr/>
              <p:nvPr/>
            </p:nvSpPr>
            <p:spPr>
              <a:xfrm>
                <a:off x="4823611" y="2764990"/>
                <a:ext cx="125690" cy="99898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2138" extrusionOk="0">
                    <a:moveTo>
                      <a:pt x="2629" y="1"/>
                    </a:moveTo>
                    <a:cubicBezTo>
                      <a:pt x="2593" y="1"/>
                      <a:pt x="2569" y="25"/>
                      <a:pt x="2569" y="61"/>
                    </a:cubicBezTo>
                    <a:cubicBezTo>
                      <a:pt x="2569" y="85"/>
                      <a:pt x="2593" y="121"/>
                      <a:pt x="2629" y="121"/>
                    </a:cubicBezTo>
                    <a:cubicBezTo>
                      <a:pt x="2665" y="121"/>
                      <a:pt x="2689" y="85"/>
                      <a:pt x="2689" y="61"/>
                    </a:cubicBezTo>
                    <a:cubicBezTo>
                      <a:pt x="2689" y="25"/>
                      <a:pt x="2665" y="1"/>
                      <a:pt x="2629" y="1"/>
                    </a:cubicBezTo>
                    <a:close/>
                    <a:moveTo>
                      <a:pt x="1705" y="457"/>
                    </a:moveTo>
                    <a:cubicBezTo>
                      <a:pt x="1693" y="457"/>
                      <a:pt x="1681" y="470"/>
                      <a:pt x="1681" y="481"/>
                    </a:cubicBezTo>
                    <a:cubicBezTo>
                      <a:pt x="1681" y="494"/>
                      <a:pt x="1693" y="505"/>
                      <a:pt x="1705" y="505"/>
                    </a:cubicBezTo>
                    <a:cubicBezTo>
                      <a:pt x="1729" y="505"/>
                      <a:pt x="1741" y="494"/>
                      <a:pt x="1741" y="481"/>
                    </a:cubicBezTo>
                    <a:cubicBezTo>
                      <a:pt x="1741" y="470"/>
                      <a:pt x="1729" y="457"/>
                      <a:pt x="1705" y="457"/>
                    </a:cubicBezTo>
                    <a:close/>
                    <a:moveTo>
                      <a:pt x="1405" y="710"/>
                    </a:moveTo>
                    <a:cubicBezTo>
                      <a:pt x="1381" y="710"/>
                      <a:pt x="1357" y="734"/>
                      <a:pt x="1357" y="758"/>
                    </a:cubicBezTo>
                    <a:cubicBezTo>
                      <a:pt x="1357" y="793"/>
                      <a:pt x="1381" y="817"/>
                      <a:pt x="1405" y="817"/>
                    </a:cubicBezTo>
                    <a:cubicBezTo>
                      <a:pt x="1441" y="817"/>
                      <a:pt x="1465" y="793"/>
                      <a:pt x="1465" y="758"/>
                    </a:cubicBezTo>
                    <a:cubicBezTo>
                      <a:pt x="1465" y="734"/>
                      <a:pt x="1441" y="710"/>
                      <a:pt x="1405" y="710"/>
                    </a:cubicBezTo>
                    <a:close/>
                    <a:moveTo>
                      <a:pt x="1861" y="758"/>
                    </a:moveTo>
                    <a:cubicBezTo>
                      <a:pt x="1837" y="758"/>
                      <a:pt x="1813" y="782"/>
                      <a:pt x="1813" y="806"/>
                    </a:cubicBezTo>
                    <a:cubicBezTo>
                      <a:pt x="1813" y="830"/>
                      <a:pt x="1837" y="854"/>
                      <a:pt x="1861" y="854"/>
                    </a:cubicBezTo>
                    <a:cubicBezTo>
                      <a:pt x="1885" y="854"/>
                      <a:pt x="1909" y="830"/>
                      <a:pt x="1909" y="806"/>
                    </a:cubicBezTo>
                    <a:cubicBezTo>
                      <a:pt x="1909" y="782"/>
                      <a:pt x="1885" y="758"/>
                      <a:pt x="1861" y="758"/>
                    </a:cubicBezTo>
                    <a:close/>
                    <a:moveTo>
                      <a:pt x="2557" y="854"/>
                    </a:moveTo>
                    <a:cubicBezTo>
                      <a:pt x="2521" y="854"/>
                      <a:pt x="2497" y="878"/>
                      <a:pt x="2497" y="913"/>
                    </a:cubicBezTo>
                    <a:cubicBezTo>
                      <a:pt x="2497" y="950"/>
                      <a:pt x="2521" y="985"/>
                      <a:pt x="2557" y="985"/>
                    </a:cubicBezTo>
                    <a:cubicBezTo>
                      <a:pt x="2593" y="985"/>
                      <a:pt x="2617" y="950"/>
                      <a:pt x="2617" y="913"/>
                    </a:cubicBezTo>
                    <a:cubicBezTo>
                      <a:pt x="2617" y="878"/>
                      <a:pt x="2593" y="854"/>
                      <a:pt x="2557" y="854"/>
                    </a:cubicBezTo>
                    <a:close/>
                    <a:moveTo>
                      <a:pt x="708" y="1033"/>
                    </a:moveTo>
                    <a:cubicBezTo>
                      <a:pt x="673" y="1033"/>
                      <a:pt x="636" y="1070"/>
                      <a:pt x="636" y="1105"/>
                    </a:cubicBezTo>
                    <a:cubicBezTo>
                      <a:pt x="636" y="1153"/>
                      <a:pt x="673" y="1190"/>
                      <a:pt x="708" y="1190"/>
                    </a:cubicBezTo>
                    <a:cubicBezTo>
                      <a:pt x="756" y="1190"/>
                      <a:pt x="780" y="1153"/>
                      <a:pt x="780" y="1105"/>
                    </a:cubicBezTo>
                    <a:cubicBezTo>
                      <a:pt x="780" y="1070"/>
                      <a:pt x="756" y="1033"/>
                      <a:pt x="708" y="1033"/>
                    </a:cubicBezTo>
                    <a:close/>
                    <a:moveTo>
                      <a:pt x="1044" y="1334"/>
                    </a:moveTo>
                    <a:cubicBezTo>
                      <a:pt x="1009" y="1334"/>
                      <a:pt x="985" y="1369"/>
                      <a:pt x="985" y="1406"/>
                    </a:cubicBezTo>
                    <a:cubicBezTo>
                      <a:pt x="985" y="1430"/>
                      <a:pt x="1009" y="1465"/>
                      <a:pt x="1044" y="1465"/>
                    </a:cubicBezTo>
                    <a:cubicBezTo>
                      <a:pt x="1081" y="1465"/>
                      <a:pt x="1116" y="1430"/>
                      <a:pt x="1116" y="1406"/>
                    </a:cubicBezTo>
                    <a:cubicBezTo>
                      <a:pt x="1116" y="1369"/>
                      <a:pt x="1081" y="1334"/>
                      <a:pt x="1044" y="1334"/>
                    </a:cubicBezTo>
                    <a:close/>
                    <a:moveTo>
                      <a:pt x="60" y="1513"/>
                    </a:moveTo>
                    <a:cubicBezTo>
                      <a:pt x="36" y="1513"/>
                      <a:pt x="1" y="1537"/>
                      <a:pt x="1" y="1574"/>
                    </a:cubicBezTo>
                    <a:cubicBezTo>
                      <a:pt x="1" y="1609"/>
                      <a:pt x="36" y="1633"/>
                      <a:pt x="60" y="1633"/>
                    </a:cubicBezTo>
                    <a:cubicBezTo>
                      <a:pt x="97" y="1633"/>
                      <a:pt x="132" y="1609"/>
                      <a:pt x="132" y="1574"/>
                    </a:cubicBezTo>
                    <a:cubicBezTo>
                      <a:pt x="132" y="1537"/>
                      <a:pt x="97" y="1513"/>
                      <a:pt x="60" y="1513"/>
                    </a:cubicBezTo>
                    <a:close/>
                    <a:moveTo>
                      <a:pt x="780" y="2078"/>
                    </a:moveTo>
                    <a:cubicBezTo>
                      <a:pt x="769" y="2078"/>
                      <a:pt x="756" y="2089"/>
                      <a:pt x="756" y="2114"/>
                    </a:cubicBezTo>
                    <a:cubicBezTo>
                      <a:pt x="756" y="2126"/>
                      <a:pt x="769" y="2138"/>
                      <a:pt x="780" y="2138"/>
                    </a:cubicBezTo>
                    <a:cubicBezTo>
                      <a:pt x="793" y="2138"/>
                      <a:pt x="804" y="2126"/>
                      <a:pt x="804" y="2114"/>
                    </a:cubicBezTo>
                    <a:cubicBezTo>
                      <a:pt x="804" y="2089"/>
                      <a:pt x="793" y="2078"/>
                      <a:pt x="780" y="2078"/>
                    </a:cubicBezTo>
                    <a:close/>
                  </a:path>
                </a:pathLst>
              </a:custGeom>
              <a:solidFill>
                <a:srgbClr val="E875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38"/>
              <p:cNvSpPr/>
              <p:nvPr/>
            </p:nvSpPr>
            <p:spPr>
              <a:xfrm>
                <a:off x="5046815" y="2811014"/>
                <a:ext cx="277687" cy="381790"/>
              </a:xfrm>
              <a:custGeom>
                <a:avLst/>
                <a:gdLst/>
                <a:ahLst/>
                <a:cxnLst/>
                <a:rect l="l" t="t" r="r" b="b"/>
                <a:pathLst>
                  <a:path w="5943" h="8171" extrusionOk="0">
                    <a:moveTo>
                      <a:pt x="1922" y="0"/>
                    </a:moveTo>
                    <a:lnTo>
                      <a:pt x="1" y="552"/>
                    </a:lnTo>
                    <a:lnTo>
                      <a:pt x="2954" y="7287"/>
                    </a:lnTo>
                    <a:cubicBezTo>
                      <a:pt x="3200" y="7854"/>
                      <a:pt x="3747" y="8170"/>
                      <a:pt x="4305" y="8170"/>
                    </a:cubicBezTo>
                    <a:cubicBezTo>
                      <a:pt x="4644" y="8170"/>
                      <a:pt x="4988" y="8053"/>
                      <a:pt x="5270" y="7802"/>
                    </a:cubicBezTo>
                    <a:cubicBezTo>
                      <a:pt x="5822" y="7335"/>
                      <a:pt x="5942" y="6530"/>
                      <a:pt x="5558" y="5918"/>
                    </a:cubicBezTo>
                    <a:lnTo>
                      <a:pt x="19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38"/>
              <p:cNvSpPr/>
              <p:nvPr/>
            </p:nvSpPr>
            <p:spPr>
              <a:xfrm>
                <a:off x="4815762" y="3002023"/>
                <a:ext cx="92562" cy="174144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3727" extrusionOk="0">
                    <a:moveTo>
                      <a:pt x="1903" y="1"/>
                    </a:moveTo>
                    <a:cubicBezTo>
                      <a:pt x="1883" y="1"/>
                      <a:pt x="1862" y="10"/>
                      <a:pt x="1849" y="30"/>
                    </a:cubicBezTo>
                    <a:cubicBezTo>
                      <a:pt x="1" y="2311"/>
                      <a:pt x="300" y="3127"/>
                      <a:pt x="505" y="3679"/>
                    </a:cubicBezTo>
                    <a:cubicBezTo>
                      <a:pt x="516" y="3703"/>
                      <a:pt x="540" y="3727"/>
                      <a:pt x="564" y="3727"/>
                    </a:cubicBezTo>
                    <a:cubicBezTo>
                      <a:pt x="577" y="3727"/>
                      <a:pt x="588" y="3727"/>
                      <a:pt x="588" y="3714"/>
                    </a:cubicBezTo>
                    <a:cubicBezTo>
                      <a:pt x="625" y="3703"/>
                      <a:pt x="649" y="3666"/>
                      <a:pt x="636" y="3631"/>
                    </a:cubicBezTo>
                    <a:cubicBezTo>
                      <a:pt x="444" y="3114"/>
                      <a:pt x="156" y="2335"/>
                      <a:pt x="1957" y="113"/>
                    </a:cubicBezTo>
                    <a:cubicBezTo>
                      <a:pt x="1981" y="78"/>
                      <a:pt x="1981" y="41"/>
                      <a:pt x="1945" y="17"/>
                    </a:cubicBezTo>
                    <a:cubicBezTo>
                      <a:pt x="1934" y="7"/>
                      <a:pt x="1919" y="1"/>
                      <a:pt x="19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38"/>
              <p:cNvSpPr/>
              <p:nvPr/>
            </p:nvSpPr>
            <p:spPr>
              <a:xfrm>
                <a:off x="4907155" y="3209714"/>
                <a:ext cx="128494" cy="106673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2283" extrusionOk="0">
                    <a:moveTo>
                      <a:pt x="81" y="1"/>
                    </a:moveTo>
                    <a:cubicBezTo>
                      <a:pt x="66" y="1"/>
                      <a:pt x="51" y="5"/>
                      <a:pt x="37" y="14"/>
                    </a:cubicBezTo>
                    <a:cubicBezTo>
                      <a:pt x="13" y="38"/>
                      <a:pt x="1" y="86"/>
                      <a:pt x="25" y="110"/>
                    </a:cubicBezTo>
                    <a:cubicBezTo>
                      <a:pt x="697" y="1034"/>
                      <a:pt x="1609" y="1779"/>
                      <a:pt x="2630" y="2270"/>
                    </a:cubicBezTo>
                    <a:cubicBezTo>
                      <a:pt x="2641" y="2283"/>
                      <a:pt x="2654" y="2283"/>
                      <a:pt x="2665" y="2283"/>
                    </a:cubicBezTo>
                    <a:cubicBezTo>
                      <a:pt x="2689" y="2283"/>
                      <a:pt x="2713" y="2259"/>
                      <a:pt x="2726" y="2235"/>
                    </a:cubicBezTo>
                    <a:cubicBezTo>
                      <a:pt x="2750" y="2198"/>
                      <a:pt x="2726" y="2163"/>
                      <a:pt x="2689" y="2139"/>
                    </a:cubicBezTo>
                    <a:cubicBezTo>
                      <a:pt x="1681" y="1659"/>
                      <a:pt x="805" y="926"/>
                      <a:pt x="145" y="26"/>
                    </a:cubicBezTo>
                    <a:cubicBezTo>
                      <a:pt x="130" y="11"/>
                      <a:pt x="106" y="1"/>
                      <a:pt x="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38"/>
              <p:cNvSpPr/>
              <p:nvPr/>
            </p:nvSpPr>
            <p:spPr>
              <a:xfrm>
                <a:off x="4955982" y="3217984"/>
                <a:ext cx="81348" cy="39483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845" extrusionOk="0">
                    <a:moveTo>
                      <a:pt x="85" y="0"/>
                    </a:moveTo>
                    <a:cubicBezTo>
                      <a:pt x="60" y="0"/>
                      <a:pt x="30" y="11"/>
                      <a:pt x="12" y="29"/>
                    </a:cubicBezTo>
                    <a:cubicBezTo>
                      <a:pt x="0" y="65"/>
                      <a:pt x="12" y="113"/>
                      <a:pt x="36" y="137"/>
                    </a:cubicBezTo>
                    <a:cubicBezTo>
                      <a:pt x="540" y="437"/>
                      <a:pt x="1081" y="677"/>
                      <a:pt x="1644" y="845"/>
                    </a:cubicBezTo>
                    <a:lnTo>
                      <a:pt x="1668" y="845"/>
                    </a:lnTo>
                    <a:cubicBezTo>
                      <a:pt x="1692" y="845"/>
                      <a:pt x="1729" y="821"/>
                      <a:pt x="1729" y="797"/>
                    </a:cubicBezTo>
                    <a:cubicBezTo>
                      <a:pt x="1740" y="761"/>
                      <a:pt x="1729" y="713"/>
                      <a:pt x="1681" y="701"/>
                    </a:cubicBezTo>
                    <a:cubicBezTo>
                      <a:pt x="1140" y="545"/>
                      <a:pt x="601" y="305"/>
                      <a:pt x="108" y="5"/>
                    </a:cubicBezTo>
                    <a:cubicBezTo>
                      <a:pt x="102" y="2"/>
                      <a:pt x="93" y="0"/>
                      <a:pt x="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38"/>
              <p:cNvSpPr/>
              <p:nvPr/>
            </p:nvSpPr>
            <p:spPr>
              <a:xfrm>
                <a:off x="5079896" y="2908154"/>
                <a:ext cx="108309" cy="239980"/>
              </a:xfrm>
              <a:custGeom>
                <a:avLst/>
                <a:gdLst/>
                <a:ahLst/>
                <a:cxnLst/>
                <a:rect l="l" t="t" r="r" b="b"/>
                <a:pathLst>
                  <a:path w="2318" h="5136" extrusionOk="0">
                    <a:moveTo>
                      <a:pt x="91" y="0"/>
                    </a:moveTo>
                    <a:cubicBezTo>
                      <a:pt x="81" y="0"/>
                      <a:pt x="71" y="3"/>
                      <a:pt x="61" y="10"/>
                    </a:cubicBezTo>
                    <a:cubicBezTo>
                      <a:pt x="25" y="22"/>
                      <a:pt x="1" y="70"/>
                      <a:pt x="25" y="106"/>
                    </a:cubicBezTo>
                    <a:lnTo>
                      <a:pt x="2174" y="5088"/>
                    </a:lnTo>
                    <a:cubicBezTo>
                      <a:pt x="2185" y="5112"/>
                      <a:pt x="2209" y="5136"/>
                      <a:pt x="2246" y="5136"/>
                    </a:cubicBezTo>
                    <a:cubicBezTo>
                      <a:pt x="2246" y="5136"/>
                      <a:pt x="2257" y="5136"/>
                      <a:pt x="2270" y="5123"/>
                    </a:cubicBezTo>
                    <a:cubicBezTo>
                      <a:pt x="2305" y="5112"/>
                      <a:pt x="2318" y="5064"/>
                      <a:pt x="2305" y="5027"/>
                    </a:cubicBezTo>
                    <a:lnTo>
                      <a:pt x="145" y="46"/>
                    </a:lnTo>
                    <a:cubicBezTo>
                      <a:pt x="136" y="20"/>
                      <a:pt x="115" y="0"/>
                      <a:pt x="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81" name="Google Shape;2781;p38"/>
            <p:cNvSpPr/>
            <p:nvPr/>
          </p:nvSpPr>
          <p:spPr>
            <a:xfrm>
              <a:off x="4148346" y="3949782"/>
              <a:ext cx="368520" cy="149567"/>
            </a:xfrm>
            <a:custGeom>
              <a:avLst/>
              <a:gdLst/>
              <a:ahLst/>
              <a:cxnLst/>
              <a:rect l="l" t="t" r="r" b="b"/>
              <a:pathLst>
                <a:path w="7887" h="3201" extrusionOk="0">
                  <a:moveTo>
                    <a:pt x="2627" y="0"/>
                  </a:moveTo>
                  <a:cubicBezTo>
                    <a:pt x="2539" y="0"/>
                    <a:pt x="2451" y="15"/>
                    <a:pt x="2365" y="43"/>
                  </a:cubicBezTo>
                  <a:lnTo>
                    <a:pt x="121" y="643"/>
                  </a:lnTo>
                  <a:cubicBezTo>
                    <a:pt x="24" y="680"/>
                    <a:pt x="0" y="1076"/>
                    <a:pt x="108" y="1112"/>
                  </a:cubicBezTo>
                  <a:lnTo>
                    <a:pt x="4922" y="3140"/>
                  </a:lnTo>
                  <a:cubicBezTo>
                    <a:pt x="5019" y="3179"/>
                    <a:pt x="5121" y="3201"/>
                    <a:pt x="5222" y="3201"/>
                  </a:cubicBezTo>
                  <a:cubicBezTo>
                    <a:pt x="5307" y="3201"/>
                    <a:pt x="5392" y="3186"/>
                    <a:pt x="5474" y="3153"/>
                  </a:cubicBezTo>
                  <a:lnTo>
                    <a:pt x="7718" y="2312"/>
                  </a:lnTo>
                  <a:cubicBezTo>
                    <a:pt x="7827" y="2276"/>
                    <a:pt x="7886" y="1904"/>
                    <a:pt x="7779" y="1856"/>
                  </a:cubicBezTo>
                  <a:lnTo>
                    <a:pt x="2905" y="56"/>
                  </a:lnTo>
                  <a:cubicBezTo>
                    <a:pt x="2817" y="18"/>
                    <a:pt x="2723" y="0"/>
                    <a:pt x="2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8"/>
            <p:cNvSpPr/>
            <p:nvPr/>
          </p:nvSpPr>
          <p:spPr>
            <a:xfrm>
              <a:off x="4150589" y="3937774"/>
              <a:ext cx="365156" cy="149613"/>
            </a:xfrm>
            <a:custGeom>
              <a:avLst/>
              <a:gdLst/>
              <a:ahLst/>
              <a:cxnLst/>
              <a:rect l="l" t="t" r="r" b="b"/>
              <a:pathLst>
                <a:path w="7815" h="3202" extrusionOk="0">
                  <a:moveTo>
                    <a:pt x="2607" y="0"/>
                  </a:moveTo>
                  <a:cubicBezTo>
                    <a:pt x="2521" y="0"/>
                    <a:pt x="2436" y="16"/>
                    <a:pt x="2353" y="49"/>
                  </a:cubicBezTo>
                  <a:lnTo>
                    <a:pt x="108" y="889"/>
                  </a:lnTo>
                  <a:cubicBezTo>
                    <a:pt x="0" y="924"/>
                    <a:pt x="0" y="1068"/>
                    <a:pt x="97" y="1116"/>
                  </a:cubicBezTo>
                  <a:lnTo>
                    <a:pt x="4909" y="3146"/>
                  </a:lnTo>
                  <a:cubicBezTo>
                    <a:pt x="5004" y="3183"/>
                    <a:pt x="5101" y="3201"/>
                    <a:pt x="5198" y="3201"/>
                  </a:cubicBezTo>
                  <a:cubicBezTo>
                    <a:pt x="5287" y="3201"/>
                    <a:pt x="5376" y="3186"/>
                    <a:pt x="5462" y="3157"/>
                  </a:cubicBezTo>
                  <a:lnTo>
                    <a:pt x="7707" y="2317"/>
                  </a:lnTo>
                  <a:cubicBezTo>
                    <a:pt x="7814" y="2269"/>
                    <a:pt x="7814" y="2125"/>
                    <a:pt x="7718" y="2089"/>
                  </a:cubicBezTo>
                  <a:lnTo>
                    <a:pt x="2905" y="60"/>
                  </a:lnTo>
                  <a:cubicBezTo>
                    <a:pt x="2808" y="21"/>
                    <a:pt x="2707" y="0"/>
                    <a:pt x="26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8"/>
            <p:cNvSpPr/>
            <p:nvPr/>
          </p:nvSpPr>
          <p:spPr>
            <a:xfrm>
              <a:off x="4263289" y="3937867"/>
              <a:ext cx="116719" cy="122747"/>
            </a:xfrm>
            <a:custGeom>
              <a:avLst/>
              <a:gdLst/>
              <a:ahLst/>
              <a:cxnLst/>
              <a:rect l="l" t="t" r="r" b="b"/>
              <a:pathLst>
                <a:path w="2498" h="2627" extrusionOk="0">
                  <a:moveTo>
                    <a:pt x="222" y="1"/>
                  </a:moveTo>
                  <a:cubicBezTo>
                    <a:pt x="146" y="1"/>
                    <a:pt x="71" y="13"/>
                    <a:pt x="1" y="34"/>
                  </a:cubicBezTo>
                  <a:lnTo>
                    <a:pt x="337" y="1295"/>
                  </a:lnTo>
                  <a:lnTo>
                    <a:pt x="889" y="1007"/>
                  </a:lnTo>
                  <a:lnTo>
                    <a:pt x="1069" y="1619"/>
                  </a:lnTo>
                  <a:lnTo>
                    <a:pt x="1694" y="1619"/>
                  </a:lnTo>
                  <a:lnTo>
                    <a:pt x="2054" y="2411"/>
                  </a:lnTo>
                  <a:lnTo>
                    <a:pt x="2353" y="2087"/>
                  </a:lnTo>
                  <a:lnTo>
                    <a:pt x="2497" y="2627"/>
                  </a:lnTo>
                  <a:lnTo>
                    <a:pt x="2497" y="1739"/>
                  </a:lnTo>
                  <a:lnTo>
                    <a:pt x="2102" y="2075"/>
                  </a:lnTo>
                  <a:lnTo>
                    <a:pt x="1825" y="1211"/>
                  </a:lnTo>
                  <a:lnTo>
                    <a:pt x="1262" y="1379"/>
                  </a:lnTo>
                  <a:lnTo>
                    <a:pt x="997" y="623"/>
                  </a:lnTo>
                  <a:lnTo>
                    <a:pt x="445" y="959"/>
                  </a:lnTo>
                  <a:lnTo>
                    <a:pt x="505" y="58"/>
                  </a:lnTo>
                  <a:lnTo>
                    <a:pt x="493" y="58"/>
                  </a:lnTo>
                  <a:cubicBezTo>
                    <a:pt x="407" y="19"/>
                    <a:pt x="314" y="1"/>
                    <a:pt x="2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4" name="Google Shape;2784;p38"/>
          <p:cNvGrpSpPr/>
          <p:nvPr/>
        </p:nvGrpSpPr>
        <p:grpSpPr>
          <a:xfrm>
            <a:off x="5630126" y="1655986"/>
            <a:ext cx="887864" cy="2012611"/>
            <a:chOff x="5630126" y="1655986"/>
            <a:chExt cx="887864" cy="2012611"/>
          </a:xfrm>
        </p:grpSpPr>
        <p:sp>
          <p:nvSpPr>
            <p:cNvPr id="2785" name="Google Shape;2785;p38"/>
            <p:cNvSpPr/>
            <p:nvPr/>
          </p:nvSpPr>
          <p:spPr>
            <a:xfrm>
              <a:off x="6030604" y="1655986"/>
              <a:ext cx="410012" cy="621022"/>
            </a:xfrm>
            <a:custGeom>
              <a:avLst/>
              <a:gdLst/>
              <a:ahLst/>
              <a:cxnLst/>
              <a:rect l="l" t="t" r="r" b="b"/>
              <a:pathLst>
                <a:path w="8775" h="13291" extrusionOk="0">
                  <a:moveTo>
                    <a:pt x="3176" y="0"/>
                  </a:moveTo>
                  <a:cubicBezTo>
                    <a:pt x="2366" y="0"/>
                    <a:pt x="1559" y="323"/>
                    <a:pt x="996" y="918"/>
                  </a:cubicBezTo>
                  <a:cubicBezTo>
                    <a:pt x="204" y="1758"/>
                    <a:pt x="0" y="2994"/>
                    <a:pt x="0" y="4159"/>
                  </a:cubicBezTo>
                  <a:cubicBezTo>
                    <a:pt x="12" y="5647"/>
                    <a:pt x="300" y="7123"/>
                    <a:pt x="840" y="8504"/>
                  </a:cubicBezTo>
                  <a:cubicBezTo>
                    <a:pt x="1224" y="9452"/>
                    <a:pt x="1596" y="10316"/>
                    <a:pt x="2161" y="11169"/>
                  </a:cubicBezTo>
                  <a:cubicBezTo>
                    <a:pt x="2724" y="12020"/>
                    <a:pt x="3505" y="12777"/>
                    <a:pt x="4477" y="13101"/>
                  </a:cubicBezTo>
                  <a:cubicBezTo>
                    <a:pt x="4840" y="13228"/>
                    <a:pt x="5223" y="13291"/>
                    <a:pt x="5607" y="13291"/>
                  </a:cubicBezTo>
                  <a:cubicBezTo>
                    <a:pt x="6201" y="13291"/>
                    <a:pt x="6797" y="13141"/>
                    <a:pt x="7322" y="12849"/>
                  </a:cubicBezTo>
                  <a:cubicBezTo>
                    <a:pt x="7742" y="12609"/>
                    <a:pt x="8126" y="12273"/>
                    <a:pt x="8342" y="11841"/>
                  </a:cubicBezTo>
                  <a:cubicBezTo>
                    <a:pt x="8546" y="11396"/>
                    <a:pt x="8546" y="10737"/>
                    <a:pt x="8282" y="10328"/>
                  </a:cubicBezTo>
                  <a:cubicBezTo>
                    <a:pt x="8774" y="9740"/>
                    <a:pt x="8678" y="8840"/>
                    <a:pt x="8354" y="8131"/>
                  </a:cubicBezTo>
                  <a:cubicBezTo>
                    <a:pt x="8030" y="7435"/>
                    <a:pt x="7502" y="6847"/>
                    <a:pt x="7178" y="6151"/>
                  </a:cubicBezTo>
                  <a:cubicBezTo>
                    <a:pt x="6469" y="4650"/>
                    <a:pt x="6674" y="2802"/>
                    <a:pt x="5762" y="1422"/>
                  </a:cubicBezTo>
                  <a:cubicBezTo>
                    <a:pt x="5245" y="665"/>
                    <a:pt x="4405" y="126"/>
                    <a:pt x="3493" y="17"/>
                  </a:cubicBezTo>
                  <a:cubicBezTo>
                    <a:pt x="3387" y="6"/>
                    <a:pt x="3282" y="0"/>
                    <a:pt x="31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8"/>
            <p:cNvSpPr/>
            <p:nvPr/>
          </p:nvSpPr>
          <p:spPr>
            <a:xfrm>
              <a:off x="5630126" y="3538981"/>
              <a:ext cx="211477" cy="116158"/>
            </a:xfrm>
            <a:custGeom>
              <a:avLst/>
              <a:gdLst/>
              <a:ahLst/>
              <a:cxnLst/>
              <a:rect l="l" t="t" r="r" b="b"/>
              <a:pathLst>
                <a:path w="4526" h="2486" extrusionOk="0">
                  <a:moveTo>
                    <a:pt x="3085" y="1"/>
                  </a:moveTo>
                  <a:lnTo>
                    <a:pt x="2785" y="649"/>
                  </a:lnTo>
                  <a:cubicBezTo>
                    <a:pt x="2785" y="649"/>
                    <a:pt x="2389" y="1166"/>
                    <a:pt x="1741" y="1382"/>
                  </a:cubicBezTo>
                  <a:cubicBezTo>
                    <a:pt x="1020" y="1622"/>
                    <a:pt x="49" y="1574"/>
                    <a:pt x="1" y="1969"/>
                  </a:cubicBezTo>
                  <a:lnTo>
                    <a:pt x="2449" y="2270"/>
                  </a:lnTo>
                  <a:lnTo>
                    <a:pt x="3685" y="1753"/>
                  </a:lnTo>
                  <a:lnTo>
                    <a:pt x="3794" y="2449"/>
                  </a:lnTo>
                  <a:lnTo>
                    <a:pt x="4106" y="2486"/>
                  </a:lnTo>
                  <a:lnTo>
                    <a:pt x="4525" y="205"/>
                  </a:lnTo>
                  <a:lnTo>
                    <a:pt x="30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8"/>
            <p:cNvSpPr/>
            <p:nvPr/>
          </p:nvSpPr>
          <p:spPr>
            <a:xfrm>
              <a:off x="5760255" y="3541831"/>
              <a:ext cx="77423" cy="49949"/>
            </a:xfrm>
            <a:custGeom>
              <a:avLst/>
              <a:gdLst/>
              <a:ahLst/>
              <a:cxnLst/>
              <a:rect l="l" t="t" r="r" b="b"/>
              <a:pathLst>
                <a:path w="1657" h="1069" extrusionOk="0">
                  <a:moveTo>
                    <a:pt x="204" y="0"/>
                  </a:moveTo>
                  <a:lnTo>
                    <a:pt x="0" y="588"/>
                  </a:lnTo>
                  <a:lnTo>
                    <a:pt x="1561" y="1068"/>
                  </a:lnTo>
                  <a:lnTo>
                    <a:pt x="1657" y="54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8"/>
            <p:cNvSpPr/>
            <p:nvPr/>
          </p:nvSpPr>
          <p:spPr>
            <a:xfrm>
              <a:off x="6365994" y="3452073"/>
              <a:ext cx="151996" cy="216524"/>
            </a:xfrm>
            <a:custGeom>
              <a:avLst/>
              <a:gdLst/>
              <a:ahLst/>
              <a:cxnLst/>
              <a:rect l="l" t="t" r="r" b="b"/>
              <a:pathLst>
                <a:path w="3253" h="4634" extrusionOk="0">
                  <a:moveTo>
                    <a:pt x="1729" y="1"/>
                  </a:moveTo>
                  <a:lnTo>
                    <a:pt x="672" y="996"/>
                  </a:lnTo>
                  <a:lnTo>
                    <a:pt x="996" y="1621"/>
                  </a:lnTo>
                  <a:cubicBezTo>
                    <a:pt x="996" y="1621"/>
                    <a:pt x="1140" y="2269"/>
                    <a:pt x="912" y="2893"/>
                  </a:cubicBezTo>
                  <a:cubicBezTo>
                    <a:pt x="648" y="3613"/>
                    <a:pt x="0" y="4346"/>
                    <a:pt x="276" y="4634"/>
                  </a:cubicBezTo>
                  <a:lnTo>
                    <a:pt x="2052" y="2917"/>
                  </a:lnTo>
                  <a:lnTo>
                    <a:pt x="2412" y="1621"/>
                  </a:lnTo>
                  <a:lnTo>
                    <a:pt x="3025" y="1957"/>
                  </a:lnTo>
                  <a:lnTo>
                    <a:pt x="3253" y="1753"/>
                  </a:lnTo>
                  <a:lnTo>
                    <a:pt x="17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8"/>
            <p:cNvSpPr/>
            <p:nvPr/>
          </p:nvSpPr>
          <p:spPr>
            <a:xfrm>
              <a:off x="6396786" y="3466091"/>
              <a:ext cx="78591" cy="61724"/>
            </a:xfrm>
            <a:custGeom>
              <a:avLst/>
              <a:gdLst/>
              <a:ahLst/>
              <a:cxnLst/>
              <a:rect l="l" t="t" r="r" b="b"/>
              <a:pathLst>
                <a:path w="1682" h="1321" extrusionOk="0">
                  <a:moveTo>
                    <a:pt x="1334" y="0"/>
                  </a:moveTo>
                  <a:lnTo>
                    <a:pt x="1" y="805"/>
                  </a:lnTo>
                  <a:lnTo>
                    <a:pt x="337" y="1321"/>
                  </a:lnTo>
                  <a:lnTo>
                    <a:pt x="1681" y="421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38"/>
            <p:cNvSpPr/>
            <p:nvPr/>
          </p:nvSpPr>
          <p:spPr>
            <a:xfrm>
              <a:off x="5830342" y="2126735"/>
              <a:ext cx="157650" cy="292685"/>
            </a:xfrm>
            <a:custGeom>
              <a:avLst/>
              <a:gdLst/>
              <a:ahLst/>
              <a:cxnLst/>
              <a:rect l="l" t="t" r="r" b="b"/>
              <a:pathLst>
                <a:path w="3374" h="6264" extrusionOk="0">
                  <a:moveTo>
                    <a:pt x="2521" y="1"/>
                  </a:moveTo>
                  <a:lnTo>
                    <a:pt x="721" y="422"/>
                  </a:lnTo>
                  <a:lnTo>
                    <a:pt x="85" y="4562"/>
                  </a:lnTo>
                  <a:cubicBezTo>
                    <a:pt x="0" y="5175"/>
                    <a:pt x="288" y="5775"/>
                    <a:pt x="829" y="6075"/>
                  </a:cubicBezTo>
                  <a:cubicBezTo>
                    <a:pt x="1059" y="6202"/>
                    <a:pt x="1309" y="6264"/>
                    <a:pt x="1555" y="6264"/>
                  </a:cubicBezTo>
                  <a:cubicBezTo>
                    <a:pt x="2029" y="6264"/>
                    <a:pt x="2489" y="6037"/>
                    <a:pt x="2774" y="5619"/>
                  </a:cubicBezTo>
                  <a:lnTo>
                    <a:pt x="3374" y="4743"/>
                  </a:lnTo>
                  <a:lnTo>
                    <a:pt x="25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38"/>
            <p:cNvSpPr/>
            <p:nvPr/>
          </p:nvSpPr>
          <p:spPr>
            <a:xfrm>
              <a:off x="5927389" y="1973665"/>
              <a:ext cx="246241" cy="421833"/>
            </a:xfrm>
            <a:custGeom>
              <a:avLst/>
              <a:gdLst/>
              <a:ahLst/>
              <a:cxnLst/>
              <a:rect l="l" t="t" r="r" b="b"/>
              <a:pathLst>
                <a:path w="5270" h="9028" extrusionOk="0">
                  <a:moveTo>
                    <a:pt x="4141" y="0"/>
                  </a:moveTo>
                  <a:cubicBezTo>
                    <a:pt x="2629" y="289"/>
                    <a:pt x="1068" y="1033"/>
                    <a:pt x="673" y="1548"/>
                  </a:cubicBezTo>
                  <a:cubicBezTo>
                    <a:pt x="264" y="2065"/>
                    <a:pt x="0" y="3373"/>
                    <a:pt x="0" y="3373"/>
                  </a:cubicBezTo>
                  <a:lnTo>
                    <a:pt x="72" y="7371"/>
                  </a:lnTo>
                  <a:cubicBezTo>
                    <a:pt x="673" y="7934"/>
                    <a:pt x="1284" y="8475"/>
                    <a:pt x="1884" y="9027"/>
                  </a:cubicBezTo>
                  <a:lnTo>
                    <a:pt x="5269" y="900"/>
                  </a:lnTo>
                  <a:lnTo>
                    <a:pt x="41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8"/>
            <p:cNvSpPr/>
            <p:nvPr/>
          </p:nvSpPr>
          <p:spPr>
            <a:xfrm>
              <a:off x="5743434" y="2337649"/>
              <a:ext cx="755497" cy="1259192"/>
            </a:xfrm>
            <a:custGeom>
              <a:avLst/>
              <a:gdLst/>
              <a:ahLst/>
              <a:cxnLst/>
              <a:rect l="l" t="t" r="r" b="b"/>
              <a:pathLst>
                <a:path w="16169" h="26949" extrusionOk="0">
                  <a:moveTo>
                    <a:pt x="5245" y="0"/>
                  </a:moveTo>
                  <a:cubicBezTo>
                    <a:pt x="5245" y="0"/>
                    <a:pt x="3997" y="5270"/>
                    <a:pt x="2701" y="11332"/>
                  </a:cubicBezTo>
                  <a:cubicBezTo>
                    <a:pt x="1572" y="16626"/>
                    <a:pt x="408" y="22555"/>
                    <a:pt x="0" y="25736"/>
                  </a:cubicBezTo>
                  <a:lnTo>
                    <a:pt x="2605" y="26949"/>
                  </a:lnTo>
                  <a:lnTo>
                    <a:pt x="7658" y="4790"/>
                  </a:lnTo>
                  <a:lnTo>
                    <a:pt x="8187" y="13972"/>
                  </a:lnTo>
                  <a:cubicBezTo>
                    <a:pt x="8366" y="15257"/>
                    <a:pt x="13480" y="25496"/>
                    <a:pt x="13480" y="25496"/>
                  </a:cubicBezTo>
                  <a:lnTo>
                    <a:pt x="16168" y="24164"/>
                  </a:lnTo>
                  <a:lnTo>
                    <a:pt x="11799" y="13817"/>
                  </a:lnTo>
                  <a:cubicBezTo>
                    <a:pt x="11644" y="9063"/>
                    <a:pt x="11295" y="4081"/>
                    <a:pt x="10551" y="805"/>
                  </a:cubicBezTo>
                  <a:lnTo>
                    <a:pt x="5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8"/>
            <p:cNvSpPr/>
            <p:nvPr/>
          </p:nvSpPr>
          <p:spPr>
            <a:xfrm>
              <a:off x="5843238" y="2364001"/>
              <a:ext cx="637750" cy="1224989"/>
            </a:xfrm>
            <a:custGeom>
              <a:avLst/>
              <a:gdLst/>
              <a:ahLst/>
              <a:cxnLst/>
              <a:rect l="l" t="t" r="r" b="b"/>
              <a:pathLst>
                <a:path w="13649" h="26217" extrusionOk="0">
                  <a:moveTo>
                    <a:pt x="5174" y="373"/>
                  </a:moveTo>
                  <a:lnTo>
                    <a:pt x="5546" y="421"/>
                  </a:lnTo>
                  <a:lnTo>
                    <a:pt x="5462" y="4166"/>
                  </a:lnTo>
                  <a:cubicBezTo>
                    <a:pt x="5450" y="4154"/>
                    <a:pt x="5414" y="4142"/>
                    <a:pt x="5378" y="4106"/>
                  </a:cubicBezTo>
                  <a:cubicBezTo>
                    <a:pt x="5318" y="4058"/>
                    <a:pt x="5258" y="3962"/>
                    <a:pt x="5210" y="3818"/>
                  </a:cubicBezTo>
                  <a:cubicBezTo>
                    <a:pt x="5210" y="3806"/>
                    <a:pt x="5210" y="3794"/>
                    <a:pt x="5198" y="3794"/>
                  </a:cubicBezTo>
                  <a:cubicBezTo>
                    <a:pt x="5042" y="3349"/>
                    <a:pt x="4946" y="2402"/>
                    <a:pt x="5174" y="373"/>
                  </a:cubicBezTo>
                  <a:close/>
                  <a:moveTo>
                    <a:pt x="2978" y="1"/>
                  </a:moveTo>
                  <a:cubicBezTo>
                    <a:pt x="2965" y="36"/>
                    <a:pt x="2954" y="73"/>
                    <a:pt x="2954" y="108"/>
                  </a:cubicBezTo>
                  <a:lnTo>
                    <a:pt x="5054" y="361"/>
                  </a:lnTo>
                  <a:cubicBezTo>
                    <a:pt x="4838" y="2330"/>
                    <a:pt x="4922" y="3338"/>
                    <a:pt x="5090" y="3830"/>
                  </a:cubicBezTo>
                  <a:lnTo>
                    <a:pt x="1" y="26168"/>
                  </a:lnTo>
                  <a:lnTo>
                    <a:pt x="97" y="26216"/>
                  </a:lnTo>
                  <a:lnTo>
                    <a:pt x="5174" y="4010"/>
                  </a:lnTo>
                  <a:cubicBezTo>
                    <a:pt x="5210" y="4094"/>
                    <a:pt x="5258" y="4154"/>
                    <a:pt x="5306" y="4202"/>
                  </a:cubicBezTo>
                  <a:cubicBezTo>
                    <a:pt x="5390" y="4274"/>
                    <a:pt x="5462" y="4286"/>
                    <a:pt x="5510" y="4286"/>
                  </a:cubicBezTo>
                  <a:lnTo>
                    <a:pt x="5522" y="4226"/>
                  </a:lnTo>
                  <a:lnTo>
                    <a:pt x="5522" y="4286"/>
                  </a:lnTo>
                  <a:lnTo>
                    <a:pt x="5534" y="4286"/>
                  </a:lnTo>
                  <a:cubicBezTo>
                    <a:pt x="5558" y="4274"/>
                    <a:pt x="5582" y="4250"/>
                    <a:pt x="5582" y="4226"/>
                  </a:cubicBezTo>
                  <a:lnTo>
                    <a:pt x="5654" y="433"/>
                  </a:lnTo>
                  <a:lnTo>
                    <a:pt x="8223" y="733"/>
                  </a:lnTo>
                  <a:cubicBezTo>
                    <a:pt x="8271" y="1561"/>
                    <a:pt x="8955" y="13024"/>
                    <a:pt x="8955" y="13301"/>
                  </a:cubicBezTo>
                  <a:cubicBezTo>
                    <a:pt x="8967" y="13565"/>
                    <a:pt x="12749" y="22063"/>
                    <a:pt x="13541" y="23840"/>
                  </a:cubicBezTo>
                  <a:lnTo>
                    <a:pt x="13648" y="23792"/>
                  </a:lnTo>
                  <a:cubicBezTo>
                    <a:pt x="12292" y="20754"/>
                    <a:pt x="9099" y="13565"/>
                    <a:pt x="9075" y="13288"/>
                  </a:cubicBezTo>
                  <a:cubicBezTo>
                    <a:pt x="9063" y="13024"/>
                    <a:pt x="8391" y="1813"/>
                    <a:pt x="8331" y="745"/>
                  </a:cubicBezTo>
                  <a:lnTo>
                    <a:pt x="8331" y="745"/>
                  </a:lnTo>
                  <a:lnTo>
                    <a:pt x="8523" y="769"/>
                  </a:lnTo>
                  <a:cubicBezTo>
                    <a:pt x="8511" y="733"/>
                    <a:pt x="8511" y="697"/>
                    <a:pt x="8499" y="649"/>
                  </a:cubicBezTo>
                  <a:lnTo>
                    <a:pt x="5150" y="265"/>
                  </a:lnTo>
                  <a:cubicBezTo>
                    <a:pt x="5138" y="252"/>
                    <a:pt x="5138" y="252"/>
                    <a:pt x="5126" y="252"/>
                  </a:cubicBezTo>
                  <a:lnTo>
                    <a:pt x="5102" y="252"/>
                  </a:lnTo>
                  <a:lnTo>
                    <a:pt x="29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8"/>
            <p:cNvSpPr/>
            <p:nvPr/>
          </p:nvSpPr>
          <p:spPr>
            <a:xfrm>
              <a:off x="5983459" y="1971423"/>
              <a:ext cx="318618" cy="403844"/>
            </a:xfrm>
            <a:custGeom>
              <a:avLst/>
              <a:gdLst/>
              <a:ahLst/>
              <a:cxnLst/>
              <a:rect l="l" t="t" r="r" b="b"/>
              <a:pathLst>
                <a:path w="6819" h="8643" extrusionOk="0">
                  <a:moveTo>
                    <a:pt x="3925" y="0"/>
                  </a:moveTo>
                  <a:lnTo>
                    <a:pt x="1" y="8067"/>
                  </a:lnTo>
                  <a:lnTo>
                    <a:pt x="5414" y="8643"/>
                  </a:lnTo>
                  <a:lnTo>
                    <a:pt x="6819" y="1212"/>
                  </a:lnTo>
                  <a:cubicBezTo>
                    <a:pt x="5990" y="505"/>
                    <a:pt x="3925" y="0"/>
                    <a:pt x="3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8"/>
            <p:cNvSpPr/>
            <p:nvPr/>
          </p:nvSpPr>
          <p:spPr>
            <a:xfrm>
              <a:off x="6046817" y="1678320"/>
              <a:ext cx="249979" cy="339924"/>
            </a:xfrm>
            <a:custGeom>
              <a:avLst/>
              <a:gdLst/>
              <a:ahLst/>
              <a:cxnLst/>
              <a:rect l="l" t="t" r="r" b="b"/>
              <a:pathLst>
                <a:path w="5350" h="7275" extrusionOk="0">
                  <a:moveTo>
                    <a:pt x="2493" y="0"/>
                  </a:moveTo>
                  <a:cubicBezTo>
                    <a:pt x="660" y="0"/>
                    <a:pt x="293" y="2705"/>
                    <a:pt x="193" y="3404"/>
                  </a:cubicBezTo>
                  <a:cubicBezTo>
                    <a:pt x="1" y="4725"/>
                    <a:pt x="877" y="5481"/>
                    <a:pt x="1550" y="5637"/>
                  </a:cubicBezTo>
                  <a:lnTo>
                    <a:pt x="1393" y="6441"/>
                  </a:lnTo>
                  <a:cubicBezTo>
                    <a:pt x="1393" y="6441"/>
                    <a:pt x="1249" y="7138"/>
                    <a:pt x="1910" y="7258"/>
                  </a:cubicBezTo>
                  <a:cubicBezTo>
                    <a:pt x="1982" y="7270"/>
                    <a:pt x="2051" y="7275"/>
                    <a:pt x="2117" y="7275"/>
                  </a:cubicBezTo>
                  <a:cubicBezTo>
                    <a:pt x="2857" y="7275"/>
                    <a:pt x="3242" y="6597"/>
                    <a:pt x="3242" y="6597"/>
                  </a:cubicBezTo>
                  <a:lnTo>
                    <a:pt x="4058" y="4028"/>
                  </a:lnTo>
                  <a:cubicBezTo>
                    <a:pt x="4058" y="4028"/>
                    <a:pt x="4345" y="4172"/>
                    <a:pt x="4639" y="4172"/>
                  </a:cubicBezTo>
                  <a:cubicBezTo>
                    <a:pt x="4889" y="4172"/>
                    <a:pt x="5146" y="4067"/>
                    <a:pt x="5234" y="3681"/>
                  </a:cubicBezTo>
                  <a:cubicBezTo>
                    <a:pt x="5350" y="3176"/>
                    <a:pt x="5004" y="2939"/>
                    <a:pt x="4632" y="2939"/>
                  </a:cubicBezTo>
                  <a:cubicBezTo>
                    <a:pt x="4465" y="2939"/>
                    <a:pt x="4292" y="2987"/>
                    <a:pt x="4154" y="3081"/>
                  </a:cubicBezTo>
                  <a:cubicBezTo>
                    <a:pt x="4154" y="3081"/>
                    <a:pt x="5199" y="560"/>
                    <a:pt x="2966" y="56"/>
                  </a:cubicBezTo>
                  <a:cubicBezTo>
                    <a:pt x="2798" y="18"/>
                    <a:pt x="2641" y="0"/>
                    <a:pt x="2493" y="0"/>
                  </a:cubicBezTo>
                  <a:close/>
                </a:path>
              </a:pathLst>
            </a:custGeom>
            <a:solidFill>
              <a:srgbClr val="F3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8"/>
            <p:cNvSpPr/>
            <p:nvPr/>
          </p:nvSpPr>
          <p:spPr>
            <a:xfrm>
              <a:off x="6005466" y="1788123"/>
              <a:ext cx="64948" cy="58500"/>
            </a:xfrm>
            <a:custGeom>
              <a:avLst/>
              <a:gdLst/>
              <a:ahLst/>
              <a:cxnLst/>
              <a:rect l="l" t="t" r="r" b="b"/>
              <a:pathLst>
                <a:path w="1390" h="1252" extrusionOk="0">
                  <a:moveTo>
                    <a:pt x="720" y="1"/>
                  </a:moveTo>
                  <a:cubicBezTo>
                    <a:pt x="532" y="1"/>
                    <a:pt x="351" y="101"/>
                    <a:pt x="250" y="418"/>
                  </a:cubicBezTo>
                  <a:cubicBezTo>
                    <a:pt x="1" y="1175"/>
                    <a:pt x="822" y="1251"/>
                    <a:pt x="1164" y="1251"/>
                  </a:cubicBezTo>
                  <a:cubicBezTo>
                    <a:pt x="1250" y="1251"/>
                    <a:pt x="1306" y="1246"/>
                    <a:pt x="1306" y="1246"/>
                  </a:cubicBezTo>
                  <a:lnTo>
                    <a:pt x="1390" y="298"/>
                  </a:lnTo>
                  <a:cubicBezTo>
                    <a:pt x="1390" y="298"/>
                    <a:pt x="1044" y="1"/>
                    <a:pt x="720" y="1"/>
                  </a:cubicBezTo>
                  <a:close/>
                </a:path>
              </a:pathLst>
            </a:custGeom>
            <a:solidFill>
              <a:srgbClr val="F3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38"/>
            <p:cNvSpPr/>
            <p:nvPr/>
          </p:nvSpPr>
          <p:spPr>
            <a:xfrm>
              <a:off x="6144986" y="1800878"/>
              <a:ext cx="23596" cy="22568"/>
            </a:xfrm>
            <a:custGeom>
              <a:avLst/>
              <a:gdLst/>
              <a:ahLst/>
              <a:cxnLst/>
              <a:rect l="l" t="t" r="r" b="b"/>
              <a:pathLst>
                <a:path w="505" h="483" extrusionOk="0">
                  <a:moveTo>
                    <a:pt x="273" y="0"/>
                  </a:moveTo>
                  <a:cubicBezTo>
                    <a:pt x="266" y="0"/>
                    <a:pt x="259" y="1"/>
                    <a:pt x="252" y="1"/>
                  </a:cubicBezTo>
                  <a:cubicBezTo>
                    <a:pt x="121" y="1"/>
                    <a:pt x="1" y="109"/>
                    <a:pt x="12" y="241"/>
                  </a:cubicBezTo>
                  <a:cubicBezTo>
                    <a:pt x="12" y="378"/>
                    <a:pt x="110" y="482"/>
                    <a:pt x="233" y="482"/>
                  </a:cubicBezTo>
                  <a:cubicBezTo>
                    <a:pt x="239" y="482"/>
                    <a:pt x="246" y="482"/>
                    <a:pt x="252" y="482"/>
                  </a:cubicBezTo>
                  <a:cubicBezTo>
                    <a:pt x="396" y="482"/>
                    <a:pt x="505" y="373"/>
                    <a:pt x="492" y="241"/>
                  </a:cubicBezTo>
                  <a:cubicBezTo>
                    <a:pt x="492" y="105"/>
                    <a:pt x="396" y="0"/>
                    <a:pt x="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38"/>
            <p:cNvSpPr/>
            <p:nvPr/>
          </p:nvSpPr>
          <p:spPr>
            <a:xfrm>
              <a:off x="6089430" y="1792468"/>
              <a:ext cx="23082" cy="23082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1" y="1"/>
                  </a:moveTo>
                  <a:cubicBezTo>
                    <a:pt x="109" y="13"/>
                    <a:pt x="1" y="121"/>
                    <a:pt x="1" y="253"/>
                  </a:cubicBezTo>
                  <a:cubicBezTo>
                    <a:pt x="1" y="385"/>
                    <a:pt x="109" y="493"/>
                    <a:pt x="253" y="493"/>
                  </a:cubicBezTo>
                  <a:cubicBezTo>
                    <a:pt x="385" y="493"/>
                    <a:pt x="494" y="385"/>
                    <a:pt x="494" y="253"/>
                  </a:cubicBezTo>
                  <a:cubicBezTo>
                    <a:pt x="494" y="109"/>
                    <a:pt x="385" y="1"/>
                    <a:pt x="2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38"/>
            <p:cNvSpPr/>
            <p:nvPr/>
          </p:nvSpPr>
          <p:spPr>
            <a:xfrm>
              <a:off x="6112466" y="1805738"/>
              <a:ext cx="19671" cy="38969"/>
            </a:xfrm>
            <a:custGeom>
              <a:avLst/>
              <a:gdLst/>
              <a:ahLst/>
              <a:cxnLst/>
              <a:rect l="l" t="t" r="r" b="b"/>
              <a:pathLst>
                <a:path w="421" h="834" extrusionOk="0">
                  <a:moveTo>
                    <a:pt x="294" y="1"/>
                  </a:moveTo>
                  <a:cubicBezTo>
                    <a:pt x="274" y="1"/>
                    <a:pt x="254" y="9"/>
                    <a:pt x="241" y="29"/>
                  </a:cubicBezTo>
                  <a:cubicBezTo>
                    <a:pt x="60" y="282"/>
                    <a:pt x="1" y="461"/>
                    <a:pt x="49" y="605"/>
                  </a:cubicBezTo>
                  <a:cubicBezTo>
                    <a:pt x="84" y="725"/>
                    <a:pt x="204" y="786"/>
                    <a:pt x="324" y="834"/>
                  </a:cubicBezTo>
                  <a:lnTo>
                    <a:pt x="348" y="834"/>
                  </a:lnTo>
                  <a:cubicBezTo>
                    <a:pt x="372" y="834"/>
                    <a:pt x="396" y="821"/>
                    <a:pt x="409" y="786"/>
                  </a:cubicBezTo>
                  <a:cubicBezTo>
                    <a:pt x="420" y="762"/>
                    <a:pt x="396" y="714"/>
                    <a:pt x="361" y="701"/>
                  </a:cubicBezTo>
                  <a:cubicBezTo>
                    <a:pt x="252" y="666"/>
                    <a:pt x="193" y="618"/>
                    <a:pt x="169" y="557"/>
                  </a:cubicBezTo>
                  <a:cubicBezTo>
                    <a:pt x="145" y="461"/>
                    <a:pt x="204" y="306"/>
                    <a:pt x="348" y="101"/>
                  </a:cubicBezTo>
                  <a:cubicBezTo>
                    <a:pt x="372" y="77"/>
                    <a:pt x="372" y="29"/>
                    <a:pt x="337" y="17"/>
                  </a:cubicBezTo>
                  <a:cubicBezTo>
                    <a:pt x="326" y="7"/>
                    <a:pt x="310" y="1"/>
                    <a:pt x="2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38"/>
            <p:cNvSpPr/>
            <p:nvPr/>
          </p:nvSpPr>
          <p:spPr>
            <a:xfrm>
              <a:off x="6117512" y="1847790"/>
              <a:ext cx="33689" cy="14298"/>
            </a:xfrm>
            <a:custGeom>
              <a:avLst/>
              <a:gdLst/>
              <a:ahLst/>
              <a:cxnLst/>
              <a:rect l="l" t="t" r="r" b="b"/>
              <a:pathLst>
                <a:path w="721" h="306" extrusionOk="0">
                  <a:moveTo>
                    <a:pt x="648" y="1"/>
                  </a:moveTo>
                  <a:cubicBezTo>
                    <a:pt x="633" y="1"/>
                    <a:pt x="617" y="6"/>
                    <a:pt x="600" y="17"/>
                  </a:cubicBezTo>
                  <a:cubicBezTo>
                    <a:pt x="468" y="117"/>
                    <a:pt x="295" y="175"/>
                    <a:pt x="119" y="175"/>
                  </a:cubicBezTo>
                  <a:cubicBezTo>
                    <a:pt x="104" y="175"/>
                    <a:pt x="88" y="175"/>
                    <a:pt x="72" y="174"/>
                  </a:cubicBezTo>
                  <a:cubicBezTo>
                    <a:pt x="37" y="174"/>
                    <a:pt x="0" y="198"/>
                    <a:pt x="0" y="233"/>
                  </a:cubicBezTo>
                  <a:cubicBezTo>
                    <a:pt x="0" y="270"/>
                    <a:pt x="24" y="305"/>
                    <a:pt x="61" y="305"/>
                  </a:cubicBezTo>
                  <a:lnTo>
                    <a:pt x="133" y="305"/>
                  </a:lnTo>
                  <a:cubicBezTo>
                    <a:pt x="325" y="305"/>
                    <a:pt x="528" y="233"/>
                    <a:pt x="685" y="113"/>
                  </a:cubicBezTo>
                  <a:cubicBezTo>
                    <a:pt x="709" y="89"/>
                    <a:pt x="720" y="54"/>
                    <a:pt x="696" y="30"/>
                  </a:cubicBezTo>
                  <a:cubicBezTo>
                    <a:pt x="683" y="10"/>
                    <a:pt x="666" y="1"/>
                    <a:pt x="6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38"/>
            <p:cNvSpPr/>
            <p:nvPr/>
          </p:nvSpPr>
          <p:spPr>
            <a:xfrm>
              <a:off x="6054153" y="1803168"/>
              <a:ext cx="10653" cy="35932"/>
            </a:xfrm>
            <a:custGeom>
              <a:avLst/>
              <a:gdLst/>
              <a:ahLst/>
              <a:cxnLst/>
              <a:rect l="l" t="t" r="r" b="b"/>
              <a:pathLst>
                <a:path w="228" h="769" extrusionOk="0">
                  <a:moveTo>
                    <a:pt x="168" y="0"/>
                  </a:moveTo>
                  <a:cubicBezTo>
                    <a:pt x="132" y="0"/>
                    <a:pt x="96" y="12"/>
                    <a:pt x="84" y="48"/>
                  </a:cubicBezTo>
                  <a:cubicBezTo>
                    <a:pt x="36" y="264"/>
                    <a:pt x="12" y="481"/>
                    <a:pt x="0" y="697"/>
                  </a:cubicBezTo>
                  <a:cubicBezTo>
                    <a:pt x="0" y="732"/>
                    <a:pt x="36" y="769"/>
                    <a:pt x="72" y="769"/>
                  </a:cubicBezTo>
                  <a:cubicBezTo>
                    <a:pt x="108" y="769"/>
                    <a:pt x="132" y="732"/>
                    <a:pt x="132" y="697"/>
                  </a:cubicBezTo>
                  <a:cubicBezTo>
                    <a:pt x="144" y="492"/>
                    <a:pt x="168" y="288"/>
                    <a:pt x="216" y="84"/>
                  </a:cubicBezTo>
                  <a:cubicBezTo>
                    <a:pt x="228" y="48"/>
                    <a:pt x="204" y="12"/>
                    <a:pt x="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38"/>
            <p:cNvSpPr/>
            <p:nvPr/>
          </p:nvSpPr>
          <p:spPr>
            <a:xfrm>
              <a:off x="6038968" y="1811532"/>
              <a:ext cx="21961" cy="10747"/>
            </a:xfrm>
            <a:custGeom>
              <a:avLst/>
              <a:gdLst/>
              <a:ahLst/>
              <a:cxnLst/>
              <a:rect l="l" t="t" r="r" b="b"/>
              <a:pathLst>
                <a:path w="470" h="230" extrusionOk="0">
                  <a:moveTo>
                    <a:pt x="97" y="1"/>
                  </a:moveTo>
                  <a:cubicBezTo>
                    <a:pt x="61" y="1"/>
                    <a:pt x="25" y="13"/>
                    <a:pt x="13" y="49"/>
                  </a:cubicBezTo>
                  <a:cubicBezTo>
                    <a:pt x="1" y="85"/>
                    <a:pt x="25" y="121"/>
                    <a:pt x="61" y="133"/>
                  </a:cubicBezTo>
                  <a:lnTo>
                    <a:pt x="373" y="217"/>
                  </a:lnTo>
                  <a:cubicBezTo>
                    <a:pt x="385" y="230"/>
                    <a:pt x="385" y="230"/>
                    <a:pt x="397" y="230"/>
                  </a:cubicBezTo>
                  <a:cubicBezTo>
                    <a:pt x="421" y="230"/>
                    <a:pt x="445" y="206"/>
                    <a:pt x="457" y="182"/>
                  </a:cubicBezTo>
                  <a:cubicBezTo>
                    <a:pt x="469" y="145"/>
                    <a:pt x="445" y="109"/>
                    <a:pt x="409" y="97"/>
                  </a:cubicBezTo>
                  <a:lnTo>
                    <a:pt x="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38"/>
            <p:cNvSpPr/>
            <p:nvPr/>
          </p:nvSpPr>
          <p:spPr>
            <a:xfrm>
              <a:off x="6243108" y="1829988"/>
              <a:ext cx="36539" cy="21447"/>
            </a:xfrm>
            <a:custGeom>
              <a:avLst/>
              <a:gdLst/>
              <a:ahLst/>
              <a:cxnLst/>
              <a:rect l="l" t="t" r="r" b="b"/>
              <a:pathLst>
                <a:path w="782" h="459" extrusionOk="0">
                  <a:moveTo>
                    <a:pt x="477" y="1"/>
                  </a:moveTo>
                  <a:cubicBezTo>
                    <a:pt x="413" y="1"/>
                    <a:pt x="349" y="13"/>
                    <a:pt x="289" y="38"/>
                  </a:cubicBezTo>
                  <a:cubicBezTo>
                    <a:pt x="157" y="99"/>
                    <a:pt x="37" y="230"/>
                    <a:pt x="13" y="374"/>
                  </a:cubicBezTo>
                  <a:cubicBezTo>
                    <a:pt x="1" y="411"/>
                    <a:pt x="25" y="446"/>
                    <a:pt x="61" y="459"/>
                  </a:cubicBezTo>
                  <a:lnTo>
                    <a:pt x="73" y="459"/>
                  </a:lnTo>
                  <a:cubicBezTo>
                    <a:pt x="109" y="459"/>
                    <a:pt x="133" y="435"/>
                    <a:pt x="133" y="411"/>
                  </a:cubicBezTo>
                  <a:cubicBezTo>
                    <a:pt x="157" y="302"/>
                    <a:pt x="241" y="206"/>
                    <a:pt x="349" y="158"/>
                  </a:cubicBezTo>
                  <a:cubicBezTo>
                    <a:pt x="389" y="138"/>
                    <a:pt x="435" y="129"/>
                    <a:pt x="483" y="129"/>
                  </a:cubicBezTo>
                  <a:cubicBezTo>
                    <a:pt x="549" y="129"/>
                    <a:pt x="617" y="147"/>
                    <a:pt x="673" y="182"/>
                  </a:cubicBezTo>
                  <a:cubicBezTo>
                    <a:pt x="682" y="191"/>
                    <a:pt x="692" y="195"/>
                    <a:pt x="702" y="195"/>
                  </a:cubicBezTo>
                  <a:cubicBezTo>
                    <a:pt x="721" y="195"/>
                    <a:pt x="742" y="182"/>
                    <a:pt x="758" y="158"/>
                  </a:cubicBezTo>
                  <a:cubicBezTo>
                    <a:pt x="782" y="134"/>
                    <a:pt x="769" y="86"/>
                    <a:pt x="734" y="75"/>
                  </a:cubicBezTo>
                  <a:cubicBezTo>
                    <a:pt x="656" y="25"/>
                    <a:pt x="567" y="1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38"/>
            <p:cNvSpPr/>
            <p:nvPr/>
          </p:nvSpPr>
          <p:spPr>
            <a:xfrm>
              <a:off x="6252079" y="1833772"/>
              <a:ext cx="12990" cy="15980"/>
            </a:xfrm>
            <a:custGeom>
              <a:avLst/>
              <a:gdLst/>
              <a:ahLst/>
              <a:cxnLst/>
              <a:rect l="l" t="t" r="r" b="b"/>
              <a:pathLst>
                <a:path w="278" h="342" extrusionOk="0">
                  <a:moveTo>
                    <a:pt x="72" y="1"/>
                  </a:moveTo>
                  <a:cubicBezTo>
                    <a:pt x="63" y="1"/>
                    <a:pt x="55" y="2"/>
                    <a:pt x="49" y="5"/>
                  </a:cubicBezTo>
                  <a:cubicBezTo>
                    <a:pt x="13" y="29"/>
                    <a:pt x="1" y="66"/>
                    <a:pt x="25" y="101"/>
                  </a:cubicBezTo>
                  <a:lnTo>
                    <a:pt x="145" y="306"/>
                  </a:lnTo>
                  <a:cubicBezTo>
                    <a:pt x="157" y="330"/>
                    <a:pt x="181" y="341"/>
                    <a:pt x="205" y="341"/>
                  </a:cubicBezTo>
                  <a:cubicBezTo>
                    <a:pt x="205" y="341"/>
                    <a:pt x="217" y="341"/>
                    <a:pt x="229" y="330"/>
                  </a:cubicBezTo>
                  <a:cubicBezTo>
                    <a:pt x="265" y="317"/>
                    <a:pt x="277" y="269"/>
                    <a:pt x="253" y="245"/>
                  </a:cubicBezTo>
                  <a:lnTo>
                    <a:pt x="133" y="29"/>
                  </a:lnTo>
                  <a:cubicBezTo>
                    <a:pt x="124" y="12"/>
                    <a:pt x="96" y="1"/>
                    <a:pt x="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8"/>
            <p:cNvSpPr/>
            <p:nvPr/>
          </p:nvSpPr>
          <p:spPr>
            <a:xfrm>
              <a:off x="6144986" y="1756023"/>
              <a:ext cx="39856" cy="23736"/>
            </a:xfrm>
            <a:custGeom>
              <a:avLst/>
              <a:gdLst/>
              <a:ahLst/>
              <a:cxnLst/>
              <a:rect l="l" t="t" r="r" b="b"/>
              <a:pathLst>
                <a:path w="853" h="508" extrusionOk="0">
                  <a:moveTo>
                    <a:pt x="764" y="0"/>
                  </a:moveTo>
                  <a:cubicBezTo>
                    <a:pt x="738" y="0"/>
                    <a:pt x="712" y="14"/>
                    <a:pt x="697" y="37"/>
                  </a:cubicBezTo>
                  <a:cubicBezTo>
                    <a:pt x="564" y="241"/>
                    <a:pt x="324" y="361"/>
                    <a:pt x="84" y="361"/>
                  </a:cubicBezTo>
                  <a:cubicBezTo>
                    <a:pt x="60" y="361"/>
                    <a:pt x="49" y="361"/>
                    <a:pt x="25" y="373"/>
                  </a:cubicBezTo>
                  <a:cubicBezTo>
                    <a:pt x="12" y="385"/>
                    <a:pt x="1" y="409"/>
                    <a:pt x="1" y="433"/>
                  </a:cubicBezTo>
                  <a:cubicBezTo>
                    <a:pt x="1" y="469"/>
                    <a:pt x="25" y="505"/>
                    <a:pt x="73" y="505"/>
                  </a:cubicBezTo>
                  <a:cubicBezTo>
                    <a:pt x="93" y="507"/>
                    <a:pt x="113" y="508"/>
                    <a:pt x="133" y="508"/>
                  </a:cubicBezTo>
                  <a:cubicBezTo>
                    <a:pt x="411" y="508"/>
                    <a:pt x="672" y="356"/>
                    <a:pt x="828" y="121"/>
                  </a:cubicBezTo>
                  <a:cubicBezTo>
                    <a:pt x="852" y="85"/>
                    <a:pt x="841" y="37"/>
                    <a:pt x="804" y="13"/>
                  </a:cubicBezTo>
                  <a:cubicBezTo>
                    <a:pt x="792" y="4"/>
                    <a:pt x="778" y="0"/>
                    <a:pt x="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8"/>
            <p:cNvSpPr/>
            <p:nvPr/>
          </p:nvSpPr>
          <p:spPr>
            <a:xfrm>
              <a:off x="6096766" y="1748220"/>
              <a:ext cx="29203" cy="27054"/>
            </a:xfrm>
            <a:custGeom>
              <a:avLst/>
              <a:gdLst/>
              <a:ahLst/>
              <a:cxnLst/>
              <a:rect l="l" t="t" r="r" b="b"/>
              <a:pathLst>
                <a:path w="625" h="579" extrusionOk="0">
                  <a:moveTo>
                    <a:pt x="96" y="0"/>
                  </a:moveTo>
                  <a:cubicBezTo>
                    <a:pt x="48" y="0"/>
                    <a:pt x="12" y="36"/>
                    <a:pt x="12" y="72"/>
                  </a:cubicBezTo>
                  <a:cubicBezTo>
                    <a:pt x="0" y="384"/>
                    <a:pt x="313" y="552"/>
                    <a:pt x="529" y="576"/>
                  </a:cubicBezTo>
                  <a:cubicBezTo>
                    <a:pt x="535" y="578"/>
                    <a:pt x="541" y="578"/>
                    <a:pt x="547" y="578"/>
                  </a:cubicBezTo>
                  <a:cubicBezTo>
                    <a:pt x="585" y="578"/>
                    <a:pt x="612" y="547"/>
                    <a:pt x="612" y="516"/>
                  </a:cubicBezTo>
                  <a:cubicBezTo>
                    <a:pt x="625" y="468"/>
                    <a:pt x="588" y="444"/>
                    <a:pt x="540" y="432"/>
                  </a:cubicBezTo>
                  <a:cubicBezTo>
                    <a:pt x="313" y="360"/>
                    <a:pt x="216" y="288"/>
                    <a:pt x="168" y="84"/>
                  </a:cubicBezTo>
                  <a:cubicBezTo>
                    <a:pt x="156" y="60"/>
                    <a:pt x="156" y="36"/>
                    <a:pt x="144" y="24"/>
                  </a:cubicBezTo>
                  <a:cubicBezTo>
                    <a:pt x="132" y="12"/>
                    <a:pt x="108" y="0"/>
                    <a:pt x="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38"/>
            <p:cNvSpPr/>
            <p:nvPr/>
          </p:nvSpPr>
          <p:spPr>
            <a:xfrm>
              <a:off x="6161246" y="1826437"/>
              <a:ext cx="35932" cy="33128"/>
            </a:xfrm>
            <a:custGeom>
              <a:avLst/>
              <a:gdLst/>
              <a:ahLst/>
              <a:cxnLst/>
              <a:rect l="l" t="t" r="r" b="b"/>
              <a:pathLst>
                <a:path w="769" h="709" extrusionOk="0">
                  <a:moveTo>
                    <a:pt x="389" y="0"/>
                  </a:moveTo>
                  <a:cubicBezTo>
                    <a:pt x="368" y="0"/>
                    <a:pt x="346" y="2"/>
                    <a:pt x="325" y="7"/>
                  </a:cubicBezTo>
                  <a:cubicBezTo>
                    <a:pt x="133" y="31"/>
                    <a:pt x="0" y="223"/>
                    <a:pt x="37" y="415"/>
                  </a:cubicBezTo>
                  <a:cubicBezTo>
                    <a:pt x="68" y="586"/>
                    <a:pt x="215" y="709"/>
                    <a:pt x="382" y="709"/>
                  </a:cubicBezTo>
                  <a:cubicBezTo>
                    <a:pt x="403" y="709"/>
                    <a:pt x="424" y="707"/>
                    <a:pt x="445" y="703"/>
                  </a:cubicBezTo>
                  <a:cubicBezTo>
                    <a:pt x="637" y="666"/>
                    <a:pt x="769" y="487"/>
                    <a:pt x="733" y="295"/>
                  </a:cubicBezTo>
                  <a:cubicBezTo>
                    <a:pt x="701" y="124"/>
                    <a:pt x="555" y="0"/>
                    <a:pt x="389" y="0"/>
                  </a:cubicBezTo>
                  <a:close/>
                </a:path>
              </a:pathLst>
            </a:custGeom>
            <a:solidFill>
              <a:srgbClr val="E87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38"/>
            <p:cNvSpPr/>
            <p:nvPr/>
          </p:nvSpPr>
          <p:spPr>
            <a:xfrm>
              <a:off x="6063124" y="1818166"/>
              <a:ext cx="35324" cy="33408"/>
            </a:xfrm>
            <a:custGeom>
              <a:avLst/>
              <a:gdLst/>
              <a:ahLst/>
              <a:cxnLst/>
              <a:rect l="l" t="t" r="r" b="b"/>
              <a:pathLst>
                <a:path w="756" h="715" extrusionOk="0">
                  <a:moveTo>
                    <a:pt x="369" y="0"/>
                  </a:moveTo>
                  <a:cubicBezTo>
                    <a:pt x="354" y="0"/>
                    <a:pt x="339" y="1"/>
                    <a:pt x="324" y="3"/>
                  </a:cubicBezTo>
                  <a:cubicBezTo>
                    <a:pt x="132" y="40"/>
                    <a:pt x="0" y="219"/>
                    <a:pt x="36" y="411"/>
                  </a:cubicBezTo>
                  <a:cubicBezTo>
                    <a:pt x="58" y="588"/>
                    <a:pt x="223" y="715"/>
                    <a:pt x="399" y="715"/>
                  </a:cubicBezTo>
                  <a:cubicBezTo>
                    <a:pt x="414" y="715"/>
                    <a:pt x="429" y="714"/>
                    <a:pt x="444" y="712"/>
                  </a:cubicBezTo>
                  <a:cubicBezTo>
                    <a:pt x="636" y="675"/>
                    <a:pt x="756" y="496"/>
                    <a:pt x="732" y="304"/>
                  </a:cubicBezTo>
                  <a:cubicBezTo>
                    <a:pt x="699" y="127"/>
                    <a:pt x="543" y="0"/>
                    <a:pt x="369" y="0"/>
                  </a:cubicBezTo>
                  <a:close/>
                </a:path>
              </a:pathLst>
            </a:custGeom>
            <a:solidFill>
              <a:srgbClr val="E87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8"/>
            <p:cNvSpPr/>
            <p:nvPr/>
          </p:nvSpPr>
          <p:spPr>
            <a:xfrm>
              <a:off x="6057517" y="1663509"/>
              <a:ext cx="218766" cy="200871"/>
            </a:xfrm>
            <a:custGeom>
              <a:avLst/>
              <a:gdLst/>
              <a:ahLst/>
              <a:cxnLst/>
              <a:rect l="l" t="t" r="r" b="b"/>
              <a:pathLst>
                <a:path w="4682" h="4299" extrusionOk="0">
                  <a:moveTo>
                    <a:pt x="2281" y="0"/>
                  </a:moveTo>
                  <a:lnTo>
                    <a:pt x="1476" y="216"/>
                  </a:lnTo>
                  <a:lnTo>
                    <a:pt x="816" y="528"/>
                  </a:lnTo>
                  <a:lnTo>
                    <a:pt x="216" y="1368"/>
                  </a:lnTo>
                  <a:lnTo>
                    <a:pt x="0" y="2077"/>
                  </a:lnTo>
                  <a:lnTo>
                    <a:pt x="108" y="2845"/>
                  </a:lnTo>
                  <a:cubicBezTo>
                    <a:pt x="108" y="2845"/>
                    <a:pt x="840" y="1621"/>
                    <a:pt x="1128" y="1045"/>
                  </a:cubicBezTo>
                  <a:cubicBezTo>
                    <a:pt x="1128" y="1045"/>
                    <a:pt x="2340" y="2701"/>
                    <a:pt x="3253" y="3374"/>
                  </a:cubicBezTo>
                  <a:cubicBezTo>
                    <a:pt x="3253" y="3374"/>
                    <a:pt x="3013" y="4273"/>
                    <a:pt x="3169" y="4297"/>
                  </a:cubicBezTo>
                  <a:cubicBezTo>
                    <a:pt x="3173" y="4298"/>
                    <a:pt x="3177" y="4298"/>
                    <a:pt x="3181" y="4298"/>
                  </a:cubicBezTo>
                  <a:cubicBezTo>
                    <a:pt x="3338" y="4298"/>
                    <a:pt x="3609" y="3830"/>
                    <a:pt x="3925" y="3398"/>
                  </a:cubicBezTo>
                  <a:cubicBezTo>
                    <a:pt x="4249" y="2965"/>
                    <a:pt x="4682" y="2581"/>
                    <a:pt x="4682" y="2581"/>
                  </a:cubicBezTo>
                  <a:lnTo>
                    <a:pt x="3805" y="504"/>
                  </a:lnTo>
                  <a:lnTo>
                    <a:pt x="3133" y="157"/>
                  </a:lnTo>
                  <a:lnTo>
                    <a:pt x="22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8"/>
            <p:cNvSpPr/>
            <p:nvPr/>
          </p:nvSpPr>
          <p:spPr>
            <a:xfrm>
              <a:off x="6026632" y="2028053"/>
              <a:ext cx="329271" cy="411928"/>
            </a:xfrm>
            <a:custGeom>
              <a:avLst/>
              <a:gdLst/>
              <a:ahLst/>
              <a:cxnLst/>
              <a:rect l="l" t="t" r="r" b="b"/>
              <a:pathLst>
                <a:path w="7047" h="8816" extrusionOk="0">
                  <a:moveTo>
                    <a:pt x="5895" y="0"/>
                  </a:moveTo>
                  <a:lnTo>
                    <a:pt x="3938" y="3289"/>
                  </a:lnTo>
                  <a:lnTo>
                    <a:pt x="1273" y="1117"/>
                  </a:lnTo>
                  <a:lnTo>
                    <a:pt x="1" y="2641"/>
                  </a:lnTo>
                  <a:lnTo>
                    <a:pt x="4766" y="8367"/>
                  </a:lnTo>
                  <a:cubicBezTo>
                    <a:pt x="5000" y="8652"/>
                    <a:pt x="5354" y="8816"/>
                    <a:pt x="5719" y="8816"/>
                  </a:cubicBezTo>
                  <a:cubicBezTo>
                    <a:pt x="5786" y="8816"/>
                    <a:pt x="5852" y="8810"/>
                    <a:pt x="5919" y="8799"/>
                  </a:cubicBezTo>
                  <a:cubicBezTo>
                    <a:pt x="6578" y="8691"/>
                    <a:pt x="7047" y="8091"/>
                    <a:pt x="6975" y="7418"/>
                  </a:cubicBezTo>
                  <a:cubicBezTo>
                    <a:pt x="6711" y="5102"/>
                    <a:pt x="6122" y="181"/>
                    <a:pt x="58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38"/>
            <p:cNvSpPr/>
            <p:nvPr/>
          </p:nvSpPr>
          <p:spPr>
            <a:xfrm>
              <a:off x="5926268" y="2136827"/>
              <a:ext cx="18503" cy="194142"/>
            </a:xfrm>
            <a:custGeom>
              <a:avLst/>
              <a:gdLst/>
              <a:ahLst/>
              <a:cxnLst/>
              <a:rect l="l" t="t" r="r" b="b"/>
              <a:pathLst>
                <a:path w="396" h="4155" extrusionOk="0">
                  <a:moveTo>
                    <a:pt x="72" y="1"/>
                  </a:moveTo>
                  <a:cubicBezTo>
                    <a:pt x="36" y="1"/>
                    <a:pt x="0" y="37"/>
                    <a:pt x="0" y="73"/>
                  </a:cubicBezTo>
                  <a:lnTo>
                    <a:pt x="252" y="4095"/>
                  </a:lnTo>
                  <a:cubicBezTo>
                    <a:pt x="252" y="4130"/>
                    <a:pt x="288" y="4154"/>
                    <a:pt x="324" y="4154"/>
                  </a:cubicBezTo>
                  <a:cubicBezTo>
                    <a:pt x="372" y="4154"/>
                    <a:pt x="396" y="4119"/>
                    <a:pt x="396" y="4082"/>
                  </a:cubicBezTo>
                  <a:lnTo>
                    <a:pt x="144" y="73"/>
                  </a:lnTo>
                  <a:cubicBezTo>
                    <a:pt x="144" y="25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8"/>
            <p:cNvSpPr/>
            <p:nvPr/>
          </p:nvSpPr>
          <p:spPr>
            <a:xfrm>
              <a:off x="6022707" y="2131781"/>
              <a:ext cx="185171" cy="233391"/>
            </a:xfrm>
            <a:custGeom>
              <a:avLst/>
              <a:gdLst/>
              <a:ahLst/>
              <a:cxnLst/>
              <a:rect l="l" t="t" r="r" b="b"/>
              <a:pathLst>
                <a:path w="3963" h="4995" extrusionOk="0">
                  <a:moveTo>
                    <a:pt x="81" y="0"/>
                  </a:moveTo>
                  <a:cubicBezTo>
                    <a:pt x="66" y="0"/>
                    <a:pt x="50" y="4"/>
                    <a:pt x="36" y="13"/>
                  </a:cubicBezTo>
                  <a:cubicBezTo>
                    <a:pt x="12" y="37"/>
                    <a:pt x="1" y="85"/>
                    <a:pt x="25" y="121"/>
                  </a:cubicBezTo>
                  <a:lnTo>
                    <a:pt x="3830" y="4958"/>
                  </a:lnTo>
                  <a:cubicBezTo>
                    <a:pt x="3842" y="4982"/>
                    <a:pt x="3854" y="4995"/>
                    <a:pt x="3878" y="4995"/>
                  </a:cubicBezTo>
                  <a:cubicBezTo>
                    <a:pt x="3890" y="4995"/>
                    <a:pt x="3914" y="4982"/>
                    <a:pt x="3926" y="4971"/>
                  </a:cubicBezTo>
                  <a:cubicBezTo>
                    <a:pt x="3950" y="4947"/>
                    <a:pt x="3962" y="4910"/>
                    <a:pt x="3938" y="4875"/>
                  </a:cubicBezTo>
                  <a:lnTo>
                    <a:pt x="145" y="25"/>
                  </a:lnTo>
                  <a:cubicBezTo>
                    <a:pt x="130" y="11"/>
                    <a:pt x="106" y="0"/>
                    <a:pt x="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8"/>
            <p:cNvSpPr/>
            <p:nvPr/>
          </p:nvSpPr>
          <p:spPr>
            <a:xfrm>
              <a:off x="6097888" y="2089028"/>
              <a:ext cx="163210" cy="153912"/>
            </a:xfrm>
            <a:custGeom>
              <a:avLst/>
              <a:gdLst/>
              <a:ahLst/>
              <a:cxnLst/>
              <a:rect l="l" t="t" r="r" b="b"/>
              <a:pathLst>
                <a:path w="3493" h="3294" extrusionOk="0">
                  <a:moveTo>
                    <a:pt x="72" y="1"/>
                  </a:moveTo>
                  <a:cubicBezTo>
                    <a:pt x="54" y="1"/>
                    <a:pt x="36" y="10"/>
                    <a:pt x="24" y="28"/>
                  </a:cubicBezTo>
                  <a:cubicBezTo>
                    <a:pt x="0" y="52"/>
                    <a:pt x="0" y="100"/>
                    <a:pt x="24" y="124"/>
                  </a:cubicBezTo>
                  <a:lnTo>
                    <a:pt x="3361" y="3269"/>
                  </a:lnTo>
                  <a:cubicBezTo>
                    <a:pt x="3385" y="3281"/>
                    <a:pt x="3397" y="3293"/>
                    <a:pt x="3421" y="3293"/>
                  </a:cubicBezTo>
                  <a:cubicBezTo>
                    <a:pt x="3433" y="3293"/>
                    <a:pt x="3457" y="3281"/>
                    <a:pt x="3469" y="3269"/>
                  </a:cubicBezTo>
                  <a:cubicBezTo>
                    <a:pt x="3493" y="3233"/>
                    <a:pt x="3493" y="3197"/>
                    <a:pt x="3469" y="3161"/>
                  </a:cubicBezTo>
                  <a:lnTo>
                    <a:pt x="120" y="28"/>
                  </a:lnTo>
                  <a:cubicBezTo>
                    <a:pt x="108" y="10"/>
                    <a:pt x="90" y="1"/>
                    <a:pt x="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8"/>
            <p:cNvSpPr/>
            <p:nvPr/>
          </p:nvSpPr>
          <p:spPr>
            <a:xfrm>
              <a:off x="5959349" y="2072721"/>
              <a:ext cx="63967" cy="268342"/>
            </a:xfrm>
            <a:custGeom>
              <a:avLst/>
              <a:gdLst/>
              <a:ahLst/>
              <a:cxnLst/>
              <a:rect l="l" t="t" r="r" b="b"/>
              <a:pathLst>
                <a:path w="1369" h="5743" extrusionOk="0">
                  <a:moveTo>
                    <a:pt x="1291" y="0"/>
                  </a:moveTo>
                  <a:cubicBezTo>
                    <a:pt x="1275" y="0"/>
                    <a:pt x="1259" y="6"/>
                    <a:pt x="1248" y="17"/>
                  </a:cubicBezTo>
                  <a:cubicBezTo>
                    <a:pt x="1200" y="65"/>
                    <a:pt x="205" y="989"/>
                    <a:pt x="96" y="1409"/>
                  </a:cubicBezTo>
                  <a:cubicBezTo>
                    <a:pt x="0" y="1805"/>
                    <a:pt x="637" y="2837"/>
                    <a:pt x="768" y="3029"/>
                  </a:cubicBezTo>
                  <a:lnTo>
                    <a:pt x="504" y="5659"/>
                  </a:lnTo>
                  <a:cubicBezTo>
                    <a:pt x="493" y="5694"/>
                    <a:pt x="528" y="5731"/>
                    <a:pt x="565" y="5742"/>
                  </a:cubicBezTo>
                  <a:cubicBezTo>
                    <a:pt x="600" y="5742"/>
                    <a:pt x="637" y="5707"/>
                    <a:pt x="637" y="5670"/>
                  </a:cubicBezTo>
                  <a:lnTo>
                    <a:pt x="912" y="3029"/>
                  </a:lnTo>
                  <a:lnTo>
                    <a:pt x="912" y="2994"/>
                  </a:lnTo>
                  <a:lnTo>
                    <a:pt x="901" y="2981"/>
                  </a:lnTo>
                  <a:cubicBezTo>
                    <a:pt x="696" y="2658"/>
                    <a:pt x="168" y="1746"/>
                    <a:pt x="240" y="1433"/>
                  </a:cubicBezTo>
                  <a:cubicBezTo>
                    <a:pt x="312" y="1121"/>
                    <a:pt x="1056" y="389"/>
                    <a:pt x="1344" y="125"/>
                  </a:cubicBezTo>
                  <a:cubicBezTo>
                    <a:pt x="1368" y="101"/>
                    <a:pt x="1368" y="53"/>
                    <a:pt x="1344" y="29"/>
                  </a:cubicBezTo>
                  <a:cubicBezTo>
                    <a:pt x="1331" y="9"/>
                    <a:pt x="1311" y="0"/>
                    <a:pt x="1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38"/>
            <p:cNvSpPr/>
            <p:nvPr/>
          </p:nvSpPr>
          <p:spPr>
            <a:xfrm>
              <a:off x="5813521" y="1979179"/>
              <a:ext cx="143072" cy="167276"/>
            </a:xfrm>
            <a:custGeom>
              <a:avLst/>
              <a:gdLst/>
              <a:ahLst/>
              <a:cxnLst/>
              <a:rect l="l" t="t" r="r" b="b"/>
              <a:pathLst>
                <a:path w="3062" h="3580" extrusionOk="0">
                  <a:moveTo>
                    <a:pt x="492" y="0"/>
                  </a:moveTo>
                  <a:cubicBezTo>
                    <a:pt x="488" y="0"/>
                    <a:pt x="484" y="1"/>
                    <a:pt x="480" y="2"/>
                  </a:cubicBezTo>
                  <a:cubicBezTo>
                    <a:pt x="360" y="51"/>
                    <a:pt x="456" y="1166"/>
                    <a:pt x="456" y="1166"/>
                  </a:cubicBezTo>
                  <a:cubicBezTo>
                    <a:pt x="456" y="1166"/>
                    <a:pt x="0" y="1478"/>
                    <a:pt x="349" y="1707"/>
                  </a:cubicBezTo>
                  <a:cubicBezTo>
                    <a:pt x="349" y="1707"/>
                    <a:pt x="61" y="1911"/>
                    <a:pt x="421" y="2211"/>
                  </a:cubicBezTo>
                  <a:cubicBezTo>
                    <a:pt x="480" y="2271"/>
                    <a:pt x="1081" y="3580"/>
                    <a:pt x="1081" y="3580"/>
                  </a:cubicBezTo>
                  <a:lnTo>
                    <a:pt x="2437" y="3255"/>
                  </a:lnTo>
                  <a:lnTo>
                    <a:pt x="2437" y="2451"/>
                  </a:lnTo>
                  <a:cubicBezTo>
                    <a:pt x="2437" y="2451"/>
                    <a:pt x="3062" y="2355"/>
                    <a:pt x="3038" y="2031"/>
                  </a:cubicBezTo>
                  <a:cubicBezTo>
                    <a:pt x="3033" y="1915"/>
                    <a:pt x="2846" y="1878"/>
                    <a:pt x="2613" y="1878"/>
                  </a:cubicBezTo>
                  <a:cubicBezTo>
                    <a:pt x="2219" y="1878"/>
                    <a:pt x="1693" y="1983"/>
                    <a:pt x="1693" y="1983"/>
                  </a:cubicBezTo>
                  <a:lnTo>
                    <a:pt x="768" y="675"/>
                  </a:lnTo>
                  <a:cubicBezTo>
                    <a:pt x="768" y="675"/>
                    <a:pt x="611" y="0"/>
                    <a:pt x="492" y="0"/>
                  </a:cubicBezTo>
                  <a:close/>
                </a:path>
              </a:pathLst>
            </a:custGeom>
            <a:solidFill>
              <a:srgbClr val="F3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8"/>
            <p:cNvSpPr/>
            <p:nvPr/>
          </p:nvSpPr>
          <p:spPr>
            <a:xfrm>
              <a:off x="6002522" y="2039827"/>
              <a:ext cx="81956" cy="82470"/>
            </a:xfrm>
            <a:custGeom>
              <a:avLst/>
              <a:gdLst/>
              <a:ahLst/>
              <a:cxnLst/>
              <a:rect l="l" t="t" r="r" b="b"/>
              <a:pathLst>
                <a:path w="1754" h="1765" extrusionOk="0">
                  <a:moveTo>
                    <a:pt x="1153" y="1"/>
                  </a:moveTo>
                  <a:lnTo>
                    <a:pt x="1" y="529"/>
                  </a:lnTo>
                  <a:lnTo>
                    <a:pt x="841" y="1765"/>
                  </a:lnTo>
                  <a:lnTo>
                    <a:pt x="1753" y="1249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rgbClr val="F3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8"/>
            <p:cNvSpPr/>
            <p:nvPr/>
          </p:nvSpPr>
          <p:spPr>
            <a:xfrm>
              <a:off x="5842677" y="1956518"/>
              <a:ext cx="219888" cy="133400"/>
            </a:xfrm>
            <a:custGeom>
              <a:avLst/>
              <a:gdLst/>
              <a:ahLst/>
              <a:cxnLst/>
              <a:rect l="l" t="t" r="r" b="b"/>
              <a:pathLst>
                <a:path w="4706" h="2855" extrusionOk="0">
                  <a:moveTo>
                    <a:pt x="4186" y="1"/>
                  </a:moveTo>
                  <a:cubicBezTo>
                    <a:pt x="4168" y="1"/>
                    <a:pt x="4149" y="3"/>
                    <a:pt x="4130" y="7"/>
                  </a:cubicBezTo>
                  <a:lnTo>
                    <a:pt x="264" y="643"/>
                  </a:lnTo>
                  <a:cubicBezTo>
                    <a:pt x="109" y="667"/>
                    <a:pt x="0" y="811"/>
                    <a:pt x="24" y="955"/>
                  </a:cubicBezTo>
                  <a:lnTo>
                    <a:pt x="216" y="2600"/>
                  </a:lnTo>
                  <a:cubicBezTo>
                    <a:pt x="238" y="2742"/>
                    <a:pt x="361" y="2855"/>
                    <a:pt x="501" y="2855"/>
                  </a:cubicBezTo>
                  <a:cubicBezTo>
                    <a:pt x="514" y="2855"/>
                    <a:pt x="528" y="2854"/>
                    <a:pt x="541" y="2852"/>
                  </a:cubicBezTo>
                  <a:lnTo>
                    <a:pt x="4454" y="2300"/>
                  </a:lnTo>
                  <a:cubicBezTo>
                    <a:pt x="4598" y="2276"/>
                    <a:pt x="4706" y="2131"/>
                    <a:pt x="4694" y="1976"/>
                  </a:cubicBezTo>
                  <a:lnTo>
                    <a:pt x="4454" y="247"/>
                  </a:lnTo>
                  <a:cubicBezTo>
                    <a:pt x="4433" y="110"/>
                    <a:pt x="4320" y="1"/>
                    <a:pt x="41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38"/>
            <p:cNvSpPr/>
            <p:nvPr/>
          </p:nvSpPr>
          <p:spPr>
            <a:xfrm>
              <a:off x="5837070" y="2033660"/>
              <a:ext cx="44389" cy="62658"/>
            </a:xfrm>
            <a:custGeom>
              <a:avLst/>
              <a:gdLst/>
              <a:ahLst/>
              <a:cxnLst/>
              <a:rect l="l" t="t" r="r" b="b"/>
              <a:pathLst>
                <a:path w="950" h="1341" extrusionOk="0">
                  <a:moveTo>
                    <a:pt x="72" y="0"/>
                  </a:moveTo>
                  <a:lnTo>
                    <a:pt x="0" y="1045"/>
                  </a:lnTo>
                  <a:cubicBezTo>
                    <a:pt x="0" y="1045"/>
                    <a:pt x="495" y="1340"/>
                    <a:pt x="744" y="1340"/>
                  </a:cubicBezTo>
                  <a:cubicBezTo>
                    <a:pt x="812" y="1340"/>
                    <a:pt x="862" y="1318"/>
                    <a:pt x="877" y="1261"/>
                  </a:cubicBezTo>
                  <a:cubicBezTo>
                    <a:pt x="949" y="985"/>
                    <a:pt x="517" y="745"/>
                    <a:pt x="517" y="745"/>
                  </a:cubicBezTo>
                  <a:lnTo>
                    <a:pt x="517" y="745"/>
                  </a:lnTo>
                  <a:cubicBezTo>
                    <a:pt x="517" y="745"/>
                    <a:pt x="709" y="814"/>
                    <a:pt x="837" y="814"/>
                  </a:cubicBezTo>
                  <a:cubicBezTo>
                    <a:pt x="901" y="814"/>
                    <a:pt x="949" y="797"/>
                    <a:pt x="949" y="745"/>
                  </a:cubicBezTo>
                  <a:cubicBezTo>
                    <a:pt x="949" y="589"/>
                    <a:pt x="456" y="120"/>
                    <a:pt x="72" y="0"/>
                  </a:cubicBezTo>
                  <a:close/>
                </a:path>
              </a:pathLst>
            </a:custGeom>
            <a:solidFill>
              <a:srgbClr val="F3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38"/>
            <p:cNvSpPr/>
            <p:nvPr/>
          </p:nvSpPr>
          <p:spPr>
            <a:xfrm>
              <a:off x="5856134" y="2000579"/>
              <a:ext cx="12990" cy="12943"/>
            </a:xfrm>
            <a:custGeom>
              <a:avLst/>
              <a:gdLst/>
              <a:ahLst/>
              <a:cxnLst/>
              <a:rect l="l" t="t" r="r" b="b"/>
              <a:pathLst>
                <a:path w="278" h="277" extrusionOk="0">
                  <a:moveTo>
                    <a:pt x="145" y="1"/>
                  </a:moveTo>
                  <a:cubicBezTo>
                    <a:pt x="61" y="1"/>
                    <a:pt x="0" y="60"/>
                    <a:pt x="0" y="132"/>
                  </a:cubicBezTo>
                  <a:cubicBezTo>
                    <a:pt x="0" y="217"/>
                    <a:pt x="61" y="276"/>
                    <a:pt x="145" y="276"/>
                  </a:cubicBezTo>
                  <a:cubicBezTo>
                    <a:pt x="217" y="276"/>
                    <a:pt x="277" y="217"/>
                    <a:pt x="277" y="132"/>
                  </a:cubicBezTo>
                  <a:cubicBezTo>
                    <a:pt x="277" y="60"/>
                    <a:pt x="217" y="1"/>
                    <a:pt x="1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38"/>
            <p:cNvSpPr/>
            <p:nvPr/>
          </p:nvSpPr>
          <p:spPr>
            <a:xfrm>
              <a:off x="6017101" y="1960162"/>
              <a:ext cx="71863" cy="147044"/>
            </a:xfrm>
            <a:custGeom>
              <a:avLst/>
              <a:gdLst/>
              <a:ahLst/>
              <a:cxnLst/>
              <a:rect l="l" t="t" r="r" b="b"/>
              <a:pathLst>
                <a:path w="1538" h="3147" extrusionOk="0">
                  <a:moveTo>
                    <a:pt x="906" y="0"/>
                  </a:moveTo>
                  <a:cubicBezTo>
                    <a:pt x="904" y="0"/>
                    <a:pt x="903" y="1"/>
                    <a:pt x="901" y="1"/>
                  </a:cubicBezTo>
                  <a:cubicBezTo>
                    <a:pt x="757" y="61"/>
                    <a:pt x="745" y="997"/>
                    <a:pt x="745" y="997"/>
                  </a:cubicBezTo>
                  <a:cubicBezTo>
                    <a:pt x="745" y="997"/>
                    <a:pt x="1" y="1477"/>
                    <a:pt x="12" y="1706"/>
                  </a:cubicBezTo>
                  <a:cubicBezTo>
                    <a:pt x="15" y="1758"/>
                    <a:pt x="46" y="1778"/>
                    <a:pt x="91" y="1778"/>
                  </a:cubicBezTo>
                  <a:cubicBezTo>
                    <a:pt x="230" y="1778"/>
                    <a:pt x="505" y="1586"/>
                    <a:pt x="505" y="1586"/>
                  </a:cubicBezTo>
                  <a:lnTo>
                    <a:pt x="505" y="1586"/>
                  </a:lnTo>
                  <a:cubicBezTo>
                    <a:pt x="505" y="1586"/>
                    <a:pt x="36" y="2006"/>
                    <a:pt x="132" y="2150"/>
                  </a:cubicBezTo>
                  <a:cubicBezTo>
                    <a:pt x="147" y="2174"/>
                    <a:pt x="173" y="2184"/>
                    <a:pt x="206" y="2184"/>
                  </a:cubicBezTo>
                  <a:cubicBezTo>
                    <a:pt x="364" y="2184"/>
                    <a:pt x="685" y="1946"/>
                    <a:pt x="685" y="1946"/>
                  </a:cubicBezTo>
                  <a:lnTo>
                    <a:pt x="685" y="1946"/>
                  </a:lnTo>
                  <a:cubicBezTo>
                    <a:pt x="685" y="1946"/>
                    <a:pt x="289" y="2414"/>
                    <a:pt x="373" y="2486"/>
                  </a:cubicBezTo>
                  <a:cubicBezTo>
                    <a:pt x="389" y="2502"/>
                    <a:pt x="415" y="2509"/>
                    <a:pt x="444" y="2509"/>
                  </a:cubicBezTo>
                  <a:cubicBezTo>
                    <a:pt x="543" y="2509"/>
                    <a:pt x="685" y="2438"/>
                    <a:pt x="685" y="2438"/>
                  </a:cubicBezTo>
                  <a:lnTo>
                    <a:pt x="889" y="3146"/>
                  </a:lnTo>
                  <a:lnTo>
                    <a:pt x="1441" y="2954"/>
                  </a:lnTo>
                  <a:cubicBezTo>
                    <a:pt x="1441" y="2954"/>
                    <a:pt x="1537" y="1861"/>
                    <a:pt x="1453" y="1730"/>
                  </a:cubicBezTo>
                  <a:cubicBezTo>
                    <a:pt x="1369" y="1586"/>
                    <a:pt x="1273" y="1621"/>
                    <a:pt x="1321" y="1370"/>
                  </a:cubicBezTo>
                  <a:cubicBezTo>
                    <a:pt x="1357" y="1117"/>
                    <a:pt x="1021" y="1226"/>
                    <a:pt x="1045" y="997"/>
                  </a:cubicBezTo>
                  <a:cubicBezTo>
                    <a:pt x="1068" y="775"/>
                    <a:pt x="989" y="0"/>
                    <a:pt x="906" y="0"/>
                  </a:cubicBezTo>
                  <a:close/>
                </a:path>
              </a:pathLst>
            </a:custGeom>
            <a:solidFill>
              <a:srgbClr val="F3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8"/>
            <p:cNvSpPr/>
            <p:nvPr/>
          </p:nvSpPr>
          <p:spPr>
            <a:xfrm>
              <a:off x="6060882" y="2174440"/>
              <a:ext cx="186760" cy="361231"/>
            </a:xfrm>
            <a:custGeom>
              <a:avLst/>
              <a:gdLst/>
              <a:ahLst/>
              <a:cxnLst/>
              <a:rect l="l" t="t" r="r" b="b"/>
              <a:pathLst>
                <a:path w="3997" h="7731" extrusionOk="0">
                  <a:moveTo>
                    <a:pt x="0" y="1"/>
                  </a:moveTo>
                  <a:lnTo>
                    <a:pt x="0" y="1"/>
                  </a:lnTo>
                  <a:cubicBezTo>
                    <a:pt x="1332" y="3973"/>
                    <a:pt x="3433" y="7731"/>
                    <a:pt x="3433" y="7731"/>
                  </a:cubicBezTo>
                  <a:lnTo>
                    <a:pt x="3997" y="7035"/>
                  </a:lnTo>
                  <a:cubicBezTo>
                    <a:pt x="3997" y="7035"/>
                    <a:pt x="2004" y="3482"/>
                    <a:pt x="1380" y="186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38"/>
            <p:cNvSpPr/>
            <p:nvPr/>
          </p:nvSpPr>
          <p:spPr>
            <a:xfrm>
              <a:off x="6207223" y="2471000"/>
              <a:ext cx="153725" cy="235260"/>
            </a:xfrm>
            <a:custGeom>
              <a:avLst/>
              <a:gdLst/>
              <a:ahLst/>
              <a:cxnLst/>
              <a:rect l="l" t="t" r="r" b="b"/>
              <a:pathLst>
                <a:path w="3290" h="5035" extrusionOk="0">
                  <a:moveTo>
                    <a:pt x="1053" y="1"/>
                  </a:moveTo>
                  <a:cubicBezTo>
                    <a:pt x="870" y="1"/>
                    <a:pt x="694" y="101"/>
                    <a:pt x="529" y="328"/>
                  </a:cubicBezTo>
                  <a:cubicBezTo>
                    <a:pt x="1" y="1072"/>
                    <a:pt x="301" y="1384"/>
                    <a:pt x="301" y="1384"/>
                  </a:cubicBezTo>
                  <a:cubicBezTo>
                    <a:pt x="301" y="1384"/>
                    <a:pt x="148" y="5034"/>
                    <a:pt x="1673" y="5034"/>
                  </a:cubicBezTo>
                  <a:cubicBezTo>
                    <a:pt x="1688" y="5034"/>
                    <a:pt x="1703" y="5034"/>
                    <a:pt x="1718" y="5033"/>
                  </a:cubicBezTo>
                  <a:cubicBezTo>
                    <a:pt x="3290" y="4948"/>
                    <a:pt x="3025" y="2260"/>
                    <a:pt x="2377" y="1227"/>
                  </a:cubicBezTo>
                  <a:cubicBezTo>
                    <a:pt x="1927" y="519"/>
                    <a:pt x="1471" y="1"/>
                    <a:pt x="10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38"/>
            <p:cNvSpPr/>
            <p:nvPr/>
          </p:nvSpPr>
          <p:spPr>
            <a:xfrm>
              <a:off x="6098402" y="1662154"/>
              <a:ext cx="150968" cy="98450"/>
            </a:xfrm>
            <a:custGeom>
              <a:avLst/>
              <a:gdLst/>
              <a:ahLst/>
              <a:cxnLst/>
              <a:rect l="l" t="t" r="r" b="b"/>
              <a:pathLst>
                <a:path w="3231" h="2107" extrusionOk="0">
                  <a:moveTo>
                    <a:pt x="1380" y="0"/>
                  </a:moveTo>
                  <a:cubicBezTo>
                    <a:pt x="863" y="0"/>
                    <a:pt x="338" y="210"/>
                    <a:pt x="1" y="594"/>
                  </a:cubicBezTo>
                  <a:cubicBezTo>
                    <a:pt x="303" y="430"/>
                    <a:pt x="652" y="346"/>
                    <a:pt x="1000" y="346"/>
                  </a:cubicBezTo>
                  <a:cubicBezTo>
                    <a:pt x="1315" y="346"/>
                    <a:pt x="1630" y="415"/>
                    <a:pt x="1910" y="557"/>
                  </a:cubicBezTo>
                  <a:cubicBezTo>
                    <a:pt x="2498" y="845"/>
                    <a:pt x="2930" y="1445"/>
                    <a:pt x="3026" y="2106"/>
                  </a:cubicBezTo>
                  <a:cubicBezTo>
                    <a:pt x="3230" y="1338"/>
                    <a:pt x="2870" y="557"/>
                    <a:pt x="2174" y="186"/>
                  </a:cubicBezTo>
                  <a:cubicBezTo>
                    <a:pt x="1932" y="60"/>
                    <a:pt x="1657" y="0"/>
                    <a:pt x="13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4" name="Google Shape;2824;p38"/>
          <p:cNvSpPr/>
          <p:nvPr/>
        </p:nvSpPr>
        <p:spPr>
          <a:xfrm>
            <a:off x="5666713" y="2352475"/>
            <a:ext cx="183300" cy="183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5" name="Google Shape;2825;p38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Bullying Infographics</a:t>
            </a:r>
            <a:endParaRPr/>
          </a:p>
        </p:txBody>
      </p:sp>
      <p:grpSp>
        <p:nvGrpSpPr>
          <p:cNvPr id="2826" name="Google Shape;2826;p38"/>
          <p:cNvGrpSpPr/>
          <p:nvPr/>
        </p:nvGrpSpPr>
        <p:grpSpPr>
          <a:xfrm>
            <a:off x="413331" y="1295550"/>
            <a:ext cx="1771199" cy="1268703"/>
            <a:chOff x="413331" y="1295550"/>
            <a:chExt cx="1771199" cy="1268703"/>
          </a:xfrm>
        </p:grpSpPr>
        <p:grpSp>
          <p:nvGrpSpPr>
            <p:cNvPr id="2827" name="Google Shape;2827;p38"/>
            <p:cNvGrpSpPr/>
            <p:nvPr/>
          </p:nvGrpSpPr>
          <p:grpSpPr>
            <a:xfrm>
              <a:off x="413334" y="1632570"/>
              <a:ext cx="1771196" cy="931683"/>
              <a:chOff x="2862475" y="4524655"/>
              <a:chExt cx="2027700" cy="1048720"/>
            </a:xfrm>
          </p:grpSpPr>
          <p:sp>
            <p:nvSpPr>
              <p:cNvPr id="2828" name="Google Shape;2828;p38"/>
              <p:cNvSpPr txBox="1"/>
              <p:nvPr/>
            </p:nvSpPr>
            <p:spPr>
              <a:xfrm>
                <a:off x="2862475" y="4524655"/>
                <a:ext cx="2027700" cy="55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829" name="Google Shape;2829;p38"/>
              <p:cNvSpPr txBox="1"/>
              <p:nvPr/>
            </p:nvSpPr>
            <p:spPr>
              <a:xfrm>
                <a:off x="2862475" y="4949675"/>
                <a:ext cx="2027700" cy="62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Venus is the second planet from the Sun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830" name="Google Shape;2830;p38"/>
            <p:cNvSpPr txBox="1"/>
            <p:nvPr/>
          </p:nvSpPr>
          <p:spPr>
            <a:xfrm>
              <a:off x="413331" y="1295550"/>
              <a:ext cx="6378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2000" b="1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831" name="Google Shape;2831;p38"/>
          <p:cNvGrpSpPr/>
          <p:nvPr/>
        </p:nvGrpSpPr>
        <p:grpSpPr>
          <a:xfrm>
            <a:off x="413331" y="3289150"/>
            <a:ext cx="1771199" cy="1264701"/>
            <a:chOff x="413331" y="3289150"/>
            <a:chExt cx="1771199" cy="1264701"/>
          </a:xfrm>
        </p:grpSpPr>
        <p:grpSp>
          <p:nvGrpSpPr>
            <p:cNvPr id="2832" name="Google Shape;2832;p38"/>
            <p:cNvGrpSpPr/>
            <p:nvPr/>
          </p:nvGrpSpPr>
          <p:grpSpPr>
            <a:xfrm>
              <a:off x="413334" y="3622168"/>
              <a:ext cx="1771196" cy="931683"/>
              <a:chOff x="2862475" y="4524655"/>
              <a:chExt cx="2027700" cy="1048720"/>
            </a:xfrm>
          </p:grpSpPr>
          <p:sp>
            <p:nvSpPr>
              <p:cNvPr id="2833" name="Google Shape;2833;p38"/>
              <p:cNvSpPr txBox="1"/>
              <p:nvPr/>
            </p:nvSpPr>
            <p:spPr>
              <a:xfrm>
                <a:off x="2862475" y="4524655"/>
                <a:ext cx="2027700" cy="55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834" name="Google Shape;2834;p38"/>
              <p:cNvSpPr txBox="1"/>
              <p:nvPr/>
            </p:nvSpPr>
            <p:spPr>
              <a:xfrm>
                <a:off x="2862475" y="4949675"/>
                <a:ext cx="2027700" cy="62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835" name="Google Shape;2835;p38"/>
            <p:cNvSpPr txBox="1"/>
            <p:nvPr/>
          </p:nvSpPr>
          <p:spPr>
            <a:xfrm>
              <a:off x="413331" y="3289150"/>
              <a:ext cx="6378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0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836" name="Google Shape;2836;p38"/>
          <p:cNvGrpSpPr/>
          <p:nvPr/>
        </p:nvGrpSpPr>
        <p:grpSpPr>
          <a:xfrm>
            <a:off x="6936029" y="1295550"/>
            <a:ext cx="1771196" cy="1268703"/>
            <a:chOff x="6936029" y="1295550"/>
            <a:chExt cx="1771196" cy="1268703"/>
          </a:xfrm>
        </p:grpSpPr>
        <p:grpSp>
          <p:nvGrpSpPr>
            <p:cNvPr id="2837" name="Google Shape;2837;p38"/>
            <p:cNvGrpSpPr/>
            <p:nvPr/>
          </p:nvGrpSpPr>
          <p:grpSpPr>
            <a:xfrm>
              <a:off x="6936029" y="1632570"/>
              <a:ext cx="1771196" cy="931683"/>
              <a:chOff x="2862475" y="4524655"/>
              <a:chExt cx="2027700" cy="1048720"/>
            </a:xfrm>
          </p:grpSpPr>
          <p:sp>
            <p:nvSpPr>
              <p:cNvPr id="2838" name="Google Shape;2838;p38"/>
              <p:cNvSpPr txBox="1"/>
              <p:nvPr/>
            </p:nvSpPr>
            <p:spPr>
              <a:xfrm>
                <a:off x="2862475" y="4524655"/>
                <a:ext cx="2027700" cy="55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839" name="Google Shape;2839;p38"/>
              <p:cNvSpPr txBox="1"/>
              <p:nvPr/>
            </p:nvSpPr>
            <p:spPr>
              <a:xfrm>
                <a:off x="2862475" y="4949675"/>
                <a:ext cx="2027700" cy="62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It’s a gas giant and the biggest planet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840" name="Google Shape;2840;p38"/>
            <p:cNvSpPr txBox="1"/>
            <p:nvPr/>
          </p:nvSpPr>
          <p:spPr>
            <a:xfrm>
              <a:off x="8069423" y="1295550"/>
              <a:ext cx="6378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20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841" name="Google Shape;2841;p38"/>
          <p:cNvGrpSpPr/>
          <p:nvPr/>
        </p:nvGrpSpPr>
        <p:grpSpPr>
          <a:xfrm>
            <a:off x="6936029" y="3289150"/>
            <a:ext cx="1772169" cy="1264701"/>
            <a:chOff x="6936029" y="3289150"/>
            <a:chExt cx="1772169" cy="1264701"/>
          </a:xfrm>
        </p:grpSpPr>
        <p:grpSp>
          <p:nvGrpSpPr>
            <p:cNvPr id="2842" name="Google Shape;2842;p38"/>
            <p:cNvGrpSpPr/>
            <p:nvPr/>
          </p:nvGrpSpPr>
          <p:grpSpPr>
            <a:xfrm>
              <a:off x="6936029" y="3622168"/>
              <a:ext cx="1771196" cy="931683"/>
              <a:chOff x="2862475" y="4524655"/>
              <a:chExt cx="2027700" cy="1048720"/>
            </a:xfrm>
          </p:grpSpPr>
          <p:sp>
            <p:nvSpPr>
              <p:cNvPr id="2843" name="Google Shape;2843;p38"/>
              <p:cNvSpPr txBox="1"/>
              <p:nvPr/>
            </p:nvSpPr>
            <p:spPr>
              <a:xfrm>
                <a:off x="2862475" y="4524655"/>
                <a:ext cx="2027700" cy="55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Neptune</a:t>
                </a:r>
                <a:endParaRPr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844" name="Google Shape;2844;p38"/>
              <p:cNvSpPr txBox="1"/>
              <p:nvPr/>
            </p:nvSpPr>
            <p:spPr>
              <a:xfrm>
                <a:off x="2862475" y="4949675"/>
                <a:ext cx="2027700" cy="62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It’s the farthest planet from the Sun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845" name="Google Shape;2845;p38"/>
            <p:cNvSpPr txBox="1"/>
            <p:nvPr/>
          </p:nvSpPr>
          <p:spPr>
            <a:xfrm>
              <a:off x="8070398" y="3289150"/>
              <a:ext cx="6378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20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846" name="Google Shape;2846;p38"/>
          <p:cNvSpPr/>
          <p:nvPr/>
        </p:nvSpPr>
        <p:spPr>
          <a:xfrm>
            <a:off x="5266702" y="3610796"/>
            <a:ext cx="151482" cy="200824"/>
          </a:xfrm>
          <a:custGeom>
            <a:avLst/>
            <a:gdLst/>
            <a:ahLst/>
            <a:cxnLst/>
            <a:rect l="l" t="t" r="r" b="b"/>
            <a:pathLst>
              <a:path w="3242" h="4298" extrusionOk="0">
                <a:moveTo>
                  <a:pt x="372" y="0"/>
                </a:moveTo>
                <a:lnTo>
                  <a:pt x="0" y="120"/>
                </a:lnTo>
                <a:lnTo>
                  <a:pt x="2977" y="4297"/>
                </a:lnTo>
                <a:lnTo>
                  <a:pt x="3241" y="4177"/>
                </a:lnTo>
                <a:lnTo>
                  <a:pt x="3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7" name="Google Shape;2847;p38"/>
          <p:cNvSpPr/>
          <p:nvPr/>
        </p:nvSpPr>
        <p:spPr>
          <a:xfrm>
            <a:off x="5209409" y="2164737"/>
            <a:ext cx="394312" cy="425431"/>
          </a:xfrm>
          <a:custGeom>
            <a:avLst/>
            <a:gdLst/>
            <a:ahLst/>
            <a:cxnLst/>
            <a:rect l="l" t="t" r="r" b="b"/>
            <a:pathLst>
              <a:path w="8439" h="9105" extrusionOk="0">
                <a:moveTo>
                  <a:pt x="4240" y="1"/>
                </a:moveTo>
                <a:cubicBezTo>
                  <a:pt x="3560" y="1"/>
                  <a:pt x="2882" y="197"/>
                  <a:pt x="2269" y="607"/>
                </a:cubicBezTo>
                <a:lnTo>
                  <a:pt x="3253" y="2552"/>
                </a:lnTo>
                <a:cubicBezTo>
                  <a:pt x="3604" y="2316"/>
                  <a:pt x="3977" y="2161"/>
                  <a:pt x="4355" y="2161"/>
                </a:cubicBezTo>
                <a:cubicBezTo>
                  <a:pt x="4611" y="2161"/>
                  <a:pt x="4869" y="2232"/>
                  <a:pt x="5125" y="2396"/>
                </a:cubicBezTo>
                <a:cubicBezTo>
                  <a:pt x="5702" y="2780"/>
                  <a:pt x="5798" y="3213"/>
                  <a:pt x="5534" y="3608"/>
                </a:cubicBezTo>
                <a:cubicBezTo>
                  <a:pt x="4874" y="4616"/>
                  <a:pt x="2701" y="3933"/>
                  <a:pt x="1825" y="5277"/>
                </a:cubicBezTo>
                <a:lnTo>
                  <a:pt x="3661" y="6477"/>
                </a:lnTo>
                <a:cubicBezTo>
                  <a:pt x="4178" y="5685"/>
                  <a:pt x="6350" y="6357"/>
                  <a:pt x="7467" y="4653"/>
                </a:cubicBezTo>
                <a:cubicBezTo>
                  <a:pt x="8438" y="3165"/>
                  <a:pt x="7659" y="1508"/>
                  <a:pt x="6362" y="655"/>
                </a:cubicBezTo>
                <a:cubicBezTo>
                  <a:pt x="5703" y="227"/>
                  <a:pt x="4970" y="1"/>
                  <a:pt x="4240" y="1"/>
                </a:cubicBezTo>
                <a:close/>
                <a:moveTo>
                  <a:pt x="1484" y="6511"/>
                </a:moveTo>
                <a:cubicBezTo>
                  <a:pt x="1058" y="6511"/>
                  <a:pt x="636" y="6715"/>
                  <a:pt x="385" y="7089"/>
                </a:cubicBezTo>
                <a:cubicBezTo>
                  <a:pt x="1" y="7689"/>
                  <a:pt x="169" y="8506"/>
                  <a:pt x="769" y="8890"/>
                </a:cubicBezTo>
                <a:cubicBezTo>
                  <a:pt x="984" y="9035"/>
                  <a:pt x="1231" y="9105"/>
                  <a:pt x="1476" y="9105"/>
                </a:cubicBezTo>
                <a:cubicBezTo>
                  <a:pt x="1899" y="9105"/>
                  <a:pt x="2318" y="8898"/>
                  <a:pt x="2569" y="8518"/>
                </a:cubicBezTo>
                <a:cubicBezTo>
                  <a:pt x="2953" y="7918"/>
                  <a:pt x="2785" y="7113"/>
                  <a:pt x="2185" y="6718"/>
                </a:cubicBezTo>
                <a:cubicBezTo>
                  <a:pt x="1971" y="6578"/>
                  <a:pt x="1727" y="6511"/>
                  <a:pt x="1484" y="65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8" name="Google Shape;2848;p38"/>
          <p:cNvSpPr/>
          <p:nvPr/>
        </p:nvSpPr>
        <p:spPr>
          <a:xfrm>
            <a:off x="4312116" y="2249059"/>
            <a:ext cx="88077" cy="125270"/>
          </a:xfrm>
          <a:custGeom>
            <a:avLst/>
            <a:gdLst/>
            <a:ahLst/>
            <a:cxnLst/>
            <a:rect l="l" t="t" r="r" b="b"/>
            <a:pathLst>
              <a:path w="1885" h="2681" extrusionOk="0">
                <a:moveTo>
                  <a:pt x="950" y="1"/>
                </a:moveTo>
                <a:cubicBezTo>
                  <a:pt x="724" y="1"/>
                  <a:pt x="526" y="21"/>
                  <a:pt x="481" y="72"/>
                </a:cubicBezTo>
                <a:cubicBezTo>
                  <a:pt x="372" y="180"/>
                  <a:pt x="732" y="432"/>
                  <a:pt x="732" y="432"/>
                </a:cubicBezTo>
                <a:cubicBezTo>
                  <a:pt x="732" y="432"/>
                  <a:pt x="433" y="468"/>
                  <a:pt x="300" y="600"/>
                </a:cubicBezTo>
                <a:cubicBezTo>
                  <a:pt x="156" y="732"/>
                  <a:pt x="577" y="1032"/>
                  <a:pt x="577" y="1032"/>
                </a:cubicBezTo>
                <a:cubicBezTo>
                  <a:pt x="577" y="1032"/>
                  <a:pt x="241" y="1140"/>
                  <a:pt x="132" y="1285"/>
                </a:cubicBezTo>
                <a:cubicBezTo>
                  <a:pt x="36" y="1416"/>
                  <a:pt x="564" y="1549"/>
                  <a:pt x="564" y="1549"/>
                </a:cubicBezTo>
                <a:cubicBezTo>
                  <a:pt x="564" y="1549"/>
                  <a:pt x="84" y="1704"/>
                  <a:pt x="48" y="1885"/>
                </a:cubicBezTo>
                <a:cubicBezTo>
                  <a:pt x="0" y="2101"/>
                  <a:pt x="372" y="2208"/>
                  <a:pt x="372" y="2208"/>
                </a:cubicBezTo>
                <a:cubicBezTo>
                  <a:pt x="372" y="2208"/>
                  <a:pt x="313" y="2437"/>
                  <a:pt x="577" y="2605"/>
                </a:cubicBezTo>
                <a:cubicBezTo>
                  <a:pt x="664" y="2657"/>
                  <a:pt x="758" y="2681"/>
                  <a:pt x="850" y="2681"/>
                </a:cubicBezTo>
                <a:cubicBezTo>
                  <a:pt x="1098" y="2681"/>
                  <a:pt x="1334" y="2507"/>
                  <a:pt x="1404" y="2245"/>
                </a:cubicBezTo>
                <a:lnTo>
                  <a:pt x="1692" y="1092"/>
                </a:lnTo>
                <a:cubicBezTo>
                  <a:pt x="1692" y="1092"/>
                  <a:pt x="1885" y="192"/>
                  <a:pt x="1716" y="96"/>
                </a:cubicBezTo>
                <a:cubicBezTo>
                  <a:pt x="1626" y="40"/>
                  <a:pt x="1261" y="1"/>
                  <a:pt x="950" y="1"/>
                </a:cubicBezTo>
                <a:close/>
              </a:path>
            </a:pathLst>
          </a:custGeom>
          <a:solidFill>
            <a:srgbClr val="F39E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49" name="Google Shape;2849;p38"/>
          <p:cNvCxnSpPr>
            <a:stCxn id="2830" idx="3"/>
          </p:cNvCxnSpPr>
          <p:nvPr/>
        </p:nvCxnSpPr>
        <p:spPr>
          <a:xfrm>
            <a:off x="1051131" y="1541850"/>
            <a:ext cx="2631900" cy="3594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850" name="Google Shape;2850;p38"/>
          <p:cNvSpPr/>
          <p:nvPr/>
        </p:nvSpPr>
        <p:spPr>
          <a:xfrm>
            <a:off x="2624613" y="2902763"/>
            <a:ext cx="183300" cy="183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51" name="Google Shape;2851;p38"/>
          <p:cNvCxnSpPr>
            <a:stCxn id="2833" idx="0"/>
            <a:endCxn id="2850" idx="4"/>
          </p:cNvCxnSpPr>
          <p:nvPr/>
        </p:nvCxnSpPr>
        <p:spPr>
          <a:xfrm rot="-5400000">
            <a:off x="1739482" y="2645518"/>
            <a:ext cx="536100" cy="14172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852" name="Google Shape;2852;p38"/>
          <p:cNvSpPr/>
          <p:nvPr/>
        </p:nvSpPr>
        <p:spPr>
          <a:xfrm>
            <a:off x="5026100" y="2810963"/>
            <a:ext cx="183300" cy="183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53" name="Google Shape;2853;p38"/>
          <p:cNvCxnSpPr>
            <a:stCxn id="2840" idx="1"/>
            <a:endCxn id="2852" idx="6"/>
          </p:cNvCxnSpPr>
          <p:nvPr/>
        </p:nvCxnSpPr>
        <p:spPr>
          <a:xfrm flipH="1">
            <a:off x="5209523" y="1541850"/>
            <a:ext cx="2859900" cy="1360800"/>
          </a:xfrm>
          <a:prstGeom prst="curvedConnector3">
            <a:avLst>
              <a:gd name="adj1" fmla="val 50002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54" name="Google Shape;2854;p38"/>
          <p:cNvCxnSpPr>
            <a:stCxn id="2845" idx="1"/>
            <a:endCxn id="2855" idx="6"/>
          </p:cNvCxnSpPr>
          <p:nvPr/>
        </p:nvCxnSpPr>
        <p:spPr>
          <a:xfrm flipH="1">
            <a:off x="6033398" y="3535450"/>
            <a:ext cx="2037000" cy="491400"/>
          </a:xfrm>
          <a:prstGeom prst="curvedConnector3">
            <a:avLst>
              <a:gd name="adj1" fmla="val 50002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855" name="Google Shape;2855;p38"/>
          <p:cNvSpPr/>
          <p:nvPr/>
        </p:nvSpPr>
        <p:spPr>
          <a:xfrm>
            <a:off x="5850025" y="3935188"/>
            <a:ext cx="183300" cy="183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0" name="Google Shape;2860;p39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Bullying Infographics</a:t>
            </a:r>
            <a:endParaRPr/>
          </a:p>
        </p:txBody>
      </p:sp>
      <p:sp>
        <p:nvSpPr>
          <p:cNvPr id="2861" name="Google Shape;2861;p39"/>
          <p:cNvSpPr txBox="1"/>
          <p:nvPr/>
        </p:nvSpPr>
        <p:spPr>
          <a:xfrm>
            <a:off x="413326" y="1714870"/>
            <a:ext cx="2180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Boys</a:t>
            </a:r>
            <a:endParaRPr sz="20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62" name="Google Shape;2862;p39"/>
          <p:cNvSpPr txBox="1"/>
          <p:nvPr/>
        </p:nvSpPr>
        <p:spPr>
          <a:xfrm>
            <a:off x="3952872" y="3453475"/>
            <a:ext cx="167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Suffered bullying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3" name="Google Shape;2863;p39"/>
          <p:cNvSpPr txBox="1"/>
          <p:nvPr/>
        </p:nvSpPr>
        <p:spPr>
          <a:xfrm>
            <a:off x="3952864" y="3840125"/>
            <a:ext cx="167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Did not suffer bullying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4" name="Google Shape;2864;p39"/>
          <p:cNvSpPr txBox="1"/>
          <p:nvPr/>
        </p:nvSpPr>
        <p:spPr>
          <a:xfrm>
            <a:off x="6549878" y="1714865"/>
            <a:ext cx="2180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Girls</a:t>
            </a:r>
            <a:endParaRPr sz="20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65" name="Google Shape;2865;p39"/>
          <p:cNvSpPr/>
          <p:nvPr/>
        </p:nvSpPr>
        <p:spPr>
          <a:xfrm>
            <a:off x="3513830" y="3506680"/>
            <a:ext cx="286641" cy="262895"/>
          </a:xfrm>
          <a:custGeom>
            <a:avLst/>
            <a:gdLst/>
            <a:ahLst/>
            <a:cxnLst/>
            <a:rect l="l" t="t" r="r" b="b"/>
            <a:pathLst>
              <a:path w="22517" h="17256" extrusionOk="0">
                <a:moveTo>
                  <a:pt x="12675" y="1"/>
                </a:moveTo>
                <a:cubicBezTo>
                  <a:pt x="9050" y="1"/>
                  <a:pt x="6823" y="1438"/>
                  <a:pt x="6823" y="1438"/>
                </a:cubicBezTo>
                <a:cubicBezTo>
                  <a:pt x="2971" y="3081"/>
                  <a:pt x="1" y="11504"/>
                  <a:pt x="6149" y="15280"/>
                </a:cubicBezTo>
                <a:cubicBezTo>
                  <a:pt x="8413" y="16673"/>
                  <a:pt x="10624" y="17255"/>
                  <a:pt x="12651" y="17255"/>
                </a:cubicBezTo>
                <a:cubicBezTo>
                  <a:pt x="18300" y="17255"/>
                  <a:pt x="22517" y="12735"/>
                  <a:pt x="22461" y="8675"/>
                </a:cubicBezTo>
                <a:cubicBezTo>
                  <a:pt x="22406" y="4724"/>
                  <a:pt x="18935" y="644"/>
                  <a:pt x="14332" y="100"/>
                </a:cubicBezTo>
                <a:cubicBezTo>
                  <a:pt x="13752" y="31"/>
                  <a:pt x="13199" y="1"/>
                  <a:pt x="126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6" name="Google Shape;2866;p39"/>
          <p:cNvSpPr/>
          <p:nvPr/>
        </p:nvSpPr>
        <p:spPr>
          <a:xfrm>
            <a:off x="3513817" y="3893330"/>
            <a:ext cx="286641" cy="262895"/>
          </a:xfrm>
          <a:custGeom>
            <a:avLst/>
            <a:gdLst/>
            <a:ahLst/>
            <a:cxnLst/>
            <a:rect l="l" t="t" r="r" b="b"/>
            <a:pathLst>
              <a:path w="22517" h="17256" extrusionOk="0">
                <a:moveTo>
                  <a:pt x="12675" y="1"/>
                </a:moveTo>
                <a:cubicBezTo>
                  <a:pt x="9050" y="1"/>
                  <a:pt x="6823" y="1438"/>
                  <a:pt x="6823" y="1438"/>
                </a:cubicBezTo>
                <a:cubicBezTo>
                  <a:pt x="2971" y="3081"/>
                  <a:pt x="1" y="11504"/>
                  <a:pt x="6149" y="15280"/>
                </a:cubicBezTo>
                <a:cubicBezTo>
                  <a:pt x="8413" y="16673"/>
                  <a:pt x="10624" y="17255"/>
                  <a:pt x="12651" y="17255"/>
                </a:cubicBezTo>
                <a:cubicBezTo>
                  <a:pt x="18300" y="17255"/>
                  <a:pt x="22517" y="12735"/>
                  <a:pt x="22461" y="8675"/>
                </a:cubicBezTo>
                <a:cubicBezTo>
                  <a:pt x="22406" y="4724"/>
                  <a:pt x="18935" y="644"/>
                  <a:pt x="14332" y="100"/>
                </a:cubicBezTo>
                <a:cubicBezTo>
                  <a:pt x="13752" y="31"/>
                  <a:pt x="13199" y="1"/>
                  <a:pt x="1267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7" name="Google Shape;2867;p39"/>
          <p:cNvSpPr/>
          <p:nvPr/>
        </p:nvSpPr>
        <p:spPr>
          <a:xfrm>
            <a:off x="2800300" y="1346788"/>
            <a:ext cx="1548300" cy="1548300"/>
          </a:xfrm>
          <a:prstGeom prst="donut">
            <a:avLst>
              <a:gd name="adj" fmla="val 25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8" name="Google Shape;2868;p39"/>
          <p:cNvSpPr/>
          <p:nvPr/>
        </p:nvSpPr>
        <p:spPr>
          <a:xfrm>
            <a:off x="2800300" y="1346788"/>
            <a:ext cx="1548300" cy="1548300"/>
          </a:xfrm>
          <a:prstGeom prst="blockArc">
            <a:avLst>
              <a:gd name="adj1" fmla="val 16216461"/>
              <a:gd name="adj2" fmla="val 0"/>
              <a:gd name="adj3" fmla="val 25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9" name="Google Shape;2869;p39"/>
          <p:cNvSpPr txBox="1"/>
          <p:nvPr/>
        </p:nvSpPr>
        <p:spPr>
          <a:xfrm>
            <a:off x="413329" y="1339263"/>
            <a:ext cx="21804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25%</a:t>
            </a:r>
            <a:endParaRPr sz="20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70" name="Google Shape;2870;p39"/>
          <p:cNvSpPr/>
          <p:nvPr/>
        </p:nvSpPr>
        <p:spPr>
          <a:xfrm>
            <a:off x="4795400" y="1346788"/>
            <a:ext cx="1548300" cy="1548300"/>
          </a:xfrm>
          <a:prstGeom prst="donut">
            <a:avLst>
              <a:gd name="adj" fmla="val 25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1" name="Google Shape;2871;p39"/>
          <p:cNvSpPr/>
          <p:nvPr/>
        </p:nvSpPr>
        <p:spPr>
          <a:xfrm>
            <a:off x="4795400" y="1346788"/>
            <a:ext cx="1548300" cy="1548300"/>
          </a:xfrm>
          <a:prstGeom prst="blockArc">
            <a:avLst>
              <a:gd name="adj1" fmla="val 16216461"/>
              <a:gd name="adj2" fmla="val 10836145"/>
              <a:gd name="adj3" fmla="val 2504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2" name="Google Shape;2872;p39"/>
          <p:cNvSpPr txBox="1"/>
          <p:nvPr/>
        </p:nvSpPr>
        <p:spPr>
          <a:xfrm>
            <a:off x="6549875" y="1339263"/>
            <a:ext cx="21804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75%</a:t>
            </a:r>
            <a:endParaRPr sz="20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873" name="Google Shape;2873;p39"/>
          <p:cNvGrpSpPr/>
          <p:nvPr/>
        </p:nvGrpSpPr>
        <p:grpSpPr>
          <a:xfrm>
            <a:off x="3429678" y="1938465"/>
            <a:ext cx="289546" cy="364974"/>
            <a:chOff x="7153891" y="1513402"/>
            <a:chExt cx="289546" cy="364974"/>
          </a:xfrm>
        </p:grpSpPr>
        <p:sp>
          <p:nvSpPr>
            <p:cNvPr id="2874" name="Google Shape;2874;p39"/>
            <p:cNvSpPr/>
            <p:nvPr/>
          </p:nvSpPr>
          <p:spPr>
            <a:xfrm>
              <a:off x="7159213" y="1761027"/>
              <a:ext cx="278797" cy="112080"/>
            </a:xfrm>
            <a:custGeom>
              <a:avLst/>
              <a:gdLst/>
              <a:ahLst/>
              <a:cxnLst/>
              <a:rect l="l" t="t" r="r" b="b"/>
              <a:pathLst>
                <a:path w="10634" h="4275" extrusionOk="0">
                  <a:moveTo>
                    <a:pt x="3227" y="0"/>
                  </a:moveTo>
                  <a:lnTo>
                    <a:pt x="953" y="670"/>
                  </a:lnTo>
                  <a:cubicBezTo>
                    <a:pt x="388" y="833"/>
                    <a:pt x="0" y="1355"/>
                    <a:pt x="0" y="1945"/>
                  </a:cubicBezTo>
                  <a:lnTo>
                    <a:pt x="0" y="4274"/>
                  </a:lnTo>
                  <a:lnTo>
                    <a:pt x="10634" y="4274"/>
                  </a:lnTo>
                  <a:lnTo>
                    <a:pt x="10634" y="1945"/>
                  </a:lnTo>
                  <a:cubicBezTo>
                    <a:pt x="10634" y="1355"/>
                    <a:pt x="10246" y="837"/>
                    <a:pt x="9681" y="670"/>
                  </a:cubicBezTo>
                  <a:lnTo>
                    <a:pt x="7407" y="0"/>
                  </a:lnTo>
                  <a:lnTo>
                    <a:pt x="5687" y="1145"/>
                  </a:lnTo>
                  <a:cubicBezTo>
                    <a:pt x="5574" y="1221"/>
                    <a:pt x="5446" y="1259"/>
                    <a:pt x="5317" y="1259"/>
                  </a:cubicBezTo>
                  <a:cubicBezTo>
                    <a:pt x="5189" y="1259"/>
                    <a:pt x="5060" y="1221"/>
                    <a:pt x="4948" y="1145"/>
                  </a:cubicBezTo>
                  <a:lnTo>
                    <a:pt x="32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9"/>
            <p:cNvSpPr/>
            <p:nvPr/>
          </p:nvSpPr>
          <p:spPr>
            <a:xfrm>
              <a:off x="7199850" y="1710427"/>
              <a:ext cx="197523" cy="104555"/>
            </a:xfrm>
            <a:custGeom>
              <a:avLst/>
              <a:gdLst/>
              <a:ahLst/>
              <a:cxnLst/>
              <a:rect l="l" t="t" r="r" b="b"/>
              <a:pathLst>
                <a:path w="7534" h="3988" extrusionOk="0">
                  <a:moveTo>
                    <a:pt x="1330" y="0"/>
                  </a:moveTo>
                  <a:cubicBezTo>
                    <a:pt x="598" y="0"/>
                    <a:pt x="1" y="594"/>
                    <a:pt x="1" y="1329"/>
                  </a:cubicBezTo>
                  <a:cubicBezTo>
                    <a:pt x="1" y="2796"/>
                    <a:pt x="1192" y="3988"/>
                    <a:pt x="2659" y="3988"/>
                  </a:cubicBezTo>
                  <a:lnTo>
                    <a:pt x="4875" y="3988"/>
                  </a:lnTo>
                  <a:cubicBezTo>
                    <a:pt x="6342" y="3988"/>
                    <a:pt x="7534" y="2796"/>
                    <a:pt x="7534" y="1329"/>
                  </a:cubicBezTo>
                  <a:cubicBezTo>
                    <a:pt x="7534" y="594"/>
                    <a:pt x="6940" y="0"/>
                    <a:pt x="6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9"/>
            <p:cNvSpPr/>
            <p:nvPr/>
          </p:nvSpPr>
          <p:spPr>
            <a:xfrm>
              <a:off x="7218648" y="1727783"/>
              <a:ext cx="159927" cy="66278"/>
            </a:xfrm>
            <a:custGeom>
              <a:avLst/>
              <a:gdLst/>
              <a:ahLst/>
              <a:cxnLst/>
              <a:rect l="l" t="t" r="r" b="b"/>
              <a:pathLst>
                <a:path w="6100" h="2528" extrusionOk="0">
                  <a:moveTo>
                    <a:pt x="5430" y="1"/>
                  </a:moveTo>
                  <a:lnTo>
                    <a:pt x="674" y="4"/>
                  </a:lnTo>
                  <a:cubicBezTo>
                    <a:pt x="189" y="4"/>
                    <a:pt x="1" y="631"/>
                    <a:pt x="403" y="895"/>
                  </a:cubicBezTo>
                  <a:lnTo>
                    <a:pt x="2681" y="2417"/>
                  </a:lnTo>
                  <a:cubicBezTo>
                    <a:pt x="2793" y="2491"/>
                    <a:pt x="2922" y="2528"/>
                    <a:pt x="3050" y="2528"/>
                  </a:cubicBezTo>
                  <a:cubicBezTo>
                    <a:pt x="3179" y="2528"/>
                    <a:pt x="3307" y="2491"/>
                    <a:pt x="3420" y="2417"/>
                  </a:cubicBezTo>
                  <a:lnTo>
                    <a:pt x="5701" y="895"/>
                  </a:lnTo>
                  <a:cubicBezTo>
                    <a:pt x="6100" y="627"/>
                    <a:pt x="5911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39"/>
            <p:cNvSpPr/>
            <p:nvPr/>
          </p:nvSpPr>
          <p:spPr>
            <a:xfrm>
              <a:off x="7243817" y="1716195"/>
              <a:ext cx="109589" cy="77787"/>
            </a:xfrm>
            <a:custGeom>
              <a:avLst/>
              <a:gdLst/>
              <a:ahLst/>
              <a:cxnLst/>
              <a:rect l="l" t="t" r="r" b="b"/>
              <a:pathLst>
                <a:path w="4180" h="2967" extrusionOk="0">
                  <a:moveTo>
                    <a:pt x="540" y="1"/>
                  </a:moveTo>
                  <a:lnTo>
                    <a:pt x="540" y="1055"/>
                  </a:lnTo>
                  <a:cubicBezTo>
                    <a:pt x="540" y="1348"/>
                    <a:pt x="344" y="1609"/>
                    <a:pt x="62" y="1692"/>
                  </a:cubicBezTo>
                  <a:lnTo>
                    <a:pt x="0" y="1710"/>
                  </a:lnTo>
                  <a:lnTo>
                    <a:pt x="1721" y="2855"/>
                  </a:lnTo>
                  <a:cubicBezTo>
                    <a:pt x="1833" y="2929"/>
                    <a:pt x="1962" y="2966"/>
                    <a:pt x="2090" y="2966"/>
                  </a:cubicBezTo>
                  <a:cubicBezTo>
                    <a:pt x="2219" y="2966"/>
                    <a:pt x="2347" y="2929"/>
                    <a:pt x="2460" y="2855"/>
                  </a:cubicBezTo>
                  <a:lnTo>
                    <a:pt x="4180" y="1710"/>
                  </a:lnTo>
                  <a:lnTo>
                    <a:pt x="4118" y="1692"/>
                  </a:lnTo>
                  <a:cubicBezTo>
                    <a:pt x="3836" y="1609"/>
                    <a:pt x="3640" y="1348"/>
                    <a:pt x="3640" y="1055"/>
                  </a:cubicBezTo>
                  <a:lnTo>
                    <a:pt x="36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39"/>
            <p:cNvSpPr/>
            <p:nvPr/>
          </p:nvSpPr>
          <p:spPr>
            <a:xfrm>
              <a:off x="7199955" y="1559440"/>
              <a:ext cx="197418" cy="168369"/>
            </a:xfrm>
            <a:custGeom>
              <a:avLst/>
              <a:gdLst/>
              <a:ahLst/>
              <a:cxnLst/>
              <a:rect l="l" t="t" r="r" b="b"/>
              <a:pathLst>
                <a:path w="7530" h="6422" extrusionOk="0">
                  <a:moveTo>
                    <a:pt x="663" y="1"/>
                  </a:moveTo>
                  <a:lnTo>
                    <a:pt x="663" y="2659"/>
                  </a:lnTo>
                  <a:lnTo>
                    <a:pt x="554" y="2659"/>
                  </a:lnTo>
                  <a:cubicBezTo>
                    <a:pt x="246" y="2659"/>
                    <a:pt x="0" y="2905"/>
                    <a:pt x="0" y="3209"/>
                  </a:cubicBezTo>
                  <a:cubicBezTo>
                    <a:pt x="0" y="3517"/>
                    <a:pt x="246" y="3763"/>
                    <a:pt x="554" y="3763"/>
                  </a:cubicBezTo>
                  <a:lnTo>
                    <a:pt x="895" y="3763"/>
                  </a:lnTo>
                  <a:cubicBezTo>
                    <a:pt x="1011" y="5263"/>
                    <a:pt x="2260" y="6422"/>
                    <a:pt x="3763" y="6422"/>
                  </a:cubicBezTo>
                  <a:cubicBezTo>
                    <a:pt x="5270" y="6422"/>
                    <a:pt x="6519" y="5263"/>
                    <a:pt x="6635" y="3763"/>
                  </a:cubicBezTo>
                  <a:lnTo>
                    <a:pt x="6976" y="3763"/>
                  </a:lnTo>
                  <a:cubicBezTo>
                    <a:pt x="7283" y="3763"/>
                    <a:pt x="7530" y="3517"/>
                    <a:pt x="7530" y="3209"/>
                  </a:cubicBezTo>
                  <a:cubicBezTo>
                    <a:pt x="7530" y="2905"/>
                    <a:pt x="7283" y="2659"/>
                    <a:pt x="6976" y="2659"/>
                  </a:cubicBezTo>
                  <a:lnTo>
                    <a:pt x="6863" y="2659"/>
                  </a:lnTo>
                  <a:lnTo>
                    <a:pt x="68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9"/>
            <p:cNvSpPr/>
            <p:nvPr/>
          </p:nvSpPr>
          <p:spPr>
            <a:xfrm>
              <a:off x="7223210" y="1518698"/>
              <a:ext cx="174163" cy="52251"/>
            </a:xfrm>
            <a:custGeom>
              <a:avLst/>
              <a:gdLst/>
              <a:ahLst/>
              <a:cxnLst/>
              <a:rect l="l" t="t" r="r" b="b"/>
              <a:pathLst>
                <a:path w="6643" h="1993" extrusionOk="0">
                  <a:moveTo>
                    <a:pt x="1992" y="1"/>
                  </a:moveTo>
                  <a:cubicBezTo>
                    <a:pt x="891" y="1"/>
                    <a:pt x="0" y="892"/>
                    <a:pt x="0" y="1993"/>
                  </a:cubicBezTo>
                  <a:lnTo>
                    <a:pt x="4651" y="1993"/>
                  </a:lnTo>
                  <a:cubicBezTo>
                    <a:pt x="5654" y="1993"/>
                    <a:pt x="6501" y="1247"/>
                    <a:pt x="6628" y="251"/>
                  </a:cubicBezTo>
                  <a:cubicBezTo>
                    <a:pt x="6643" y="117"/>
                    <a:pt x="6538" y="1"/>
                    <a:pt x="64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9"/>
            <p:cNvSpPr/>
            <p:nvPr/>
          </p:nvSpPr>
          <p:spPr>
            <a:xfrm>
              <a:off x="7269930" y="1518698"/>
              <a:ext cx="127443" cy="34895"/>
            </a:xfrm>
            <a:custGeom>
              <a:avLst/>
              <a:gdLst/>
              <a:ahLst/>
              <a:cxnLst/>
              <a:rect l="l" t="t" r="r" b="b"/>
              <a:pathLst>
                <a:path w="4861" h="1331" extrusionOk="0">
                  <a:moveTo>
                    <a:pt x="511" y="1"/>
                  </a:moveTo>
                  <a:cubicBezTo>
                    <a:pt x="308" y="222"/>
                    <a:pt x="163" y="486"/>
                    <a:pt x="80" y="772"/>
                  </a:cubicBezTo>
                  <a:cubicBezTo>
                    <a:pt x="1" y="1053"/>
                    <a:pt x="211" y="1330"/>
                    <a:pt x="505" y="1330"/>
                  </a:cubicBezTo>
                  <a:cubicBezTo>
                    <a:pt x="507" y="1330"/>
                    <a:pt x="509" y="1330"/>
                    <a:pt x="511" y="1330"/>
                  </a:cubicBezTo>
                  <a:lnTo>
                    <a:pt x="4350" y="1330"/>
                  </a:lnTo>
                  <a:cubicBezTo>
                    <a:pt x="4622" y="1029"/>
                    <a:pt x="4795" y="653"/>
                    <a:pt x="4846" y="251"/>
                  </a:cubicBezTo>
                  <a:cubicBezTo>
                    <a:pt x="4861" y="117"/>
                    <a:pt x="4756" y="1"/>
                    <a:pt x="4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39"/>
            <p:cNvSpPr/>
            <p:nvPr/>
          </p:nvSpPr>
          <p:spPr>
            <a:xfrm>
              <a:off x="7258446" y="1629520"/>
              <a:ext cx="10644" cy="16569"/>
            </a:xfrm>
            <a:custGeom>
              <a:avLst/>
              <a:gdLst/>
              <a:ahLst/>
              <a:cxnLst/>
              <a:rect l="l" t="t" r="r" b="b"/>
              <a:pathLst>
                <a:path w="406" h="632" extrusionOk="0">
                  <a:moveTo>
                    <a:pt x="203" y="0"/>
                  </a:moveTo>
                  <a:cubicBezTo>
                    <a:pt x="91" y="0"/>
                    <a:pt x="0" y="95"/>
                    <a:pt x="0" y="207"/>
                  </a:cubicBezTo>
                  <a:lnTo>
                    <a:pt x="0" y="428"/>
                  </a:lnTo>
                  <a:cubicBezTo>
                    <a:pt x="0" y="564"/>
                    <a:pt x="102" y="631"/>
                    <a:pt x="203" y="631"/>
                  </a:cubicBezTo>
                  <a:cubicBezTo>
                    <a:pt x="304" y="631"/>
                    <a:pt x="406" y="564"/>
                    <a:pt x="406" y="428"/>
                  </a:cubicBezTo>
                  <a:lnTo>
                    <a:pt x="406" y="207"/>
                  </a:lnTo>
                  <a:cubicBezTo>
                    <a:pt x="406" y="95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39"/>
            <p:cNvSpPr/>
            <p:nvPr/>
          </p:nvSpPr>
          <p:spPr>
            <a:xfrm>
              <a:off x="7328132" y="1629520"/>
              <a:ext cx="10671" cy="16569"/>
            </a:xfrm>
            <a:custGeom>
              <a:avLst/>
              <a:gdLst/>
              <a:ahLst/>
              <a:cxnLst/>
              <a:rect l="l" t="t" r="r" b="b"/>
              <a:pathLst>
                <a:path w="407" h="632" extrusionOk="0">
                  <a:moveTo>
                    <a:pt x="203" y="0"/>
                  </a:moveTo>
                  <a:cubicBezTo>
                    <a:pt x="91" y="0"/>
                    <a:pt x="0" y="95"/>
                    <a:pt x="0" y="207"/>
                  </a:cubicBezTo>
                  <a:lnTo>
                    <a:pt x="0" y="428"/>
                  </a:lnTo>
                  <a:cubicBezTo>
                    <a:pt x="0" y="564"/>
                    <a:pt x="102" y="631"/>
                    <a:pt x="203" y="631"/>
                  </a:cubicBezTo>
                  <a:cubicBezTo>
                    <a:pt x="305" y="631"/>
                    <a:pt x="406" y="564"/>
                    <a:pt x="406" y="428"/>
                  </a:cubicBezTo>
                  <a:lnTo>
                    <a:pt x="406" y="207"/>
                  </a:lnTo>
                  <a:cubicBezTo>
                    <a:pt x="406" y="95"/>
                    <a:pt x="31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9"/>
            <p:cNvSpPr/>
            <p:nvPr/>
          </p:nvSpPr>
          <p:spPr>
            <a:xfrm>
              <a:off x="7273495" y="1670104"/>
              <a:ext cx="50259" cy="16596"/>
            </a:xfrm>
            <a:custGeom>
              <a:avLst/>
              <a:gdLst/>
              <a:ahLst/>
              <a:cxnLst/>
              <a:rect l="l" t="t" r="r" b="b"/>
              <a:pathLst>
                <a:path w="1917" h="633" extrusionOk="0">
                  <a:moveTo>
                    <a:pt x="295" y="1"/>
                  </a:moveTo>
                  <a:cubicBezTo>
                    <a:pt x="136" y="1"/>
                    <a:pt x="0" y="206"/>
                    <a:pt x="150" y="354"/>
                  </a:cubicBezTo>
                  <a:cubicBezTo>
                    <a:pt x="328" y="528"/>
                    <a:pt x="632" y="633"/>
                    <a:pt x="958" y="633"/>
                  </a:cubicBezTo>
                  <a:cubicBezTo>
                    <a:pt x="1288" y="633"/>
                    <a:pt x="1588" y="528"/>
                    <a:pt x="1766" y="354"/>
                  </a:cubicBezTo>
                  <a:cubicBezTo>
                    <a:pt x="1916" y="206"/>
                    <a:pt x="1780" y="1"/>
                    <a:pt x="1621" y="1"/>
                  </a:cubicBezTo>
                  <a:cubicBezTo>
                    <a:pt x="1574" y="1"/>
                    <a:pt x="1524" y="20"/>
                    <a:pt x="1480" y="64"/>
                  </a:cubicBezTo>
                  <a:cubicBezTo>
                    <a:pt x="1404" y="136"/>
                    <a:pt x="1222" y="227"/>
                    <a:pt x="958" y="227"/>
                  </a:cubicBezTo>
                  <a:cubicBezTo>
                    <a:pt x="694" y="227"/>
                    <a:pt x="513" y="136"/>
                    <a:pt x="437" y="64"/>
                  </a:cubicBezTo>
                  <a:cubicBezTo>
                    <a:pt x="392" y="20"/>
                    <a:pt x="342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9"/>
            <p:cNvSpPr/>
            <p:nvPr/>
          </p:nvSpPr>
          <p:spPr>
            <a:xfrm>
              <a:off x="7153891" y="1513402"/>
              <a:ext cx="289546" cy="364974"/>
            </a:xfrm>
            <a:custGeom>
              <a:avLst/>
              <a:gdLst/>
              <a:ahLst/>
              <a:cxnLst/>
              <a:rect l="l" t="t" r="r" b="b"/>
              <a:pathLst>
                <a:path w="11044" h="13921" extrusionOk="0">
                  <a:moveTo>
                    <a:pt x="9069" y="409"/>
                  </a:moveTo>
                  <a:cubicBezTo>
                    <a:pt x="8964" y="1311"/>
                    <a:pt x="8200" y="1992"/>
                    <a:pt x="7291" y="1992"/>
                  </a:cubicBezTo>
                  <a:lnTo>
                    <a:pt x="3307" y="1992"/>
                  </a:lnTo>
                  <a:cubicBezTo>
                    <a:pt x="3036" y="1992"/>
                    <a:pt x="3036" y="2401"/>
                    <a:pt x="3307" y="2401"/>
                  </a:cubicBezTo>
                  <a:lnTo>
                    <a:pt x="7295" y="2401"/>
                  </a:lnTo>
                  <a:cubicBezTo>
                    <a:pt x="7690" y="2401"/>
                    <a:pt x="8077" y="2293"/>
                    <a:pt x="8417" y="2090"/>
                  </a:cubicBezTo>
                  <a:lnTo>
                    <a:pt x="8417" y="4415"/>
                  </a:lnTo>
                  <a:cubicBezTo>
                    <a:pt x="8417" y="4527"/>
                    <a:pt x="8508" y="4618"/>
                    <a:pt x="8624" y="4618"/>
                  </a:cubicBezTo>
                  <a:lnTo>
                    <a:pt x="8733" y="4618"/>
                  </a:lnTo>
                  <a:cubicBezTo>
                    <a:pt x="8943" y="4618"/>
                    <a:pt x="9102" y="4795"/>
                    <a:pt x="9080" y="5005"/>
                  </a:cubicBezTo>
                  <a:cubicBezTo>
                    <a:pt x="9062" y="5179"/>
                    <a:pt x="8896" y="5317"/>
                    <a:pt x="8700" y="5317"/>
                  </a:cubicBezTo>
                  <a:lnTo>
                    <a:pt x="8602" y="5317"/>
                  </a:lnTo>
                  <a:lnTo>
                    <a:pt x="8602" y="5302"/>
                  </a:lnTo>
                  <a:cubicBezTo>
                    <a:pt x="8602" y="5190"/>
                    <a:pt x="8512" y="5099"/>
                    <a:pt x="8399" y="5099"/>
                  </a:cubicBezTo>
                  <a:cubicBezTo>
                    <a:pt x="8287" y="5099"/>
                    <a:pt x="8197" y="5190"/>
                    <a:pt x="8197" y="5302"/>
                  </a:cubicBezTo>
                  <a:cubicBezTo>
                    <a:pt x="8175" y="6765"/>
                    <a:pt x="6983" y="7942"/>
                    <a:pt x="5520" y="7942"/>
                  </a:cubicBezTo>
                  <a:cubicBezTo>
                    <a:pt x="4053" y="7942"/>
                    <a:pt x="2862" y="6765"/>
                    <a:pt x="2844" y="5302"/>
                  </a:cubicBezTo>
                  <a:cubicBezTo>
                    <a:pt x="2844" y="5190"/>
                    <a:pt x="2753" y="5096"/>
                    <a:pt x="2641" y="5096"/>
                  </a:cubicBezTo>
                  <a:cubicBezTo>
                    <a:pt x="2529" y="5096"/>
                    <a:pt x="2438" y="5186"/>
                    <a:pt x="2438" y="5299"/>
                  </a:cubicBezTo>
                  <a:lnTo>
                    <a:pt x="2438" y="5317"/>
                  </a:lnTo>
                  <a:lnTo>
                    <a:pt x="2311" y="5317"/>
                  </a:lnTo>
                  <a:cubicBezTo>
                    <a:pt x="2101" y="5317"/>
                    <a:pt x="1938" y="5136"/>
                    <a:pt x="1960" y="4929"/>
                  </a:cubicBezTo>
                  <a:cubicBezTo>
                    <a:pt x="1978" y="4755"/>
                    <a:pt x="2145" y="4618"/>
                    <a:pt x="2340" y="4618"/>
                  </a:cubicBezTo>
                  <a:lnTo>
                    <a:pt x="2420" y="4618"/>
                  </a:lnTo>
                  <a:cubicBezTo>
                    <a:pt x="2532" y="4618"/>
                    <a:pt x="2623" y="4527"/>
                    <a:pt x="2623" y="4415"/>
                  </a:cubicBezTo>
                  <a:lnTo>
                    <a:pt x="2623" y="2198"/>
                  </a:lnTo>
                  <a:cubicBezTo>
                    <a:pt x="2626" y="1210"/>
                    <a:pt x="3427" y="409"/>
                    <a:pt x="4412" y="409"/>
                  </a:cubicBezTo>
                  <a:close/>
                  <a:moveTo>
                    <a:pt x="3767" y="8384"/>
                  </a:moveTo>
                  <a:lnTo>
                    <a:pt x="3767" y="8790"/>
                  </a:lnTo>
                  <a:cubicBezTo>
                    <a:pt x="3767" y="8981"/>
                    <a:pt x="3645" y="9154"/>
                    <a:pt x="3465" y="9220"/>
                  </a:cubicBezTo>
                  <a:lnTo>
                    <a:pt x="3465" y="9220"/>
                  </a:lnTo>
                  <a:lnTo>
                    <a:pt x="2989" y="8902"/>
                  </a:lnTo>
                  <a:cubicBezTo>
                    <a:pt x="2753" y="8746"/>
                    <a:pt x="2862" y="8384"/>
                    <a:pt x="3144" y="8384"/>
                  </a:cubicBezTo>
                  <a:close/>
                  <a:moveTo>
                    <a:pt x="7900" y="8381"/>
                  </a:moveTo>
                  <a:cubicBezTo>
                    <a:pt x="8178" y="8381"/>
                    <a:pt x="8291" y="8746"/>
                    <a:pt x="8055" y="8902"/>
                  </a:cubicBezTo>
                  <a:lnTo>
                    <a:pt x="7577" y="9221"/>
                  </a:lnTo>
                  <a:cubicBezTo>
                    <a:pt x="7396" y="9156"/>
                    <a:pt x="7277" y="8982"/>
                    <a:pt x="7277" y="8790"/>
                  </a:cubicBezTo>
                  <a:lnTo>
                    <a:pt x="7277" y="8381"/>
                  </a:lnTo>
                  <a:close/>
                  <a:moveTo>
                    <a:pt x="7958" y="7718"/>
                  </a:moveTo>
                  <a:cubicBezTo>
                    <a:pt x="8580" y="7718"/>
                    <a:pt x="9084" y="8221"/>
                    <a:pt x="9084" y="8844"/>
                  </a:cubicBezTo>
                  <a:cubicBezTo>
                    <a:pt x="9084" y="10118"/>
                    <a:pt x="8108" y="11182"/>
                    <a:pt x="6835" y="11289"/>
                  </a:cubicBezTo>
                  <a:lnTo>
                    <a:pt x="6835" y="11289"/>
                  </a:lnTo>
                  <a:lnTo>
                    <a:pt x="6835" y="11061"/>
                  </a:lnTo>
                  <a:cubicBezTo>
                    <a:pt x="6835" y="10925"/>
                    <a:pt x="6732" y="10857"/>
                    <a:pt x="6630" y="10857"/>
                  </a:cubicBezTo>
                  <a:cubicBezTo>
                    <a:pt x="6528" y="10857"/>
                    <a:pt x="6426" y="10925"/>
                    <a:pt x="6426" y="11061"/>
                  </a:cubicBezTo>
                  <a:lnTo>
                    <a:pt x="6426" y="11300"/>
                  </a:lnTo>
                  <a:lnTo>
                    <a:pt x="4618" y="11300"/>
                  </a:lnTo>
                  <a:lnTo>
                    <a:pt x="4618" y="11061"/>
                  </a:lnTo>
                  <a:cubicBezTo>
                    <a:pt x="4618" y="10925"/>
                    <a:pt x="4517" y="10857"/>
                    <a:pt x="4415" y="10857"/>
                  </a:cubicBezTo>
                  <a:cubicBezTo>
                    <a:pt x="4314" y="10857"/>
                    <a:pt x="4213" y="10925"/>
                    <a:pt x="4213" y="11061"/>
                  </a:cubicBezTo>
                  <a:lnTo>
                    <a:pt x="4213" y="11289"/>
                  </a:lnTo>
                  <a:cubicBezTo>
                    <a:pt x="2941" y="11180"/>
                    <a:pt x="1964" y="10119"/>
                    <a:pt x="1960" y="8844"/>
                  </a:cubicBezTo>
                  <a:cubicBezTo>
                    <a:pt x="1960" y="8225"/>
                    <a:pt x="2463" y="7721"/>
                    <a:pt x="3086" y="7718"/>
                  </a:cubicBezTo>
                  <a:lnTo>
                    <a:pt x="3611" y="7718"/>
                  </a:lnTo>
                  <a:cubicBezTo>
                    <a:pt x="3662" y="7758"/>
                    <a:pt x="3716" y="7798"/>
                    <a:pt x="3767" y="7834"/>
                  </a:cubicBezTo>
                  <a:lnTo>
                    <a:pt x="3767" y="7975"/>
                  </a:lnTo>
                  <a:lnTo>
                    <a:pt x="3144" y="7975"/>
                  </a:lnTo>
                  <a:cubicBezTo>
                    <a:pt x="2460" y="7975"/>
                    <a:pt x="2188" y="8866"/>
                    <a:pt x="2760" y="9243"/>
                  </a:cubicBezTo>
                  <a:lnTo>
                    <a:pt x="5042" y="10764"/>
                  </a:lnTo>
                  <a:cubicBezTo>
                    <a:pt x="5187" y="10862"/>
                    <a:pt x="5354" y="10910"/>
                    <a:pt x="5522" y="10910"/>
                  </a:cubicBezTo>
                  <a:cubicBezTo>
                    <a:pt x="5690" y="10910"/>
                    <a:pt x="5859" y="10862"/>
                    <a:pt x="6005" y="10764"/>
                  </a:cubicBezTo>
                  <a:lnTo>
                    <a:pt x="6523" y="10420"/>
                  </a:lnTo>
                  <a:cubicBezTo>
                    <a:pt x="6708" y="10294"/>
                    <a:pt x="6586" y="10041"/>
                    <a:pt x="6411" y="10041"/>
                  </a:cubicBezTo>
                  <a:cubicBezTo>
                    <a:pt x="6374" y="10041"/>
                    <a:pt x="6335" y="10052"/>
                    <a:pt x="6295" y="10079"/>
                  </a:cubicBezTo>
                  <a:lnTo>
                    <a:pt x="5777" y="10423"/>
                  </a:lnTo>
                  <a:cubicBezTo>
                    <a:pt x="5699" y="10476"/>
                    <a:pt x="5611" y="10502"/>
                    <a:pt x="5522" y="10502"/>
                  </a:cubicBezTo>
                  <a:cubicBezTo>
                    <a:pt x="5433" y="10502"/>
                    <a:pt x="5344" y="10476"/>
                    <a:pt x="5267" y="10423"/>
                  </a:cubicBezTo>
                  <a:lnTo>
                    <a:pt x="3843" y="9474"/>
                  </a:lnTo>
                  <a:cubicBezTo>
                    <a:pt x="4053" y="9308"/>
                    <a:pt x="4173" y="9058"/>
                    <a:pt x="4176" y="8790"/>
                  </a:cubicBezTo>
                  <a:lnTo>
                    <a:pt x="4176" y="8073"/>
                  </a:lnTo>
                  <a:cubicBezTo>
                    <a:pt x="4602" y="8279"/>
                    <a:pt x="5063" y="8382"/>
                    <a:pt x="5523" y="8382"/>
                  </a:cubicBezTo>
                  <a:cubicBezTo>
                    <a:pt x="5984" y="8382"/>
                    <a:pt x="6444" y="8279"/>
                    <a:pt x="6867" y="8073"/>
                  </a:cubicBezTo>
                  <a:lnTo>
                    <a:pt x="6867" y="8790"/>
                  </a:lnTo>
                  <a:cubicBezTo>
                    <a:pt x="6871" y="9054"/>
                    <a:pt x="6994" y="9308"/>
                    <a:pt x="7204" y="9471"/>
                  </a:cubicBezTo>
                  <a:lnTo>
                    <a:pt x="7070" y="9561"/>
                  </a:lnTo>
                  <a:cubicBezTo>
                    <a:pt x="6885" y="9684"/>
                    <a:pt x="7005" y="9936"/>
                    <a:pt x="7181" y="9936"/>
                  </a:cubicBezTo>
                  <a:cubicBezTo>
                    <a:pt x="7218" y="9936"/>
                    <a:pt x="7258" y="9925"/>
                    <a:pt x="7298" y="9898"/>
                  </a:cubicBezTo>
                  <a:lnTo>
                    <a:pt x="8283" y="9243"/>
                  </a:lnTo>
                  <a:cubicBezTo>
                    <a:pt x="8855" y="8863"/>
                    <a:pt x="8589" y="7975"/>
                    <a:pt x="7904" y="7975"/>
                  </a:cubicBezTo>
                  <a:cubicBezTo>
                    <a:pt x="7902" y="7975"/>
                    <a:pt x="7901" y="7975"/>
                    <a:pt x="7900" y="7975"/>
                  </a:cubicBezTo>
                  <a:lnTo>
                    <a:pt x="7277" y="7975"/>
                  </a:lnTo>
                  <a:lnTo>
                    <a:pt x="7277" y="7834"/>
                  </a:lnTo>
                  <a:cubicBezTo>
                    <a:pt x="7331" y="7794"/>
                    <a:pt x="7382" y="7758"/>
                    <a:pt x="7432" y="7718"/>
                  </a:cubicBezTo>
                  <a:close/>
                  <a:moveTo>
                    <a:pt x="4412" y="0"/>
                  </a:moveTo>
                  <a:cubicBezTo>
                    <a:pt x="3199" y="0"/>
                    <a:pt x="2217" y="985"/>
                    <a:pt x="2217" y="2198"/>
                  </a:cubicBezTo>
                  <a:lnTo>
                    <a:pt x="2217" y="4219"/>
                  </a:lnTo>
                  <a:cubicBezTo>
                    <a:pt x="1869" y="4274"/>
                    <a:pt x="1591" y="4549"/>
                    <a:pt x="1554" y="4889"/>
                  </a:cubicBezTo>
                  <a:cubicBezTo>
                    <a:pt x="1507" y="5335"/>
                    <a:pt x="1859" y="5726"/>
                    <a:pt x="2311" y="5726"/>
                  </a:cubicBezTo>
                  <a:lnTo>
                    <a:pt x="2467" y="5726"/>
                  </a:lnTo>
                  <a:cubicBezTo>
                    <a:pt x="2550" y="6313"/>
                    <a:pt x="2800" y="6860"/>
                    <a:pt x="3188" y="7309"/>
                  </a:cubicBezTo>
                  <a:lnTo>
                    <a:pt x="3086" y="7309"/>
                  </a:lnTo>
                  <a:cubicBezTo>
                    <a:pt x="2239" y="7309"/>
                    <a:pt x="1554" y="7997"/>
                    <a:pt x="1551" y="8841"/>
                  </a:cubicBezTo>
                  <a:cubicBezTo>
                    <a:pt x="1551" y="9148"/>
                    <a:pt x="1601" y="9453"/>
                    <a:pt x="1696" y="9742"/>
                  </a:cubicBezTo>
                  <a:lnTo>
                    <a:pt x="1102" y="9916"/>
                  </a:lnTo>
                  <a:cubicBezTo>
                    <a:pt x="450" y="10112"/>
                    <a:pt x="4" y="10709"/>
                    <a:pt x="1" y="11390"/>
                  </a:cubicBezTo>
                  <a:lnTo>
                    <a:pt x="1" y="13719"/>
                  </a:lnTo>
                  <a:cubicBezTo>
                    <a:pt x="1" y="13853"/>
                    <a:pt x="103" y="13920"/>
                    <a:pt x="205" y="13920"/>
                  </a:cubicBezTo>
                  <a:cubicBezTo>
                    <a:pt x="308" y="13920"/>
                    <a:pt x="410" y="13853"/>
                    <a:pt x="410" y="13719"/>
                  </a:cubicBezTo>
                  <a:lnTo>
                    <a:pt x="410" y="11390"/>
                  </a:lnTo>
                  <a:cubicBezTo>
                    <a:pt x="410" y="10890"/>
                    <a:pt x="739" y="10452"/>
                    <a:pt x="1217" y="10307"/>
                  </a:cubicBezTo>
                  <a:lnTo>
                    <a:pt x="1851" y="10123"/>
                  </a:lnTo>
                  <a:cubicBezTo>
                    <a:pt x="2304" y="11024"/>
                    <a:pt x="3202" y="11626"/>
                    <a:pt x="4213" y="11698"/>
                  </a:cubicBezTo>
                  <a:lnTo>
                    <a:pt x="4213" y="13719"/>
                  </a:lnTo>
                  <a:cubicBezTo>
                    <a:pt x="4213" y="13853"/>
                    <a:pt x="4314" y="13920"/>
                    <a:pt x="4415" y="13920"/>
                  </a:cubicBezTo>
                  <a:cubicBezTo>
                    <a:pt x="4517" y="13920"/>
                    <a:pt x="4618" y="13853"/>
                    <a:pt x="4618" y="13719"/>
                  </a:cubicBezTo>
                  <a:lnTo>
                    <a:pt x="4618" y="11705"/>
                  </a:lnTo>
                  <a:lnTo>
                    <a:pt x="6426" y="11705"/>
                  </a:lnTo>
                  <a:lnTo>
                    <a:pt x="6426" y="13719"/>
                  </a:lnTo>
                  <a:cubicBezTo>
                    <a:pt x="6426" y="13853"/>
                    <a:pt x="6528" y="13920"/>
                    <a:pt x="6630" y="13920"/>
                  </a:cubicBezTo>
                  <a:cubicBezTo>
                    <a:pt x="6732" y="13920"/>
                    <a:pt x="6835" y="13853"/>
                    <a:pt x="6835" y="13719"/>
                  </a:cubicBezTo>
                  <a:lnTo>
                    <a:pt x="6835" y="11698"/>
                  </a:lnTo>
                  <a:cubicBezTo>
                    <a:pt x="7842" y="11626"/>
                    <a:pt x="8736" y="11028"/>
                    <a:pt x="9193" y="10123"/>
                  </a:cubicBezTo>
                  <a:lnTo>
                    <a:pt x="9826" y="10311"/>
                  </a:lnTo>
                  <a:cubicBezTo>
                    <a:pt x="10304" y="10452"/>
                    <a:pt x="10634" y="10890"/>
                    <a:pt x="10634" y="11390"/>
                  </a:cubicBezTo>
                  <a:lnTo>
                    <a:pt x="10634" y="13719"/>
                  </a:lnTo>
                  <a:cubicBezTo>
                    <a:pt x="10634" y="13853"/>
                    <a:pt x="10736" y="13920"/>
                    <a:pt x="10839" y="13920"/>
                  </a:cubicBezTo>
                  <a:cubicBezTo>
                    <a:pt x="10941" y="13920"/>
                    <a:pt x="11043" y="13853"/>
                    <a:pt x="11043" y="13719"/>
                  </a:cubicBezTo>
                  <a:lnTo>
                    <a:pt x="11043" y="11390"/>
                  </a:lnTo>
                  <a:cubicBezTo>
                    <a:pt x="11040" y="10709"/>
                    <a:pt x="10591" y="10112"/>
                    <a:pt x="9942" y="9920"/>
                  </a:cubicBezTo>
                  <a:lnTo>
                    <a:pt x="9345" y="9742"/>
                  </a:lnTo>
                  <a:cubicBezTo>
                    <a:pt x="9442" y="9453"/>
                    <a:pt x="9490" y="9148"/>
                    <a:pt x="9490" y="8844"/>
                  </a:cubicBezTo>
                  <a:cubicBezTo>
                    <a:pt x="9490" y="7997"/>
                    <a:pt x="8805" y="7312"/>
                    <a:pt x="7958" y="7312"/>
                  </a:cubicBezTo>
                  <a:lnTo>
                    <a:pt x="7856" y="7312"/>
                  </a:lnTo>
                  <a:cubicBezTo>
                    <a:pt x="8244" y="6863"/>
                    <a:pt x="8494" y="6313"/>
                    <a:pt x="8577" y="5726"/>
                  </a:cubicBezTo>
                  <a:lnTo>
                    <a:pt x="8700" y="5726"/>
                  </a:lnTo>
                  <a:cubicBezTo>
                    <a:pt x="9106" y="5726"/>
                    <a:pt x="9450" y="5429"/>
                    <a:pt x="9486" y="5049"/>
                  </a:cubicBezTo>
                  <a:cubicBezTo>
                    <a:pt x="9529" y="4636"/>
                    <a:pt x="9236" y="4270"/>
                    <a:pt x="8827" y="4219"/>
                  </a:cubicBezTo>
                  <a:lnTo>
                    <a:pt x="8827" y="1778"/>
                  </a:lnTo>
                  <a:cubicBezTo>
                    <a:pt x="9250" y="1365"/>
                    <a:pt x="9490" y="797"/>
                    <a:pt x="9490" y="203"/>
                  </a:cubicBezTo>
                  <a:cubicBezTo>
                    <a:pt x="9490" y="91"/>
                    <a:pt x="9399" y="0"/>
                    <a:pt x="9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9"/>
            <p:cNvSpPr/>
            <p:nvPr/>
          </p:nvSpPr>
          <p:spPr>
            <a:xfrm>
              <a:off x="7250555" y="1609935"/>
              <a:ext cx="26585" cy="12951"/>
            </a:xfrm>
            <a:custGeom>
              <a:avLst/>
              <a:gdLst/>
              <a:ahLst/>
              <a:cxnLst/>
              <a:rect l="l" t="t" r="r" b="b"/>
              <a:pathLst>
                <a:path w="1014" h="494" extrusionOk="0">
                  <a:moveTo>
                    <a:pt x="734" y="0"/>
                  </a:moveTo>
                  <a:cubicBezTo>
                    <a:pt x="720" y="0"/>
                    <a:pt x="704" y="2"/>
                    <a:pt x="689" y="5"/>
                  </a:cubicBezTo>
                  <a:lnTo>
                    <a:pt x="247" y="88"/>
                  </a:lnTo>
                  <a:cubicBezTo>
                    <a:pt x="1" y="132"/>
                    <a:pt x="33" y="494"/>
                    <a:pt x="283" y="494"/>
                  </a:cubicBezTo>
                  <a:cubicBezTo>
                    <a:pt x="294" y="490"/>
                    <a:pt x="308" y="490"/>
                    <a:pt x="319" y="490"/>
                  </a:cubicBezTo>
                  <a:lnTo>
                    <a:pt x="765" y="407"/>
                  </a:lnTo>
                  <a:cubicBezTo>
                    <a:pt x="1013" y="359"/>
                    <a:pt x="964" y="0"/>
                    <a:pt x="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39"/>
            <p:cNvSpPr/>
            <p:nvPr/>
          </p:nvSpPr>
          <p:spPr>
            <a:xfrm>
              <a:off x="7320084" y="1609935"/>
              <a:ext cx="26689" cy="12951"/>
            </a:xfrm>
            <a:custGeom>
              <a:avLst/>
              <a:gdLst/>
              <a:ahLst/>
              <a:cxnLst/>
              <a:rect l="l" t="t" r="r" b="b"/>
              <a:pathLst>
                <a:path w="1018" h="494" extrusionOk="0">
                  <a:moveTo>
                    <a:pt x="281" y="0"/>
                  </a:moveTo>
                  <a:cubicBezTo>
                    <a:pt x="53" y="0"/>
                    <a:pt x="1" y="359"/>
                    <a:pt x="253" y="407"/>
                  </a:cubicBezTo>
                  <a:lnTo>
                    <a:pt x="695" y="490"/>
                  </a:lnTo>
                  <a:cubicBezTo>
                    <a:pt x="706" y="490"/>
                    <a:pt x="720" y="490"/>
                    <a:pt x="735" y="494"/>
                  </a:cubicBezTo>
                  <a:cubicBezTo>
                    <a:pt x="981" y="494"/>
                    <a:pt x="1017" y="132"/>
                    <a:pt x="771" y="88"/>
                  </a:cubicBezTo>
                  <a:lnTo>
                    <a:pt x="326" y="5"/>
                  </a:lnTo>
                  <a:cubicBezTo>
                    <a:pt x="310" y="2"/>
                    <a:pt x="295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7" name="Google Shape;2887;p39"/>
          <p:cNvSpPr txBox="1"/>
          <p:nvPr/>
        </p:nvSpPr>
        <p:spPr>
          <a:xfrm>
            <a:off x="413325" y="2166832"/>
            <a:ext cx="2180400" cy="20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marR="9144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cold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20040" marR="9144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20040" marR="9144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9144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20040" marR="9144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Ceres is located in the main asteroid belt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8" name="Google Shape;2888;p39"/>
          <p:cNvSpPr txBox="1"/>
          <p:nvPr/>
        </p:nvSpPr>
        <p:spPr>
          <a:xfrm>
            <a:off x="6549875" y="2166832"/>
            <a:ext cx="2180400" cy="20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marR="9144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20040" marR="9144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9144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20040" marR="9144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the ringed planet and a gas giant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9144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20040" marR="9144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89" name="Google Shape;2889;p39"/>
          <p:cNvGrpSpPr/>
          <p:nvPr/>
        </p:nvGrpSpPr>
        <p:grpSpPr>
          <a:xfrm>
            <a:off x="5432748" y="1938400"/>
            <a:ext cx="273606" cy="365052"/>
            <a:chOff x="5432748" y="1938400"/>
            <a:chExt cx="273606" cy="365052"/>
          </a:xfrm>
        </p:grpSpPr>
        <p:grpSp>
          <p:nvGrpSpPr>
            <p:cNvPr id="2890" name="Google Shape;2890;p39"/>
            <p:cNvGrpSpPr/>
            <p:nvPr/>
          </p:nvGrpSpPr>
          <p:grpSpPr>
            <a:xfrm>
              <a:off x="5438070" y="1943827"/>
              <a:ext cx="262857" cy="354277"/>
              <a:chOff x="6717107" y="3802977"/>
              <a:chExt cx="262857" cy="354277"/>
            </a:xfrm>
          </p:grpSpPr>
          <p:sp>
            <p:nvSpPr>
              <p:cNvPr id="2891" name="Google Shape;2891;p39"/>
              <p:cNvSpPr/>
              <p:nvPr/>
            </p:nvSpPr>
            <p:spPr>
              <a:xfrm>
                <a:off x="6751400" y="3802977"/>
                <a:ext cx="194298" cy="256774"/>
              </a:xfrm>
              <a:custGeom>
                <a:avLst/>
                <a:gdLst/>
                <a:ahLst/>
                <a:cxnLst/>
                <a:rect l="l" t="t" r="r" b="b"/>
                <a:pathLst>
                  <a:path w="7411" h="9794" extrusionOk="0">
                    <a:moveTo>
                      <a:pt x="3712" y="0"/>
                    </a:moveTo>
                    <a:cubicBezTo>
                      <a:pt x="3710" y="0"/>
                      <a:pt x="3707" y="0"/>
                      <a:pt x="3705" y="0"/>
                    </a:cubicBezTo>
                    <a:cubicBezTo>
                      <a:pt x="1659" y="0"/>
                      <a:pt x="0" y="1659"/>
                      <a:pt x="0" y="3705"/>
                    </a:cubicBezTo>
                    <a:lnTo>
                      <a:pt x="0" y="5375"/>
                    </a:lnTo>
                    <a:cubicBezTo>
                      <a:pt x="0" y="8298"/>
                      <a:pt x="1815" y="9793"/>
                      <a:pt x="1815" y="9793"/>
                    </a:cubicBezTo>
                    <a:lnTo>
                      <a:pt x="7410" y="9793"/>
                    </a:lnTo>
                    <a:lnTo>
                      <a:pt x="7410" y="3702"/>
                    </a:lnTo>
                    <a:cubicBezTo>
                      <a:pt x="7410" y="1658"/>
                      <a:pt x="5755" y="0"/>
                      <a:pt x="37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39"/>
              <p:cNvSpPr/>
              <p:nvPr/>
            </p:nvSpPr>
            <p:spPr>
              <a:xfrm>
                <a:off x="6751400" y="3802977"/>
                <a:ext cx="97162" cy="256774"/>
              </a:xfrm>
              <a:custGeom>
                <a:avLst/>
                <a:gdLst/>
                <a:ahLst/>
                <a:cxnLst/>
                <a:rect l="l" t="t" r="r" b="b"/>
                <a:pathLst>
                  <a:path w="3706" h="9794" extrusionOk="0">
                    <a:moveTo>
                      <a:pt x="3698" y="0"/>
                    </a:moveTo>
                    <a:cubicBezTo>
                      <a:pt x="1655" y="0"/>
                      <a:pt x="0" y="1658"/>
                      <a:pt x="0" y="3702"/>
                    </a:cubicBezTo>
                    <a:lnTo>
                      <a:pt x="0" y="5375"/>
                    </a:lnTo>
                    <a:cubicBezTo>
                      <a:pt x="0" y="8298"/>
                      <a:pt x="1815" y="9793"/>
                      <a:pt x="1815" y="9793"/>
                    </a:cubicBezTo>
                    <a:lnTo>
                      <a:pt x="3705" y="9793"/>
                    </a:lnTo>
                    <a:lnTo>
                      <a:pt x="3705" y="0"/>
                    </a:lnTo>
                    <a:cubicBezTo>
                      <a:pt x="3703" y="0"/>
                      <a:pt x="3701" y="0"/>
                      <a:pt x="36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39"/>
              <p:cNvSpPr/>
              <p:nvPr/>
            </p:nvSpPr>
            <p:spPr>
              <a:xfrm>
                <a:off x="6717107" y="4002938"/>
                <a:ext cx="262857" cy="154316"/>
              </a:xfrm>
              <a:custGeom>
                <a:avLst/>
                <a:gdLst/>
                <a:ahLst/>
                <a:cxnLst/>
                <a:rect l="l" t="t" r="r" b="b"/>
                <a:pathLst>
                  <a:path w="10026" h="5886" extrusionOk="0">
                    <a:moveTo>
                      <a:pt x="3706" y="1"/>
                    </a:moveTo>
                    <a:lnTo>
                      <a:pt x="3706" y="1344"/>
                    </a:lnTo>
                    <a:cubicBezTo>
                      <a:pt x="3706" y="1714"/>
                      <a:pt x="3474" y="2043"/>
                      <a:pt x="3123" y="2166"/>
                    </a:cubicBezTo>
                    <a:lnTo>
                      <a:pt x="874" y="2960"/>
                    </a:lnTo>
                    <a:cubicBezTo>
                      <a:pt x="352" y="3144"/>
                      <a:pt x="1" y="3640"/>
                      <a:pt x="1" y="4195"/>
                    </a:cubicBezTo>
                    <a:lnTo>
                      <a:pt x="1" y="5886"/>
                    </a:lnTo>
                    <a:lnTo>
                      <a:pt x="10026" y="5886"/>
                    </a:lnTo>
                    <a:lnTo>
                      <a:pt x="10026" y="4195"/>
                    </a:lnTo>
                    <a:cubicBezTo>
                      <a:pt x="10026" y="3640"/>
                      <a:pt x="9678" y="3144"/>
                      <a:pt x="9153" y="2960"/>
                    </a:cubicBezTo>
                    <a:lnTo>
                      <a:pt x="6904" y="2166"/>
                    </a:lnTo>
                    <a:cubicBezTo>
                      <a:pt x="6556" y="2043"/>
                      <a:pt x="6321" y="1714"/>
                      <a:pt x="6321" y="1344"/>
                    </a:cubicBezTo>
                    <a:lnTo>
                      <a:pt x="632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39"/>
              <p:cNvSpPr/>
              <p:nvPr/>
            </p:nvSpPr>
            <p:spPr>
              <a:xfrm>
                <a:off x="6717107" y="4063238"/>
                <a:ext cx="262857" cy="94016"/>
              </a:xfrm>
              <a:custGeom>
                <a:avLst/>
                <a:gdLst/>
                <a:ahLst/>
                <a:cxnLst/>
                <a:rect l="l" t="t" r="r" b="b"/>
                <a:pathLst>
                  <a:path w="10026" h="3586" extrusionOk="0">
                    <a:moveTo>
                      <a:pt x="2746" y="0"/>
                    </a:moveTo>
                    <a:lnTo>
                      <a:pt x="874" y="660"/>
                    </a:lnTo>
                    <a:cubicBezTo>
                      <a:pt x="348" y="844"/>
                      <a:pt x="1" y="1340"/>
                      <a:pt x="1" y="1895"/>
                    </a:cubicBezTo>
                    <a:lnTo>
                      <a:pt x="1" y="3586"/>
                    </a:lnTo>
                    <a:lnTo>
                      <a:pt x="10026" y="3586"/>
                    </a:lnTo>
                    <a:lnTo>
                      <a:pt x="10026" y="1895"/>
                    </a:lnTo>
                    <a:cubicBezTo>
                      <a:pt x="10026" y="1340"/>
                      <a:pt x="9678" y="844"/>
                      <a:pt x="9153" y="660"/>
                    </a:cubicBezTo>
                    <a:lnTo>
                      <a:pt x="7280" y="0"/>
                    </a:lnTo>
                    <a:cubicBezTo>
                      <a:pt x="6951" y="971"/>
                      <a:pt x="6038" y="1623"/>
                      <a:pt x="5013" y="1623"/>
                    </a:cubicBezTo>
                    <a:cubicBezTo>
                      <a:pt x="3988" y="1623"/>
                      <a:pt x="3076" y="971"/>
                      <a:pt x="27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39"/>
              <p:cNvSpPr/>
              <p:nvPr/>
            </p:nvSpPr>
            <p:spPr>
              <a:xfrm>
                <a:off x="6767524" y="4063238"/>
                <a:ext cx="162024" cy="65439"/>
              </a:xfrm>
              <a:custGeom>
                <a:avLst/>
                <a:gdLst/>
                <a:ahLst/>
                <a:cxnLst/>
                <a:rect l="l" t="t" r="r" b="b"/>
                <a:pathLst>
                  <a:path w="6180" h="2496" extrusionOk="0">
                    <a:moveTo>
                      <a:pt x="823" y="0"/>
                    </a:moveTo>
                    <a:lnTo>
                      <a:pt x="1" y="290"/>
                    </a:lnTo>
                    <a:cubicBezTo>
                      <a:pt x="457" y="1608"/>
                      <a:pt x="1696" y="2492"/>
                      <a:pt x="3090" y="2496"/>
                    </a:cubicBezTo>
                    <a:cubicBezTo>
                      <a:pt x="4485" y="2492"/>
                      <a:pt x="5723" y="1608"/>
                      <a:pt x="6179" y="290"/>
                    </a:cubicBezTo>
                    <a:lnTo>
                      <a:pt x="5357" y="0"/>
                    </a:lnTo>
                    <a:cubicBezTo>
                      <a:pt x="5028" y="971"/>
                      <a:pt x="4115" y="1623"/>
                      <a:pt x="3090" y="1623"/>
                    </a:cubicBezTo>
                    <a:cubicBezTo>
                      <a:pt x="2065" y="1623"/>
                      <a:pt x="1153" y="971"/>
                      <a:pt x="8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39"/>
              <p:cNvSpPr/>
              <p:nvPr/>
            </p:nvSpPr>
            <p:spPr>
              <a:xfrm>
                <a:off x="6751400" y="3871431"/>
                <a:ext cx="194298" cy="148732"/>
              </a:xfrm>
              <a:custGeom>
                <a:avLst/>
                <a:gdLst/>
                <a:ahLst/>
                <a:cxnLst/>
                <a:rect l="l" t="t" r="r" b="b"/>
                <a:pathLst>
                  <a:path w="7411" h="5673" extrusionOk="0">
                    <a:moveTo>
                      <a:pt x="2398" y="1"/>
                    </a:moveTo>
                    <a:cubicBezTo>
                      <a:pt x="1793" y="1"/>
                      <a:pt x="1308" y="490"/>
                      <a:pt x="1308" y="1091"/>
                    </a:cubicBezTo>
                    <a:lnTo>
                      <a:pt x="1308" y="1449"/>
                    </a:lnTo>
                    <a:cubicBezTo>
                      <a:pt x="1308" y="1732"/>
                      <a:pt x="1076" y="1964"/>
                      <a:pt x="793" y="1964"/>
                    </a:cubicBezTo>
                    <a:lnTo>
                      <a:pt x="543" y="1964"/>
                    </a:lnTo>
                    <a:cubicBezTo>
                      <a:pt x="243" y="1964"/>
                      <a:pt x="0" y="2206"/>
                      <a:pt x="0" y="2507"/>
                    </a:cubicBezTo>
                    <a:cubicBezTo>
                      <a:pt x="0" y="2811"/>
                      <a:pt x="243" y="3054"/>
                      <a:pt x="543" y="3054"/>
                    </a:cubicBezTo>
                    <a:lnTo>
                      <a:pt x="880" y="3054"/>
                    </a:lnTo>
                    <a:cubicBezTo>
                      <a:pt x="992" y="4531"/>
                      <a:pt x="2224" y="5672"/>
                      <a:pt x="3705" y="5672"/>
                    </a:cubicBezTo>
                    <a:cubicBezTo>
                      <a:pt x="5186" y="5672"/>
                      <a:pt x="6414" y="4531"/>
                      <a:pt x="6526" y="3054"/>
                    </a:cubicBezTo>
                    <a:lnTo>
                      <a:pt x="6863" y="3054"/>
                    </a:lnTo>
                    <a:cubicBezTo>
                      <a:pt x="7164" y="3054"/>
                      <a:pt x="7410" y="2811"/>
                      <a:pt x="7410" y="2507"/>
                    </a:cubicBezTo>
                    <a:cubicBezTo>
                      <a:pt x="7410" y="2206"/>
                      <a:pt x="7164" y="1964"/>
                      <a:pt x="6863" y="1964"/>
                    </a:cubicBezTo>
                    <a:lnTo>
                      <a:pt x="6617" y="1964"/>
                    </a:lnTo>
                    <a:cubicBezTo>
                      <a:pt x="6331" y="1964"/>
                      <a:pt x="6103" y="1732"/>
                      <a:pt x="6103" y="1449"/>
                    </a:cubicBezTo>
                    <a:lnTo>
                      <a:pt x="6103" y="1091"/>
                    </a:lnTo>
                    <a:cubicBezTo>
                      <a:pt x="6103" y="490"/>
                      <a:pt x="5614" y="1"/>
                      <a:pt x="50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39"/>
              <p:cNvSpPr/>
              <p:nvPr/>
            </p:nvSpPr>
            <p:spPr>
              <a:xfrm>
                <a:off x="6882802" y="4020031"/>
                <a:ext cx="62896" cy="137222"/>
              </a:xfrm>
              <a:custGeom>
                <a:avLst/>
                <a:gdLst/>
                <a:ahLst/>
                <a:cxnLst/>
                <a:rect l="l" t="t" r="r" b="b"/>
                <a:pathLst>
                  <a:path w="2399" h="5234" extrusionOk="0">
                    <a:moveTo>
                      <a:pt x="1" y="1"/>
                    </a:moveTo>
                    <a:lnTo>
                      <a:pt x="1" y="873"/>
                    </a:lnTo>
                    <a:cubicBezTo>
                      <a:pt x="1" y="2797"/>
                      <a:pt x="1525" y="3488"/>
                      <a:pt x="1525" y="5234"/>
                    </a:cubicBezTo>
                    <a:lnTo>
                      <a:pt x="2398" y="5234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39"/>
              <p:cNvSpPr/>
              <p:nvPr/>
            </p:nvSpPr>
            <p:spPr>
              <a:xfrm>
                <a:off x="6792981" y="3802977"/>
                <a:ext cx="152717" cy="119945"/>
              </a:xfrm>
              <a:custGeom>
                <a:avLst/>
                <a:gdLst/>
                <a:ahLst/>
                <a:cxnLst/>
                <a:rect l="l" t="t" r="r" b="b"/>
                <a:pathLst>
                  <a:path w="5825" h="4575" extrusionOk="0">
                    <a:moveTo>
                      <a:pt x="2102" y="0"/>
                    </a:moveTo>
                    <a:cubicBezTo>
                      <a:pt x="1351" y="0"/>
                      <a:pt x="615" y="235"/>
                      <a:pt x="0" y="667"/>
                    </a:cubicBezTo>
                    <a:cubicBezTo>
                      <a:pt x="761" y="2999"/>
                      <a:pt x="2938" y="4575"/>
                      <a:pt x="5390" y="4575"/>
                    </a:cubicBezTo>
                    <a:cubicBezTo>
                      <a:pt x="5534" y="4575"/>
                      <a:pt x="5679" y="4567"/>
                      <a:pt x="5824" y="4556"/>
                    </a:cubicBezTo>
                    <a:lnTo>
                      <a:pt x="5824" y="3705"/>
                    </a:lnTo>
                    <a:cubicBezTo>
                      <a:pt x="5824" y="1659"/>
                      <a:pt x="4165" y="0"/>
                      <a:pt x="2119" y="0"/>
                    </a:cubicBezTo>
                    <a:cubicBezTo>
                      <a:pt x="2113" y="0"/>
                      <a:pt x="2108" y="0"/>
                      <a:pt x="210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39"/>
              <p:cNvSpPr/>
              <p:nvPr/>
            </p:nvSpPr>
            <p:spPr>
              <a:xfrm>
                <a:off x="6808921" y="3923289"/>
                <a:ext cx="10671" cy="16360"/>
              </a:xfrm>
              <a:custGeom>
                <a:avLst/>
                <a:gdLst/>
                <a:ahLst/>
                <a:cxnLst/>
                <a:rect l="l" t="t" r="r" b="b"/>
                <a:pathLst>
                  <a:path w="407" h="624" extrusionOk="0">
                    <a:moveTo>
                      <a:pt x="204" y="0"/>
                    </a:moveTo>
                    <a:cubicBezTo>
                      <a:pt x="91" y="0"/>
                      <a:pt x="1" y="91"/>
                      <a:pt x="1" y="203"/>
                    </a:cubicBezTo>
                    <a:lnTo>
                      <a:pt x="1" y="420"/>
                    </a:lnTo>
                    <a:cubicBezTo>
                      <a:pt x="1" y="556"/>
                      <a:pt x="102" y="624"/>
                      <a:pt x="204" y="624"/>
                    </a:cubicBezTo>
                    <a:cubicBezTo>
                      <a:pt x="305" y="624"/>
                      <a:pt x="407" y="556"/>
                      <a:pt x="407" y="420"/>
                    </a:cubicBezTo>
                    <a:lnTo>
                      <a:pt x="407" y="203"/>
                    </a:lnTo>
                    <a:cubicBezTo>
                      <a:pt x="407" y="91"/>
                      <a:pt x="316" y="0"/>
                      <a:pt x="2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39"/>
              <p:cNvSpPr/>
              <p:nvPr/>
            </p:nvSpPr>
            <p:spPr>
              <a:xfrm>
                <a:off x="6877480" y="3923289"/>
                <a:ext cx="10671" cy="16360"/>
              </a:xfrm>
              <a:custGeom>
                <a:avLst/>
                <a:gdLst/>
                <a:ahLst/>
                <a:cxnLst/>
                <a:rect l="l" t="t" r="r" b="b"/>
                <a:pathLst>
                  <a:path w="407" h="624" extrusionOk="0">
                    <a:moveTo>
                      <a:pt x="204" y="0"/>
                    </a:moveTo>
                    <a:cubicBezTo>
                      <a:pt x="91" y="0"/>
                      <a:pt x="1" y="91"/>
                      <a:pt x="1" y="203"/>
                    </a:cubicBezTo>
                    <a:lnTo>
                      <a:pt x="1" y="420"/>
                    </a:lnTo>
                    <a:cubicBezTo>
                      <a:pt x="1" y="556"/>
                      <a:pt x="102" y="624"/>
                      <a:pt x="204" y="624"/>
                    </a:cubicBezTo>
                    <a:cubicBezTo>
                      <a:pt x="305" y="624"/>
                      <a:pt x="406" y="556"/>
                      <a:pt x="406" y="420"/>
                    </a:cubicBezTo>
                    <a:lnTo>
                      <a:pt x="406" y="203"/>
                    </a:lnTo>
                    <a:cubicBezTo>
                      <a:pt x="406" y="91"/>
                      <a:pt x="316" y="0"/>
                      <a:pt x="2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39"/>
              <p:cNvSpPr/>
              <p:nvPr/>
            </p:nvSpPr>
            <p:spPr>
              <a:xfrm>
                <a:off x="6823681" y="3963166"/>
                <a:ext cx="49708" cy="16543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631" extrusionOk="0">
                    <a:moveTo>
                      <a:pt x="297" y="1"/>
                    </a:moveTo>
                    <a:cubicBezTo>
                      <a:pt x="138" y="1"/>
                      <a:pt x="1" y="206"/>
                      <a:pt x="151" y="351"/>
                    </a:cubicBezTo>
                    <a:cubicBezTo>
                      <a:pt x="325" y="525"/>
                      <a:pt x="626" y="630"/>
                      <a:pt x="948" y="630"/>
                    </a:cubicBezTo>
                    <a:cubicBezTo>
                      <a:pt x="1270" y="630"/>
                      <a:pt x="1571" y="525"/>
                      <a:pt x="1745" y="351"/>
                    </a:cubicBezTo>
                    <a:cubicBezTo>
                      <a:pt x="1896" y="206"/>
                      <a:pt x="1758" y="1"/>
                      <a:pt x="1599" y="1"/>
                    </a:cubicBezTo>
                    <a:cubicBezTo>
                      <a:pt x="1552" y="1"/>
                      <a:pt x="1503" y="19"/>
                      <a:pt x="1459" y="62"/>
                    </a:cubicBezTo>
                    <a:cubicBezTo>
                      <a:pt x="1383" y="138"/>
                      <a:pt x="1205" y="221"/>
                      <a:pt x="948" y="221"/>
                    </a:cubicBezTo>
                    <a:cubicBezTo>
                      <a:pt x="691" y="221"/>
                      <a:pt x="514" y="138"/>
                      <a:pt x="437" y="62"/>
                    </a:cubicBezTo>
                    <a:cubicBezTo>
                      <a:pt x="394" y="19"/>
                      <a:pt x="345" y="1"/>
                      <a:pt x="2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39"/>
              <p:cNvSpPr/>
              <p:nvPr/>
            </p:nvSpPr>
            <p:spPr>
              <a:xfrm>
                <a:off x="6795078" y="3900348"/>
                <a:ext cx="32667" cy="1654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631" extrusionOk="0">
                    <a:moveTo>
                      <a:pt x="958" y="0"/>
                    </a:moveTo>
                    <a:cubicBezTo>
                      <a:pt x="935" y="0"/>
                      <a:pt x="910" y="4"/>
                      <a:pt x="884" y="13"/>
                    </a:cubicBezTo>
                    <a:lnTo>
                      <a:pt x="232" y="230"/>
                    </a:lnTo>
                    <a:cubicBezTo>
                      <a:pt x="0" y="309"/>
                      <a:pt x="80" y="631"/>
                      <a:pt x="289" y="631"/>
                    </a:cubicBezTo>
                    <a:cubicBezTo>
                      <a:pt x="312" y="631"/>
                      <a:pt x="336" y="627"/>
                      <a:pt x="362" y="618"/>
                    </a:cubicBezTo>
                    <a:lnTo>
                      <a:pt x="1014" y="401"/>
                    </a:lnTo>
                    <a:cubicBezTo>
                      <a:pt x="1246" y="322"/>
                      <a:pt x="1166" y="0"/>
                      <a:pt x="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03" name="Google Shape;2903;p39"/>
            <p:cNvSpPr/>
            <p:nvPr/>
          </p:nvSpPr>
          <p:spPr>
            <a:xfrm>
              <a:off x="5432748" y="1938400"/>
              <a:ext cx="273606" cy="365052"/>
            </a:xfrm>
            <a:custGeom>
              <a:avLst/>
              <a:gdLst/>
              <a:ahLst/>
              <a:cxnLst/>
              <a:rect l="l" t="t" r="r" b="b"/>
              <a:pathLst>
                <a:path w="10436" h="13924" extrusionOk="0">
                  <a:moveTo>
                    <a:pt x="5215" y="409"/>
                  </a:moveTo>
                  <a:cubicBezTo>
                    <a:pt x="5789" y="409"/>
                    <a:pt x="6364" y="550"/>
                    <a:pt x="6886" y="834"/>
                  </a:cubicBezTo>
                  <a:cubicBezTo>
                    <a:pt x="8016" y="1446"/>
                    <a:pt x="8718" y="2627"/>
                    <a:pt x="8718" y="3909"/>
                  </a:cubicBezTo>
                  <a:lnTo>
                    <a:pt x="8718" y="4658"/>
                  </a:lnTo>
                  <a:cubicBezTo>
                    <a:pt x="8610" y="4608"/>
                    <a:pt x="8494" y="4579"/>
                    <a:pt x="8378" y="4579"/>
                  </a:cubicBezTo>
                  <a:lnTo>
                    <a:pt x="8048" y="4579"/>
                  </a:lnTo>
                  <a:cubicBezTo>
                    <a:pt x="7132" y="4579"/>
                    <a:pt x="6158" y="4220"/>
                    <a:pt x="5307" y="3568"/>
                  </a:cubicBezTo>
                  <a:cubicBezTo>
                    <a:pt x="4456" y="2913"/>
                    <a:pt x="3767" y="2022"/>
                    <a:pt x="3311" y="975"/>
                  </a:cubicBezTo>
                  <a:cubicBezTo>
                    <a:pt x="3888" y="598"/>
                    <a:pt x="4551" y="409"/>
                    <a:pt x="5215" y="409"/>
                  </a:cubicBezTo>
                  <a:close/>
                  <a:moveTo>
                    <a:pt x="2978" y="1221"/>
                  </a:moveTo>
                  <a:cubicBezTo>
                    <a:pt x="3463" y="2297"/>
                    <a:pt x="4177" y="3213"/>
                    <a:pt x="5060" y="3891"/>
                  </a:cubicBezTo>
                  <a:cubicBezTo>
                    <a:pt x="5984" y="4597"/>
                    <a:pt x="7045" y="4984"/>
                    <a:pt x="8052" y="4984"/>
                  </a:cubicBezTo>
                  <a:lnTo>
                    <a:pt x="8378" y="4984"/>
                  </a:lnTo>
                  <a:cubicBezTo>
                    <a:pt x="8581" y="4984"/>
                    <a:pt x="8736" y="5162"/>
                    <a:pt x="8718" y="5361"/>
                  </a:cubicBezTo>
                  <a:lnTo>
                    <a:pt x="8715" y="5361"/>
                  </a:lnTo>
                  <a:cubicBezTo>
                    <a:pt x="8697" y="5535"/>
                    <a:pt x="8534" y="5669"/>
                    <a:pt x="8345" y="5669"/>
                  </a:cubicBezTo>
                  <a:lnTo>
                    <a:pt x="8255" y="5669"/>
                  </a:lnTo>
                  <a:lnTo>
                    <a:pt x="8255" y="5654"/>
                  </a:lnTo>
                  <a:cubicBezTo>
                    <a:pt x="8255" y="5542"/>
                    <a:pt x="8164" y="5452"/>
                    <a:pt x="8052" y="5452"/>
                  </a:cubicBezTo>
                  <a:cubicBezTo>
                    <a:pt x="7936" y="5452"/>
                    <a:pt x="7846" y="5542"/>
                    <a:pt x="7846" y="5654"/>
                  </a:cubicBezTo>
                  <a:cubicBezTo>
                    <a:pt x="7846" y="7107"/>
                    <a:pt x="6668" y="8284"/>
                    <a:pt x="5216" y="8284"/>
                  </a:cubicBezTo>
                  <a:cubicBezTo>
                    <a:pt x="3764" y="8284"/>
                    <a:pt x="2587" y="7107"/>
                    <a:pt x="2587" y="5654"/>
                  </a:cubicBezTo>
                  <a:cubicBezTo>
                    <a:pt x="2587" y="5519"/>
                    <a:pt x="2485" y="5451"/>
                    <a:pt x="2384" y="5451"/>
                  </a:cubicBezTo>
                  <a:cubicBezTo>
                    <a:pt x="2283" y="5451"/>
                    <a:pt x="2181" y="5519"/>
                    <a:pt x="2181" y="5654"/>
                  </a:cubicBezTo>
                  <a:lnTo>
                    <a:pt x="2181" y="5669"/>
                  </a:lnTo>
                  <a:lnTo>
                    <a:pt x="2058" y="5669"/>
                  </a:lnTo>
                  <a:cubicBezTo>
                    <a:pt x="1855" y="5669"/>
                    <a:pt x="1696" y="5495"/>
                    <a:pt x="1718" y="5292"/>
                  </a:cubicBezTo>
                  <a:cubicBezTo>
                    <a:pt x="1736" y="5122"/>
                    <a:pt x="1899" y="4988"/>
                    <a:pt x="2087" y="4988"/>
                  </a:cubicBezTo>
                  <a:lnTo>
                    <a:pt x="2167" y="4988"/>
                  </a:lnTo>
                  <a:cubicBezTo>
                    <a:pt x="2641" y="4988"/>
                    <a:pt x="3025" y="4604"/>
                    <a:pt x="3025" y="4130"/>
                  </a:cubicBezTo>
                  <a:lnTo>
                    <a:pt x="3025" y="3912"/>
                  </a:lnTo>
                  <a:cubicBezTo>
                    <a:pt x="3021" y="3633"/>
                    <a:pt x="3155" y="3369"/>
                    <a:pt x="3380" y="3202"/>
                  </a:cubicBezTo>
                  <a:cubicBezTo>
                    <a:pt x="3556" y="3071"/>
                    <a:pt x="3428" y="2832"/>
                    <a:pt x="3258" y="2832"/>
                  </a:cubicBezTo>
                  <a:cubicBezTo>
                    <a:pt x="3218" y="2832"/>
                    <a:pt x="3175" y="2845"/>
                    <a:pt x="3134" y="2877"/>
                  </a:cubicBezTo>
                  <a:cubicBezTo>
                    <a:pt x="2808" y="3119"/>
                    <a:pt x="2616" y="3503"/>
                    <a:pt x="2616" y="3912"/>
                  </a:cubicBezTo>
                  <a:lnTo>
                    <a:pt x="2616" y="4130"/>
                  </a:lnTo>
                  <a:cubicBezTo>
                    <a:pt x="2616" y="4380"/>
                    <a:pt x="2417" y="4579"/>
                    <a:pt x="2167" y="4579"/>
                  </a:cubicBezTo>
                  <a:lnTo>
                    <a:pt x="2091" y="4579"/>
                  </a:lnTo>
                  <a:cubicBezTo>
                    <a:pt x="1960" y="4579"/>
                    <a:pt x="1830" y="4611"/>
                    <a:pt x="1718" y="4669"/>
                  </a:cubicBezTo>
                  <a:lnTo>
                    <a:pt x="1718" y="3909"/>
                  </a:lnTo>
                  <a:cubicBezTo>
                    <a:pt x="1718" y="2873"/>
                    <a:pt x="2178" y="1888"/>
                    <a:pt x="2978" y="1221"/>
                  </a:cubicBezTo>
                  <a:close/>
                  <a:moveTo>
                    <a:pt x="1725" y="6002"/>
                  </a:moveTo>
                  <a:lnTo>
                    <a:pt x="1725" y="6002"/>
                  </a:lnTo>
                  <a:cubicBezTo>
                    <a:pt x="1830" y="6053"/>
                    <a:pt x="1942" y="6078"/>
                    <a:pt x="2054" y="6078"/>
                  </a:cubicBezTo>
                  <a:lnTo>
                    <a:pt x="2207" y="6078"/>
                  </a:lnTo>
                  <a:cubicBezTo>
                    <a:pt x="2337" y="7005"/>
                    <a:pt x="2891" y="7824"/>
                    <a:pt x="3702" y="8291"/>
                  </a:cubicBezTo>
                  <a:lnTo>
                    <a:pt x="3702" y="9178"/>
                  </a:lnTo>
                  <a:cubicBezTo>
                    <a:pt x="3702" y="9417"/>
                    <a:pt x="3572" y="9642"/>
                    <a:pt x="3362" y="9758"/>
                  </a:cubicBezTo>
                  <a:cubicBezTo>
                    <a:pt x="3025" y="9435"/>
                    <a:pt x="1862" y="8164"/>
                    <a:pt x="1725" y="6002"/>
                  </a:cubicBezTo>
                  <a:close/>
                  <a:moveTo>
                    <a:pt x="9124" y="10931"/>
                  </a:moveTo>
                  <a:lnTo>
                    <a:pt x="9287" y="10986"/>
                  </a:lnTo>
                  <a:cubicBezTo>
                    <a:pt x="9461" y="11047"/>
                    <a:pt x="9617" y="11152"/>
                    <a:pt x="9736" y="11286"/>
                  </a:cubicBezTo>
                  <a:lnTo>
                    <a:pt x="9124" y="11811"/>
                  </a:lnTo>
                  <a:lnTo>
                    <a:pt x="9124" y="10931"/>
                  </a:lnTo>
                  <a:close/>
                  <a:moveTo>
                    <a:pt x="2829" y="10392"/>
                  </a:moveTo>
                  <a:cubicBezTo>
                    <a:pt x="3242" y="11344"/>
                    <a:pt x="4180" y="11960"/>
                    <a:pt x="5216" y="11960"/>
                  </a:cubicBezTo>
                  <a:cubicBezTo>
                    <a:pt x="5221" y="11960"/>
                    <a:pt x="5226" y="11960"/>
                    <a:pt x="5231" y="11960"/>
                  </a:cubicBezTo>
                  <a:cubicBezTo>
                    <a:pt x="5838" y="11960"/>
                    <a:pt x="6430" y="11739"/>
                    <a:pt x="6893" y="11344"/>
                  </a:cubicBezTo>
                  <a:cubicBezTo>
                    <a:pt x="6973" y="11482"/>
                    <a:pt x="7052" y="11616"/>
                    <a:pt x="7132" y="11750"/>
                  </a:cubicBezTo>
                  <a:cubicBezTo>
                    <a:pt x="6560" y="12209"/>
                    <a:pt x="5886" y="12425"/>
                    <a:pt x="5221" y="12425"/>
                  </a:cubicBezTo>
                  <a:cubicBezTo>
                    <a:pt x="4043" y="12425"/>
                    <a:pt x="2892" y="11747"/>
                    <a:pt x="2388" y="10547"/>
                  </a:cubicBezTo>
                  <a:lnTo>
                    <a:pt x="2829" y="10392"/>
                  </a:lnTo>
                  <a:close/>
                  <a:moveTo>
                    <a:pt x="5216" y="1"/>
                  </a:moveTo>
                  <a:cubicBezTo>
                    <a:pt x="3058" y="1"/>
                    <a:pt x="1308" y="1750"/>
                    <a:pt x="1308" y="3909"/>
                  </a:cubicBezTo>
                  <a:lnTo>
                    <a:pt x="1308" y="5582"/>
                  </a:lnTo>
                  <a:cubicBezTo>
                    <a:pt x="1308" y="7139"/>
                    <a:pt x="1819" y="8298"/>
                    <a:pt x="2246" y="8994"/>
                  </a:cubicBezTo>
                  <a:cubicBezTo>
                    <a:pt x="2446" y="9323"/>
                    <a:pt x="2681" y="9635"/>
                    <a:pt x="2949" y="9917"/>
                  </a:cubicBezTo>
                  <a:lnTo>
                    <a:pt x="1008" y="10602"/>
                  </a:lnTo>
                  <a:cubicBezTo>
                    <a:pt x="403" y="10815"/>
                    <a:pt x="1" y="11388"/>
                    <a:pt x="1" y="12029"/>
                  </a:cubicBezTo>
                  <a:lnTo>
                    <a:pt x="1" y="13716"/>
                  </a:lnTo>
                  <a:cubicBezTo>
                    <a:pt x="1" y="13852"/>
                    <a:pt x="102" y="13920"/>
                    <a:pt x="204" y="13920"/>
                  </a:cubicBezTo>
                  <a:cubicBezTo>
                    <a:pt x="305" y="13920"/>
                    <a:pt x="407" y="13852"/>
                    <a:pt x="407" y="13716"/>
                  </a:cubicBezTo>
                  <a:lnTo>
                    <a:pt x="407" y="12029"/>
                  </a:lnTo>
                  <a:cubicBezTo>
                    <a:pt x="407" y="11895"/>
                    <a:pt x="432" y="11761"/>
                    <a:pt x="479" y="11637"/>
                  </a:cubicBezTo>
                  <a:lnTo>
                    <a:pt x="1511" y="12521"/>
                  </a:lnTo>
                  <a:cubicBezTo>
                    <a:pt x="1656" y="12648"/>
                    <a:pt x="1743" y="12833"/>
                    <a:pt x="1743" y="13028"/>
                  </a:cubicBezTo>
                  <a:lnTo>
                    <a:pt x="1743" y="13716"/>
                  </a:lnTo>
                  <a:cubicBezTo>
                    <a:pt x="1743" y="13852"/>
                    <a:pt x="1844" y="13920"/>
                    <a:pt x="1946" y="13920"/>
                  </a:cubicBezTo>
                  <a:cubicBezTo>
                    <a:pt x="2047" y="13920"/>
                    <a:pt x="2149" y="13852"/>
                    <a:pt x="2149" y="13716"/>
                  </a:cubicBezTo>
                  <a:lnTo>
                    <a:pt x="2149" y="13028"/>
                  </a:lnTo>
                  <a:cubicBezTo>
                    <a:pt x="2149" y="12717"/>
                    <a:pt x="2011" y="12416"/>
                    <a:pt x="1776" y="12213"/>
                  </a:cubicBezTo>
                  <a:lnTo>
                    <a:pt x="693" y="11286"/>
                  </a:lnTo>
                  <a:cubicBezTo>
                    <a:pt x="816" y="11152"/>
                    <a:pt x="971" y="11051"/>
                    <a:pt x="1142" y="10989"/>
                  </a:cubicBezTo>
                  <a:lnTo>
                    <a:pt x="2004" y="10685"/>
                  </a:lnTo>
                  <a:cubicBezTo>
                    <a:pt x="2568" y="12056"/>
                    <a:pt x="3876" y="12835"/>
                    <a:pt x="5221" y="12835"/>
                  </a:cubicBezTo>
                  <a:cubicBezTo>
                    <a:pt x="5957" y="12835"/>
                    <a:pt x="6704" y="12602"/>
                    <a:pt x="7346" y="12105"/>
                  </a:cubicBezTo>
                  <a:cubicBezTo>
                    <a:pt x="7621" y="12586"/>
                    <a:pt x="7846" y="13079"/>
                    <a:pt x="7846" y="13720"/>
                  </a:cubicBezTo>
                  <a:cubicBezTo>
                    <a:pt x="7846" y="13856"/>
                    <a:pt x="7947" y="13924"/>
                    <a:pt x="8048" y="13924"/>
                  </a:cubicBezTo>
                  <a:cubicBezTo>
                    <a:pt x="8150" y="13924"/>
                    <a:pt x="8251" y="13856"/>
                    <a:pt x="8251" y="13720"/>
                  </a:cubicBezTo>
                  <a:cubicBezTo>
                    <a:pt x="8251" y="12815"/>
                    <a:pt x="7864" y="12170"/>
                    <a:pt x="7487" y="11551"/>
                  </a:cubicBezTo>
                  <a:cubicBezTo>
                    <a:pt x="7096" y="10902"/>
                    <a:pt x="6726" y="10290"/>
                    <a:pt x="6726" y="9359"/>
                  </a:cubicBezTo>
                  <a:lnTo>
                    <a:pt x="6726" y="9142"/>
                  </a:lnTo>
                  <a:cubicBezTo>
                    <a:pt x="6726" y="9006"/>
                    <a:pt x="6625" y="8938"/>
                    <a:pt x="6524" y="8938"/>
                  </a:cubicBezTo>
                  <a:cubicBezTo>
                    <a:pt x="6422" y="8938"/>
                    <a:pt x="6321" y="9006"/>
                    <a:pt x="6321" y="9142"/>
                  </a:cubicBezTo>
                  <a:lnTo>
                    <a:pt x="6321" y="9359"/>
                  </a:lnTo>
                  <a:cubicBezTo>
                    <a:pt x="6317" y="9921"/>
                    <a:pt x="6448" y="10475"/>
                    <a:pt x="6701" y="10975"/>
                  </a:cubicBezTo>
                  <a:cubicBezTo>
                    <a:pt x="6272" y="11368"/>
                    <a:pt x="5743" y="11554"/>
                    <a:pt x="5220" y="11554"/>
                  </a:cubicBezTo>
                  <a:cubicBezTo>
                    <a:pt x="4396" y="11554"/>
                    <a:pt x="3588" y="11093"/>
                    <a:pt x="3213" y="10258"/>
                  </a:cubicBezTo>
                  <a:lnTo>
                    <a:pt x="3394" y="10192"/>
                  </a:lnTo>
                  <a:cubicBezTo>
                    <a:pt x="3825" y="10040"/>
                    <a:pt x="4112" y="9635"/>
                    <a:pt x="4112" y="9178"/>
                  </a:cubicBezTo>
                  <a:lnTo>
                    <a:pt x="4112" y="8487"/>
                  </a:lnTo>
                  <a:cubicBezTo>
                    <a:pt x="4477" y="8629"/>
                    <a:pt x="4850" y="8695"/>
                    <a:pt x="5215" y="8695"/>
                  </a:cubicBezTo>
                  <a:cubicBezTo>
                    <a:pt x="6675" y="8695"/>
                    <a:pt x="8006" y="7631"/>
                    <a:pt x="8226" y="6078"/>
                  </a:cubicBezTo>
                  <a:lnTo>
                    <a:pt x="8345" y="6078"/>
                  </a:lnTo>
                  <a:cubicBezTo>
                    <a:pt x="8476" y="6078"/>
                    <a:pt x="8602" y="6046"/>
                    <a:pt x="8718" y="5988"/>
                  </a:cubicBezTo>
                  <a:lnTo>
                    <a:pt x="8718" y="13720"/>
                  </a:lnTo>
                  <a:cubicBezTo>
                    <a:pt x="8718" y="13856"/>
                    <a:pt x="8820" y="13924"/>
                    <a:pt x="8921" y="13924"/>
                  </a:cubicBezTo>
                  <a:cubicBezTo>
                    <a:pt x="9023" y="13924"/>
                    <a:pt x="9124" y="13856"/>
                    <a:pt x="9124" y="13720"/>
                  </a:cubicBezTo>
                  <a:lnTo>
                    <a:pt x="9124" y="12351"/>
                  </a:lnTo>
                  <a:lnTo>
                    <a:pt x="9953" y="11641"/>
                  </a:lnTo>
                  <a:cubicBezTo>
                    <a:pt x="10000" y="11768"/>
                    <a:pt x="10026" y="11898"/>
                    <a:pt x="10026" y="12032"/>
                  </a:cubicBezTo>
                  <a:lnTo>
                    <a:pt x="10026" y="13720"/>
                  </a:lnTo>
                  <a:cubicBezTo>
                    <a:pt x="10026" y="13856"/>
                    <a:pt x="10127" y="13924"/>
                    <a:pt x="10229" y="13924"/>
                  </a:cubicBezTo>
                  <a:cubicBezTo>
                    <a:pt x="10330" y="13924"/>
                    <a:pt x="10431" y="13856"/>
                    <a:pt x="10431" y="13720"/>
                  </a:cubicBezTo>
                  <a:lnTo>
                    <a:pt x="10431" y="12032"/>
                  </a:lnTo>
                  <a:cubicBezTo>
                    <a:pt x="10435" y="11388"/>
                    <a:pt x="10029" y="10815"/>
                    <a:pt x="9425" y="10602"/>
                  </a:cubicBezTo>
                  <a:lnTo>
                    <a:pt x="9124" y="10497"/>
                  </a:lnTo>
                  <a:lnTo>
                    <a:pt x="9124" y="3909"/>
                  </a:lnTo>
                  <a:cubicBezTo>
                    <a:pt x="9124" y="1750"/>
                    <a:pt x="7375" y="1"/>
                    <a:pt x="52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" name="Google Shape;2908;p40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Bullying Infographics</a:t>
            </a:r>
            <a:endParaRPr/>
          </a:p>
        </p:txBody>
      </p:sp>
      <p:grpSp>
        <p:nvGrpSpPr>
          <p:cNvPr id="2909" name="Google Shape;2909;p40"/>
          <p:cNvGrpSpPr/>
          <p:nvPr/>
        </p:nvGrpSpPr>
        <p:grpSpPr>
          <a:xfrm rot="-3599912">
            <a:off x="590243" y="1208941"/>
            <a:ext cx="699090" cy="766792"/>
            <a:chOff x="2930671" y="730076"/>
            <a:chExt cx="864392" cy="948104"/>
          </a:xfrm>
        </p:grpSpPr>
        <p:sp>
          <p:nvSpPr>
            <p:cNvPr id="2910" name="Google Shape;2910;p40"/>
            <p:cNvSpPr/>
            <p:nvPr/>
          </p:nvSpPr>
          <p:spPr>
            <a:xfrm>
              <a:off x="2930671" y="730076"/>
              <a:ext cx="864392" cy="948104"/>
            </a:xfrm>
            <a:custGeom>
              <a:avLst/>
              <a:gdLst/>
              <a:ahLst/>
              <a:cxnLst/>
              <a:rect l="l" t="t" r="r" b="b"/>
              <a:pathLst>
                <a:path w="11978" h="13138" extrusionOk="0">
                  <a:moveTo>
                    <a:pt x="3517" y="0"/>
                  </a:moveTo>
                  <a:cubicBezTo>
                    <a:pt x="2984" y="0"/>
                    <a:pt x="1" y="2034"/>
                    <a:pt x="1" y="2034"/>
                  </a:cubicBezTo>
                  <a:cubicBezTo>
                    <a:pt x="1" y="2034"/>
                    <a:pt x="1949" y="5843"/>
                    <a:pt x="2438" y="6670"/>
                  </a:cubicBezTo>
                  <a:cubicBezTo>
                    <a:pt x="2982" y="7573"/>
                    <a:pt x="2667" y="8727"/>
                    <a:pt x="3603" y="9782"/>
                  </a:cubicBezTo>
                  <a:cubicBezTo>
                    <a:pt x="4219" y="10478"/>
                    <a:pt x="4672" y="10788"/>
                    <a:pt x="5269" y="10788"/>
                  </a:cubicBezTo>
                  <a:cubicBezTo>
                    <a:pt x="5567" y="10788"/>
                    <a:pt x="5902" y="10710"/>
                    <a:pt x="6312" y="10565"/>
                  </a:cubicBezTo>
                  <a:cubicBezTo>
                    <a:pt x="7542" y="10130"/>
                    <a:pt x="8031" y="9260"/>
                    <a:pt x="8217" y="9249"/>
                  </a:cubicBezTo>
                  <a:cubicBezTo>
                    <a:pt x="8218" y="9249"/>
                    <a:pt x="8219" y="9249"/>
                    <a:pt x="8221" y="9249"/>
                  </a:cubicBezTo>
                  <a:cubicBezTo>
                    <a:pt x="8417" y="9249"/>
                    <a:pt x="9604" y="10857"/>
                    <a:pt x="10372" y="12100"/>
                  </a:cubicBezTo>
                  <a:cubicBezTo>
                    <a:pt x="10801" y="12793"/>
                    <a:pt x="11297" y="13138"/>
                    <a:pt x="11602" y="13138"/>
                  </a:cubicBezTo>
                  <a:cubicBezTo>
                    <a:pt x="11854" y="13138"/>
                    <a:pt x="11977" y="12904"/>
                    <a:pt x="11830" y="12437"/>
                  </a:cubicBezTo>
                  <a:cubicBezTo>
                    <a:pt x="11514" y="11414"/>
                    <a:pt x="9914" y="8966"/>
                    <a:pt x="9250" y="7878"/>
                  </a:cubicBezTo>
                  <a:cubicBezTo>
                    <a:pt x="8935" y="7356"/>
                    <a:pt x="9120" y="6778"/>
                    <a:pt x="8293" y="5364"/>
                  </a:cubicBezTo>
                  <a:cubicBezTo>
                    <a:pt x="7379" y="3797"/>
                    <a:pt x="5986" y="4667"/>
                    <a:pt x="3592" y="32"/>
                  </a:cubicBezTo>
                  <a:cubicBezTo>
                    <a:pt x="3580" y="10"/>
                    <a:pt x="3555" y="0"/>
                    <a:pt x="35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40"/>
            <p:cNvSpPr/>
            <p:nvPr/>
          </p:nvSpPr>
          <p:spPr>
            <a:xfrm>
              <a:off x="3203963" y="1205650"/>
              <a:ext cx="306340" cy="286928"/>
            </a:xfrm>
            <a:custGeom>
              <a:avLst/>
              <a:gdLst/>
              <a:ahLst/>
              <a:cxnLst/>
              <a:rect l="l" t="t" r="r" b="b"/>
              <a:pathLst>
                <a:path w="4245" h="3976" extrusionOk="0">
                  <a:moveTo>
                    <a:pt x="2524" y="0"/>
                  </a:moveTo>
                  <a:cubicBezTo>
                    <a:pt x="2509" y="0"/>
                    <a:pt x="2495" y="1"/>
                    <a:pt x="2482" y="4"/>
                  </a:cubicBezTo>
                  <a:cubicBezTo>
                    <a:pt x="2177" y="58"/>
                    <a:pt x="2046" y="243"/>
                    <a:pt x="1992" y="384"/>
                  </a:cubicBezTo>
                  <a:cubicBezTo>
                    <a:pt x="1894" y="613"/>
                    <a:pt x="1927" y="928"/>
                    <a:pt x="2025" y="1266"/>
                  </a:cubicBezTo>
                  <a:cubicBezTo>
                    <a:pt x="1937" y="1190"/>
                    <a:pt x="1840" y="1146"/>
                    <a:pt x="1753" y="1124"/>
                  </a:cubicBezTo>
                  <a:cubicBezTo>
                    <a:pt x="1726" y="1120"/>
                    <a:pt x="1700" y="1118"/>
                    <a:pt x="1675" y="1118"/>
                  </a:cubicBezTo>
                  <a:cubicBezTo>
                    <a:pt x="1574" y="1118"/>
                    <a:pt x="1482" y="1151"/>
                    <a:pt x="1405" y="1211"/>
                  </a:cubicBezTo>
                  <a:cubicBezTo>
                    <a:pt x="1296" y="1310"/>
                    <a:pt x="1241" y="1440"/>
                    <a:pt x="1219" y="1603"/>
                  </a:cubicBezTo>
                  <a:cubicBezTo>
                    <a:pt x="1144" y="1516"/>
                    <a:pt x="1056" y="1451"/>
                    <a:pt x="980" y="1429"/>
                  </a:cubicBezTo>
                  <a:cubicBezTo>
                    <a:pt x="934" y="1411"/>
                    <a:pt x="892" y="1404"/>
                    <a:pt x="854" y="1404"/>
                  </a:cubicBezTo>
                  <a:cubicBezTo>
                    <a:pt x="803" y="1404"/>
                    <a:pt x="761" y="1416"/>
                    <a:pt x="730" y="1429"/>
                  </a:cubicBezTo>
                  <a:cubicBezTo>
                    <a:pt x="0" y="1810"/>
                    <a:pt x="643" y="3617"/>
                    <a:pt x="774" y="3975"/>
                  </a:cubicBezTo>
                  <a:lnTo>
                    <a:pt x="1067" y="3867"/>
                  </a:lnTo>
                  <a:cubicBezTo>
                    <a:pt x="762" y="3083"/>
                    <a:pt x="512" y="1886"/>
                    <a:pt x="861" y="1712"/>
                  </a:cubicBezTo>
                  <a:cubicBezTo>
                    <a:pt x="948" y="1712"/>
                    <a:pt x="1110" y="1919"/>
                    <a:pt x="1306" y="2256"/>
                  </a:cubicBezTo>
                  <a:cubicBezTo>
                    <a:pt x="1502" y="2942"/>
                    <a:pt x="1959" y="3725"/>
                    <a:pt x="2101" y="3954"/>
                  </a:cubicBezTo>
                  <a:lnTo>
                    <a:pt x="2373" y="3823"/>
                  </a:lnTo>
                  <a:cubicBezTo>
                    <a:pt x="2286" y="3584"/>
                    <a:pt x="1959" y="2757"/>
                    <a:pt x="1589" y="2137"/>
                  </a:cubicBezTo>
                  <a:cubicBezTo>
                    <a:pt x="1502" y="1810"/>
                    <a:pt x="1480" y="1549"/>
                    <a:pt x="1601" y="1451"/>
                  </a:cubicBezTo>
                  <a:cubicBezTo>
                    <a:pt x="1617" y="1435"/>
                    <a:pt x="1632" y="1425"/>
                    <a:pt x="1657" y="1425"/>
                  </a:cubicBezTo>
                  <a:cubicBezTo>
                    <a:pt x="1666" y="1425"/>
                    <a:pt x="1676" y="1426"/>
                    <a:pt x="1688" y="1429"/>
                  </a:cubicBezTo>
                  <a:cubicBezTo>
                    <a:pt x="1862" y="1462"/>
                    <a:pt x="2112" y="1734"/>
                    <a:pt x="2362" y="2082"/>
                  </a:cubicBezTo>
                  <a:cubicBezTo>
                    <a:pt x="2667" y="2703"/>
                    <a:pt x="3047" y="3257"/>
                    <a:pt x="3134" y="3377"/>
                  </a:cubicBezTo>
                  <a:lnTo>
                    <a:pt x="3396" y="3214"/>
                  </a:lnTo>
                  <a:cubicBezTo>
                    <a:pt x="3298" y="3029"/>
                    <a:pt x="2993" y="2430"/>
                    <a:pt x="2623" y="1919"/>
                  </a:cubicBezTo>
                  <a:cubicBezTo>
                    <a:pt x="2351" y="1364"/>
                    <a:pt x="2145" y="798"/>
                    <a:pt x="2275" y="493"/>
                  </a:cubicBezTo>
                  <a:cubicBezTo>
                    <a:pt x="2297" y="428"/>
                    <a:pt x="2362" y="341"/>
                    <a:pt x="2536" y="309"/>
                  </a:cubicBezTo>
                  <a:cubicBezTo>
                    <a:pt x="2743" y="309"/>
                    <a:pt x="3407" y="1342"/>
                    <a:pt x="3973" y="2495"/>
                  </a:cubicBezTo>
                  <a:lnTo>
                    <a:pt x="4244" y="2365"/>
                  </a:lnTo>
                  <a:cubicBezTo>
                    <a:pt x="3811" y="1466"/>
                    <a:pt x="3027" y="0"/>
                    <a:pt x="2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40"/>
            <p:cNvSpPr/>
            <p:nvPr/>
          </p:nvSpPr>
          <p:spPr>
            <a:xfrm>
              <a:off x="3185922" y="1153258"/>
              <a:ext cx="289815" cy="255392"/>
            </a:xfrm>
            <a:custGeom>
              <a:avLst/>
              <a:gdLst/>
              <a:ahLst/>
              <a:cxnLst/>
              <a:rect l="l" t="t" r="r" b="b"/>
              <a:pathLst>
                <a:path w="4016" h="3539" extrusionOk="0">
                  <a:moveTo>
                    <a:pt x="4016" y="0"/>
                  </a:moveTo>
                  <a:lnTo>
                    <a:pt x="1" y="958"/>
                  </a:lnTo>
                  <a:cubicBezTo>
                    <a:pt x="159" y="1444"/>
                    <a:pt x="422" y="1589"/>
                    <a:pt x="701" y="1589"/>
                  </a:cubicBezTo>
                  <a:cubicBezTo>
                    <a:pt x="1118" y="1589"/>
                    <a:pt x="1572" y="1264"/>
                    <a:pt x="1766" y="1264"/>
                  </a:cubicBezTo>
                  <a:cubicBezTo>
                    <a:pt x="1835" y="1264"/>
                    <a:pt x="1871" y="1305"/>
                    <a:pt x="1861" y="1415"/>
                  </a:cubicBezTo>
                  <a:cubicBezTo>
                    <a:pt x="1807" y="2057"/>
                    <a:pt x="1426" y="3069"/>
                    <a:pt x="1709" y="3407"/>
                  </a:cubicBezTo>
                  <a:cubicBezTo>
                    <a:pt x="1784" y="3498"/>
                    <a:pt x="1866" y="3539"/>
                    <a:pt x="1954" y="3539"/>
                  </a:cubicBezTo>
                  <a:cubicBezTo>
                    <a:pt x="2766" y="3539"/>
                    <a:pt x="4016" y="0"/>
                    <a:pt x="40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40"/>
            <p:cNvSpPr/>
            <p:nvPr/>
          </p:nvSpPr>
          <p:spPr>
            <a:xfrm>
              <a:off x="3174952" y="1150082"/>
              <a:ext cx="311031" cy="269464"/>
            </a:xfrm>
            <a:custGeom>
              <a:avLst/>
              <a:gdLst/>
              <a:ahLst/>
              <a:cxnLst/>
              <a:rect l="l" t="t" r="r" b="b"/>
              <a:pathLst>
                <a:path w="4310" h="3734" extrusionOk="0">
                  <a:moveTo>
                    <a:pt x="4027" y="1"/>
                  </a:moveTo>
                  <a:cubicBezTo>
                    <a:pt x="3570" y="1274"/>
                    <a:pt x="2655" y="3331"/>
                    <a:pt x="2133" y="3418"/>
                  </a:cubicBezTo>
                  <a:cubicBezTo>
                    <a:pt x="2121" y="3421"/>
                    <a:pt x="2108" y="3423"/>
                    <a:pt x="2094" y="3423"/>
                  </a:cubicBezTo>
                  <a:cubicBezTo>
                    <a:pt x="2058" y="3423"/>
                    <a:pt x="2017" y="3408"/>
                    <a:pt x="1969" y="3352"/>
                  </a:cubicBezTo>
                  <a:cubicBezTo>
                    <a:pt x="1839" y="3178"/>
                    <a:pt x="1948" y="2646"/>
                    <a:pt x="2046" y="2210"/>
                  </a:cubicBezTo>
                  <a:cubicBezTo>
                    <a:pt x="2090" y="1949"/>
                    <a:pt x="2144" y="1698"/>
                    <a:pt x="2165" y="1481"/>
                  </a:cubicBezTo>
                  <a:cubicBezTo>
                    <a:pt x="2177" y="1350"/>
                    <a:pt x="2144" y="1263"/>
                    <a:pt x="2068" y="1198"/>
                  </a:cubicBezTo>
                  <a:cubicBezTo>
                    <a:pt x="2022" y="1166"/>
                    <a:pt x="1973" y="1153"/>
                    <a:pt x="1919" y="1153"/>
                  </a:cubicBezTo>
                  <a:cubicBezTo>
                    <a:pt x="1806" y="1153"/>
                    <a:pt x="1674" y="1211"/>
                    <a:pt x="1512" y="1285"/>
                  </a:cubicBezTo>
                  <a:cubicBezTo>
                    <a:pt x="1306" y="1376"/>
                    <a:pt x="1062" y="1486"/>
                    <a:pt x="847" y="1486"/>
                  </a:cubicBezTo>
                  <a:cubicBezTo>
                    <a:pt x="779" y="1486"/>
                    <a:pt x="713" y="1475"/>
                    <a:pt x="653" y="1449"/>
                  </a:cubicBezTo>
                  <a:cubicBezTo>
                    <a:pt x="501" y="1372"/>
                    <a:pt x="381" y="1209"/>
                    <a:pt x="294" y="958"/>
                  </a:cubicBezTo>
                  <a:lnTo>
                    <a:pt x="0" y="1057"/>
                  </a:lnTo>
                  <a:cubicBezTo>
                    <a:pt x="120" y="1394"/>
                    <a:pt x="294" y="1623"/>
                    <a:pt x="523" y="1720"/>
                  </a:cubicBezTo>
                  <a:cubicBezTo>
                    <a:pt x="633" y="1771"/>
                    <a:pt x="747" y="1791"/>
                    <a:pt x="860" y="1791"/>
                  </a:cubicBezTo>
                  <a:cubicBezTo>
                    <a:pt x="1139" y="1791"/>
                    <a:pt x="1416" y="1669"/>
                    <a:pt x="1633" y="1568"/>
                  </a:cubicBezTo>
                  <a:cubicBezTo>
                    <a:pt x="1708" y="1536"/>
                    <a:pt x="1795" y="1503"/>
                    <a:pt x="1861" y="1481"/>
                  </a:cubicBezTo>
                  <a:lnTo>
                    <a:pt x="1861" y="1481"/>
                  </a:lnTo>
                  <a:cubicBezTo>
                    <a:pt x="1839" y="1666"/>
                    <a:pt x="1795" y="1906"/>
                    <a:pt x="1741" y="2145"/>
                  </a:cubicBezTo>
                  <a:cubicBezTo>
                    <a:pt x="1621" y="2721"/>
                    <a:pt x="1502" y="3265"/>
                    <a:pt x="1741" y="3548"/>
                  </a:cubicBezTo>
                  <a:cubicBezTo>
                    <a:pt x="1861" y="3690"/>
                    <a:pt x="1991" y="3734"/>
                    <a:pt x="2100" y="3734"/>
                  </a:cubicBezTo>
                  <a:cubicBezTo>
                    <a:pt x="2133" y="3734"/>
                    <a:pt x="2155" y="3734"/>
                    <a:pt x="2187" y="3722"/>
                  </a:cubicBezTo>
                  <a:cubicBezTo>
                    <a:pt x="3036" y="3570"/>
                    <a:pt x="4102" y="675"/>
                    <a:pt x="4310" y="99"/>
                  </a:cubicBezTo>
                  <a:lnTo>
                    <a:pt x="40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4" name="Google Shape;2914;p40"/>
          <p:cNvSpPr txBox="1"/>
          <p:nvPr/>
        </p:nvSpPr>
        <p:spPr>
          <a:xfrm>
            <a:off x="1501325" y="3910299"/>
            <a:ext cx="15720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is even hotter than Mercury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5" name="Google Shape;2915;p40"/>
          <p:cNvSpPr txBox="1"/>
          <p:nvPr/>
        </p:nvSpPr>
        <p:spPr>
          <a:xfrm>
            <a:off x="1501330" y="1404100"/>
            <a:ext cx="15720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 very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6" name="Google Shape;2916;p40"/>
          <p:cNvSpPr txBox="1"/>
          <p:nvPr/>
        </p:nvSpPr>
        <p:spPr>
          <a:xfrm>
            <a:off x="1501330" y="2239500"/>
            <a:ext cx="15720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smallest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7" name="Google Shape;2917;p40"/>
          <p:cNvSpPr txBox="1"/>
          <p:nvPr/>
        </p:nvSpPr>
        <p:spPr>
          <a:xfrm>
            <a:off x="1501330" y="3082549"/>
            <a:ext cx="15720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Pluto is considered a dwarf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918" name="Google Shape;2918;p40"/>
          <p:cNvGrpSpPr/>
          <p:nvPr/>
        </p:nvGrpSpPr>
        <p:grpSpPr>
          <a:xfrm rot="-3599912">
            <a:off x="590243" y="2026127"/>
            <a:ext cx="699090" cy="766792"/>
            <a:chOff x="2930671" y="730076"/>
            <a:chExt cx="864392" cy="948104"/>
          </a:xfrm>
        </p:grpSpPr>
        <p:sp>
          <p:nvSpPr>
            <p:cNvPr id="2919" name="Google Shape;2919;p40"/>
            <p:cNvSpPr/>
            <p:nvPr/>
          </p:nvSpPr>
          <p:spPr>
            <a:xfrm>
              <a:off x="2930671" y="730076"/>
              <a:ext cx="864392" cy="948104"/>
            </a:xfrm>
            <a:custGeom>
              <a:avLst/>
              <a:gdLst/>
              <a:ahLst/>
              <a:cxnLst/>
              <a:rect l="l" t="t" r="r" b="b"/>
              <a:pathLst>
                <a:path w="11978" h="13138" extrusionOk="0">
                  <a:moveTo>
                    <a:pt x="3517" y="0"/>
                  </a:moveTo>
                  <a:cubicBezTo>
                    <a:pt x="2984" y="0"/>
                    <a:pt x="1" y="2034"/>
                    <a:pt x="1" y="2034"/>
                  </a:cubicBezTo>
                  <a:cubicBezTo>
                    <a:pt x="1" y="2034"/>
                    <a:pt x="1949" y="5843"/>
                    <a:pt x="2438" y="6670"/>
                  </a:cubicBezTo>
                  <a:cubicBezTo>
                    <a:pt x="2982" y="7573"/>
                    <a:pt x="2667" y="8727"/>
                    <a:pt x="3603" y="9782"/>
                  </a:cubicBezTo>
                  <a:cubicBezTo>
                    <a:pt x="4219" y="10478"/>
                    <a:pt x="4672" y="10788"/>
                    <a:pt x="5269" y="10788"/>
                  </a:cubicBezTo>
                  <a:cubicBezTo>
                    <a:pt x="5567" y="10788"/>
                    <a:pt x="5902" y="10710"/>
                    <a:pt x="6312" y="10565"/>
                  </a:cubicBezTo>
                  <a:cubicBezTo>
                    <a:pt x="7542" y="10130"/>
                    <a:pt x="8031" y="9260"/>
                    <a:pt x="8217" y="9249"/>
                  </a:cubicBezTo>
                  <a:cubicBezTo>
                    <a:pt x="8218" y="9249"/>
                    <a:pt x="8219" y="9249"/>
                    <a:pt x="8221" y="9249"/>
                  </a:cubicBezTo>
                  <a:cubicBezTo>
                    <a:pt x="8417" y="9249"/>
                    <a:pt x="9604" y="10857"/>
                    <a:pt x="10372" y="12100"/>
                  </a:cubicBezTo>
                  <a:cubicBezTo>
                    <a:pt x="10801" y="12793"/>
                    <a:pt x="11297" y="13138"/>
                    <a:pt x="11602" y="13138"/>
                  </a:cubicBezTo>
                  <a:cubicBezTo>
                    <a:pt x="11854" y="13138"/>
                    <a:pt x="11977" y="12904"/>
                    <a:pt x="11830" y="12437"/>
                  </a:cubicBezTo>
                  <a:cubicBezTo>
                    <a:pt x="11514" y="11414"/>
                    <a:pt x="9914" y="8966"/>
                    <a:pt x="9250" y="7878"/>
                  </a:cubicBezTo>
                  <a:cubicBezTo>
                    <a:pt x="8935" y="7356"/>
                    <a:pt x="9120" y="6778"/>
                    <a:pt x="8293" y="5364"/>
                  </a:cubicBezTo>
                  <a:cubicBezTo>
                    <a:pt x="7379" y="3797"/>
                    <a:pt x="5986" y="4667"/>
                    <a:pt x="3592" y="32"/>
                  </a:cubicBezTo>
                  <a:cubicBezTo>
                    <a:pt x="3580" y="10"/>
                    <a:pt x="3555" y="0"/>
                    <a:pt x="35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40"/>
            <p:cNvSpPr/>
            <p:nvPr/>
          </p:nvSpPr>
          <p:spPr>
            <a:xfrm>
              <a:off x="3203963" y="1205650"/>
              <a:ext cx="306340" cy="286928"/>
            </a:xfrm>
            <a:custGeom>
              <a:avLst/>
              <a:gdLst/>
              <a:ahLst/>
              <a:cxnLst/>
              <a:rect l="l" t="t" r="r" b="b"/>
              <a:pathLst>
                <a:path w="4245" h="3976" extrusionOk="0">
                  <a:moveTo>
                    <a:pt x="2524" y="0"/>
                  </a:moveTo>
                  <a:cubicBezTo>
                    <a:pt x="2509" y="0"/>
                    <a:pt x="2495" y="1"/>
                    <a:pt x="2482" y="4"/>
                  </a:cubicBezTo>
                  <a:cubicBezTo>
                    <a:pt x="2177" y="58"/>
                    <a:pt x="2046" y="243"/>
                    <a:pt x="1992" y="384"/>
                  </a:cubicBezTo>
                  <a:cubicBezTo>
                    <a:pt x="1894" y="613"/>
                    <a:pt x="1927" y="928"/>
                    <a:pt x="2025" y="1266"/>
                  </a:cubicBezTo>
                  <a:cubicBezTo>
                    <a:pt x="1937" y="1190"/>
                    <a:pt x="1840" y="1146"/>
                    <a:pt x="1753" y="1124"/>
                  </a:cubicBezTo>
                  <a:cubicBezTo>
                    <a:pt x="1726" y="1120"/>
                    <a:pt x="1700" y="1118"/>
                    <a:pt x="1675" y="1118"/>
                  </a:cubicBezTo>
                  <a:cubicBezTo>
                    <a:pt x="1574" y="1118"/>
                    <a:pt x="1482" y="1151"/>
                    <a:pt x="1405" y="1211"/>
                  </a:cubicBezTo>
                  <a:cubicBezTo>
                    <a:pt x="1296" y="1310"/>
                    <a:pt x="1241" y="1440"/>
                    <a:pt x="1219" y="1603"/>
                  </a:cubicBezTo>
                  <a:cubicBezTo>
                    <a:pt x="1144" y="1516"/>
                    <a:pt x="1056" y="1451"/>
                    <a:pt x="980" y="1429"/>
                  </a:cubicBezTo>
                  <a:cubicBezTo>
                    <a:pt x="934" y="1411"/>
                    <a:pt x="892" y="1404"/>
                    <a:pt x="854" y="1404"/>
                  </a:cubicBezTo>
                  <a:cubicBezTo>
                    <a:pt x="803" y="1404"/>
                    <a:pt x="761" y="1416"/>
                    <a:pt x="730" y="1429"/>
                  </a:cubicBezTo>
                  <a:cubicBezTo>
                    <a:pt x="0" y="1810"/>
                    <a:pt x="643" y="3617"/>
                    <a:pt x="774" y="3975"/>
                  </a:cubicBezTo>
                  <a:lnTo>
                    <a:pt x="1067" y="3867"/>
                  </a:lnTo>
                  <a:cubicBezTo>
                    <a:pt x="762" y="3083"/>
                    <a:pt x="512" y="1886"/>
                    <a:pt x="861" y="1712"/>
                  </a:cubicBezTo>
                  <a:cubicBezTo>
                    <a:pt x="948" y="1712"/>
                    <a:pt x="1110" y="1919"/>
                    <a:pt x="1306" y="2256"/>
                  </a:cubicBezTo>
                  <a:cubicBezTo>
                    <a:pt x="1502" y="2942"/>
                    <a:pt x="1959" y="3725"/>
                    <a:pt x="2101" y="3954"/>
                  </a:cubicBezTo>
                  <a:lnTo>
                    <a:pt x="2373" y="3823"/>
                  </a:lnTo>
                  <a:cubicBezTo>
                    <a:pt x="2286" y="3584"/>
                    <a:pt x="1959" y="2757"/>
                    <a:pt x="1589" y="2137"/>
                  </a:cubicBezTo>
                  <a:cubicBezTo>
                    <a:pt x="1502" y="1810"/>
                    <a:pt x="1480" y="1549"/>
                    <a:pt x="1601" y="1451"/>
                  </a:cubicBezTo>
                  <a:cubicBezTo>
                    <a:pt x="1617" y="1435"/>
                    <a:pt x="1632" y="1425"/>
                    <a:pt x="1657" y="1425"/>
                  </a:cubicBezTo>
                  <a:cubicBezTo>
                    <a:pt x="1666" y="1425"/>
                    <a:pt x="1676" y="1426"/>
                    <a:pt x="1688" y="1429"/>
                  </a:cubicBezTo>
                  <a:cubicBezTo>
                    <a:pt x="1862" y="1462"/>
                    <a:pt x="2112" y="1734"/>
                    <a:pt x="2362" y="2082"/>
                  </a:cubicBezTo>
                  <a:cubicBezTo>
                    <a:pt x="2667" y="2703"/>
                    <a:pt x="3047" y="3257"/>
                    <a:pt x="3134" y="3377"/>
                  </a:cubicBezTo>
                  <a:lnTo>
                    <a:pt x="3396" y="3214"/>
                  </a:lnTo>
                  <a:cubicBezTo>
                    <a:pt x="3298" y="3029"/>
                    <a:pt x="2993" y="2430"/>
                    <a:pt x="2623" y="1919"/>
                  </a:cubicBezTo>
                  <a:cubicBezTo>
                    <a:pt x="2351" y="1364"/>
                    <a:pt x="2145" y="798"/>
                    <a:pt x="2275" y="493"/>
                  </a:cubicBezTo>
                  <a:cubicBezTo>
                    <a:pt x="2297" y="428"/>
                    <a:pt x="2362" y="341"/>
                    <a:pt x="2536" y="309"/>
                  </a:cubicBezTo>
                  <a:cubicBezTo>
                    <a:pt x="2743" y="309"/>
                    <a:pt x="3407" y="1342"/>
                    <a:pt x="3973" y="2495"/>
                  </a:cubicBezTo>
                  <a:lnTo>
                    <a:pt x="4244" y="2365"/>
                  </a:lnTo>
                  <a:cubicBezTo>
                    <a:pt x="3811" y="1466"/>
                    <a:pt x="3027" y="0"/>
                    <a:pt x="2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40"/>
            <p:cNvSpPr/>
            <p:nvPr/>
          </p:nvSpPr>
          <p:spPr>
            <a:xfrm>
              <a:off x="3185922" y="1153258"/>
              <a:ext cx="289815" cy="255392"/>
            </a:xfrm>
            <a:custGeom>
              <a:avLst/>
              <a:gdLst/>
              <a:ahLst/>
              <a:cxnLst/>
              <a:rect l="l" t="t" r="r" b="b"/>
              <a:pathLst>
                <a:path w="4016" h="3539" extrusionOk="0">
                  <a:moveTo>
                    <a:pt x="4016" y="0"/>
                  </a:moveTo>
                  <a:lnTo>
                    <a:pt x="1" y="958"/>
                  </a:lnTo>
                  <a:cubicBezTo>
                    <a:pt x="159" y="1444"/>
                    <a:pt x="422" y="1589"/>
                    <a:pt x="701" y="1589"/>
                  </a:cubicBezTo>
                  <a:cubicBezTo>
                    <a:pt x="1118" y="1589"/>
                    <a:pt x="1572" y="1264"/>
                    <a:pt x="1766" y="1264"/>
                  </a:cubicBezTo>
                  <a:cubicBezTo>
                    <a:pt x="1835" y="1264"/>
                    <a:pt x="1871" y="1305"/>
                    <a:pt x="1861" y="1415"/>
                  </a:cubicBezTo>
                  <a:cubicBezTo>
                    <a:pt x="1807" y="2057"/>
                    <a:pt x="1426" y="3069"/>
                    <a:pt x="1709" y="3407"/>
                  </a:cubicBezTo>
                  <a:cubicBezTo>
                    <a:pt x="1784" y="3498"/>
                    <a:pt x="1866" y="3539"/>
                    <a:pt x="1954" y="3539"/>
                  </a:cubicBezTo>
                  <a:cubicBezTo>
                    <a:pt x="2766" y="3539"/>
                    <a:pt x="4016" y="0"/>
                    <a:pt x="40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40"/>
            <p:cNvSpPr/>
            <p:nvPr/>
          </p:nvSpPr>
          <p:spPr>
            <a:xfrm>
              <a:off x="3174952" y="1150082"/>
              <a:ext cx="311031" cy="269464"/>
            </a:xfrm>
            <a:custGeom>
              <a:avLst/>
              <a:gdLst/>
              <a:ahLst/>
              <a:cxnLst/>
              <a:rect l="l" t="t" r="r" b="b"/>
              <a:pathLst>
                <a:path w="4310" h="3734" extrusionOk="0">
                  <a:moveTo>
                    <a:pt x="4027" y="1"/>
                  </a:moveTo>
                  <a:cubicBezTo>
                    <a:pt x="3570" y="1274"/>
                    <a:pt x="2655" y="3331"/>
                    <a:pt x="2133" y="3418"/>
                  </a:cubicBezTo>
                  <a:cubicBezTo>
                    <a:pt x="2121" y="3421"/>
                    <a:pt x="2108" y="3423"/>
                    <a:pt x="2094" y="3423"/>
                  </a:cubicBezTo>
                  <a:cubicBezTo>
                    <a:pt x="2058" y="3423"/>
                    <a:pt x="2017" y="3408"/>
                    <a:pt x="1969" y="3352"/>
                  </a:cubicBezTo>
                  <a:cubicBezTo>
                    <a:pt x="1839" y="3178"/>
                    <a:pt x="1948" y="2646"/>
                    <a:pt x="2046" y="2210"/>
                  </a:cubicBezTo>
                  <a:cubicBezTo>
                    <a:pt x="2090" y="1949"/>
                    <a:pt x="2144" y="1698"/>
                    <a:pt x="2165" y="1481"/>
                  </a:cubicBezTo>
                  <a:cubicBezTo>
                    <a:pt x="2177" y="1350"/>
                    <a:pt x="2144" y="1263"/>
                    <a:pt x="2068" y="1198"/>
                  </a:cubicBezTo>
                  <a:cubicBezTo>
                    <a:pt x="2022" y="1166"/>
                    <a:pt x="1973" y="1153"/>
                    <a:pt x="1919" y="1153"/>
                  </a:cubicBezTo>
                  <a:cubicBezTo>
                    <a:pt x="1806" y="1153"/>
                    <a:pt x="1674" y="1211"/>
                    <a:pt x="1512" y="1285"/>
                  </a:cubicBezTo>
                  <a:cubicBezTo>
                    <a:pt x="1306" y="1376"/>
                    <a:pt x="1062" y="1486"/>
                    <a:pt x="847" y="1486"/>
                  </a:cubicBezTo>
                  <a:cubicBezTo>
                    <a:pt x="779" y="1486"/>
                    <a:pt x="713" y="1475"/>
                    <a:pt x="653" y="1449"/>
                  </a:cubicBezTo>
                  <a:cubicBezTo>
                    <a:pt x="501" y="1372"/>
                    <a:pt x="381" y="1209"/>
                    <a:pt x="294" y="958"/>
                  </a:cubicBezTo>
                  <a:lnTo>
                    <a:pt x="0" y="1057"/>
                  </a:lnTo>
                  <a:cubicBezTo>
                    <a:pt x="120" y="1394"/>
                    <a:pt x="294" y="1623"/>
                    <a:pt x="523" y="1720"/>
                  </a:cubicBezTo>
                  <a:cubicBezTo>
                    <a:pt x="633" y="1771"/>
                    <a:pt x="747" y="1791"/>
                    <a:pt x="860" y="1791"/>
                  </a:cubicBezTo>
                  <a:cubicBezTo>
                    <a:pt x="1139" y="1791"/>
                    <a:pt x="1416" y="1669"/>
                    <a:pt x="1633" y="1568"/>
                  </a:cubicBezTo>
                  <a:cubicBezTo>
                    <a:pt x="1708" y="1536"/>
                    <a:pt x="1795" y="1503"/>
                    <a:pt x="1861" y="1481"/>
                  </a:cubicBezTo>
                  <a:lnTo>
                    <a:pt x="1861" y="1481"/>
                  </a:lnTo>
                  <a:cubicBezTo>
                    <a:pt x="1839" y="1666"/>
                    <a:pt x="1795" y="1906"/>
                    <a:pt x="1741" y="2145"/>
                  </a:cubicBezTo>
                  <a:cubicBezTo>
                    <a:pt x="1621" y="2721"/>
                    <a:pt x="1502" y="3265"/>
                    <a:pt x="1741" y="3548"/>
                  </a:cubicBezTo>
                  <a:cubicBezTo>
                    <a:pt x="1861" y="3690"/>
                    <a:pt x="1991" y="3734"/>
                    <a:pt x="2100" y="3734"/>
                  </a:cubicBezTo>
                  <a:cubicBezTo>
                    <a:pt x="2133" y="3734"/>
                    <a:pt x="2155" y="3734"/>
                    <a:pt x="2187" y="3722"/>
                  </a:cubicBezTo>
                  <a:cubicBezTo>
                    <a:pt x="3036" y="3570"/>
                    <a:pt x="4102" y="675"/>
                    <a:pt x="4310" y="99"/>
                  </a:cubicBezTo>
                  <a:lnTo>
                    <a:pt x="40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3" name="Google Shape;2923;p40"/>
          <p:cNvGrpSpPr/>
          <p:nvPr/>
        </p:nvGrpSpPr>
        <p:grpSpPr>
          <a:xfrm rot="-3599912">
            <a:off x="590243" y="2026127"/>
            <a:ext cx="699090" cy="766792"/>
            <a:chOff x="2930671" y="730076"/>
            <a:chExt cx="864392" cy="948104"/>
          </a:xfrm>
        </p:grpSpPr>
        <p:sp>
          <p:nvSpPr>
            <p:cNvPr id="2924" name="Google Shape;2924;p40"/>
            <p:cNvSpPr/>
            <p:nvPr/>
          </p:nvSpPr>
          <p:spPr>
            <a:xfrm>
              <a:off x="2930671" y="730076"/>
              <a:ext cx="864392" cy="948104"/>
            </a:xfrm>
            <a:custGeom>
              <a:avLst/>
              <a:gdLst/>
              <a:ahLst/>
              <a:cxnLst/>
              <a:rect l="l" t="t" r="r" b="b"/>
              <a:pathLst>
                <a:path w="11978" h="13138" extrusionOk="0">
                  <a:moveTo>
                    <a:pt x="3517" y="0"/>
                  </a:moveTo>
                  <a:cubicBezTo>
                    <a:pt x="2984" y="0"/>
                    <a:pt x="1" y="2034"/>
                    <a:pt x="1" y="2034"/>
                  </a:cubicBezTo>
                  <a:cubicBezTo>
                    <a:pt x="1" y="2034"/>
                    <a:pt x="1949" y="5843"/>
                    <a:pt x="2438" y="6670"/>
                  </a:cubicBezTo>
                  <a:cubicBezTo>
                    <a:pt x="2982" y="7573"/>
                    <a:pt x="2667" y="8727"/>
                    <a:pt x="3603" y="9782"/>
                  </a:cubicBezTo>
                  <a:cubicBezTo>
                    <a:pt x="4219" y="10478"/>
                    <a:pt x="4672" y="10788"/>
                    <a:pt x="5269" y="10788"/>
                  </a:cubicBezTo>
                  <a:cubicBezTo>
                    <a:pt x="5567" y="10788"/>
                    <a:pt x="5902" y="10710"/>
                    <a:pt x="6312" y="10565"/>
                  </a:cubicBezTo>
                  <a:cubicBezTo>
                    <a:pt x="7542" y="10130"/>
                    <a:pt x="8031" y="9260"/>
                    <a:pt x="8217" y="9249"/>
                  </a:cubicBezTo>
                  <a:cubicBezTo>
                    <a:pt x="8218" y="9249"/>
                    <a:pt x="8219" y="9249"/>
                    <a:pt x="8221" y="9249"/>
                  </a:cubicBezTo>
                  <a:cubicBezTo>
                    <a:pt x="8417" y="9249"/>
                    <a:pt x="9604" y="10857"/>
                    <a:pt x="10372" y="12100"/>
                  </a:cubicBezTo>
                  <a:cubicBezTo>
                    <a:pt x="10801" y="12793"/>
                    <a:pt x="11297" y="13138"/>
                    <a:pt x="11602" y="13138"/>
                  </a:cubicBezTo>
                  <a:cubicBezTo>
                    <a:pt x="11854" y="13138"/>
                    <a:pt x="11977" y="12904"/>
                    <a:pt x="11830" y="12437"/>
                  </a:cubicBezTo>
                  <a:cubicBezTo>
                    <a:pt x="11514" y="11414"/>
                    <a:pt x="9914" y="8966"/>
                    <a:pt x="9250" y="7878"/>
                  </a:cubicBezTo>
                  <a:cubicBezTo>
                    <a:pt x="8935" y="7356"/>
                    <a:pt x="9120" y="6778"/>
                    <a:pt x="8293" y="5364"/>
                  </a:cubicBezTo>
                  <a:cubicBezTo>
                    <a:pt x="7379" y="3797"/>
                    <a:pt x="5986" y="4667"/>
                    <a:pt x="3592" y="32"/>
                  </a:cubicBezTo>
                  <a:cubicBezTo>
                    <a:pt x="3580" y="10"/>
                    <a:pt x="3555" y="0"/>
                    <a:pt x="35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40"/>
            <p:cNvSpPr/>
            <p:nvPr/>
          </p:nvSpPr>
          <p:spPr>
            <a:xfrm>
              <a:off x="3203963" y="1205650"/>
              <a:ext cx="306340" cy="286928"/>
            </a:xfrm>
            <a:custGeom>
              <a:avLst/>
              <a:gdLst/>
              <a:ahLst/>
              <a:cxnLst/>
              <a:rect l="l" t="t" r="r" b="b"/>
              <a:pathLst>
                <a:path w="4245" h="3976" extrusionOk="0">
                  <a:moveTo>
                    <a:pt x="2524" y="0"/>
                  </a:moveTo>
                  <a:cubicBezTo>
                    <a:pt x="2509" y="0"/>
                    <a:pt x="2495" y="1"/>
                    <a:pt x="2482" y="4"/>
                  </a:cubicBezTo>
                  <a:cubicBezTo>
                    <a:pt x="2177" y="58"/>
                    <a:pt x="2046" y="243"/>
                    <a:pt x="1992" y="384"/>
                  </a:cubicBezTo>
                  <a:cubicBezTo>
                    <a:pt x="1894" y="613"/>
                    <a:pt x="1927" y="928"/>
                    <a:pt x="2025" y="1266"/>
                  </a:cubicBezTo>
                  <a:cubicBezTo>
                    <a:pt x="1937" y="1190"/>
                    <a:pt x="1840" y="1146"/>
                    <a:pt x="1753" y="1124"/>
                  </a:cubicBezTo>
                  <a:cubicBezTo>
                    <a:pt x="1726" y="1120"/>
                    <a:pt x="1700" y="1118"/>
                    <a:pt x="1675" y="1118"/>
                  </a:cubicBezTo>
                  <a:cubicBezTo>
                    <a:pt x="1574" y="1118"/>
                    <a:pt x="1482" y="1151"/>
                    <a:pt x="1405" y="1211"/>
                  </a:cubicBezTo>
                  <a:cubicBezTo>
                    <a:pt x="1296" y="1310"/>
                    <a:pt x="1241" y="1440"/>
                    <a:pt x="1219" y="1603"/>
                  </a:cubicBezTo>
                  <a:cubicBezTo>
                    <a:pt x="1144" y="1516"/>
                    <a:pt x="1056" y="1451"/>
                    <a:pt x="980" y="1429"/>
                  </a:cubicBezTo>
                  <a:cubicBezTo>
                    <a:pt x="934" y="1411"/>
                    <a:pt x="892" y="1404"/>
                    <a:pt x="854" y="1404"/>
                  </a:cubicBezTo>
                  <a:cubicBezTo>
                    <a:pt x="803" y="1404"/>
                    <a:pt x="761" y="1416"/>
                    <a:pt x="730" y="1429"/>
                  </a:cubicBezTo>
                  <a:cubicBezTo>
                    <a:pt x="0" y="1810"/>
                    <a:pt x="643" y="3617"/>
                    <a:pt x="774" y="3975"/>
                  </a:cubicBezTo>
                  <a:lnTo>
                    <a:pt x="1067" y="3867"/>
                  </a:lnTo>
                  <a:cubicBezTo>
                    <a:pt x="762" y="3083"/>
                    <a:pt x="512" y="1886"/>
                    <a:pt x="861" y="1712"/>
                  </a:cubicBezTo>
                  <a:cubicBezTo>
                    <a:pt x="948" y="1712"/>
                    <a:pt x="1110" y="1919"/>
                    <a:pt x="1306" y="2256"/>
                  </a:cubicBezTo>
                  <a:cubicBezTo>
                    <a:pt x="1502" y="2942"/>
                    <a:pt x="1959" y="3725"/>
                    <a:pt x="2101" y="3954"/>
                  </a:cubicBezTo>
                  <a:lnTo>
                    <a:pt x="2373" y="3823"/>
                  </a:lnTo>
                  <a:cubicBezTo>
                    <a:pt x="2286" y="3584"/>
                    <a:pt x="1959" y="2757"/>
                    <a:pt x="1589" y="2137"/>
                  </a:cubicBezTo>
                  <a:cubicBezTo>
                    <a:pt x="1502" y="1810"/>
                    <a:pt x="1480" y="1549"/>
                    <a:pt x="1601" y="1451"/>
                  </a:cubicBezTo>
                  <a:cubicBezTo>
                    <a:pt x="1617" y="1435"/>
                    <a:pt x="1632" y="1425"/>
                    <a:pt x="1657" y="1425"/>
                  </a:cubicBezTo>
                  <a:cubicBezTo>
                    <a:pt x="1666" y="1425"/>
                    <a:pt x="1676" y="1426"/>
                    <a:pt x="1688" y="1429"/>
                  </a:cubicBezTo>
                  <a:cubicBezTo>
                    <a:pt x="1862" y="1462"/>
                    <a:pt x="2112" y="1734"/>
                    <a:pt x="2362" y="2082"/>
                  </a:cubicBezTo>
                  <a:cubicBezTo>
                    <a:pt x="2667" y="2703"/>
                    <a:pt x="3047" y="3257"/>
                    <a:pt x="3134" y="3377"/>
                  </a:cubicBezTo>
                  <a:lnTo>
                    <a:pt x="3396" y="3214"/>
                  </a:lnTo>
                  <a:cubicBezTo>
                    <a:pt x="3298" y="3029"/>
                    <a:pt x="2993" y="2430"/>
                    <a:pt x="2623" y="1919"/>
                  </a:cubicBezTo>
                  <a:cubicBezTo>
                    <a:pt x="2351" y="1364"/>
                    <a:pt x="2145" y="798"/>
                    <a:pt x="2275" y="493"/>
                  </a:cubicBezTo>
                  <a:cubicBezTo>
                    <a:pt x="2297" y="428"/>
                    <a:pt x="2362" y="341"/>
                    <a:pt x="2536" y="309"/>
                  </a:cubicBezTo>
                  <a:cubicBezTo>
                    <a:pt x="2743" y="309"/>
                    <a:pt x="3407" y="1342"/>
                    <a:pt x="3973" y="2495"/>
                  </a:cubicBezTo>
                  <a:lnTo>
                    <a:pt x="4244" y="2365"/>
                  </a:lnTo>
                  <a:cubicBezTo>
                    <a:pt x="3811" y="1466"/>
                    <a:pt x="3027" y="0"/>
                    <a:pt x="2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40"/>
            <p:cNvSpPr/>
            <p:nvPr/>
          </p:nvSpPr>
          <p:spPr>
            <a:xfrm>
              <a:off x="3185922" y="1153258"/>
              <a:ext cx="289815" cy="255392"/>
            </a:xfrm>
            <a:custGeom>
              <a:avLst/>
              <a:gdLst/>
              <a:ahLst/>
              <a:cxnLst/>
              <a:rect l="l" t="t" r="r" b="b"/>
              <a:pathLst>
                <a:path w="4016" h="3539" extrusionOk="0">
                  <a:moveTo>
                    <a:pt x="4016" y="0"/>
                  </a:moveTo>
                  <a:lnTo>
                    <a:pt x="1" y="958"/>
                  </a:lnTo>
                  <a:cubicBezTo>
                    <a:pt x="159" y="1444"/>
                    <a:pt x="422" y="1589"/>
                    <a:pt x="701" y="1589"/>
                  </a:cubicBezTo>
                  <a:cubicBezTo>
                    <a:pt x="1118" y="1589"/>
                    <a:pt x="1572" y="1264"/>
                    <a:pt x="1766" y="1264"/>
                  </a:cubicBezTo>
                  <a:cubicBezTo>
                    <a:pt x="1835" y="1264"/>
                    <a:pt x="1871" y="1305"/>
                    <a:pt x="1861" y="1415"/>
                  </a:cubicBezTo>
                  <a:cubicBezTo>
                    <a:pt x="1807" y="2057"/>
                    <a:pt x="1426" y="3069"/>
                    <a:pt x="1709" y="3407"/>
                  </a:cubicBezTo>
                  <a:cubicBezTo>
                    <a:pt x="1784" y="3498"/>
                    <a:pt x="1866" y="3539"/>
                    <a:pt x="1954" y="3539"/>
                  </a:cubicBezTo>
                  <a:cubicBezTo>
                    <a:pt x="2766" y="3539"/>
                    <a:pt x="4016" y="0"/>
                    <a:pt x="40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40"/>
            <p:cNvSpPr/>
            <p:nvPr/>
          </p:nvSpPr>
          <p:spPr>
            <a:xfrm>
              <a:off x="3174952" y="1150082"/>
              <a:ext cx="311031" cy="269464"/>
            </a:xfrm>
            <a:custGeom>
              <a:avLst/>
              <a:gdLst/>
              <a:ahLst/>
              <a:cxnLst/>
              <a:rect l="l" t="t" r="r" b="b"/>
              <a:pathLst>
                <a:path w="4310" h="3734" extrusionOk="0">
                  <a:moveTo>
                    <a:pt x="4027" y="1"/>
                  </a:moveTo>
                  <a:cubicBezTo>
                    <a:pt x="3570" y="1274"/>
                    <a:pt x="2655" y="3331"/>
                    <a:pt x="2133" y="3418"/>
                  </a:cubicBezTo>
                  <a:cubicBezTo>
                    <a:pt x="2121" y="3421"/>
                    <a:pt x="2108" y="3423"/>
                    <a:pt x="2094" y="3423"/>
                  </a:cubicBezTo>
                  <a:cubicBezTo>
                    <a:pt x="2058" y="3423"/>
                    <a:pt x="2017" y="3408"/>
                    <a:pt x="1969" y="3352"/>
                  </a:cubicBezTo>
                  <a:cubicBezTo>
                    <a:pt x="1839" y="3178"/>
                    <a:pt x="1948" y="2646"/>
                    <a:pt x="2046" y="2210"/>
                  </a:cubicBezTo>
                  <a:cubicBezTo>
                    <a:pt x="2090" y="1949"/>
                    <a:pt x="2144" y="1698"/>
                    <a:pt x="2165" y="1481"/>
                  </a:cubicBezTo>
                  <a:cubicBezTo>
                    <a:pt x="2177" y="1350"/>
                    <a:pt x="2144" y="1263"/>
                    <a:pt x="2068" y="1198"/>
                  </a:cubicBezTo>
                  <a:cubicBezTo>
                    <a:pt x="2022" y="1166"/>
                    <a:pt x="1973" y="1153"/>
                    <a:pt x="1919" y="1153"/>
                  </a:cubicBezTo>
                  <a:cubicBezTo>
                    <a:pt x="1806" y="1153"/>
                    <a:pt x="1674" y="1211"/>
                    <a:pt x="1512" y="1285"/>
                  </a:cubicBezTo>
                  <a:cubicBezTo>
                    <a:pt x="1306" y="1376"/>
                    <a:pt x="1062" y="1486"/>
                    <a:pt x="847" y="1486"/>
                  </a:cubicBezTo>
                  <a:cubicBezTo>
                    <a:pt x="779" y="1486"/>
                    <a:pt x="713" y="1475"/>
                    <a:pt x="653" y="1449"/>
                  </a:cubicBezTo>
                  <a:cubicBezTo>
                    <a:pt x="501" y="1372"/>
                    <a:pt x="381" y="1209"/>
                    <a:pt x="294" y="958"/>
                  </a:cubicBezTo>
                  <a:lnTo>
                    <a:pt x="0" y="1057"/>
                  </a:lnTo>
                  <a:cubicBezTo>
                    <a:pt x="120" y="1394"/>
                    <a:pt x="294" y="1623"/>
                    <a:pt x="523" y="1720"/>
                  </a:cubicBezTo>
                  <a:cubicBezTo>
                    <a:pt x="633" y="1771"/>
                    <a:pt x="747" y="1791"/>
                    <a:pt x="860" y="1791"/>
                  </a:cubicBezTo>
                  <a:cubicBezTo>
                    <a:pt x="1139" y="1791"/>
                    <a:pt x="1416" y="1669"/>
                    <a:pt x="1633" y="1568"/>
                  </a:cubicBezTo>
                  <a:cubicBezTo>
                    <a:pt x="1708" y="1536"/>
                    <a:pt x="1795" y="1503"/>
                    <a:pt x="1861" y="1481"/>
                  </a:cubicBezTo>
                  <a:lnTo>
                    <a:pt x="1861" y="1481"/>
                  </a:lnTo>
                  <a:cubicBezTo>
                    <a:pt x="1839" y="1666"/>
                    <a:pt x="1795" y="1906"/>
                    <a:pt x="1741" y="2145"/>
                  </a:cubicBezTo>
                  <a:cubicBezTo>
                    <a:pt x="1621" y="2721"/>
                    <a:pt x="1502" y="3265"/>
                    <a:pt x="1741" y="3548"/>
                  </a:cubicBezTo>
                  <a:cubicBezTo>
                    <a:pt x="1861" y="3690"/>
                    <a:pt x="1991" y="3734"/>
                    <a:pt x="2100" y="3734"/>
                  </a:cubicBezTo>
                  <a:cubicBezTo>
                    <a:pt x="2133" y="3734"/>
                    <a:pt x="2155" y="3734"/>
                    <a:pt x="2187" y="3722"/>
                  </a:cubicBezTo>
                  <a:cubicBezTo>
                    <a:pt x="3036" y="3570"/>
                    <a:pt x="4102" y="675"/>
                    <a:pt x="4310" y="99"/>
                  </a:cubicBezTo>
                  <a:lnTo>
                    <a:pt x="40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8" name="Google Shape;2928;p40"/>
          <p:cNvGrpSpPr/>
          <p:nvPr/>
        </p:nvGrpSpPr>
        <p:grpSpPr>
          <a:xfrm rot="-3599912">
            <a:off x="590243" y="2890112"/>
            <a:ext cx="699090" cy="766792"/>
            <a:chOff x="2930671" y="730076"/>
            <a:chExt cx="864392" cy="948104"/>
          </a:xfrm>
        </p:grpSpPr>
        <p:sp>
          <p:nvSpPr>
            <p:cNvPr id="2929" name="Google Shape;2929;p40"/>
            <p:cNvSpPr/>
            <p:nvPr/>
          </p:nvSpPr>
          <p:spPr>
            <a:xfrm>
              <a:off x="2930671" y="730076"/>
              <a:ext cx="864392" cy="948104"/>
            </a:xfrm>
            <a:custGeom>
              <a:avLst/>
              <a:gdLst/>
              <a:ahLst/>
              <a:cxnLst/>
              <a:rect l="l" t="t" r="r" b="b"/>
              <a:pathLst>
                <a:path w="11978" h="13138" extrusionOk="0">
                  <a:moveTo>
                    <a:pt x="3517" y="0"/>
                  </a:moveTo>
                  <a:cubicBezTo>
                    <a:pt x="2984" y="0"/>
                    <a:pt x="1" y="2034"/>
                    <a:pt x="1" y="2034"/>
                  </a:cubicBezTo>
                  <a:cubicBezTo>
                    <a:pt x="1" y="2034"/>
                    <a:pt x="1949" y="5843"/>
                    <a:pt x="2438" y="6670"/>
                  </a:cubicBezTo>
                  <a:cubicBezTo>
                    <a:pt x="2982" y="7573"/>
                    <a:pt x="2667" y="8727"/>
                    <a:pt x="3603" y="9782"/>
                  </a:cubicBezTo>
                  <a:cubicBezTo>
                    <a:pt x="4219" y="10478"/>
                    <a:pt x="4672" y="10788"/>
                    <a:pt x="5269" y="10788"/>
                  </a:cubicBezTo>
                  <a:cubicBezTo>
                    <a:pt x="5567" y="10788"/>
                    <a:pt x="5902" y="10710"/>
                    <a:pt x="6312" y="10565"/>
                  </a:cubicBezTo>
                  <a:cubicBezTo>
                    <a:pt x="7542" y="10130"/>
                    <a:pt x="8031" y="9260"/>
                    <a:pt x="8217" y="9249"/>
                  </a:cubicBezTo>
                  <a:cubicBezTo>
                    <a:pt x="8218" y="9249"/>
                    <a:pt x="8219" y="9249"/>
                    <a:pt x="8221" y="9249"/>
                  </a:cubicBezTo>
                  <a:cubicBezTo>
                    <a:pt x="8417" y="9249"/>
                    <a:pt x="9604" y="10857"/>
                    <a:pt x="10372" y="12100"/>
                  </a:cubicBezTo>
                  <a:cubicBezTo>
                    <a:pt x="10801" y="12793"/>
                    <a:pt x="11297" y="13138"/>
                    <a:pt x="11602" y="13138"/>
                  </a:cubicBezTo>
                  <a:cubicBezTo>
                    <a:pt x="11854" y="13138"/>
                    <a:pt x="11977" y="12904"/>
                    <a:pt x="11830" y="12437"/>
                  </a:cubicBezTo>
                  <a:cubicBezTo>
                    <a:pt x="11514" y="11414"/>
                    <a:pt x="9914" y="8966"/>
                    <a:pt x="9250" y="7878"/>
                  </a:cubicBezTo>
                  <a:cubicBezTo>
                    <a:pt x="8935" y="7356"/>
                    <a:pt x="9120" y="6778"/>
                    <a:pt x="8293" y="5364"/>
                  </a:cubicBezTo>
                  <a:cubicBezTo>
                    <a:pt x="7379" y="3797"/>
                    <a:pt x="5986" y="4667"/>
                    <a:pt x="3592" y="32"/>
                  </a:cubicBezTo>
                  <a:cubicBezTo>
                    <a:pt x="3580" y="10"/>
                    <a:pt x="3555" y="0"/>
                    <a:pt x="35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40"/>
            <p:cNvSpPr/>
            <p:nvPr/>
          </p:nvSpPr>
          <p:spPr>
            <a:xfrm>
              <a:off x="3203963" y="1205650"/>
              <a:ext cx="306340" cy="286928"/>
            </a:xfrm>
            <a:custGeom>
              <a:avLst/>
              <a:gdLst/>
              <a:ahLst/>
              <a:cxnLst/>
              <a:rect l="l" t="t" r="r" b="b"/>
              <a:pathLst>
                <a:path w="4245" h="3976" extrusionOk="0">
                  <a:moveTo>
                    <a:pt x="2524" y="0"/>
                  </a:moveTo>
                  <a:cubicBezTo>
                    <a:pt x="2509" y="0"/>
                    <a:pt x="2495" y="1"/>
                    <a:pt x="2482" y="4"/>
                  </a:cubicBezTo>
                  <a:cubicBezTo>
                    <a:pt x="2177" y="58"/>
                    <a:pt x="2046" y="243"/>
                    <a:pt x="1992" y="384"/>
                  </a:cubicBezTo>
                  <a:cubicBezTo>
                    <a:pt x="1894" y="613"/>
                    <a:pt x="1927" y="928"/>
                    <a:pt x="2025" y="1266"/>
                  </a:cubicBezTo>
                  <a:cubicBezTo>
                    <a:pt x="1937" y="1190"/>
                    <a:pt x="1840" y="1146"/>
                    <a:pt x="1753" y="1124"/>
                  </a:cubicBezTo>
                  <a:cubicBezTo>
                    <a:pt x="1726" y="1120"/>
                    <a:pt x="1700" y="1118"/>
                    <a:pt x="1675" y="1118"/>
                  </a:cubicBezTo>
                  <a:cubicBezTo>
                    <a:pt x="1574" y="1118"/>
                    <a:pt x="1482" y="1151"/>
                    <a:pt x="1405" y="1211"/>
                  </a:cubicBezTo>
                  <a:cubicBezTo>
                    <a:pt x="1296" y="1310"/>
                    <a:pt x="1241" y="1440"/>
                    <a:pt x="1219" y="1603"/>
                  </a:cubicBezTo>
                  <a:cubicBezTo>
                    <a:pt x="1144" y="1516"/>
                    <a:pt x="1056" y="1451"/>
                    <a:pt x="980" y="1429"/>
                  </a:cubicBezTo>
                  <a:cubicBezTo>
                    <a:pt x="934" y="1411"/>
                    <a:pt x="892" y="1404"/>
                    <a:pt x="854" y="1404"/>
                  </a:cubicBezTo>
                  <a:cubicBezTo>
                    <a:pt x="803" y="1404"/>
                    <a:pt x="761" y="1416"/>
                    <a:pt x="730" y="1429"/>
                  </a:cubicBezTo>
                  <a:cubicBezTo>
                    <a:pt x="0" y="1810"/>
                    <a:pt x="643" y="3617"/>
                    <a:pt x="774" y="3975"/>
                  </a:cubicBezTo>
                  <a:lnTo>
                    <a:pt x="1067" y="3867"/>
                  </a:lnTo>
                  <a:cubicBezTo>
                    <a:pt x="762" y="3083"/>
                    <a:pt x="512" y="1886"/>
                    <a:pt x="861" y="1712"/>
                  </a:cubicBezTo>
                  <a:cubicBezTo>
                    <a:pt x="948" y="1712"/>
                    <a:pt x="1110" y="1919"/>
                    <a:pt x="1306" y="2256"/>
                  </a:cubicBezTo>
                  <a:cubicBezTo>
                    <a:pt x="1502" y="2942"/>
                    <a:pt x="1959" y="3725"/>
                    <a:pt x="2101" y="3954"/>
                  </a:cubicBezTo>
                  <a:lnTo>
                    <a:pt x="2373" y="3823"/>
                  </a:lnTo>
                  <a:cubicBezTo>
                    <a:pt x="2286" y="3584"/>
                    <a:pt x="1959" y="2757"/>
                    <a:pt x="1589" y="2137"/>
                  </a:cubicBezTo>
                  <a:cubicBezTo>
                    <a:pt x="1502" y="1810"/>
                    <a:pt x="1480" y="1549"/>
                    <a:pt x="1601" y="1451"/>
                  </a:cubicBezTo>
                  <a:cubicBezTo>
                    <a:pt x="1617" y="1435"/>
                    <a:pt x="1632" y="1425"/>
                    <a:pt x="1657" y="1425"/>
                  </a:cubicBezTo>
                  <a:cubicBezTo>
                    <a:pt x="1666" y="1425"/>
                    <a:pt x="1676" y="1426"/>
                    <a:pt x="1688" y="1429"/>
                  </a:cubicBezTo>
                  <a:cubicBezTo>
                    <a:pt x="1862" y="1462"/>
                    <a:pt x="2112" y="1734"/>
                    <a:pt x="2362" y="2082"/>
                  </a:cubicBezTo>
                  <a:cubicBezTo>
                    <a:pt x="2667" y="2703"/>
                    <a:pt x="3047" y="3257"/>
                    <a:pt x="3134" y="3377"/>
                  </a:cubicBezTo>
                  <a:lnTo>
                    <a:pt x="3396" y="3214"/>
                  </a:lnTo>
                  <a:cubicBezTo>
                    <a:pt x="3298" y="3029"/>
                    <a:pt x="2993" y="2430"/>
                    <a:pt x="2623" y="1919"/>
                  </a:cubicBezTo>
                  <a:cubicBezTo>
                    <a:pt x="2351" y="1364"/>
                    <a:pt x="2145" y="798"/>
                    <a:pt x="2275" y="493"/>
                  </a:cubicBezTo>
                  <a:cubicBezTo>
                    <a:pt x="2297" y="428"/>
                    <a:pt x="2362" y="341"/>
                    <a:pt x="2536" y="309"/>
                  </a:cubicBezTo>
                  <a:cubicBezTo>
                    <a:pt x="2743" y="309"/>
                    <a:pt x="3407" y="1342"/>
                    <a:pt x="3973" y="2495"/>
                  </a:cubicBezTo>
                  <a:lnTo>
                    <a:pt x="4244" y="2365"/>
                  </a:lnTo>
                  <a:cubicBezTo>
                    <a:pt x="3811" y="1466"/>
                    <a:pt x="3027" y="0"/>
                    <a:pt x="2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40"/>
            <p:cNvSpPr/>
            <p:nvPr/>
          </p:nvSpPr>
          <p:spPr>
            <a:xfrm>
              <a:off x="3185922" y="1153258"/>
              <a:ext cx="289815" cy="255392"/>
            </a:xfrm>
            <a:custGeom>
              <a:avLst/>
              <a:gdLst/>
              <a:ahLst/>
              <a:cxnLst/>
              <a:rect l="l" t="t" r="r" b="b"/>
              <a:pathLst>
                <a:path w="4016" h="3539" extrusionOk="0">
                  <a:moveTo>
                    <a:pt x="4016" y="0"/>
                  </a:moveTo>
                  <a:lnTo>
                    <a:pt x="1" y="958"/>
                  </a:lnTo>
                  <a:cubicBezTo>
                    <a:pt x="159" y="1444"/>
                    <a:pt x="422" y="1589"/>
                    <a:pt x="701" y="1589"/>
                  </a:cubicBezTo>
                  <a:cubicBezTo>
                    <a:pt x="1118" y="1589"/>
                    <a:pt x="1572" y="1264"/>
                    <a:pt x="1766" y="1264"/>
                  </a:cubicBezTo>
                  <a:cubicBezTo>
                    <a:pt x="1835" y="1264"/>
                    <a:pt x="1871" y="1305"/>
                    <a:pt x="1861" y="1415"/>
                  </a:cubicBezTo>
                  <a:cubicBezTo>
                    <a:pt x="1807" y="2057"/>
                    <a:pt x="1426" y="3069"/>
                    <a:pt x="1709" y="3407"/>
                  </a:cubicBezTo>
                  <a:cubicBezTo>
                    <a:pt x="1784" y="3498"/>
                    <a:pt x="1866" y="3539"/>
                    <a:pt x="1954" y="3539"/>
                  </a:cubicBezTo>
                  <a:cubicBezTo>
                    <a:pt x="2766" y="3539"/>
                    <a:pt x="4016" y="0"/>
                    <a:pt x="40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40"/>
            <p:cNvSpPr/>
            <p:nvPr/>
          </p:nvSpPr>
          <p:spPr>
            <a:xfrm>
              <a:off x="3174952" y="1150082"/>
              <a:ext cx="311031" cy="269464"/>
            </a:xfrm>
            <a:custGeom>
              <a:avLst/>
              <a:gdLst/>
              <a:ahLst/>
              <a:cxnLst/>
              <a:rect l="l" t="t" r="r" b="b"/>
              <a:pathLst>
                <a:path w="4310" h="3734" extrusionOk="0">
                  <a:moveTo>
                    <a:pt x="4027" y="1"/>
                  </a:moveTo>
                  <a:cubicBezTo>
                    <a:pt x="3570" y="1274"/>
                    <a:pt x="2655" y="3331"/>
                    <a:pt x="2133" y="3418"/>
                  </a:cubicBezTo>
                  <a:cubicBezTo>
                    <a:pt x="2121" y="3421"/>
                    <a:pt x="2108" y="3423"/>
                    <a:pt x="2094" y="3423"/>
                  </a:cubicBezTo>
                  <a:cubicBezTo>
                    <a:pt x="2058" y="3423"/>
                    <a:pt x="2017" y="3408"/>
                    <a:pt x="1969" y="3352"/>
                  </a:cubicBezTo>
                  <a:cubicBezTo>
                    <a:pt x="1839" y="3178"/>
                    <a:pt x="1948" y="2646"/>
                    <a:pt x="2046" y="2210"/>
                  </a:cubicBezTo>
                  <a:cubicBezTo>
                    <a:pt x="2090" y="1949"/>
                    <a:pt x="2144" y="1698"/>
                    <a:pt x="2165" y="1481"/>
                  </a:cubicBezTo>
                  <a:cubicBezTo>
                    <a:pt x="2177" y="1350"/>
                    <a:pt x="2144" y="1263"/>
                    <a:pt x="2068" y="1198"/>
                  </a:cubicBezTo>
                  <a:cubicBezTo>
                    <a:pt x="2022" y="1166"/>
                    <a:pt x="1973" y="1153"/>
                    <a:pt x="1919" y="1153"/>
                  </a:cubicBezTo>
                  <a:cubicBezTo>
                    <a:pt x="1806" y="1153"/>
                    <a:pt x="1674" y="1211"/>
                    <a:pt x="1512" y="1285"/>
                  </a:cubicBezTo>
                  <a:cubicBezTo>
                    <a:pt x="1306" y="1376"/>
                    <a:pt x="1062" y="1486"/>
                    <a:pt x="847" y="1486"/>
                  </a:cubicBezTo>
                  <a:cubicBezTo>
                    <a:pt x="779" y="1486"/>
                    <a:pt x="713" y="1475"/>
                    <a:pt x="653" y="1449"/>
                  </a:cubicBezTo>
                  <a:cubicBezTo>
                    <a:pt x="501" y="1372"/>
                    <a:pt x="381" y="1209"/>
                    <a:pt x="294" y="958"/>
                  </a:cubicBezTo>
                  <a:lnTo>
                    <a:pt x="0" y="1057"/>
                  </a:lnTo>
                  <a:cubicBezTo>
                    <a:pt x="120" y="1394"/>
                    <a:pt x="294" y="1623"/>
                    <a:pt x="523" y="1720"/>
                  </a:cubicBezTo>
                  <a:cubicBezTo>
                    <a:pt x="633" y="1771"/>
                    <a:pt x="747" y="1791"/>
                    <a:pt x="860" y="1791"/>
                  </a:cubicBezTo>
                  <a:cubicBezTo>
                    <a:pt x="1139" y="1791"/>
                    <a:pt x="1416" y="1669"/>
                    <a:pt x="1633" y="1568"/>
                  </a:cubicBezTo>
                  <a:cubicBezTo>
                    <a:pt x="1708" y="1536"/>
                    <a:pt x="1795" y="1503"/>
                    <a:pt x="1861" y="1481"/>
                  </a:cubicBezTo>
                  <a:lnTo>
                    <a:pt x="1861" y="1481"/>
                  </a:lnTo>
                  <a:cubicBezTo>
                    <a:pt x="1839" y="1666"/>
                    <a:pt x="1795" y="1906"/>
                    <a:pt x="1741" y="2145"/>
                  </a:cubicBezTo>
                  <a:cubicBezTo>
                    <a:pt x="1621" y="2721"/>
                    <a:pt x="1502" y="3265"/>
                    <a:pt x="1741" y="3548"/>
                  </a:cubicBezTo>
                  <a:cubicBezTo>
                    <a:pt x="1861" y="3690"/>
                    <a:pt x="1991" y="3734"/>
                    <a:pt x="2100" y="3734"/>
                  </a:cubicBezTo>
                  <a:cubicBezTo>
                    <a:pt x="2133" y="3734"/>
                    <a:pt x="2155" y="3734"/>
                    <a:pt x="2187" y="3722"/>
                  </a:cubicBezTo>
                  <a:cubicBezTo>
                    <a:pt x="3036" y="3570"/>
                    <a:pt x="4102" y="675"/>
                    <a:pt x="4310" y="99"/>
                  </a:cubicBezTo>
                  <a:lnTo>
                    <a:pt x="40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3" name="Google Shape;2933;p40"/>
          <p:cNvGrpSpPr/>
          <p:nvPr/>
        </p:nvGrpSpPr>
        <p:grpSpPr>
          <a:xfrm rot="-3599912">
            <a:off x="590243" y="2890112"/>
            <a:ext cx="699090" cy="766792"/>
            <a:chOff x="2930671" y="730076"/>
            <a:chExt cx="864392" cy="948104"/>
          </a:xfrm>
        </p:grpSpPr>
        <p:sp>
          <p:nvSpPr>
            <p:cNvPr id="2934" name="Google Shape;2934;p40"/>
            <p:cNvSpPr/>
            <p:nvPr/>
          </p:nvSpPr>
          <p:spPr>
            <a:xfrm>
              <a:off x="2930671" y="730076"/>
              <a:ext cx="864392" cy="948104"/>
            </a:xfrm>
            <a:custGeom>
              <a:avLst/>
              <a:gdLst/>
              <a:ahLst/>
              <a:cxnLst/>
              <a:rect l="l" t="t" r="r" b="b"/>
              <a:pathLst>
                <a:path w="11978" h="13138" extrusionOk="0">
                  <a:moveTo>
                    <a:pt x="3517" y="0"/>
                  </a:moveTo>
                  <a:cubicBezTo>
                    <a:pt x="2984" y="0"/>
                    <a:pt x="1" y="2034"/>
                    <a:pt x="1" y="2034"/>
                  </a:cubicBezTo>
                  <a:cubicBezTo>
                    <a:pt x="1" y="2034"/>
                    <a:pt x="1949" y="5843"/>
                    <a:pt x="2438" y="6670"/>
                  </a:cubicBezTo>
                  <a:cubicBezTo>
                    <a:pt x="2982" y="7573"/>
                    <a:pt x="2667" y="8727"/>
                    <a:pt x="3603" y="9782"/>
                  </a:cubicBezTo>
                  <a:cubicBezTo>
                    <a:pt x="4219" y="10478"/>
                    <a:pt x="4672" y="10788"/>
                    <a:pt x="5269" y="10788"/>
                  </a:cubicBezTo>
                  <a:cubicBezTo>
                    <a:pt x="5567" y="10788"/>
                    <a:pt x="5902" y="10710"/>
                    <a:pt x="6312" y="10565"/>
                  </a:cubicBezTo>
                  <a:cubicBezTo>
                    <a:pt x="7542" y="10130"/>
                    <a:pt x="8031" y="9260"/>
                    <a:pt x="8217" y="9249"/>
                  </a:cubicBezTo>
                  <a:cubicBezTo>
                    <a:pt x="8218" y="9249"/>
                    <a:pt x="8219" y="9249"/>
                    <a:pt x="8221" y="9249"/>
                  </a:cubicBezTo>
                  <a:cubicBezTo>
                    <a:pt x="8417" y="9249"/>
                    <a:pt x="9604" y="10857"/>
                    <a:pt x="10372" y="12100"/>
                  </a:cubicBezTo>
                  <a:cubicBezTo>
                    <a:pt x="10801" y="12793"/>
                    <a:pt x="11297" y="13138"/>
                    <a:pt x="11602" y="13138"/>
                  </a:cubicBezTo>
                  <a:cubicBezTo>
                    <a:pt x="11854" y="13138"/>
                    <a:pt x="11977" y="12904"/>
                    <a:pt x="11830" y="12437"/>
                  </a:cubicBezTo>
                  <a:cubicBezTo>
                    <a:pt x="11514" y="11414"/>
                    <a:pt x="9914" y="8966"/>
                    <a:pt x="9250" y="7878"/>
                  </a:cubicBezTo>
                  <a:cubicBezTo>
                    <a:pt x="8935" y="7356"/>
                    <a:pt x="9120" y="6778"/>
                    <a:pt x="8293" y="5364"/>
                  </a:cubicBezTo>
                  <a:cubicBezTo>
                    <a:pt x="7379" y="3797"/>
                    <a:pt x="5986" y="4667"/>
                    <a:pt x="3592" y="32"/>
                  </a:cubicBezTo>
                  <a:cubicBezTo>
                    <a:pt x="3580" y="10"/>
                    <a:pt x="3555" y="0"/>
                    <a:pt x="3517" y="0"/>
                  </a:cubicBezTo>
                  <a:close/>
                </a:path>
              </a:pathLst>
            </a:custGeom>
            <a:solidFill>
              <a:srgbClr val="FF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40"/>
            <p:cNvSpPr/>
            <p:nvPr/>
          </p:nvSpPr>
          <p:spPr>
            <a:xfrm>
              <a:off x="3203963" y="1205650"/>
              <a:ext cx="306340" cy="286928"/>
            </a:xfrm>
            <a:custGeom>
              <a:avLst/>
              <a:gdLst/>
              <a:ahLst/>
              <a:cxnLst/>
              <a:rect l="l" t="t" r="r" b="b"/>
              <a:pathLst>
                <a:path w="4245" h="3976" extrusionOk="0">
                  <a:moveTo>
                    <a:pt x="2524" y="0"/>
                  </a:moveTo>
                  <a:cubicBezTo>
                    <a:pt x="2509" y="0"/>
                    <a:pt x="2495" y="1"/>
                    <a:pt x="2482" y="4"/>
                  </a:cubicBezTo>
                  <a:cubicBezTo>
                    <a:pt x="2177" y="58"/>
                    <a:pt x="2046" y="243"/>
                    <a:pt x="1992" y="384"/>
                  </a:cubicBezTo>
                  <a:cubicBezTo>
                    <a:pt x="1894" y="613"/>
                    <a:pt x="1927" y="928"/>
                    <a:pt x="2025" y="1266"/>
                  </a:cubicBezTo>
                  <a:cubicBezTo>
                    <a:pt x="1937" y="1190"/>
                    <a:pt x="1840" y="1146"/>
                    <a:pt x="1753" y="1124"/>
                  </a:cubicBezTo>
                  <a:cubicBezTo>
                    <a:pt x="1726" y="1120"/>
                    <a:pt x="1700" y="1118"/>
                    <a:pt x="1675" y="1118"/>
                  </a:cubicBezTo>
                  <a:cubicBezTo>
                    <a:pt x="1574" y="1118"/>
                    <a:pt x="1482" y="1151"/>
                    <a:pt x="1405" y="1211"/>
                  </a:cubicBezTo>
                  <a:cubicBezTo>
                    <a:pt x="1296" y="1310"/>
                    <a:pt x="1241" y="1440"/>
                    <a:pt x="1219" y="1603"/>
                  </a:cubicBezTo>
                  <a:cubicBezTo>
                    <a:pt x="1144" y="1516"/>
                    <a:pt x="1056" y="1451"/>
                    <a:pt x="980" y="1429"/>
                  </a:cubicBezTo>
                  <a:cubicBezTo>
                    <a:pt x="934" y="1411"/>
                    <a:pt x="892" y="1404"/>
                    <a:pt x="854" y="1404"/>
                  </a:cubicBezTo>
                  <a:cubicBezTo>
                    <a:pt x="803" y="1404"/>
                    <a:pt x="761" y="1416"/>
                    <a:pt x="730" y="1429"/>
                  </a:cubicBezTo>
                  <a:cubicBezTo>
                    <a:pt x="0" y="1810"/>
                    <a:pt x="643" y="3617"/>
                    <a:pt x="774" y="3975"/>
                  </a:cubicBezTo>
                  <a:lnTo>
                    <a:pt x="1067" y="3867"/>
                  </a:lnTo>
                  <a:cubicBezTo>
                    <a:pt x="762" y="3083"/>
                    <a:pt x="512" y="1886"/>
                    <a:pt x="861" y="1712"/>
                  </a:cubicBezTo>
                  <a:cubicBezTo>
                    <a:pt x="948" y="1712"/>
                    <a:pt x="1110" y="1919"/>
                    <a:pt x="1306" y="2256"/>
                  </a:cubicBezTo>
                  <a:cubicBezTo>
                    <a:pt x="1502" y="2942"/>
                    <a:pt x="1959" y="3725"/>
                    <a:pt x="2101" y="3954"/>
                  </a:cubicBezTo>
                  <a:lnTo>
                    <a:pt x="2373" y="3823"/>
                  </a:lnTo>
                  <a:cubicBezTo>
                    <a:pt x="2286" y="3584"/>
                    <a:pt x="1959" y="2757"/>
                    <a:pt x="1589" y="2137"/>
                  </a:cubicBezTo>
                  <a:cubicBezTo>
                    <a:pt x="1502" y="1810"/>
                    <a:pt x="1480" y="1549"/>
                    <a:pt x="1601" y="1451"/>
                  </a:cubicBezTo>
                  <a:cubicBezTo>
                    <a:pt x="1617" y="1435"/>
                    <a:pt x="1632" y="1425"/>
                    <a:pt x="1657" y="1425"/>
                  </a:cubicBezTo>
                  <a:cubicBezTo>
                    <a:pt x="1666" y="1425"/>
                    <a:pt x="1676" y="1426"/>
                    <a:pt x="1688" y="1429"/>
                  </a:cubicBezTo>
                  <a:cubicBezTo>
                    <a:pt x="1862" y="1462"/>
                    <a:pt x="2112" y="1734"/>
                    <a:pt x="2362" y="2082"/>
                  </a:cubicBezTo>
                  <a:cubicBezTo>
                    <a:pt x="2667" y="2703"/>
                    <a:pt x="3047" y="3257"/>
                    <a:pt x="3134" y="3377"/>
                  </a:cubicBezTo>
                  <a:lnTo>
                    <a:pt x="3396" y="3214"/>
                  </a:lnTo>
                  <a:cubicBezTo>
                    <a:pt x="3298" y="3029"/>
                    <a:pt x="2993" y="2430"/>
                    <a:pt x="2623" y="1919"/>
                  </a:cubicBezTo>
                  <a:cubicBezTo>
                    <a:pt x="2351" y="1364"/>
                    <a:pt x="2145" y="798"/>
                    <a:pt x="2275" y="493"/>
                  </a:cubicBezTo>
                  <a:cubicBezTo>
                    <a:pt x="2297" y="428"/>
                    <a:pt x="2362" y="341"/>
                    <a:pt x="2536" y="309"/>
                  </a:cubicBezTo>
                  <a:cubicBezTo>
                    <a:pt x="2743" y="309"/>
                    <a:pt x="3407" y="1342"/>
                    <a:pt x="3973" y="2495"/>
                  </a:cubicBezTo>
                  <a:lnTo>
                    <a:pt x="4244" y="2365"/>
                  </a:lnTo>
                  <a:cubicBezTo>
                    <a:pt x="3811" y="1466"/>
                    <a:pt x="3027" y="0"/>
                    <a:pt x="2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40"/>
            <p:cNvSpPr/>
            <p:nvPr/>
          </p:nvSpPr>
          <p:spPr>
            <a:xfrm>
              <a:off x="3185922" y="1153258"/>
              <a:ext cx="289815" cy="255392"/>
            </a:xfrm>
            <a:custGeom>
              <a:avLst/>
              <a:gdLst/>
              <a:ahLst/>
              <a:cxnLst/>
              <a:rect l="l" t="t" r="r" b="b"/>
              <a:pathLst>
                <a:path w="4016" h="3539" extrusionOk="0">
                  <a:moveTo>
                    <a:pt x="4016" y="0"/>
                  </a:moveTo>
                  <a:lnTo>
                    <a:pt x="1" y="958"/>
                  </a:lnTo>
                  <a:cubicBezTo>
                    <a:pt x="159" y="1444"/>
                    <a:pt x="422" y="1589"/>
                    <a:pt x="701" y="1589"/>
                  </a:cubicBezTo>
                  <a:cubicBezTo>
                    <a:pt x="1118" y="1589"/>
                    <a:pt x="1572" y="1264"/>
                    <a:pt x="1766" y="1264"/>
                  </a:cubicBezTo>
                  <a:cubicBezTo>
                    <a:pt x="1835" y="1264"/>
                    <a:pt x="1871" y="1305"/>
                    <a:pt x="1861" y="1415"/>
                  </a:cubicBezTo>
                  <a:cubicBezTo>
                    <a:pt x="1807" y="2057"/>
                    <a:pt x="1426" y="3069"/>
                    <a:pt x="1709" y="3407"/>
                  </a:cubicBezTo>
                  <a:cubicBezTo>
                    <a:pt x="1784" y="3498"/>
                    <a:pt x="1866" y="3539"/>
                    <a:pt x="1954" y="3539"/>
                  </a:cubicBezTo>
                  <a:cubicBezTo>
                    <a:pt x="2766" y="3539"/>
                    <a:pt x="4016" y="0"/>
                    <a:pt x="4016" y="0"/>
                  </a:cubicBezTo>
                  <a:close/>
                </a:path>
              </a:pathLst>
            </a:custGeom>
            <a:solidFill>
              <a:srgbClr val="FF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40"/>
            <p:cNvSpPr/>
            <p:nvPr/>
          </p:nvSpPr>
          <p:spPr>
            <a:xfrm>
              <a:off x="3174952" y="1150082"/>
              <a:ext cx="311031" cy="269464"/>
            </a:xfrm>
            <a:custGeom>
              <a:avLst/>
              <a:gdLst/>
              <a:ahLst/>
              <a:cxnLst/>
              <a:rect l="l" t="t" r="r" b="b"/>
              <a:pathLst>
                <a:path w="4310" h="3734" extrusionOk="0">
                  <a:moveTo>
                    <a:pt x="4027" y="1"/>
                  </a:moveTo>
                  <a:cubicBezTo>
                    <a:pt x="3570" y="1274"/>
                    <a:pt x="2655" y="3331"/>
                    <a:pt x="2133" y="3418"/>
                  </a:cubicBezTo>
                  <a:cubicBezTo>
                    <a:pt x="2121" y="3421"/>
                    <a:pt x="2108" y="3423"/>
                    <a:pt x="2094" y="3423"/>
                  </a:cubicBezTo>
                  <a:cubicBezTo>
                    <a:pt x="2058" y="3423"/>
                    <a:pt x="2017" y="3408"/>
                    <a:pt x="1969" y="3352"/>
                  </a:cubicBezTo>
                  <a:cubicBezTo>
                    <a:pt x="1839" y="3178"/>
                    <a:pt x="1948" y="2646"/>
                    <a:pt x="2046" y="2210"/>
                  </a:cubicBezTo>
                  <a:cubicBezTo>
                    <a:pt x="2090" y="1949"/>
                    <a:pt x="2144" y="1698"/>
                    <a:pt x="2165" y="1481"/>
                  </a:cubicBezTo>
                  <a:cubicBezTo>
                    <a:pt x="2177" y="1350"/>
                    <a:pt x="2144" y="1263"/>
                    <a:pt x="2068" y="1198"/>
                  </a:cubicBezTo>
                  <a:cubicBezTo>
                    <a:pt x="2022" y="1166"/>
                    <a:pt x="1973" y="1153"/>
                    <a:pt x="1919" y="1153"/>
                  </a:cubicBezTo>
                  <a:cubicBezTo>
                    <a:pt x="1806" y="1153"/>
                    <a:pt x="1674" y="1211"/>
                    <a:pt x="1512" y="1285"/>
                  </a:cubicBezTo>
                  <a:cubicBezTo>
                    <a:pt x="1306" y="1376"/>
                    <a:pt x="1062" y="1486"/>
                    <a:pt x="847" y="1486"/>
                  </a:cubicBezTo>
                  <a:cubicBezTo>
                    <a:pt x="779" y="1486"/>
                    <a:pt x="713" y="1475"/>
                    <a:pt x="653" y="1449"/>
                  </a:cubicBezTo>
                  <a:cubicBezTo>
                    <a:pt x="501" y="1372"/>
                    <a:pt x="381" y="1209"/>
                    <a:pt x="294" y="958"/>
                  </a:cubicBezTo>
                  <a:lnTo>
                    <a:pt x="0" y="1057"/>
                  </a:lnTo>
                  <a:cubicBezTo>
                    <a:pt x="120" y="1394"/>
                    <a:pt x="294" y="1623"/>
                    <a:pt x="523" y="1720"/>
                  </a:cubicBezTo>
                  <a:cubicBezTo>
                    <a:pt x="633" y="1771"/>
                    <a:pt x="747" y="1791"/>
                    <a:pt x="860" y="1791"/>
                  </a:cubicBezTo>
                  <a:cubicBezTo>
                    <a:pt x="1139" y="1791"/>
                    <a:pt x="1416" y="1669"/>
                    <a:pt x="1633" y="1568"/>
                  </a:cubicBezTo>
                  <a:cubicBezTo>
                    <a:pt x="1708" y="1536"/>
                    <a:pt x="1795" y="1503"/>
                    <a:pt x="1861" y="1481"/>
                  </a:cubicBezTo>
                  <a:lnTo>
                    <a:pt x="1861" y="1481"/>
                  </a:lnTo>
                  <a:cubicBezTo>
                    <a:pt x="1839" y="1666"/>
                    <a:pt x="1795" y="1906"/>
                    <a:pt x="1741" y="2145"/>
                  </a:cubicBezTo>
                  <a:cubicBezTo>
                    <a:pt x="1621" y="2721"/>
                    <a:pt x="1502" y="3265"/>
                    <a:pt x="1741" y="3548"/>
                  </a:cubicBezTo>
                  <a:cubicBezTo>
                    <a:pt x="1861" y="3690"/>
                    <a:pt x="1991" y="3734"/>
                    <a:pt x="2100" y="3734"/>
                  </a:cubicBezTo>
                  <a:cubicBezTo>
                    <a:pt x="2133" y="3734"/>
                    <a:pt x="2155" y="3734"/>
                    <a:pt x="2187" y="3722"/>
                  </a:cubicBezTo>
                  <a:cubicBezTo>
                    <a:pt x="3036" y="3570"/>
                    <a:pt x="4102" y="675"/>
                    <a:pt x="4310" y="99"/>
                  </a:cubicBezTo>
                  <a:lnTo>
                    <a:pt x="40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8" name="Google Shape;2938;p40"/>
          <p:cNvGrpSpPr/>
          <p:nvPr/>
        </p:nvGrpSpPr>
        <p:grpSpPr>
          <a:xfrm rot="-3599912">
            <a:off x="590243" y="3720482"/>
            <a:ext cx="699090" cy="766792"/>
            <a:chOff x="2930671" y="730076"/>
            <a:chExt cx="864392" cy="948104"/>
          </a:xfrm>
        </p:grpSpPr>
        <p:sp>
          <p:nvSpPr>
            <p:cNvPr id="2939" name="Google Shape;2939;p40"/>
            <p:cNvSpPr/>
            <p:nvPr/>
          </p:nvSpPr>
          <p:spPr>
            <a:xfrm>
              <a:off x="2930671" y="730076"/>
              <a:ext cx="864392" cy="948104"/>
            </a:xfrm>
            <a:custGeom>
              <a:avLst/>
              <a:gdLst/>
              <a:ahLst/>
              <a:cxnLst/>
              <a:rect l="l" t="t" r="r" b="b"/>
              <a:pathLst>
                <a:path w="11978" h="13138" extrusionOk="0">
                  <a:moveTo>
                    <a:pt x="3517" y="0"/>
                  </a:moveTo>
                  <a:cubicBezTo>
                    <a:pt x="2984" y="0"/>
                    <a:pt x="1" y="2034"/>
                    <a:pt x="1" y="2034"/>
                  </a:cubicBezTo>
                  <a:cubicBezTo>
                    <a:pt x="1" y="2034"/>
                    <a:pt x="1949" y="5843"/>
                    <a:pt x="2438" y="6670"/>
                  </a:cubicBezTo>
                  <a:cubicBezTo>
                    <a:pt x="2982" y="7573"/>
                    <a:pt x="2667" y="8727"/>
                    <a:pt x="3603" y="9782"/>
                  </a:cubicBezTo>
                  <a:cubicBezTo>
                    <a:pt x="4219" y="10478"/>
                    <a:pt x="4672" y="10788"/>
                    <a:pt x="5269" y="10788"/>
                  </a:cubicBezTo>
                  <a:cubicBezTo>
                    <a:pt x="5567" y="10788"/>
                    <a:pt x="5902" y="10710"/>
                    <a:pt x="6312" y="10565"/>
                  </a:cubicBezTo>
                  <a:cubicBezTo>
                    <a:pt x="7542" y="10130"/>
                    <a:pt x="8031" y="9260"/>
                    <a:pt x="8217" y="9249"/>
                  </a:cubicBezTo>
                  <a:cubicBezTo>
                    <a:pt x="8218" y="9249"/>
                    <a:pt x="8219" y="9249"/>
                    <a:pt x="8221" y="9249"/>
                  </a:cubicBezTo>
                  <a:cubicBezTo>
                    <a:pt x="8417" y="9249"/>
                    <a:pt x="9604" y="10857"/>
                    <a:pt x="10372" y="12100"/>
                  </a:cubicBezTo>
                  <a:cubicBezTo>
                    <a:pt x="10801" y="12793"/>
                    <a:pt x="11297" y="13138"/>
                    <a:pt x="11602" y="13138"/>
                  </a:cubicBezTo>
                  <a:cubicBezTo>
                    <a:pt x="11854" y="13138"/>
                    <a:pt x="11977" y="12904"/>
                    <a:pt x="11830" y="12437"/>
                  </a:cubicBezTo>
                  <a:cubicBezTo>
                    <a:pt x="11514" y="11414"/>
                    <a:pt x="9914" y="8966"/>
                    <a:pt x="9250" y="7878"/>
                  </a:cubicBezTo>
                  <a:cubicBezTo>
                    <a:pt x="8935" y="7356"/>
                    <a:pt x="9120" y="6778"/>
                    <a:pt x="8293" y="5364"/>
                  </a:cubicBezTo>
                  <a:cubicBezTo>
                    <a:pt x="7379" y="3797"/>
                    <a:pt x="5986" y="4667"/>
                    <a:pt x="3592" y="32"/>
                  </a:cubicBezTo>
                  <a:cubicBezTo>
                    <a:pt x="3580" y="10"/>
                    <a:pt x="3555" y="0"/>
                    <a:pt x="3517" y="0"/>
                  </a:cubicBezTo>
                  <a:close/>
                </a:path>
              </a:pathLst>
            </a:custGeom>
            <a:solidFill>
              <a:srgbClr val="B770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40"/>
            <p:cNvSpPr/>
            <p:nvPr/>
          </p:nvSpPr>
          <p:spPr>
            <a:xfrm>
              <a:off x="3203963" y="1205650"/>
              <a:ext cx="306340" cy="286928"/>
            </a:xfrm>
            <a:custGeom>
              <a:avLst/>
              <a:gdLst/>
              <a:ahLst/>
              <a:cxnLst/>
              <a:rect l="l" t="t" r="r" b="b"/>
              <a:pathLst>
                <a:path w="4245" h="3976" extrusionOk="0">
                  <a:moveTo>
                    <a:pt x="2524" y="0"/>
                  </a:moveTo>
                  <a:cubicBezTo>
                    <a:pt x="2509" y="0"/>
                    <a:pt x="2495" y="1"/>
                    <a:pt x="2482" y="4"/>
                  </a:cubicBezTo>
                  <a:cubicBezTo>
                    <a:pt x="2177" y="58"/>
                    <a:pt x="2046" y="243"/>
                    <a:pt x="1992" y="384"/>
                  </a:cubicBezTo>
                  <a:cubicBezTo>
                    <a:pt x="1894" y="613"/>
                    <a:pt x="1927" y="928"/>
                    <a:pt x="2025" y="1266"/>
                  </a:cubicBezTo>
                  <a:cubicBezTo>
                    <a:pt x="1937" y="1190"/>
                    <a:pt x="1840" y="1146"/>
                    <a:pt x="1753" y="1124"/>
                  </a:cubicBezTo>
                  <a:cubicBezTo>
                    <a:pt x="1726" y="1120"/>
                    <a:pt x="1700" y="1118"/>
                    <a:pt x="1675" y="1118"/>
                  </a:cubicBezTo>
                  <a:cubicBezTo>
                    <a:pt x="1574" y="1118"/>
                    <a:pt x="1482" y="1151"/>
                    <a:pt x="1405" y="1211"/>
                  </a:cubicBezTo>
                  <a:cubicBezTo>
                    <a:pt x="1296" y="1310"/>
                    <a:pt x="1241" y="1440"/>
                    <a:pt x="1219" y="1603"/>
                  </a:cubicBezTo>
                  <a:cubicBezTo>
                    <a:pt x="1144" y="1516"/>
                    <a:pt x="1056" y="1451"/>
                    <a:pt x="980" y="1429"/>
                  </a:cubicBezTo>
                  <a:cubicBezTo>
                    <a:pt x="934" y="1411"/>
                    <a:pt x="892" y="1404"/>
                    <a:pt x="854" y="1404"/>
                  </a:cubicBezTo>
                  <a:cubicBezTo>
                    <a:pt x="803" y="1404"/>
                    <a:pt x="761" y="1416"/>
                    <a:pt x="730" y="1429"/>
                  </a:cubicBezTo>
                  <a:cubicBezTo>
                    <a:pt x="0" y="1810"/>
                    <a:pt x="643" y="3617"/>
                    <a:pt x="774" y="3975"/>
                  </a:cubicBezTo>
                  <a:lnTo>
                    <a:pt x="1067" y="3867"/>
                  </a:lnTo>
                  <a:cubicBezTo>
                    <a:pt x="762" y="3083"/>
                    <a:pt x="512" y="1886"/>
                    <a:pt x="861" y="1712"/>
                  </a:cubicBezTo>
                  <a:cubicBezTo>
                    <a:pt x="948" y="1712"/>
                    <a:pt x="1110" y="1919"/>
                    <a:pt x="1306" y="2256"/>
                  </a:cubicBezTo>
                  <a:cubicBezTo>
                    <a:pt x="1502" y="2942"/>
                    <a:pt x="1959" y="3725"/>
                    <a:pt x="2101" y="3954"/>
                  </a:cubicBezTo>
                  <a:lnTo>
                    <a:pt x="2373" y="3823"/>
                  </a:lnTo>
                  <a:cubicBezTo>
                    <a:pt x="2286" y="3584"/>
                    <a:pt x="1959" y="2757"/>
                    <a:pt x="1589" y="2137"/>
                  </a:cubicBezTo>
                  <a:cubicBezTo>
                    <a:pt x="1502" y="1810"/>
                    <a:pt x="1480" y="1549"/>
                    <a:pt x="1601" y="1451"/>
                  </a:cubicBezTo>
                  <a:cubicBezTo>
                    <a:pt x="1617" y="1435"/>
                    <a:pt x="1632" y="1425"/>
                    <a:pt x="1657" y="1425"/>
                  </a:cubicBezTo>
                  <a:cubicBezTo>
                    <a:pt x="1666" y="1425"/>
                    <a:pt x="1676" y="1426"/>
                    <a:pt x="1688" y="1429"/>
                  </a:cubicBezTo>
                  <a:cubicBezTo>
                    <a:pt x="1862" y="1462"/>
                    <a:pt x="2112" y="1734"/>
                    <a:pt x="2362" y="2082"/>
                  </a:cubicBezTo>
                  <a:cubicBezTo>
                    <a:pt x="2667" y="2703"/>
                    <a:pt x="3047" y="3257"/>
                    <a:pt x="3134" y="3377"/>
                  </a:cubicBezTo>
                  <a:lnTo>
                    <a:pt x="3396" y="3214"/>
                  </a:lnTo>
                  <a:cubicBezTo>
                    <a:pt x="3298" y="3029"/>
                    <a:pt x="2993" y="2430"/>
                    <a:pt x="2623" y="1919"/>
                  </a:cubicBezTo>
                  <a:cubicBezTo>
                    <a:pt x="2351" y="1364"/>
                    <a:pt x="2145" y="798"/>
                    <a:pt x="2275" y="493"/>
                  </a:cubicBezTo>
                  <a:cubicBezTo>
                    <a:pt x="2297" y="428"/>
                    <a:pt x="2362" y="341"/>
                    <a:pt x="2536" y="309"/>
                  </a:cubicBezTo>
                  <a:cubicBezTo>
                    <a:pt x="2743" y="309"/>
                    <a:pt x="3407" y="1342"/>
                    <a:pt x="3973" y="2495"/>
                  </a:cubicBezTo>
                  <a:lnTo>
                    <a:pt x="4244" y="2365"/>
                  </a:lnTo>
                  <a:cubicBezTo>
                    <a:pt x="3811" y="1466"/>
                    <a:pt x="3027" y="0"/>
                    <a:pt x="2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40"/>
            <p:cNvSpPr/>
            <p:nvPr/>
          </p:nvSpPr>
          <p:spPr>
            <a:xfrm>
              <a:off x="3185922" y="1153258"/>
              <a:ext cx="289815" cy="255392"/>
            </a:xfrm>
            <a:custGeom>
              <a:avLst/>
              <a:gdLst/>
              <a:ahLst/>
              <a:cxnLst/>
              <a:rect l="l" t="t" r="r" b="b"/>
              <a:pathLst>
                <a:path w="4016" h="3539" extrusionOk="0">
                  <a:moveTo>
                    <a:pt x="4016" y="0"/>
                  </a:moveTo>
                  <a:lnTo>
                    <a:pt x="1" y="958"/>
                  </a:lnTo>
                  <a:cubicBezTo>
                    <a:pt x="159" y="1444"/>
                    <a:pt x="422" y="1589"/>
                    <a:pt x="701" y="1589"/>
                  </a:cubicBezTo>
                  <a:cubicBezTo>
                    <a:pt x="1118" y="1589"/>
                    <a:pt x="1572" y="1264"/>
                    <a:pt x="1766" y="1264"/>
                  </a:cubicBezTo>
                  <a:cubicBezTo>
                    <a:pt x="1835" y="1264"/>
                    <a:pt x="1871" y="1305"/>
                    <a:pt x="1861" y="1415"/>
                  </a:cubicBezTo>
                  <a:cubicBezTo>
                    <a:pt x="1807" y="2057"/>
                    <a:pt x="1426" y="3069"/>
                    <a:pt x="1709" y="3407"/>
                  </a:cubicBezTo>
                  <a:cubicBezTo>
                    <a:pt x="1784" y="3498"/>
                    <a:pt x="1866" y="3539"/>
                    <a:pt x="1954" y="3539"/>
                  </a:cubicBezTo>
                  <a:cubicBezTo>
                    <a:pt x="2766" y="3539"/>
                    <a:pt x="4016" y="0"/>
                    <a:pt x="4016" y="0"/>
                  </a:cubicBezTo>
                  <a:close/>
                </a:path>
              </a:pathLst>
            </a:custGeom>
            <a:solidFill>
              <a:srgbClr val="B770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40"/>
            <p:cNvSpPr/>
            <p:nvPr/>
          </p:nvSpPr>
          <p:spPr>
            <a:xfrm>
              <a:off x="3174952" y="1150082"/>
              <a:ext cx="311031" cy="269464"/>
            </a:xfrm>
            <a:custGeom>
              <a:avLst/>
              <a:gdLst/>
              <a:ahLst/>
              <a:cxnLst/>
              <a:rect l="l" t="t" r="r" b="b"/>
              <a:pathLst>
                <a:path w="4310" h="3734" extrusionOk="0">
                  <a:moveTo>
                    <a:pt x="4027" y="1"/>
                  </a:moveTo>
                  <a:cubicBezTo>
                    <a:pt x="3570" y="1274"/>
                    <a:pt x="2655" y="3331"/>
                    <a:pt x="2133" y="3418"/>
                  </a:cubicBezTo>
                  <a:cubicBezTo>
                    <a:pt x="2121" y="3421"/>
                    <a:pt x="2108" y="3423"/>
                    <a:pt x="2094" y="3423"/>
                  </a:cubicBezTo>
                  <a:cubicBezTo>
                    <a:pt x="2058" y="3423"/>
                    <a:pt x="2017" y="3408"/>
                    <a:pt x="1969" y="3352"/>
                  </a:cubicBezTo>
                  <a:cubicBezTo>
                    <a:pt x="1839" y="3178"/>
                    <a:pt x="1948" y="2646"/>
                    <a:pt x="2046" y="2210"/>
                  </a:cubicBezTo>
                  <a:cubicBezTo>
                    <a:pt x="2090" y="1949"/>
                    <a:pt x="2144" y="1698"/>
                    <a:pt x="2165" y="1481"/>
                  </a:cubicBezTo>
                  <a:cubicBezTo>
                    <a:pt x="2177" y="1350"/>
                    <a:pt x="2144" y="1263"/>
                    <a:pt x="2068" y="1198"/>
                  </a:cubicBezTo>
                  <a:cubicBezTo>
                    <a:pt x="2022" y="1166"/>
                    <a:pt x="1973" y="1153"/>
                    <a:pt x="1919" y="1153"/>
                  </a:cubicBezTo>
                  <a:cubicBezTo>
                    <a:pt x="1806" y="1153"/>
                    <a:pt x="1674" y="1211"/>
                    <a:pt x="1512" y="1285"/>
                  </a:cubicBezTo>
                  <a:cubicBezTo>
                    <a:pt x="1306" y="1376"/>
                    <a:pt x="1062" y="1486"/>
                    <a:pt x="847" y="1486"/>
                  </a:cubicBezTo>
                  <a:cubicBezTo>
                    <a:pt x="779" y="1486"/>
                    <a:pt x="713" y="1475"/>
                    <a:pt x="653" y="1449"/>
                  </a:cubicBezTo>
                  <a:cubicBezTo>
                    <a:pt x="501" y="1372"/>
                    <a:pt x="381" y="1209"/>
                    <a:pt x="294" y="958"/>
                  </a:cubicBezTo>
                  <a:lnTo>
                    <a:pt x="0" y="1057"/>
                  </a:lnTo>
                  <a:cubicBezTo>
                    <a:pt x="120" y="1394"/>
                    <a:pt x="294" y="1623"/>
                    <a:pt x="523" y="1720"/>
                  </a:cubicBezTo>
                  <a:cubicBezTo>
                    <a:pt x="633" y="1771"/>
                    <a:pt x="747" y="1791"/>
                    <a:pt x="860" y="1791"/>
                  </a:cubicBezTo>
                  <a:cubicBezTo>
                    <a:pt x="1139" y="1791"/>
                    <a:pt x="1416" y="1669"/>
                    <a:pt x="1633" y="1568"/>
                  </a:cubicBezTo>
                  <a:cubicBezTo>
                    <a:pt x="1708" y="1536"/>
                    <a:pt x="1795" y="1503"/>
                    <a:pt x="1861" y="1481"/>
                  </a:cubicBezTo>
                  <a:lnTo>
                    <a:pt x="1861" y="1481"/>
                  </a:lnTo>
                  <a:cubicBezTo>
                    <a:pt x="1839" y="1666"/>
                    <a:pt x="1795" y="1906"/>
                    <a:pt x="1741" y="2145"/>
                  </a:cubicBezTo>
                  <a:cubicBezTo>
                    <a:pt x="1621" y="2721"/>
                    <a:pt x="1502" y="3265"/>
                    <a:pt x="1741" y="3548"/>
                  </a:cubicBezTo>
                  <a:cubicBezTo>
                    <a:pt x="1861" y="3690"/>
                    <a:pt x="1991" y="3734"/>
                    <a:pt x="2100" y="3734"/>
                  </a:cubicBezTo>
                  <a:cubicBezTo>
                    <a:pt x="2133" y="3734"/>
                    <a:pt x="2155" y="3734"/>
                    <a:pt x="2187" y="3722"/>
                  </a:cubicBezTo>
                  <a:cubicBezTo>
                    <a:pt x="3036" y="3570"/>
                    <a:pt x="4102" y="675"/>
                    <a:pt x="4310" y="99"/>
                  </a:cubicBezTo>
                  <a:lnTo>
                    <a:pt x="40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3" name="Google Shape;2943;p40"/>
          <p:cNvGrpSpPr/>
          <p:nvPr/>
        </p:nvGrpSpPr>
        <p:grpSpPr>
          <a:xfrm rot="-3599912">
            <a:off x="3418918" y="1208941"/>
            <a:ext cx="699090" cy="766792"/>
            <a:chOff x="2930671" y="730076"/>
            <a:chExt cx="864392" cy="948104"/>
          </a:xfrm>
        </p:grpSpPr>
        <p:sp>
          <p:nvSpPr>
            <p:cNvPr id="2944" name="Google Shape;2944;p40"/>
            <p:cNvSpPr/>
            <p:nvPr/>
          </p:nvSpPr>
          <p:spPr>
            <a:xfrm>
              <a:off x="2930671" y="730076"/>
              <a:ext cx="864392" cy="948104"/>
            </a:xfrm>
            <a:custGeom>
              <a:avLst/>
              <a:gdLst/>
              <a:ahLst/>
              <a:cxnLst/>
              <a:rect l="l" t="t" r="r" b="b"/>
              <a:pathLst>
                <a:path w="11978" h="13138" extrusionOk="0">
                  <a:moveTo>
                    <a:pt x="3517" y="0"/>
                  </a:moveTo>
                  <a:cubicBezTo>
                    <a:pt x="2984" y="0"/>
                    <a:pt x="1" y="2034"/>
                    <a:pt x="1" y="2034"/>
                  </a:cubicBezTo>
                  <a:cubicBezTo>
                    <a:pt x="1" y="2034"/>
                    <a:pt x="1949" y="5843"/>
                    <a:pt x="2438" y="6670"/>
                  </a:cubicBezTo>
                  <a:cubicBezTo>
                    <a:pt x="2982" y="7573"/>
                    <a:pt x="2667" y="8727"/>
                    <a:pt x="3603" y="9782"/>
                  </a:cubicBezTo>
                  <a:cubicBezTo>
                    <a:pt x="4219" y="10478"/>
                    <a:pt x="4672" y="10788"/>
                    <a:pt x="5269" y="10788"/>
                  </a:cubicBezTo>
                  <a:cubicBezTo>
                    <a:pt x="5567" y="10788"/>
                    <a:pt x="5902" y="10710"/>
                    <a:pt x="6312" y="10565"/>
                  </a:cubicBezTo>
                  <a:cubicBezTo>
                    <a:pt x="7542" y="10130"/>
                    <a:pt x="8031" y="9260"/>
                    <a:pt x="8217" y="9249"/>
                  </a:cubicBezTo>
                  <a:cubicBezTo>
                    <a:pt x="8218" y="9249"/>
                    <a:pt x="8219" y="9249"/>
                    <a:pt x="8221" y="9249"/>
                  </a:cubicBezTo>
                  <a:cubicBezTo>
                    <a:pt x="8417" y="9249"/>
                    <a:pt x="9604" y="10857"/>
                    <a:pt x="10372" y="12100"/>
                  </a:cubicBezTo>
                  <a:cubicBezTo>
                    <a:pt x="10801" y="12793"/>
                    <a:pt x="11297" y="13138"/>
                    <a:pt x="11602" y="13138"/>
                  </a:cubicBezTo>
                  <a:cubicBezTo>
                    <a:pt x="11854" y="13138"/>
                    <a:pt x="11977" y="12904"/>
                    <a:pt x="11830" y="12437"/>
                  </a:cubicBezTo>
                  <a:cubicBezTo>
                    <a:pt x="11514" y="11414"/>
                    <a:pt x="9914" y="8966"/>
                    <a:pt x="9250" y="7878"/>
                  </a:cubicBezTo>
                  <a:cubicBezTo>
                    <a:pt x="8935" y="7356"/>
                    <a:pt x="9120" y="6778"/>
                    <a:pt x="8293" y="5364"/>
                  </a:cubicBezTo>
                  <a:cubicBezTo>
                    <a:pt x="7379" y="3797"/>
                    <a:pt x="5986" y="4667"/>
                    <a:pt x="3592" y="32"/>
                  </a:cubicBezTo>
                  <a:cubicBezTo>
                    <a:pt x="3580" y="10"/>
                    <a:pt x="3555" y="0"/>
                    <a:pt x="3517" y="0"/>
                  </a:cubicBezTo>
                  <a:close/>
                </a:path>
              </a:pathLst>
            </a:custGeom>
            <a:solidFill>
              <a:srgbClr val="A554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40"/>
            <p:cNvSpPr/>
            <p:nvPr/>
          </p:nvSpPr>
          <p:spPr>
            <a:xfrm>
              <a:off x="3203963" y="1205650"/>
              <a:ext cx="306340" cy="286928"/>
            </a:xfrm>
            <a:custGeom>
              <a:avLst/>
              <a:gdLst/>
              <a:ahLst/>
              <a:cxnLst/>
              <a:rect l="l" t="t" r="r" b="b"/>
              <a:pathLst>
                <a:path w="4245" h="3976" extrusionOk="0">
                  <a:moveTo>
                    <a:pt x="2524" y="0"/>
                  </a:moveTo>
                  <a:cubicBezTo>
                    <a:pt x="2509" y="0"/>
                    <a:pt x="2495" y="1"/>
                    <a:pt x="2482" y="4"/>
                  </a:cubicBezTo>
                  <a:cubicBezTo>
                    <a:pt x="2177" y="58"/>
                    <a:pt x="2046" y="243"/>
                    <a:pt x="1992" y="384"/>
                  </a:cubicBezTo>
                  <a:cubicBezTo>
                    <a:pt x="1894" y="613"/>
                    <a:pt x="1927" y="928"/>
                    <a:pt x="2025" y="1266"/>
                  </a:cubicBezTo>
                  <a:cubicBezTo>
                    <a:pt x="1937" y="1190"/>
                    <a:pt x="1840" y="1146"/>
                    <a:pt x="1753" y="1124"/>
                  </a:cubicBezTo>
                  <a:cubicBezTo>
                    <a:pt x="1726" y="1120"/>
                    <a:pt x="1700" y="1118"/>
                    <a:pt x="1675" y="1118"/>
                  </a:cubicBezTo>
                  <a:cubicBezTo>
                    <a:pt x="1574" y="1118"/>
                    <a:pt x="1482" y="1151"/>
                    <a:pt x="1405" y="1211"/>
                  </a:cubicBezTo>
                  <a:cubicBezTo>
                    <a:pt x="1296" y="1310"/>
                    <a:pt x="1241" y="1440"/>
                    <a:pt x="1219" y="1603"/>
                  </a:cubicBezTo>
                  <a:cubicBezTo>
                    <a:pt x="1144" y="1516"/>
                    <a:pt x="1056" y="1451"/>
                    <a:pt x="980" y="1429"/>
                  </a:cubicBezTo>
                  <a:cubicBezTo>
                    <a:pt x="934" y="1411"/>
                    <a:pt x="892" y="1404"/>
                    <a:pt x="854" y="1404"/>
                  </a:cubicBezTo>
                  <a:cubicBezTo>
                    <a:pt x="803" y="1404"/>
                    <a:pt x="761" y="1416"/>
                    <a:pt x="730" y="1429"/>
                  </a:cubicBezTo>
                  <a:cubicBezTo>
                    <a:pt x="0" y="1810"/>
                    <a:pt x="643" y="3617"/>
                    <a:pt x="774" y="3975"/>
                  </a:cubicBezTo>
                  <a:lnTo>
                    <a:pt x="1067" y="3867"/>
                  </a:lnTo>
                  <a:cubicBezTo>
                    <a:pt x="762" y="3083"/>
                    <a:pt x="512" y="1886"/>
                    <a:pt x="861" y="1712"/>
                  </a:cubicBezTo>
                  <a:cubicBezTo>
                    <a:pt x="948" y="1712"/>
                    <a:pt x="1110" y="1919"/>
                    <a:pt x="1306" y="2256"/>
                  </a:cubicBezTo>
                  <a:cubicBezTo>
                    <a:pt x="1502" y="2942"/>
                    <a:pt x="1959" y="3725"/>
                    <a:pt x="2101" y="3954"/>
                  </a:cubicBezTo>
                  <a:lnTo>
                    <a:pt x="2373" y="3823"/>
                  </a:lnTo>
                  <a:cubicBezTo>
                    <a:pt x="2286" y="3584"/>
                    <a:pt x="1959" y="2757"/>
                    <a:pt x="1589" y="2137"/>
                  </a:cubicBezTo>
                  <a:cubicBezTo>
                    <a:pt x="1502" y="1810"/>
                    <a:pt x="1480" y="1549"/>
                    <a:pt x="1601" y="1451"/>
                  </a:cubicBezTo>
                  <a:cubicBezTo>
                    <a:pt x="1617" y="1435"/>
                    <a:pt x="1632" y="1425"/>
                    <a:pt x="1657" y="1425"/>
                  </a:cubicBezTo>
                  <a:cubicBezTo>
                    <a:pt x="1666" y="1425"/>
                    <a:pt x="1676" y="1426"/>
                    <a:pt x="1688" y="1429"/>
                  </a:cubicBezTo>
                  <a:cubicBezTo>
                    <a:pt x="1862" y="1462"/>
                    <a:pt x="2112" y="1734"/>
                    <a:pt x="2362" y="2082"/>
                  </a:cubicBezTo>
                  <a:cubicBezTo>
                    <a:pt x="2667" y="2703"/>
                    <a:pt x="3047" y="3257"/>
                    <a:pt x="3134" y="3377"/>
                  </a:cubicBezTo>
                  <a:lnTo>
                    <a:pt x="3396" y="3214"/>
                  </a:lnTo>
                  <a:cubicBezTo>
                    <a:pt x="3298" y="3029"/>
                    <a:pt x="2993" y="2430"/>
                    <a:pt x="2623" y="1919"/>
                  </a:cubicBezTo>
                  <a:cubicBezTo>
                    <a:pt x="2351" y="1364"/>
                    <a:pt x="2145" y="798"/>
                    <a:pt x="2275" y="493"/>
                  </a:cubicBezTo>
                  <a:cubicBezTo>
                    <a:pt x="2297" y="428"/>
                    <a:pt x="2362" y="341"/>
                    <a:pt x="2536" y="309"/>
                  </a:cubicBezTo>
                  <a:cubicBezTo>
                    <a:pt x="2743" y="309"/>
                    <a:pt x="3407" y="1342"/>
                    <a:pt x="3973" y="2495"/>
                  </a:cubicBezTo>
                  <a:lnTo>
                    <a:pt x="4244" y="2365"/>
                  </a:lnTo>
                  <a:cubicBezTo>
                    <a:pt x="3811" y="1466"/>
                    <a:pt x="3027" y="0"/>
                    <a:pt x="2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40"/>
            <p:cNvSpPr/>
            <p:nvPr/>
          </p:nvSpPr>
          <p:spPr>
            <a:xfrm>
              <a:off x="3185922" y="1153258"/>
              <a:ext cx="289815" cy="255392"/>
            </a:xfrm>
            <a:custGeom>
              <a:avLst/>
              <a:gdLst/>
              <a:ahLst/>
              <a:cxnLst/>
              <a:rect l="l" t="t" r="r" b="b"/>
              <a:pathLst>
                <a:path w="4016" h="3539" extrusionOk="0">
                  <a:moveTo>
                    <a:pt x="4016" y="0"/>
                  </a:moveTo>
                  <a:lnTo>
                    <a:pt x="1" y="958"/>
                  </a:lnTo>
                  <a:cubicBezTo>
                    <a:pt x="159" y="1444"/>
                    <a:pt x="422" y="1589"/>
                    <a:pt x="701" y="1589"/>
                  </a:cubicBezTo>
                  <a:cubicBezTo>
                    <a:pt x="1118" y="1589"/>
                    <a:pt x="1572" y="1264"/>
                    <a:pt x="1766" y="1264"/>
                  </a:cubicBezTo>
                  <a:cubicBezTo>
                    <a:pt x="1835" y="1264"/>
                    <a:pt x="1871" y="1305"/>
                    <a:pt x="1861" y="1415"/>
                  </a:cubicBezTo>
                  <a:cubicBezTo>
                    <a:pt x="1807" y="2057"/>
                    <a:pt x="1426" y="3069"/>
                    <a:pt x="1709" y="3407"/>
                  </a:cubicBezTo>
                  <a:cubicBezTo>
                    <a:pt x="1784" y="3498"/>
                    <a:pt x="1866" y="3539"/>
                    <a:pt x="1954" y="3539"/>
                  </a:cubicBezTo>
                  <a:cubicBezTo>
                    <a:pt x="2766" y="3539"/>
                    <a:pt x="4016" y="0"/>
                    <a:pt x="4016" y="0"/>
                  </a:cubicBezTo>
                  <a:close/>
                </a:path>
              </a:pathLst>
            </a:custGeom>
            <a:solidFill>
              <a:srgbClr val="A554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40"/>
            <p:cNvSpPr/>
            <p:nvPr/>
          </p:nvSpPr>
          <p:spPr>
            <a:xfrm>
              <a:off x="3174952" y="1150082"/>
              <a:ext cx="311031" cy="269464"/>
            </a:xfrm>
            <a:custGeom>
              <a:avLst/>
              <a:gdLst/>
              <a:ahLst/>
              <a:cxnLst/>
              <a:rect l="l" t="t" r="r" b="b"/>
              <a:pathLst>
                <a:path w="4310" h="3734" extrusionOk="0">
                  <a:moveTo>
                    <a:pt x="4027" y="1"/>
                  </a:moveTo>
                  <a:cubicBezTo>
                    <a:pt x="3570" y="1274"/>
                    <a:pt x="2655" y="3331"/>
                    <a:pt x="2133" y="3418"/>
                  </a:cubicBezTo>
                  <a:cubicBezTo>
                    <a:pt x="2121" y="3421"/>
                    <a:pt x="2108" y="3423"/>
                    <a:pt x="2094" y="3423"/>
                  </a:cubicBezTo>
                  <a:cubicBezTo>
                    <a:pt x="2058" y="3423"/>
                    <a:pt x="2017" y="3408"/>
                    <a:pt x="1969" y="3352"/>
                  </a:cubicBezTo>
                  <a:cubicBezTo>
                    <a:pt x="1839" y="3178"/>
                    <a:pt x="1948" y="2646"/>
                    <a:pt x="2046" y="2210"/>
                  </a:cubicBezTo>
                  <a:cubicBezTo>
                    <a:pt x="2090" y="1949"/>
                    <a:pt x="2144" y="1698"/>
                    <a:pt x="2165" y="1481"/>
                  </a:cubicBezTo>
                  <a:cubicBezTo>
                    <a:pt x="2177" y="1350"/>
                    <a:pt x="2144" y="1263"/>
                    <a:pt x="2068" y="1198"/>
                  </a:cubicBezTo>
                  <a:cubicBezTo>
                    <a:pt x="2022" y="1166"/>
                    <a:pt x="1973" y="1153"/>
                    <a:pt x="1919" y="1153"/>
                  </a:cubicBezTo>
                  <a:cubicBezTo>
                    <a:pt x="1806" y="1153"/>
                    <a:pt x="1674" y="1211"/>
                    <a:pt x="1512" y="1285"/>
                  </a:cubicBezTo>
                  <a:cubicBezTo>
                    <a:pt x="1306" y="1376"/>
                    <a:pt x="1062" y="1486"/>
                    <a:pt x="847" y="1486"/>
                  </a:cubicBezTo>
                  <a:cubicBezTo>
                    <a:pt x="779" y="1486"/>
                    <a:pt x="713" y="1475"/>
                    <a:pt x="653" y="1449"/>
                  </a:cubicBezTo>
                  <a:cubicBezTo>
                    <a:pt x="501" y="1372"/>
                    <a:pt x="381" y="1209"/>
                    <a:pt x="294" y="958"/>
                  </a:cubicBezTo>
                  <a:lnTo>
                    <a:pt x="0" y="1057"/>
                  </a:lnTo>
                  <a:cubicBezTo>
                    <a:pt x="120" y="1394"/>
                    <a:pt x="294" y="1623"/>
                    <a:pt x="523" y="1720"/>
                  </a:cubicBezTo>
                  <a:cubicBezTo>
                    <a:pt x="633" y="1771"/>
                    <a:pt x="747" y="1791"/>
                    <a:pt x="860" y="1791"/>
                  </a:cubicBezTo>
                  <a:cubicBezTo>
                    <a:pt x="1139" y="1791"/>
                    <a:pt x="1416" y="1669"/>
                    <a:pt x="1633" y="1568"/>
                  </a:cubicBezTo>
                  <a:cubicBezTo>
                    <a:pt x="1708" y="1536"/>
                    <a:pt x="1795" y="1503"/>
                    <a:pt x="1861" y="1481"/>
                  </a:cubicBezTo>
                  <a:lnTo>
                    <a:pt x="1861" y="1481"/>
                  </a:lnTo>
                  <a:cubicBezTo>
                    <a:pt x="1839" y="1666"/>
                    <a:pt x="1795" y="1906"/>
                    <a:pt x="1741" y="2145"/>
                  </a:cubicBezTo>
                  <a:cubicBezTo>
                    <a:pt x="1621" y="2721"/>
                    <a:pt x="1502" y="3265"/>
                    <a:pt x="1741" y="3548"/>
                  </a:cubicBezTo>
                  <a:cubicBezTo>
                    <a:pt x="1861" y="3690"/>
                    <a:pt x="1991" y="3734"/>
                    <a:pt x="2100" y="3734"/>
                  </a:cubicBezTo>
                  <a:cubicBezTo>
                    <a:pt x="2133" y="3734"/>
                    <a:pt x="2155" y="3734"/>
                    <a:pt x="2187" y="3722"/>
                  </a:cubicBezTo>
                  <a:cubicBezTo>
                    <a:pt x="3036" y="3570"/>
                    <a:pt x="4102" y="675"/>
                    <a:pt x="4310" y="99"/>
                  </a:cubicBezTo>
                  <a:lnTo>
                    <a:pt x="40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8" name="Google Shape;2948;p40"/>
          <p:cNvSpPr txBox="1"/>
          <p:nvPr/>
        </p:nvSpPr>
        <p:spPr>
          <a:xfrm>
            <a:off x="4330001" y="3910299"/>
            <a:ext cx="15720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a gas giant and has rings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9" name="Google Shape;2949;p40"/>
          <p:cNvSpPr txBox="1"/>
          <p:nvPr/>
        </p:nvSpPr>
        <p:spPr>
          <a:xfrm>
            <a:off x="4330005" y="1404100"/>
            <a:ext cx="15720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the biggest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0" name="Google Shape;2950;p40"/>
          <p:cNvSpPr txBox="1"/>
          <p:nvPr/>
        </p:nvSpPr>
        <p:spPr>
          <a:xfrm>
            <a:off x="4330005" y="2239500"/>
            <a:ext cx="15720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planet where we all live on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1" name="Google Shape;2951;p40"/>
          <p:cNvSpPr txBox="1"/>
          <p:nvPr/>
        </p:nvSpPr>
        <p:spPr>
          <a:xfrm>
            <a:off x="4330005" y="3082549"/>
            <a:ext cx="15720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Ceres is in the main asteroid belt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952" name="Google Shape;2952;p40"/>
          <p:cNvGrpSpPr/>
          <p:nvPr/>
        </p:nvGrpSpPr>
        <p:grpSpPr>
          <a:xfrm rot="-3599912">
            <a:off x="3418918" y="2026127"/>
            <a:ext cx="699090" cy="766792"/>
            <a:chOff x="2930671" y="730076"/>
            <a:chExt cx="864392" cy="948104"/>
          </a:xfrm>
        </p:grpSpPr>
        <p:sp>
          <p:nvSpPr>
            <p:cNvPr id="2953" name="Google Shape;2953;p40"/>
            <p:cNvSpPr/>
            <p:nvPr/>
          </p:nvSpPr>
          <p:spPr>
            <a:xfrm>
              <a:off x="2930671" y="730076"/>
              <a:ext cx="864392" cy="948104"/>
            </a:xfrm>
            <a:custGeom>
              <a:avLst/>
              <a:gdLst/>
              <a:ahLst/>
              <a:cxnLst/>
              <a:rect l="l" t="t" r="r" b="b"/>
              <a:pathLst>
                <a:path w="11978" h="13138" extrusionOk="0">
                  <a:moveTo>
                    <a:pt x="3517" y="0"/>
                  </a:moveTo>
                  <a:cubicBezTo>
                    <a:pt x="2984" y="0"/>
                    <a:pt x="1" y="2034"/>
                    <a:pt x="1" y="2034"/>
                  </a:cubicBezTo>
                  <a:cubicBezTo>
                    <a:pt x="1" y="2034"/>
                    <a:pt x="1949" y="5843"/>
                    <a:pt x="2438" y="6670"/>
                  </a:cubicBezTo>
                  <a:cubicBezTo>
                    <a:pt x="2982" y="7573"/>
                    <a:pt x="2667" y="8727"/>
                    <a:pt x="3603" y="9782"/>
                  </a:cubicBezTo>
                  <a:cubicBezTo>
                    <a:pt x="4219" y="10478"/>
                    <a:pt x="4672" y="10788"/>
                    <a:pt x="5269" y="10788"/>
                  </a:cubicBezTo>
                  <a:cubicBezTo>
                    <a:pt x="5567" y="10788"/>
                    <a:pt x="5902" y="10710"/>
                    <a:pt x="6312" y="10565"/>
                  </a:cubicBezTo>
                  <a:cubicBezTo>
                    <a:pt x="7542" y="10130"/>
                    <a:pt x="8031" y="9260"/>
                    <a:pt x="8217" y="9249"/>
                  </a:cubicBezTo>
                  <a:cubicBezTo>
                    <a:pt x="8218" y="9249"/>
                    <a:pt x="8219" y="9249"/>
                    <a:pt x="8221" y="9249"/>
                  </a:cubicBezTo>
                  <a:cubicBezTo>
                    <a:pt x="8417" y="9249"/>
                    <a:pt x="9604" y="10857"/>
                    <a:pt x="10372" y="12100"/>
                  </a:cubicBezTo>
                  <a:cubicBezTo>
                    <a:pt x="10801" y="12793"/>
                    <a:pt x="11297" y="13138"/>
                    <a:pt x="11602" y="13138"/>
                  </a:cubicBezTo>
                  <a:cubicBezTo>
                    <a:pt x="11854" y="13138"/>
                    <a:pt x="11977" y="12904"/>
                    <a:pt x="11830" y="12437"/>
                  </a:cubicBezTo>
                  <a:cubicBezTo>
                    <a:pt x="11514" y="11414"/>
                    <a:pt x="9914" y="8966"/>
                    <a:pt x="9250" y="7878"/>
                  </a:cubicBezTo>
                  <a:cubicBezTo>
                    <a:pt x="8935" y="7356"/>
                    <a:pt x="9120" y="6778"/>
                    <a:pt x="8293" y="5364"/>
                  </a:cubicBezTo>
                  <a:cubicBezTo>
                    <a:pt x="7379" y="3797"/>
                    <a:pt x="5986" y="4667"/>
                    <a:pt x="3592" y="32"/>
                  </a:cubicBezTo>
                  <a:cubicBezTo>
                    <a:pt x="3580" y="10"/>
                    <a:pt x="3555" y="0"/>
                    <a:pt x="35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40"/>
            <p:cNvSpPr/>
            <p:nvPr/>
          </p:nvSpPr>
          <p:spPr>
            <a:xfrm>
              <a:off x="3203963" y="1205650"/>
              <a:ext cx="306340" cy="286928"/>
            </a:xfrm>
            <a:custGeom>
              <a:avLst/>
              <a:gdLst/>
              <a:ahLst/>
              <a:cxnLst/>
              <a:rect l="l" t="t" r="r" b="b"/>
              <a:pathLst>
                <a:path w="4245" h="3976" extrusionOk="0">
                  <a:moveTo>
                    <a:pt x="2524" y="0"/>
                  </a:moveTo>
                  <a:cubicBezTo>
                    <a:pt x="2509" y="0"/>
                    <a:pt x="2495" y="1"/>
                    <a:pt x="2482" y="4"/>
                  </a:cubicBezTo>
                  <a:cubicBezTo>
                    <a:pt x="2177" y="58"/>
                    <a:pt x="2046" y="243"/>
                    <a:pt x="1992" y="384"/>
                  </a:cubicBezTo>
                  <a:cubicBezTo>
                    <a:pt x="1894" y="613"/>
                    <a:pt x="1927" y="928"/>
                    <a:pt x="2025" y="1266"/>
                  </a:cubicBezTo>
                  <a:cubicBezTo>
                    <a:pt x="1937" y="1190"/>
                    <a:pt x="1840" y="1146"/>
                    <a:pt x="1753" y="1124"/>
                  </a:cubicBezTo>
                  <a:cubicBezTo>
                    <a:pt x="1726" y="1120"/>
                    <a:pt x="1700" y="1118"/>
                    <a:pt x="1675" y="1118"/>
                  </a:cubicBezTo>
                  <a:cubicBezTo>
                    <a:pt x="1574" y="1118"/>
                    <a:pt x="1482" y="1151"/>
                    <a:pt x="1405" y="1211"/>
                  </a:cubicBezTo>
                  <a:cubicBezTo>
                    <a:pt x="1296" y="1310"/>
                    <a:pt x="1241" y="1440"/>
                    <a:pt x="1219" y="1603"/>
                  </a:cubicBezTo>
                  <a:cubicBezTo>
                    <a:pt x="1144" y="1516"/>
                    <a:pt x="1056" y="1451"/>
                    <a:pt x="980" y="1429"/>
                  </a:cubicBezTo>
                  <a:cubicBezTo>
                    <a:pt x="934" y="1411"/>
                    <a:pt x="892" y="1404"/>
                    <a:pt x="854" y="1404"/>
                  </a:cubicBezTo>
                  <a:cubicBezTo>
                    <a:pt x="803" y="1404"/>
                    <a:pt x="761" y="1416"/>
                    <a:pt x="730" y="1429"/>
                  </a:cubicBezTo>
                  <a:cubicBezTo>
                    <a:pt x="0" y="1810"/>
                    <a:pt x="643" y="3617"/>
                    <a:pt x="774" y="3975"/>
                  </a:cubicBezTo>
                  <a:lnTo>
                    <a:pt x="1067" y="3867"/>
                  </a:lnTo>
                  <a:cubicBezTo>
                    <a:pt x="762" y="3083"/>
                    <a:pt x="512" y="1886"/>
                    <a:pt x="861" y="1712"/>
                  </a:cubicBezTo>
                  <a:cubicBezTo>
                    <a:pt x="948" y="1712"/>
                    <a:pt x="1110" y="1919"/>
                    <a:pt x="1306" y="2256"/>
                  </a:cubicBezTo>
                  <a:cubicBezTo>
                    <a:pt x="1502" y="2942"/>
                    <a:pt x="1959" y="3725"/>
                    <a:pt x="2101" y="3954"/>
                  </a:cubicBezTo>
                  <a:lnTo>
                    <a:pt x="2373" y="3823"/>
                  </a:lnTo>
                  <a:cubicBezTo>
                    <a:pt x="2286" y="3584"/>
                    <a:pt x="1959" y="2757"/>
                    <a:pt x="1589" y="2137"/>
                  </a:cubicBezTo>
                  <a:cubicBezTo>
                    <a:pt x="1502" y="1810"/>
                    <a:pt x="1480" y="1549"/>
                    <a:pt x="1601" y="1451"/>
                  </a:cubicBezTo>
                  <a:cubicBezTo>
                    <a:pt x="1617" y="1435"/>
                    <a:pt x="1632" y="1425"/>
                    <a:pt x="1657" y="1425"/>
                  </a:cubicBezTo>
                  <a:cubicBezTo>
                    <a:pt x="1666" y="1425"/>
                    <a:pt x="1676" y="1426"/>
                    <a:pt x="1688" y="1429"/>
                  </a:cubicBezTo>
                  <a:cubicBezTo>
                    <a:pt x="1862" y="1462"/>
                    <a:pt x="2112" y="1734"/>
                    <a:pt x="2362" y="2082"/>
                  </a:cubicBezTo>
                  <a:cubicBezTo>
                    <a:pt x="2667" y="2703"/>
                    <a:pt x="3047" y="3257"/>
                    <a:pt x="3134" y="3377"/>
                  </a:cubicBezTo>
                  <a:lnTo>
                    <a:pt x="3396" y="3214"/>
                  </a:lnTo>
                  <a:cubicBezTo>
                    <a:pt x="3298" y="3029"/>
                    <a:pt x="2993" y="2430"/>
                    <a:pt x="2623" y="1919"/>
                  </a:cubicBezTo>
                  <a:cubicBezTo>
                    <a:pt x="2351" y="1364"/>
                    <a:pt x="2145" y="798"/>
                    <a:pt x="2275" y="493"/>
                  </a:cubicBezTo>
                  <a:cubicBezTo>
                    <a:pt x="2297" y="428"/>
                    <a:pt x="2362" y="341"/>
                    <a:pt x="2536" y="309"/>
                  </a:cubicBezTo>
                  <a:cubicBezTo>
                    <a:pt x="2743" y="309"/>
                    <a:pt x="3407" y="1342"/>
                    <a:pt x="3973" y="2495"/>
                  </a:cubicBezTo>
                  <a:lnTo>
                    <a:pt x="4244" y="2365"/>
                  </a:lnTo>
                  <a:cubicBezTo>
                    <a:pt x="3811" y="1466"/>
                    <a:pt x="3027" y="0"/>
                    <a:pt x="2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40"/>
            <p:cNvSpPr/>
            <p:nvPr/>
          </p:nvSpPr>
          <p:spPr>
            <a:xfrm>
              <a:off x="3185922" y="1153258"/>
              <a:ext cx="289815" cy="255392"/>
            </a:xfrm>
            <a:custGeom>
              <a:avLst/>
              <a:gdLst/>
              <a:ahLst/>
              <a:cxnLst/>
              <a:rect l="l" t="t" r="r" b="b"/>
              <a:pathLst>
                <a:path w="4016" h="3539" extrusionOk="0">
                  <a:moveTo>
                    <a:pt x="4016" y="0"/>
                  </a:moveTo>
                  <a:lnTo>
                    <a:pt x="1" y="958"/>
                  </a:lnTo>
                  <a:cubicBezTo>
                    <a:pt x="159" y="1444"/>
                    <a:pt x="422" y="1589"/>
                    <a:pt x="701" y="1589"/>
                  </a:cubicBezTo>
                  <a:cubicBezTo>
                    <a:pt x="1118" y="1589"/>
                    <a:pt x="1572" y="1264"/>
                    <a:pt x="1766" y="1264"/>
                  </a:cubicBezTo>
                  <a:cubicBezTo>
                    <a:pt x="1835" y="1264"/>
                    <a:pt x="1871" y="1305"/>
                    <a:pt x="1861" y="1415"/>
                  </a:cubicBezTo>
                  <a:cubicBezTo>
                    <a:pt x="1807" y="2057"/>
                    <a:pt x="1426" y="3069"/>
                    <a:pt x="1709" y="3407"/>
                  </a:cubicBezTo>
                  <a:cubicBezTo>
                    <a:pt x="1784" y="3498"/>
                    <a:pt x="1866" y="3539"/>
                    <a:pt x="1954" y="3539"/>
                  </a:cubicBezTo>
                  <a:cubicBezTo>
                    <a:pt x="2766" y="3539"/>
                    <a:pt x="4016" y="0"/>
                    <a:pt x="40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40"/>
            <p:cNvSpPr/>
            <p:nvPr/>
          </p:nvSpPr>
          <p:spPr>
            <a:xfrm>
              <a:off x="3174952" y="1150082"/>
              <a:ext cx="311031" cy="269464"/>
            </a:xfrm>
            <a:custGeom>
              <a:avLst/>
              <a:gdLst/>
              <a:ahLst/>
              <a:cxnLst/>
              <a:rect l="l" t="t" r="r" b="b"/>
              <a:pathLst>
                <a:path w="4310" h="3734" extrusionOk="0">
                  <a:moveTo>
                    <a:pt x="4027" y="1"/>
                  </a:moveTo>
                  <a:cubicBezTo>
                    <a:pt x="3570" y="1274"/>
                    <a:pt x="2655" y="3331"/>
                    <a:pt x="2133" y="3418"/>
                  </a:cubicBezTo>
                  <a:cubicBezTo>
                    <a:pt x="2121" y="3421"/>
                    <a:pt x="2108" y="3423"/>
                    <a:pt x="2094" y="3423"/>
                  </a:cubicBezTo>
                  <a:cubicBezTo>
                    <a:pt x="2058" y="3423"/>
                    <a:pt x="2017" y="3408"/>
                    <a:pt x="1969" y="3352"/>
                  </a:cubicBezTo>
                  <a:cubicBezTo>
                    <a:pt x="1839" y="3178"/>
                    <a:pt x="1948" y="2646"/>
                    <a:pt x="2046" y="2210"/>
                  </a:cubicBezTo>
                  <a:cubicBezTo>
                    <a:pt x="2090" y="1949"/>
                    <a:pt x="2144" y="1698"/>
                    <a:pt x="2165" y="1481"/>
                  </a:cubicBezTo>
                  <a:cubicBezTo>
                    <a:pt x="2177" y="1350"/>
                    <a:pt x="2144" y="1263"/>
                    <a:pt x="2068" y="1198"/>
                  </a:cubicBezTo>
                  <a:cubicBezTo>
                    <a:pt x="2022" y="1166"/>
                    <a:pt x="1973" y="1153"/>
                    <a:pt x="1919" y="1153"/>
                  </a:cubicBezTo>
                  <a:cubicBezTo>
                    <a:pt x="1806" y="1153"/>
                    <a:pt x="1674" y="1211"/>
                    <a:pt x="1512" y="1285"/>
                  </a:cubicBezTo>
                  <a:cubicBezTo>
                    <a:pt x="1306" y="1376"/>
                    <a:pt x="1062" y="1486"/>
                    <a:pt x="847" y="1486"/>
                  </a:cubicBezTo>
                  <a:cubicBezTo>
                    <a:pt x="779" y="1486"/>
                    <a:pt x="713" y="1475"/>
                    <a:pt x="653" y="1449"/>
                  </a:cubicBezTo>
                  <a:cubicBezTo>
                    <a:pt x="501" y="1372"/>
                    <a:pt x="381" y="1209"/>
                    <a:pt x="294" y="958"/>
                  </a:cubicBezTo>
                  <a:lnTo>
                    <a:pt x="0" y="1057"/>
                  </a:lnTo>
                  <a:cubicBezTo>
                    <a:pt x="120" y="1394"/>
                    <a:pt x="294" y="1623"/>
                    <a:pt x="523" y="1720"/>
                  </a:cubicBezTo>
                  <a:cubicBezTo>
                    <a:pt x="633" y="1771"/>
                    <a:pt x="747" y="1791"/>
                    <a:pt x="860" y="1791"/>
                  </a:cubicBezTo>
                  <a:cubicBezTo>
                    <a:pt x="1139" y="1791"/>
                    <a:pt x="1416" y="1669"/>
                    <a:pt x="1633" y="1568"/>
                  </a:cubicBezTo>
                  <a:cubicBezTo>
                    <a:pt x="1708" y="1536"/>
                    <a:pt x="1795" y="1503"/>
                    <a:pt x="1861" y="1481"/>
                  </a:cubicBezTo>
                  <a:lnTo>
                    <a:pt x="1861" y="1481"/>
                  </a:lnTo>
                  <a:cubicBezTo>
                    <a:pt x="1839" y="1666"/>
                    <a:pt x="1795" y="1906"/>
                    <a:pt x="1741" y="2145"/>
                  </a:cubicBezTo>
                  <a:cubicBezTo>
                    <a:pt x="1621" y="2721"/>
                    <a:pt x="1502" y="3265"/>
                    <a:pt x="1741" y="3548"/>
                  </a:cubicBezTo>
                  <a:cubicBezTo>
                    <a:pt x="1861" y="3690"/>
                    <a:pt x="1991" y="3734"/>
                    <a:pt x="2100" y="3734"/>
                  </a:cubicBezTo>
                  <a:cubicBezTo>
                    <a:pt x="2133" y="3734"/>
                    <a:pt x="2155" y="3734"/>
                    <a:pt x="2187" y="3722"/>
                  </a:cubicBezTo>
                  <a:cubicBezTo>
                    <a:pt x="3036" y="3570"/>
                    <a:pt x="4102" y="675"/>
                    <a:pt x="4310" y="99"/>
                  </a:cubicBezTo>
                  <a:lnTo>
                    <a:pt x="40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7" name="Google Shape;2957;p40"/>
          <p:cNvGrpSpPr/>
          <p:nvPr/>
        </p:nvGrpSpPr>
        <p:grpSpPr>
          <a:xfrm rot="-3599912">
            <a:off x="3418918" y="2026127"/>
            <a:ext cx="699090" cy="766792"/>
            <a:chOff x="2930671" y="730076"/>
            <a:chExt cx="864392" cy="948104"/>
          </a:xfrm>
        </p:grpSpPr>
        <p:sp>
          <p:nvSpPr>
            <p:cNvPr id="2958" name="Google Shape;2958;p40"/>
            <p:cNvSpPr/>
            <p:nvPr/>
          </p:nvSpPr>
          <p:spPr>
            <a:xfrm>
              <a:off x="2930671" y="730076"/>
              <a:ext cx="864392" cy="948104"/>
            </a:xfrm>
            <a:custGeom>
              <a:avLst/>
              <a:gdLst/>
              <a:ahLst/>
              <a:cxnLst/>
              <a:rect l="l" t="t" r="r" b="b"/>
              <a:pathLst>
                <a:path w="11978" h="13138" extrusionOk="0">
                  <a:moveTo>
                    <a:pt x="3517" y="0"/>
                  </a:moveTo>
                  <a:cubicBezTo>
                    <a:pt x="2984" y="0"/>
                    <a:pt x="1" y="2034"/>
                    <a:pt x="1" y="2034"/>
                  </a:cubicBezTo>
                  <a:cubicBezTo>
                    <a:pt x="1" y="2034"/>
                    <a:pt x="1949" y="5843"/>
                    <a:pt x="2438" y="6670"/>
                  </a:cubicBezTo>
                  <a:cubicBezTo>
                    <a:pt x="2982" y="7573"/>
                    <a:pt x="2667" y="8727"/>
                    <a:pt x="3603" y="9782"/>
                  </a:cubicBezTo>
                  <a:cubicBezTo>
                    <a:pt x="4219" y="10478"/>
                    <a:pt x="4672" y="10788"/>
                    <a:pt x="5269" y="10788"/>
                  </a:cubicBezTo>
                  <a:cubicBezTo>
                    <a:pt x="5567" y="10788"/>
                    <a:pt x="5902" y="10710"/>
                    <a:pt x="6312" y="10565"/>
                  </a:cubicBezTo>
                  <a:cubicBezTo>
                    <a:pt x="7542" y="10130"/>
                    <a:pt x="8031" y="9260"/>
                    <a:pt x="8217" y="9249"/>
                  </a:cubicBezTo>
                  <a:cubicBezTo>
                    <a:pt x="8218" y="9249"/>
                    <a:pt x="8219" y="9249"/>
                    <a:pt x="8221" y="9249"/>
                  </a:cubicBezTo>
                  <a:cubicBezTo>
                    <a:pt x="8417" y="9249"/>
                    <a:pt x="9604" y="10857"/>
                    <a:pt x="10372" y="12100"/>
                  </a:cubicBezTo>
                  <a:cubicBezTo>
                    <a:pt x="10801" y="12793"/>
                    <a:pt x="11297" y="13138"/>
                    <a:pt x="11602" y="13138"/>
                  </a:cubicBezTo>
                  <a:cubicBezTo>
                    <a:pt x="11854" y="13138"/>
                    <a:pt x="11977" y="12904"/>
                    <a:pt x="11830" y="12437"/>
                  </a:cubicBezTo>
                  <a:cubicBezTo>
                    <a:pt x="11514" y="11414"/>
                    <a:pt x="9914" y="8966"/>
                    <a:pt x="9250" y="7878"/>
                  </a:cubicBezTo>
                  <a:cubicBezTo>
                    <a:pt x="8935" y="7356"/>
                    <a:pt x="9120" y="6778"/>
                    <a:pt x="8293" y="5364"/>
                  </a:cubicBezTo>
                  <a:cubicBezTo>
                    <a:pt x="7379" y="3797"/>
                    <a:pt x="5986" y="4667"/>
                    <a:pt x="3592" y="32"/>
                  </a:cubicBezTo>
                  <a:cubicBezTo>
                    <a:pt x="3580" y="10"/>
                    <a:pt x="3555" y="0"/>
                    <a:pt x="3517" y="0"/>
                  </a:cubicBezTo>
                  <a:close/>
                </a:path>
              </a:pathLst>
            </a:custGeom>
            <a:solidFill>
              <a:srgbClr val="EAA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40"/>
            <p:cNvSpPr/>
            <p:nvPr/>
          </p:nvSpPr>
          <p:spPr>
            <a:xfrm>
              <a:off x="3203963" y="1205650"/>
              <a:ext cx="306340" cy="286928"/>
            </a:xfrm>
            <a:custGeom>
              <a:avLst/>
              <a:gdLst/>
              <a:ahLst/>
              <a:cxnLst/>
              <a:rect l="l" t="t" r="r" b="b"/>
              <a:pathLst>
                <a:path w="4245" h="3976" extrusionOk="0">
                  <a:moveTo>
                    <a:pt x="2524" y="0"/>
                  </a:moveTo>
                  <a:cubicBezTo>
                    <a:pt x="2509" y="0"/>
                    <a:pt x="2495" y="1"/>
                    <a:pt x="2482" y="4"/>
                  </a:cubicBezTo>
                  <a:cubicBezTo>
                    <a:pt x="2177" y="58"/>
                    <a:pt x="2046" y="243"/>
                    <a:pt x="1992" y="384"/>
                  </a:cubicBezTo>
                  <a:cubicBezTo>
                    <a:pt x="1894" y="613"/>
                    <a:pt x="1927" y="928"/>
                    <a:pt x="2025" y="1266"/>
                  </a:cubicBezTo>
                  <a:cubicBezTo>
                    <a:pt x="1937" y="1190"/>
                    <a:pt x="1840" y="1146"/>
                    <a:pt x="1753" y="1124"/>
                  </a:cubicBezTo>
                  <a:cubicBezTo>
                    <a:pt x="1726" y="1120"/>
                    <a:pt x="1700" y="1118"/>
                    <a:pt x="1675" y="1118"/>
                  </a:cubicBezTo>
                  <a:cubicBezTo>
                    <a:pt x="1574" y="1118"/>
                    <a:pt x="1482" y="1151"/>
                    <a:pt x="1405" y="1211"/>
                  </a:cubicBezTo>
                  <a:cubicBezTo>
                    <a:pt x="1296" y="1310"/>
                    <a:pt x="1241" y="1440"/>
                    <a:pt x="1219" y="1603"/>
                  </a:cubicBezTo>
                  <a:cubicBezTo>
                    <a:pt x="1144" y="1516"/>
                    <a:pt x="1056" y="1451"/>
                    <a:pt x="980" y="1429"/>
                  </a:cubicBezTo>
                  <a:cubicBezTo>
                    <a:pt x="934" y="1411"/>
                    <a:pt x="892" y="1404"/>
                    <a:pt x="854" y="1404"/>
                  </a:cubicBezTo>
                  <a:cubicBezTo>
                    <a:pt x="803" y="1404"/>
                    <a:pt x="761" y="1416"/>
                    <a:pt x="730" y="1429"/>
                  </a:cubicBezTo>
                  <a:cubicBezTo>
                    <a:pt x="0" y="1810"/>
                    <a:pt x="643" y="3617"/>
                    <a:pt x="774" y="3975"/>
                  </a:cubicBezTo>
                  <a:lnTo>
                    <a:pt x="1067" y="3867"/>
                  </a:lnTo>
                  <a:cubicBezTo>
                    <a:pt x="762" y="3083"/>
                    <a:pt x="512" y="1886"/>
                    <a:pt x="861" y="1712"/>
                  </a:cubicBezTo>
                  <a:cubicBezTo>
                    <a:pt x="948" y="1712"/>
                    <a:pt x="1110" y="1919"/>
                    <a:pt x="1306" y="2256"/>
                  </a:cubicBezTo>
                  <a:cubicBezTo>
                    <a:pt x="1502" y="2942"/>
                    <a:pt x="1959" y="3725"/>
                    <a:pt x="2101" y="3954"/>
                  </a:cubicBezTo>
                  <a:lnTo>
                    <a:pt x="2373" y="3823"/>
                  </a:lnTo>
                  <a:cubicBezTo>
                    <a:pt x="2286" y="3584"/>
                    <a:pt x="1959" y="2757"/>
                    <a:pt x="1589" y="2137"/>
                  </a:cubicBezTo>
                  <a:cubicBezTo>
                    <a:pt x="1502" y="1810"/>
                    <a:pt x="1480" y="1549"/>
                    <a:pt x="1601" y="1451"/>
                  </a:cubicBezTo>
                  <a:cubicBezTo>
                    <a:pt x="1617" y="1435"/>
                    <a:pt x="1632" y="1425"/>
                    <a:pt x="1657" y="1425"/>
                  </a:cubicBezTo>
                  <a:cubicBezTo>
                    <a:pt x="1666" y="1425"/>
                    <a:pt x="1676" y="1426"/>
                    <a:pt x="1688" y="1429"/>
                  </a:cubicBezTo>
                  <a:cubicBezTo>
                    <a:pt x="1862" y="1462"/>
                    <a:pt x="2112" y="1734"/>
                    <a:pt x="2362" y="2082"/>
                  </a:cubicBezTo>
                  <a:cubicBezTo>
                    <a:pt x="2667" y="2703"/>
                    <a:pt x="3047" y="3257"/>
                    <a:pt x="3134" y="3377"/>
                  </a:cubicBezTo>
                  <a:lnTo>
                    <a:pt x="3396" y="3214"/>
                  </a:lnTo>
                  <a:cubicBezTo>
                    <a:pt x="3298" y="3029"/>
                    <a:pt x="2993" y="2430"/>
                    <a:pt x="2623" y="1919"/>
                  </a:cubicBezTo>
                  <a:cubicBezTo>
                    <a:pt x="2351" y="1364"/>
                    <a:pt x="2145" y="798"/>
                    <a:pt x="2275" y="493"/>
                  </a:cubicBezTo>
                  <a:cubicBezTo>
                    <a:pt x="2297" y="428"/>
                    <a:pt x="2362" y="341"/>
                    <a:pt x="2536" y="309"/>
                  </a:cubicBezTo>
                  <a:cubicBezTo>
                    <a:pt x="2743" y="309"/>
                    <a:pt x="3407" y="1342"/>
                    <a:pt x="3973" y="2495"/>
                  </a:cubicBezTo>
                  <a:lnTo>
                    <a:pt x="4244" y="2365"/>
                  </a:lnTo>
                  <a:cubicBezTo>
                    <a:pt x="3811" y="1466"/>
                    <a:pt x="3027" y="0"/>
                    <a:pt x="2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40"/>
            <p:cNvSpPr/>
            <p:nvPr/>
          </p:nvSpPr>
          <p:spPr>
            <a:xfrm>
              <a:off x="3185922" y="1153258"/>
              <a:ext cx="289815" cy="255392"/>
            </a:xfrm>
            <a:custGeom>
              <a:avLst/>
              <a:gdLst/>
              <a:ahLst/>
              <a:cxnLst/>
              <a:rect l="l" t="t" r="r" b="b"/>
              <a:pathLst>
                <a:path w="4016" h="3539" extrusionOk="0">
                  <a:moveTo>
                    <a:pt x="4016" y="0"/>
                  </a:moveTo>
                  <a:lnTo>
                    <a:pt x="1" y="958"/>
                  </a:lnTo>
                  <a:cubicBezTo>
                    <a:pt x="159" y="1444"/>
                    <a:pt x="422" y="1589"/>
                    <a:pt x="701" y="1589"/>
                  </a:cubicBezTo>
                  <a:cubicBezTo>
                    <a:pt x="1118" y="1589"/>
                    <a:pt x="1572" y="1264"/>
                    <a:pt x="1766" y="1264"/>
                  </a:cubicBezTo>
                  <a:cubicBezTo>
                    <a:pt x="1835" y="1264"/>
                    <a:pt x="1871" y="1305"/>
                    <a:pt x="1861" y="1415"/>
                  </a:cubicBezTo>
                  <a:cubicBezTo>
                    <a:pt x="1807" y="2057"/>
                    <a:pt x="1426" y="3069"/>
                    <a:pt x="1709" y="3407"/>
                  </a:cubicBezTo>
                  <a:cubicBezTo>
                    <a:pt x="1784" y="3498"/>
                    <a:pt x="1866" y="3539"/>
                    <a:pt x="1954" y="3539"/>
                  </a:cubicBezTo>
                  <a:cubicBezTo>
                    <a:pt x="2766" y="3539"/>
                    <a:pt x="4016" y="0"/>
                    <a:pt x="4016" y="0"/>
                  </a:cubicBezTo>
                  <a:close/>
                </a:path>
              </a:pathLst>
            </a:custGeom>
            <a:solidFill>
              <a:srgbClr val="EAA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40"/>
            <p:cNvSpPr/>
            <p:nvPr/>
          </p:nvSpPr>
          <p:spPr>
            <a:xfrm>
              <a:off x="3174952" y="1150082"/>
              <a:ext cx="311031" cy="269464"/>
            </a:xfrm>
            <a:custGeom>
              <a:avLst/>
              <a:gdLst/>
              <a:ahLst/>
              <a:cxnLst/>
              <a:rect l="l" t="t" r="r" b="b"/>
              <a:pathLst>
                <a:path w="4310" h="3734" extrusionOk="0">
                  <a:moveTo>
                    <a:pt x="4027" y="1"/>
                  </a:moveTo>
                  <a:cubicBezTo>
                    <a:pt x="3570" y="1274"/>
                    <a:pt x="2655" y="3331"/>
                    <a:pt x="2133" y="3418"/>
                  </a:cubicBezTo>
                  <a:cubicBezTo>
                    <a:pt x="2121" y="3421"/>
                    <a:pt x="2108" y="3423"/>
                    <a:pt x="2094" y="3423"/>
                  </a:cubicBezTo>
                  <a:cubicBezTo>
                    <a:pt x="2058" y="3423"/>
                    <a:pt x="2017" y="3408"/>
                    <a:pt x="1969" y="3352"/>
                  </a:cubicBezTo>
                  <a:cubicBezTo>
                    <a:pt x="1839" y="3178"/>
                    <a:pt x="1948" y="2646"/>
                    <a:pt x="2046" y="2210"/>
                  </a:cubicBezTo>
                  <a:cubicBezTo>
                    <a:pt x="2090" y="1949"/>
                    <a:pt x="2144" y="1698"/>
                    <a:pt x="2165" y="1481"/>
                  </a:cubicBezTo>
                  <a:cubicBezTo>
                    <a:pt x="2177" y="1350"/>
                    <a:pt x="2144" y="1263"/>
                    <a:pt x="2068" y="1198"/>
                  </a:cubicBezTo>
                  <a:cubicBezTo>
                    <a:pt x="2022" y="1166"/>
                    <a:pt x="1973" y="1153"/>
                    <a:pt x="1919" y="1153"/>
                  </a:cubicBezTo>
                  <a:cubicBezTo>
                    <a:pt x="1806" y="1153"/>
                    <a:pt x="1674" y="1211"/>
                    <a:pt x="1512" y="1285"/>
                  </a:cubicBezTo>
                  <a:cubicBezTo>
                    <a:pt x="1306" y="1376"/>
                    <a:pt x="1062" y="1486"/>
                    <a:pt x="847" y="1486"/>
                  </a:cubicBezTo>
                  <a:cubicBezTo>
                    <a:pt x="779" y="1486"/>
                    <a:pt x="713" y="1475"/>
                    <a:pt x="653" y="1449"/>
                  </a:cubicBezTo>
                  <a:cubicBezTo>
                    <a:pt x="501" y="1372"/>
                    <a:pt x="381" y="1209"/>
                    <a:pt x="294" y="958"/>
                  </a:cubicBezTo>
                  <a:lnTo>
                    <a:pt x="0" y="1057"/>
                  </a:lnTo>
                  <a:cubicBezTo>
                    <a:pt x="120" y="1394"/>
                    <a:pt x="294" y="1623"/>
                    <a:pt x="523" y="1720"/>
                  </a:cubicBezTo>
                  <a:cubicBezTo>
                    <a:pt x="633" y="1771"/>
                    <a:pt x="747" y="1791"/>
                    <a:pt x="860" y="1791"/>
                  </a:cubicBezTo>
                  <a:cubicBezTo>
                    <a:pt x="1139" y="1791"/>
                    <a:pt x="1416" y="1669"/>
                    <a:pt x="1633" y="1568"/>
                  </a:cubicBezTo>
                  <a:cubicBezTo>
                    <a:pt x="1708" y="1536"/>
                    <a:pt x="1795" y="1503"/>
                    <a:pt x="1861" y="1481"/>
                  </a:cubicBezTo>
                  <a:lnTo>
                    <a:pt x="1861" y="1481"/>
                  </a:lnTo>
                  <a:cubicBezTo>
                    <a:pt x="1839" y="1666"/>
                    <a:pt x="1795" y="1906"/>
                    <a:pt x="1741" y="2145"/>
                  </a:cubicBezTo>
                  <a:cubicBezTo>
                    <a:pt x="1621" y="2721"/>
                    <a:pt x="1502" y="3265"/>
                    <a:pt x="1741" y="3548"/>
                  </a:cubicBezTo>
                  <a:cubicBezTo>
                    <a:pt x="1861" y="3690"/>
                    <a:pt x="1991" y="3734"/>
                    <a:pt x="2100" y="3734"/>
                  </a:cubicBezTo>
                  <a:cubicBezTo>
                    <a:pt x="2133" y="3734"/>
                    <a:pt x="2155" y="3734"/>
                    <a:pt x="2187" y="3722"/>
                  </a:cubicBezTo>
                  <a:cubicBezTo>
                    <a:pt x="3036" y="3570"/>
                    <a:pt x="4102" y="675"/>
                    <a:pt x="4310" y="99"/>
                  </a:cubicBezTo>
                  <a:lnTo>
                    <a:pt x="40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2" name="Google Shape;2962;p40"/>
          <p:cNvGrpSpPr/>
          <p:nvPr/>
        </p:nvGrpSpPr>
        <p:grpSpPr>
          <a:xfrm rot="-3599912">
            <a:off x="3418918" y="2890112"/>
            <a:ext cx="699090" cy="766792"/>
            <a:chOff x="2930671" y="730076"/>
            <a:chExt cx="864392" cy="948104"/>
          </a:xfrm>
        </p:grpSpPr>
        <p:sp>
          <p:nvSpPr>
            <p:cNvPr id="2963" name="Google Shape;2963;p40"/>
            <p:cNvSpPr/>
            <p:nvPr/>
          </p:nvSpPr>
          <p:spPr>
            <a:xfrm>
              <a:off x="2930671" y="730076"/>
              <a:ext cx="864392" cy="948104"/>
            </a:xfrm>
            <a:custGeom>
              <a:avLst/>
              <a:gdLst/>
              <a:ahLst/>
              <a:cxnLst/>
              <a:rect l="l" t="t" r="r" b="b"/>
              <a:pathLst>
                <a:path w="11978" h="13138" extrusionOk="0">
                  <a:moveTo>
                    <a:pt x="3517" y="0"/>
                  </a:moveTo>
                  <a:cubicBezTo>
                    <a:pt x="2984" y="0"/>
                    <a:pt x="1" y="2034"/>
                    <a:pt x="1" y="2034"/>
                  </a:cubicBezTo>
                  <a:cubicBezTo>
                    <a:pt x="1" y="2034"/>
                    <a:pt x="1949" y="5843"/>
                    <a:pt x="2438" y="6670"/>
                  </a:cubicBezTo>
                  <a:cubicBezTo>
                    <a:pt x="2982" y="7573"/>
                    <a:pt x="2667" y="8727"/>
                    <a:pt x="3603" y="9782"/>
                  </a:cubicBezTo>
                  <a:cubicBezTo>
                    <a:pt x="4219" y="10478"/>
                    <a:pt x="4672" y="10788"/>
                    <a:pt x="5269" y="10788"/>
                  </a:cubicBezTo>
                  <a:cubicBezTo>
                    <a:pt x="5567" y="10788"/>
                    <a:pt x="5902" y="10710"/>
                    <a:pt x="6312" y="10565"/>
                  </a:cubicBezTo>
                  <a:cubicBezTo>
                    <a:pt x="7542" y="10130"/>
                    <a:pt x="8031" y="9260"/>
                    <a:pt x="8217" y="9249"/>
                  </a:cubicBezTo>
                  <a:cubicBezTo>
                    <a:pt x="8218" y="9249"/>
                    <a:pt x="8219" y="9249"/>
                    <a:pt x="8221" y="9249"/>
                  </a:cubicBezTo>
                  <a:cubicBezTo>
                    <a:pt x="8417" y="9249"/>
                    <a:pt x="9604" y="10857"/>
                    <a:pt x="10372" y="12100"/>
                  </a:cubicBezTo>
                  <a:cubicBezTo>
                    <a:pt x="10801" y="12793"/>
                    <a:pt x="11297" y="13138"/>
                    <a:pt x="11602" y="13138"/>
                  </a:cubicBezTo>
                  <a:cubicBezTo>
                    <a:pt x="11854" y="13138"/>
                    <a:pt x="11977" y="12904"/>
                    <a:pt x="11830" y="12437"/>
                  </a:cubicBezTo>
                  <a:cubicBezTo>
                    <a:pt x="11514" y="11414"/>
                    <a:pt x="9914" y="8966"/>
                    <a:pt x="9250" y="7878"/>
                  </a:cubicBezTo>
                  <a:cubicBezTo>
                    <a:pt x="8935" y="7356"/>
                    <a:pt x="9120" y="6778"/>
                    <a:pt x="8293" y="5364"/>
                  </a:cubicBezTo>
                  <a:cubicBezTo>
                    <a:pt x="7379" y="3797"/>
                    <a:pt x="5986" y="4667"/>
                    <a:pt x="3592" y="32"/>
                  </a:cubicBezTo>
                  <a:cubicBezTo>
                    <a:pt x="3580" y="10"/>
                    <a:pt x="3555" y="0"/>
                    <a:pt x="35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40"/>
            <p:cNvSpPr/>
            <p:nvPr/>
          </p:nvSpPr>
          <p:spPr>
            <a:xfrm>
              <a:off x="3203963" y="1205650"/>
              <a:ext cx="306340" cy="286928"/>
            </a:xfrm>
            <a:custGeom>
              <a:avLst/>
              <a:gdLst/>
              <a:ahLst/>
              <a:cxnLst/>
              <a:rect l="l" t="t" r="r" b="b"/>
              <a:pathLst>
                <a:path w="4245" h="3976" extrusionOk="0">
                  <a:moveTo>
                    <a:pt x="2524" y="0"/>
                  </a:moveTo>
                  <a:cubicBezTo>
                    <a:pt x="2509" y="0"/>
                    <a:pt x="2495" y="1"/>
                    <a:pt x="2482" y="4"/>
                  </a:cubicBezTo>
                  <a:cubicBezTo>
                    <a:pt x="2177" y="58"/>
                    <a:pt x="2046" y="243"/>
                    <a:pt x="1992" y="384"/>
                  </a:cubicBezTo>
                  <a:cubicBezTo>
                    <a:pt x="1894" y="613"/>
                    <a:pt x="1927" y="928"/>
                    <a:pt x="2025" y="1266"/>
                  </a:cubicBezTo>
                  <a:cubicBezTo>
                    <a:pt x="1937" y="1190"/>
                    <a:pt x="1840" y="1146"/>
                    <a:pt x="1753" y="1124"/>
                  </a:cubicBezTo>
                  <a:cubicBezTo>
                    <a:pt x="1726" y="1120"/>
                    <a:pt x="1700" y="1118"/>
                    <a:pt x="1675" y="1118"/>
                  </a:cubicBezTo>
                  <a:cubicBezTo>
                    <a:pt x="1574" y="1118"/>
                    <a:pt x="1482" y="1151"/>
                    <a:pt x="1405" y="1211"/>
                  </a:cubicBezTo>
                  <a:cubicBezTo>
                    <a:pt x="1296" y="1310"/>
                    <a:pt x="1241" y="1440"/>
                    <a:pt x="1219" y="1603"/>
                  </a:cubicBezTo>
                  <a:cubicBezTo>
                    <a:pt x="1144" y="1516"/>
                    <a:pt x="1056" y="1451"/>
                    <a:pt x="980" y="1429"/>
                  </a:cubicBezTo>
                  <a:cubicBezTo>
                    <a:pt x="934" y="1411"/>
                    <a:pt x="892" y="1404"/>
                    <a:pt x="854" y="1404"/>
                  </a:cubicBezTo>
                  <a:cubicBezTo>
                    <a:pt x="803" y="1404"/>
                    <a:pt x="761" y="1416"/>
                    <a:pt x="730" y="1429"/>
                  </a:cubicBezTo>
                  <a:cubicBezTo>
                    <a:pt x="0" y="1810"/>
                    <a:pt x="643" y="3617"/>
                    <a:pt x="774" y="3975"/>
                  </a:cubicBezTo>
                  <a:lnTo>
                    <a:pt x="1067" y="3867"/>
                  </a:lnTo>
                  <a:cubicBezTo>
                    <a:pt x="762" y="3083"/>
                    <a:pt x="512" y="1886"/>
                    <a:pt x="861" y="1712"/>
                  </a:cubicBezTo>
                  <a:cubicBezTo>
                    <a:pt x="948" y="1712"/>
                    <a:pt x="1110" y="1919"/>
                    <a:pt x="1306" y="2256"/>
                  </a:cubicBezTo>
                  <a:cubicBezTo>
                    <a:pt x="1502" y="2942"/>
                    <a:pt x="1959" y="3725"/>
                    <a:pt x="2101" y="3954"/>
                  </a:cubicBezTo>
                  <a:lnTo>
                    <a:pt x="2373" y="3823"/>
                  </a:lnTo>
                  <a:cubicBezTo>
                    <a:pt x="2286" y="3584"/>
                    <a:pt x="1959" y="2757"/>
                    <a:pt x="1589" y="2137"/>
                  </a:cubicBezTo>
                  <a:cubicBezTo>
                    <a:pt x="1502" y="1810"/>
                    <a:pt x="1480" y="1549"/>
                    <a:pt x="1601" y="1451"/>
                  </a:cubicBezTo>
                  <a:cubicBezTo>
                    <a:pt x="1617" y="1435"/>
                    <a:pt x="1632" y="1425"/>
                    <a:pt x="1657" y="1425"/>
                  </a:cubicBezTo>
                  <a:cubicBezTo>
                    <a:pt x="1666" y="1425"/>
                    <a:pt x="1676" y="1426"/>
                    <a:pt x="1688" y="1429"/>
                  </a:cubicBezTo>
                  <a:cubicBezTo>
                    <a:pt x="1862" y="1462"/>
                    <a:pt x="2112" y="1734"/>
                    <a:pt x="2362" y="2082"/>
                  </a:cubicBezTo>
                  <a:cubicBezTo>
                    <a:pt x="2667" y="2703"/>
                    <a:pt x="3047" y="3257"/>
                    <a:pt x="3134" y="3377"/>
                  </a:cubicBezTo>
                  <a:lnTo>
                    <a:pt x="3396" y="3214"/>
                  </a:lnTo>
                  <a:cubicBezTo>
                    <a:pt x="3298" y="3029"/>
                    <a:pt x="2993" y="2430"/>
                    <a:pt x="2623" y="1919"/>
                  </a:cubicBezTo>
                  <a:cubicBezTo>
                    <a:pt x="2351" y="1364"/>
                    <a:pt x="2145" y="798"/>
                    <a:pt x="2275" y="493"/>
                  </a:cubicBezTo>
                  <a:cubicBezTo>
                    <a:pt x="2297" y="428"/>
                    <a:pt x="2362" y="341"/>
                    <a:pt x="2536" y="309"/>
                  </a:cubicBezTo>
                  <a:cubicBezTo>
                    <a:pt x="2743" y="309"/>
                    <a:pt x="3407" y="1342"/>
                    <a:pt x="3973" y="2495"/>
                  </a:cubicBezTo>
                  <a:lnTo>
                    <a:pt x="4244" y="2365"/>
                  </a:lnTo>
                  <a:cubicBezTo>
                    <a:pt x="3811" y="1466"/>
                    <a:pt x="3027" y="0"/>
                    <a:pt x="2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40"/>
            <p:cNvSpPr/>
            <p:nvPr/>
          </p:nvSpPr>
          <p:spPr>
            <a:xfrm>
              <a:off x="3185922" y="1153258"/>
              <a:ext cx="289815" cy="255392"/>
            </a:xfrm>
            <a:custGeom>
              <a:avLst/>
              <a:gdLst/>
              <a:ahLst/>
              <a:cxnLst/>
              <a:rect l="l" t="t" r="r" b="b"/>
              <a:pathLst>
                <a:path w="4016" h="3539" extrusionOk="0">
                  <a:moveTo>
                    <a:pt x="4016" y="0"/>
                  </a:moveTo>
                  <a:lnTo>
                    <a:pt x="1" y="958"/>
                  </a:lnTo>
                  <a:cubicBezTo>
                    <a:pt x="159" y="1444"/>
                    <a:pt x="422" y="1589"/>
                    <a:pt x="701" y="1589"/>
                  </a:cubicBezTo>
                  <a:cubicBezTo>
                    <a:pt x="1118" y="1589"/>
                    <a:pt x="1572" y="1264"/>
                    <a:pt x="1766" y="1264"/>
                  </a:cubicBezTo>
                  <a:cubicBezTo>
                    <a:pt x="1835" y="1264"/>
                    <a:pt x="1871" y="1305"/>
                    <a:pt x="1861" y="1415"/>
                  </a:cubicBezTo>
                  <a:cubicBezTo>
                    <a:pt x="1807" y="2057"/>
                    <a:pt x="1426" y="3069"/>
                    <a:pt x="1709" y="3407"/>
                  </a:cubicBezTo>
                  <a:cubicBezTo>
                    <a:pt x="1784" y="3498"/>
                    <a:pt x="1866" y="3539"/>
                    <a:pt x="1954" y="3539"/>
                  </a:cubicBezTo>
                  <a:cubicBezTo>
                    <a:pt x="2766" y="3539"/>
                    <a:pt x="4016" y="0"/>
                    <a:pt x="40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40"/>
            <p:cNvSpPr/>
            <p:nvPr/>
          </p:nvSpPr>
          <p:spPr>
            <a:xfrm>
              <a:off x="3174952" y="1150082"/>
              <a:ext cx="311031" cy="269464"/>
            </a:xfrm>
            <a:custGeom>
              <a:avLst/>
              <a:gdLst/>
              <a:ahLst/>
              <a:cxnLst/>
              <a:rect l="l" t="t" r="r" b="b"/>
              <a:pathLst>
                <a:path w="4310" h="3734" extrusionOk="0">
                  <a:moveTo>
                    <a:pt x="4027" y="1"/>
                  </a:moveTo>
                  <a:cubicBezTo>
                    <a:pt x="3570" y="1274"/>
                    <a:pt x="2655" y="3331"/>
                    <a:pt x="2133" y="3418"/>
                  </a:cubicBezTo>
                  <a:cubicBezTo>
                    <a:pt x="2121" y="3421"/>
                    <a:pt x="2108" y="3423"/>
                    <a:pt x="2094" y="3423"/>
                  </a:cubicBezTo>
                  <a:cubicBezTo>
                    <a:pt x="2058" y="3423"/>
                    <a:pt x="2017" y="3408"/>
                    <a:pt x="1969" y="3352"/>
                  </a:cubicBezTo>
                  <a:cubicBezTo>
                    <a:pt x="1839" y="3178"/>
                    <a:pt x="1948" y="2646"/>
                    <a:pt x="2046" y="2210"/>
                  </a:cubicBezTo>
                  <a:cubicBezTo>
                    <a:pt x="2090" y="1949"/>
                    <a:pt x="2144" y="1698"/>
                    <a:pt x="2165" y="1481"/>
                  </a:cubicBezTo>
                  <a:cubicBezTo>
                    <a:pt x="2177" y="1350"/>
                    <a:pt x="2144" y="1263"/>
                    <a:pt x="2068" y="1198"/>
                  </a:cubicBezTo>
                  <a:cubicBezTo>
                    <a:pt x="2022" y="1166"/>
                    <a:pt x="1973" y="1153"/>
                    <a:pt x="1919" y="1153"/>
                  </a:cubicBezTo>
                  <a:cubicBezTo>
                    <a:pt x="1806" y="1153"/>
                    <a:pt x="1674" y="1211"/>
                    <a:pt x="1512" y="1285"/>
                  </a:cubicBezTo>
                  <a:cubicBezTo>
                    <a:pt x="1306" y="1376"/>
                    <a:pt x="1062" y="1486"/>
                    <a:pt x="847" y="1486"/>
                  </a:cubicBezTo>
                  <a:cubicBezTo>
                    <a:pt x="779" y="1486"/>
                    <a:pt x="713" y="1475"/>
                    <a:pt x="653" y="1449"/>
                  </a:cubicBezTo>
                  <a:cubicBezTo>
                    <a:pt x="501" y="1372"/>
                    <a:pt x="381" y="1209"/>
                    <a:pt x="294" y="958"/>
                  </a:cubicBezTo>
                  <a:lnTo>
                    <a:pt x="0" y="1057"/>
                  </a:lnTo>
                  <a:cubicBezTo>
                    <a:pt x="120" y="1394"/>
                    <a:pt x="294" y="1623"/>
                    <a:pt x="523" y="1720"/>
                  </a:cubicBezTo>
                  <a:cubicBezTo>
                    <a:pt x="633" y="1771"/>
                    <a:pt x="747" y="1791"/>
                    <a:pt x="860" y="1791"/>
                  </a:cubicBezTo>
                  <a:cubicBezTo>
                    <a:pt x="1139" y="1791"/>
                    <a:pt x="1416" y="1669"/>
                    <a:pt x="1633" y="1568"/>
                  </a:cubicBezTo>
                  <a:cubicBezTo>
                    <a:pt x="1708" y="1536"/>
                    <a:pt x="1795" y="1503"/>
                    <a:pt x="1861" y="1481"/>
                  </a:cubicBezTo>
                  <a:lnTo>
                    <a:pt x="1861" y="1481"/>
                  </a:lnTo>
                  <a:cubicBezTo>
                    <a:pt x="1839" y="1666"/>
                    <a:pt x="1795" y="1906"/>
                    <a:pt x="1741" y="2145"/>
                  </a:cubicBezTo>
                  <a:cubicBezTo>
                    <a:pt x="1621" y="2721"/>
                    <a:pt x="1502" y="3265"/>
                    <a:pt x="1741" y="3548"/>
                  </a:cubicBezTo>
                  <a:cubicBezTo>
                    <a:pt x="1861" y="3690"/>
                    <a:pt x="1991" y="3734"/>
                    <a:pt x="2100" y="3734"/>
                  </a:cubicBezTo>
                  <a:cubicBezTo>
                    <a:pt x="2133" y="3734"/>
                    <a:pt x="2155" y="3734"/>
                    <a:pt x="2187" y="3722"/>
                  </a:cubicBezTo>
                  <a:cubicBezTo>
                    <a:pt x="3036" y="3570"/>
                    <a:pt x="4102" y="675"/>
                    <a:pt x="4310" y="99"/>
                  </a:cubicBezTo>
                  <a:lnTo>
                    <a:pt x="40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7" name="Google Shape;2967;p40"/>
          <p:cNvGrpSpPr/>
          <p:nvPr/>
        </p:nvGrpSpPr>
        <p:grpSpPr>
          <a:xfrm rot="-3599912">
            <a:off x="3418918" y="2890112"/>
            <a:ext cx="699090" cy="766792"/>
            <a:chOff x="2930671" y="730076"/>
            <a:chExt cx="864392" cy="948104"/>
          </a:xfrm>
        </p:grpSpPr>
        <p:sp>
          <p:nvSpPr>
            <p:cNvPr id="2968" name="Google Shape;2968;p40"/>
            <p:cNvSpPr/>
            <p:nvPr/>
          </p:nvSpPr>
          <p:spPr>
            <a:xfrm>
              <a:off x="2930671" y="730076"/>
              <a:ext cx="864392" cy="948104"/>
            </a:xfrm>
            <a:custGeom>
              <a:avLst/>
              <a:gdLst/>
              <a:ahLst/>
              <a:cxnLst/>
              <a:rect l="l" t="t" r="r" b="b"/>
              <a:pathLst>
                <a:path w="11978" h="13138" extrusionOk="0">
                  <a:moveTo>
                    <a:pt x="3517" y="0"/>
                  </a:moveTo>
                  <a:cubicBezTo>
                    <a:pt x="2984" y="0"/>
                    <a:pt x="1" y="2034"/>
                    <a:pt x="1" y="2034"/>
                  </a:cubicBezTo>
                  <a:cubicBezTo>
                    <a:pt x="1" y="2034"/>
                    <a:pt x="1949" y="5843"/>
                    <a:pt x="2438" y="6670"/>
                  </a:cubicBezTo>
                  <a:cubicBezTo>
                    <a:pt x="2982" y="7573"/>
                    <a:pt x="2667" y="8727"/>
                    <a:pt x="3603" y="9782"/>
                  </a:cubicBezTo>
                  <a:cubicBezTo>
                    <a:pt x="4219" y="10478"/>
                    <a:pt x="4672" y="10788"/>
                    <a:pt x="5269" y="10788"/>
                  </a:cubicBezTo>
                  <a:cubicBezTo>
                    <a:pt x="5567" y="10788"/>
                    <a:pt x="5902" y="10710"/>
                    <a:pt x="6312" y="10565"/>
                  </a:cubicBezTo>
                  <a:cubicBezTo>
                    <a:pt x="7542" y="10130"/>
                    <a:pt x="8031" y="9260"/>
                    <a:pt x="8217" y="9249"/>
                  </a:cubicBezTo>
                  <a:cubicBezTo>
                    <a:pt x="8218" y="9249"/>
                    <a:pt x="8219" y="9249"/>
                    <a:pt x="8221" y="9249"/>
                  </a:cubicBezTo>
                  <a:cubicBezTo>
                    <a:pt x="8417" y="9249"/>
                    <a:pt x="9604" y="10857"/>
                    <a:pt x="10372" y="12100"/>
                  </a:cubicBezTo>
                  <a:cubicBezTo>
                    <a:pt x="10801" y="12793"/>
                    <a:pt x="11297" y="13138"/>
                    <a:pt x="11602" y="13138"/>
                  </a:cubicBezTo>
                  <a:cubicBezTo>
                    <a:pt x="11854" y="13138"/>
                    <a:pt x="11977" y="12904"/>
                    <a:pt x="11830" y="12437"/>
                  </a:cubicBezTo>
                  <a:cubicBezTo>
                    <a:pt x="11514" y="11414"/>
                    <a:pt x="9914" y="8966"/>
                    <a:pt x="9250" y="7878"/>
                  </a:cubicBezTo>
                  <a:cubicBezTo>
                    <a:pt x="8935" y="7356"/>
                    <a:pt x="9120" y="6778"/>
                    <a:pt x="8293" y="5364"/>
                  </a:cubicBezTo>
                  <a:cubicBezTo>
                    <a:pt x="7379" y="3797"/>
                    <a:pt x="5986" y="4667"/>
                    <a:pt x="3592" y="32"/>
                  </a:cubicBezTo>
                  <a:cubicBezTo>
                    <a:pt x="3580" y="10"/>
                    <a:pt x="3555" y="0"/>
                    <a:pt x="3517" y="0"/>
                  </a:cubicBezTo>
                  <a:close/>
                </a:path>
              </a:pathLst>
            </a:custGeom>
            <a:solidFill>
              <a:srgbClr val="F8A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40"/>
            <p:cNvSpPr/>
            <p:nvPr/>
          </p:nvSpPr>
          <p:spPr>
            <a:xfrm>
              <a:off x="3203963" y="1205650"/>
              <a:ext cx="306340" cy="286928"/>
            </a:xfrm>
            <a:custGeom>
              <a:avLst/>
              <a:gdLst/>
              <a:ahLst/>
              <a:cxnLst/>
              <a:rect l="l" t="t" r="r" b="b"/>
              <a:pathLst>
                <a:path w="4245" h="3976" extrusionOk="0">
                  <a:moveTo>
                    <a:pt x="2524" y="0"/>
                  </a:moveTo>
                  <a:cubicBezTo>
                    <a:pt x="2509" y="0"/>
                    <a:pt x="2495" y="1"/>
                    <a:pt x="2482" y="4"/>
                  </a:cubicBezTo>
                  <a:cubicBezTo>
                    <a:pt x="2177" y="58"/>
                    <a:pt x="2046" y="243"/>
                    <a:pt x="1992" y="384"/>
                  </a:cubicBezTo>
                  <a:cubicBezTo>
                    <a:pt x="1894" y="613"/>
                    <a:pt x="1927" y="928"/>
                    <a:pt x="2025" y="1266"/>
                  </a:cubicBezTo>
                  <a:cubicBezTo>
                    <a:pt x="1937" y="1190"/>
                    <a:pt x="1840" y="1146"/>
                    <a:pt x="1753" y="1124"/>
                  </a:cubicBezTo>
                  <a:cubicBezTo>
                    <a:pt x="1726" y="1120"/>
                    <a:pt x="1700" y="1118"/>
                    <a:pt x="1675" y="1118"/>
                  </a:cubicBezTo>
                  <a:cubicBezTo>
                    <a:pt x="1574" y="1118"/>
                    <a:pt x="1482" y="1151"/>
                    <a:pt x="1405" y="1211"/>
                  </a:cubicBezTo>
                  <a:cubicBezTo>
                    <a:pt x="1296" y="1310"/>
                    <a:pt x="1241" y="1440"/>
                    <a:pt x="1219" y="1603"/>
                  </a:cubicBezTo>
                  <a:cubicBezTo>
                    <a:pt x="1144" y="1516"/>
                    <a:pt x="1056" y="1451"/>
                    <a:pt x="980" y="1429"/>
                  </a:cubicBezTo>
                  <a:cubicBezTo>
                    <a:pt x="934" y="1411"/>
                    <a:pt x="892" y="1404"/>
                    <a:pt x="854" y="1404"/>
                  </a:cubicBezTo>
                  <a:cubicBezTo>
                    <a:pt x="803" y="1404"/>
                    <a:pt x="761" y="1416"/>
                    <a:pt x="730" y="1429"/>
                  </a:cubicBezTo>
                  <a:cubicBezTo>
                    <a:pt x="0" y="1810"/>
                    <a:pt x="643" y="3617"/>
                    <a:pt x="774" y="3975"/>
                  </a:cubicBezTo>
                  <a:lnTo>
                    <a:pt x="1067" y="3867"/>
                  </a:lnTo>
                  <a:cubicBezTo>
                    <a:pt x="762" y="3083"/>
                    <a:pt x="512" y="1886"/>
                    <a:pt x="861" y="1712"/>
                  </a:cubicBezTo>
                  <a:cubicBezTo>
                    <a:pt x="948" y="1712"/>
                    <a:pt x="1110" y="1919"/>
                    <a:pt x="1306" y="2256"/>
                  </a:cubicBezTo>
                  <a:cubicBezTo>
                    <a:pt x="1502" y="2942"/>
                    <a:pt x="1959" y="3725"/>
                    <a:pt x="2101" y="3954"/>
                  </a:cubicBezTo>
                  <a:lnTo>
                    <a:pt x="2373" y="3823"/>
                  </a:lnTo>
                  <a:cubicBezTo>
                    <a:pt x="2286" y="3584"/>
                    <a:pt x="1959" y="2757"/>
                    <a:pt x="1589" y="2137"/>
                  </a:cubicBezTo>
                  <a:cubicBezTo>
                    <a:pt x="1502" y="1810"/>
                    <a:pt x="1480" y="1549"/>
                    <a:pt x="1601" y="1451"/>
                  </a:cubicBezTo>
                  <a:cubicBezTo>
                    <a:pt x="1617" y="1435"/>
                    <a:pt x="1632" y="1425"/>
                    <a:pt x="1657" y="1425"/>
                  </a:cubicBezTo>
                  <a:cubicBezTo>
                    <a:pt x="1666" y="1425"/>
                    <a:pt x="1676" y="1426"/>
                    <a:pt x="1688" y="1429"/>
                  </a:cubicBezTo>
                  <a:cubicBezTo>
                    <a:pt x="1862" y="1462"/>
                    <a:pt x="2112" y="1734"/>
                    <a:pt x="2362" y="2082"/>
                  </a:cubicBezTo>
                  <a:cubicBezTo>
                    <a:pt x="2667" y="2703"/>
                    <a:pt x="3047" y="3257"/>
                    <a:pt x="3134" y="3377"/>
                  </a:cubicBezTo>
                  <a:lnTo>
                    <a:pt x="3396" y="3214"/>
                  </a:lnTo>
                  <a:cubicBezTo>
                    <a:pt x="3298" y="3029"/>
                    <a:pt x="2993" y="2430"/>
                    <a:pt x="2623" y="1919"/>
                  </a:cubicBezTo>
                  <a:cubicBezTo>
                    <a:pt x="2351" y="1364"/>
                    <a:pt x="2145" y="798"/>
                    <a:pt x="2275" y="493"/>
                  </a:cubicBezTo>
                  <a:cubicBezTo>
                    <a:pt x="2297" y="428"/>
                    <a:pt x="2362" y="341"/>
                    <a:pt x="2536" y="309"/>
                  </a:cubicBezTo>
                  <a:cubicBezTo>
                    <a:pt x="2743" y="309"/>
                    <a:pt x="3407" y="1342"/>
                    <a:pt x="3973" y="2495"/>
                  </a:cubicBezTo>
                  <a:lnTo>
                    <a:pt x="4244" y="2365"/>
                  </a:lnTo>
                  <a:cubicBezTo>
                    <a:pt x="3811" y="1466"/>
                    <a:pt x="3027" y="0"/>
                    <a:pt x="2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40"/>
            <p:cNvSpPr/>
            <p:nvPr/>
          </p:nvSpPr>
          <p:spPr>
            <a:xfrm>
              <a:off x="3185922" y="1153258"/>
              <a:ext cx="289815" cy="255392"/>
            </a:xfrm>
            <a:custGeom>
              <a:avLst/>
              <a:gdLst/>
              <a:ahLst/>
              <a:cxnLst/>
              <a:rect l="l" t="t" r="r" b="b"/>
              <a:pathLst>
                <a:path w="4016" h="3539" extrusionOk="0">
                  <a:moveTo>
                    <a:pt x="4016" y="0"/>
                  </a:moveTo>
                  <a:lnTo>
                    <a:pt x="1" y="958"/>
                  </a:lnTo>
                  <a:cubicBezTo>
                    <a:pt x="159" y="1444"/>
                    <a:pt x="422" y="1589"/>
                    <a:pt x="701" y="1589"/>
                  </a:cubicBezTo>
                  <a:cubicBezTo>
                    <a:pt x="1118" y="1589"/>
                    <a:pt x="1572" y="1264"/>
                    <a:pt x="1766" y="1264"/>
                  </a:cubicBezTo>
                  <a:cubicBezTo>
                    <a:pt x="1835" y="1264"/>
                    <a:pt x="1871" y="1305"/>
                    <a:pt x="1861" y="1415"/>
                  </a:cubicBezTo>
                  <a:cubicBezTo>
                    <a:pt x="1807" y="2057"/>
                    <a:pt x="1426" y="3069"/>
                    <a:pt x="1709" y="3407"/>
                  </a:cubicBezTo>
                  <a:cubicBezTo>
                    <a:pt x="1784" y="3498"/>
                    <a:pt x="1866" y="3539"/>
                    <a:pt x="1954" y="3539"/>
                  </a:cubicBezTo>
                  <a:cubicBezTo>
                    <a:pt x="2766" y="3539"/>
                    <a:pt x="4016" y="0"/>
                    <a:pt x="4016" y="0"/>
                  </a:cubicBezTo>
                  <a:close/>
                </a:path>
              </a:pathLst>
            </a:custGeom>
            <a:solidFill>
              <a:srgbClr val="F8A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40"/>
            <p:cNvSpPr/>
            <p:nvPr/>
          </p:nvSpPr>
          <p:spPr>
            <a:xfrm>
              <a:off x="3174952" y="1150082"/>
              <a:ext cx="311031" cy="269464"/>
            </a:xfrm>
            <a:custGeom>
              <a:avLst/>
              <a:gdLst/>
              <a:ahLst/>
              <a:cxnLst/>
              <a:rect l="l" t="t" r="r" b="b"/>
              <a:pathLst>
                <a:path w="4310" h="3734" extrusionOk="0">
                  <a:moveTo>
                    <a:pt x="4027" y="1"/>
                  </a:moveTo>
                  <a:cubicBezTo>
                    <a:pt x="3570" y="1274"/>
                    <a:pt x="2655" y="3331"/>
                    <a:pt x="2133" y="3418"/>
                  </a:cubicBezTo>
                  <a:cubicBezTo>
                    <a:pt x="2121" y="3421"/>
                    <a:pt x="2108" y="3423"/>
                    <a:pt x="2094" y="3423"/>
                  </a:cubicBezTo>
                  <a:cubicBezTo>
                    <a:pt x="2058" y="3423"/>
                    <a:pt x="2017" y="3408"/>
                    <a:pt x="1969" y="3352"/>
                  </a:cubicBezTo>
                  <a:cubicBezTo>
                    <a:pt x="1839" y="3178"/>
                    <a:pt x="1948" y="2646"/>
                    <a:pt x="2046" y="2210"/>
                  </a:cubicBezTo>
                  <a:cubicBezTo>
                    <a:pt x="2090" y="1949"/>
                    <a:pt x="2144" y="1698"/>
                    <a:pt x="2165" y="1481"/>
                  </a:cubicBezTo>
                  <a:cubicBezTo>
                    <a:pt x="2177" y="1350"/>
                    <a:pt x="2144" y="1263"/>
                    <a:pt x="2068" y="1198"/>
                  </a:cubicBezTo>
                  <a:cubicBezTo>
                    <a:pt x="2022" y="1166"/>
                    <a:pt x="1973" y="1153"/>
                    <a:pt x="1919" y="1153"/>
                  </a:cubicBezTo>
                  <a:cubicBezTo>
                    <a:pt x="1806" y="1153"/>
                    <a:pt x="1674" y="1211"/>
                    <a:pt x="1512" y="1285"/>
                  </a:cubicBezTo>
                  <a:cubicBezTo>
                    <a:pt x="1306" y="1376"/>
                    <a:pt x="1062" y="1486"/>
                    <a:pt x="847" y="1486"/>
                  </a:cubicBezTo>
                  <a:cubicBezTo>
                    <a:pt x="779" y="1486"/>
                    <a:pt x="713" y="1475"/>
                    <a:pt x="653" y="1449"/>
                  </a:cubicBezTo>
                  <a:cubicBezTo>
                    <a:pt x="501" y="1372"/>
                    <a:pt x="381" y="1209"/>
                    <a:pt x="294" y="958"/>
                  </a:cubicBezTo>
                  <a:lnTo>
                    <a:pt x="0" y="1057"/>
                  </a:lnTo>
                  <a:cubicBezTo>
                    <a:pt x="120" y="1394"/>
                    <a:pt x="294" y="1623"/>
                    <a:pt x="523" y="1720"/>
                  </a:cubicBezTo>
                  <a:cubicBezTo>
                    <a:pt x="633" y="1771"/>
                    <a:pt x="747" y="1791"/>
                    <a:pt x="860" y="1791"/>
                  </a:cubicBezTo>
                  <a:cubicBezTo>
                    <a:pt x="1139" y="1791"/>
                    <a:pt x="1416" y="1669"/>
                    <a:pt x="1633" y="1568"/>
                  </a:cubicBezTo>
                  <a:cubicBezTo>
                    <a:pt x="1708" y="1536"/>
                    <a:pt x="1795" y="1503"/>
                    <a:pt x="1861" y="1481"/>
                  </a:cubicBezTo>
                  <a:lnTo>
                    <a:pt x="1861" y="1481"/>
                  </a:lnTo>
                  <a:cubicBezTo>
                    <a:pt x="1839" y="1666"/>
                    <a:pt x="1795" y="1906"/>
                    <a:pt x="1741" y="2145"/>
                  </a:cubicBezTo>
                  <a:cubicBezTo>
                    <a:pt x="1621" y="2721"/>
                    <a:pt x="1502" y="3265"/>
                    <a:pt x="1741" y="3548"/>
                  </a:cubicBezTo>
                  <a:cubicBezTo>
                    <a:pt x="1861" y="3690"/>
                    <a:pt x="1991" y="3734"/>
                    <a:pt x="2100" y="3734"/>
                  </a:cubicBezTo>
                  <a:cubicBezTo>
                    <a:pt x="2133" y="3734"/>
                    <a:pt x="2155" y="3734"/>
                    <a:pt x="2187" y="3722"/>
                  </a:cubicBezTo>
                  <a:cubicBezTo>
                    <a:pt x="3036" y="3570"/>
                    <a:pt x="4102" y="675"/>
                    <a:pt x="4310" y="99"/>
                  </a:cubicBezTo>
                  <a:lnTo>
                    <a:pt x="40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2" name="Google Shape;2972;p40"/>
          <p:cNvGrpSpPr/>
          <p:nvPr/>
        </p:nvGrpSpPr>
        <p:grpSpPr>
          <a:xfrm rot="-3599912">
            <a:off x="3418918" y="3720482"/>
            <a:ext cx="699090" cy="766792"/>
            <a:chOff x="2930671" y="730076"/>
            <a:chExt cx="864392" cy="948104"/>
          </a:xfrm>
        </p:grpSpPr>
        <p:sp>
          <p:nvSpPr>
            <p:cNvPr id="2973" name="Google Shape;2973;p40"/>
            <p:cNvSpPr/>
            <p:nvPr/>
          </p:nvSpPr>
          <p:spPr>
            <a:xfrm>
              <a:off x="2930671" y="730076"/>
              <a:ext cx="864392" cy="948104"/>
            </a:xfrm>
            <a:custGeom>
              <a:avLst/>
              <a:gdLst/>
              <a:ahLst/>
              <a:cxnLst/>
              <a:rect l="l" t="t" r="r" b="b"/>
              <a:pathLst>
                <a:path w="11978" h="13138" extrusionOk="0">
                  <a:moveTo>
                    <a:pt x="3517" y="0"/>
                  </a:moveTo>
                  <a:cubicBezTo>
                    <a:pt x="2984" y="0"/>
                    <a:pt x="1" y="2034"/>
                    <a:pt x="1" y="2034"/>
                  </a:cubicBezTo>
                  <a:cubicBezTo>
                    <a:pt x="1" y="2034"/>
                    <a:pt x="1949" y="5843"/>
                    <a:pt x="2438" y="6670"/>
                  </a:cubicBezTo>
                  <a:cubicBezTo>
                    <a:pt x="2982" y="7573"/>
                    <a:pt x="2667" y="8727"/>
                    <a:pt x="3603" y="9782"/>
                  </a:cubicBezTo>
                  <a:cubicBezTo>
                    <a:pt x="4219" y="10478"/>
                    <a:pt x="4672" y="10788"/>
                    <a:pt x="5269" y="10788"/>
                  </a:cubicBezTo>
                  <a:cubicBezTo>
                    <a:pt x="5567" y="10788"/>
                    <a:pt x="5902" y="10710"/>
                    <a:pt x="6312" y="10565"/>
                  </a:cubicBezTo>
                  <a:cubicBezTo>
                    <a:pt x="7542" y="10130"/>
                    <a:pt x="8031" y="9260"/>
                    <a:pt x="8217" y="9249"/>
                  </a:cubicBezTo>
                  <a:cubicBezTo>
                    <a:pt x="8218" y="9249"/>
                    <a:pt x="8219" y="9249"/>
                    <a:pt x="8221" y="9249"/>
                  </a:cubicBezTo>
                  <a:cubicBezTo>
                    <a:pt x="8417" y="9249"/>
                    <a:pt x="9604" y="10857"/>
                    <a:pt x="10372" y="12100"/>
                  </a:cubicBezTo>
                  <a:cubicBezTo>
                    <a:pt x="10801" y="12793"/>
                    <a:pt x="11297" y="13138"/>
                    <a:pt x="11602" y="13138"/>
                  </a:cubicBezTo>
                  <a:cubicBezTo>
                    <a:pt x="11854" y="13138"/>
                    <a:pt x="11977" y="12904"/>
                    <a:pt x="11830" y="12437"/>
                  </a:cubicBezTo>
                  <a:cubicBezTo>
                    <a:pt x="11514" y="11414"/>
                    <a:pt x="9914" y="8966"/>
                    <a:pt x="9250" y="7878"/>
                  </a:cubicBezTo>
                  <a:cubicBezTo>
                    <a:pt x="8935" y="7356"/>
                    <a:pt x="9120" y="6778"/>
                    <a:pt x="8293" y="5364"/>
                  </a:cubicBezTo>
                  <a:cubicBezTo>
                    <a:pt x="7379" y="3797"/>
                    <a:pt x="5986" y="4667"/>
                    <a:pt x="3592" y="32"/>
                  </a:cubicBezTo>
                  <a:cubicBezTo>
                    <a:pt x="3580" y="10"/>
                    <a:pt x="3555" y="0"/>
                    <a:pt x="3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40"/>
            <p:cNvSpPr/>
            <p:nvPr/>
          </p:nvSpPr>
          <p:spPr>
            <a:xfrm>
              <a:off x="3203963" y="1205650"/>
              <a:ext cx="306340" cy="286928"/>
            </a:xfrm>
            <a:custGeom>
              <a:avLst/>
              <a:gdLst/>
              <a:ahLst/>
              <a:cxnLst/>
              <a:rect l="l" t="t" r="r" b="b"/>
              <a:pathLst>
                <a:path w="4245" h="3976" extrusionOk="0">
                  <a:moveTo>
                    <a:pt x="2524" y="0"/>
                  </a:moveTo>
                  <a:cubicBezTo>
                    <a:pt x="2509" y="0"/>
                    <a:pt x="2495" y="1"/>
                    <a:pt x="2482" y="4"/>
                  </a:cubicBezTo>
                  <a:cubicBezTo>
                    <a:pt x="2177" y="58"/>
                    <a:pt x="2046" y="243"/>
                    <a:pt x="1992" y="384"/>
                  </a:cubicBezTo>
                  <a:cubicBezTo>
                    <a:pt x="1894" y="613"/>
                    <a:pt x="1927" y="928"/>
                    <a:pt x="2025" y="1266"/>
                  </a:cubicBezTo>
                  <a:cubicBezTo>
                    <a:pt x="1937" y="1190"/>
                    <a:pt x="1840" y="1146"/>
                    <a:pt x="1753" y="1124"/>
                  </a:cubicBezTo>
                  <a:cubicBezTo>
                    <a:pt x="1726" y="1120"/>
                    <a:pt x="1700" y="1118"/>
                    <a:pt x="1675" y="1118"/>
                  </a:cubicBezTo>
                  <a:cubicBezTo>
                    <a:pt x="1574" y="1118"/>
                    <a:pt x="1482" y="1151"/>
                    <a:pt x="1405" y="1211"/>
                  </a:cubicBezTo>
                  <a:cubicBezTo>
                    <a:pt x="1296" y="1310"/>
                    <a:pt x="1241" y="1440"/>
                    <a:pt x="1219" y="1603"/>
                  </a:cubicBezTo>
                  <a:cubicBezTo>
                    <a:pt x="1144" y="1516"/>
                    <a:pt x="1056" y="1451"/>
                    <a:pt x="980" y="1429"/>
                  </a:cubicBezTo>
                  <a:cubicBezTo>
                    <a:pt x="934" y="1411"/>
                    <a:pt x="892" y="1404"/>
                    <a:pt x="854" y="1404"/>
                  </a:cubicBezTo>
                  <a:cubicBezTo>
                    <a:pt x="803" y="1404"/>
                    <a:pt x="761" y="1416"/>
                    <a:pt x="730" y="1429"/>
                  </a:cubicBezTo>
                  <a:cubicBezTo>
                    <a:pt x="0" y="1810"/>
                    <a:pt x="643" y="3617"/>
                    <a:pt x="774" y="3975"/>
                  </a:cubicBezTo>
                  <a:lnTo>
                    <a:pt x="1067" y="3867"/>
                  </a:lnTo>
                  <a:cubicBezTo>
                    <a:pt x="762" y="3083"/>
                    <a:pt x="512" y="1886"/>
                    <a:pt x="861" y="1712"/>
                  </a:cubicBezTo>
                  <a:cubicBezTo>
                    <a:pt x="948" y="1712"/>
                    <a:pt x="1110" y="1919"/>
                    <a:pt x="1306" y="2256"/>
                  </a:cubicBezTo>
                  <a:cubicBezTo>
                    <a:pt x="1502" y="2942"/>
                    <a:pt x="1959" y="3725"/>
                    <a:pt x="2101" y="3954"/>
                  </a:cubicBezTo>
                  <a:lnTo>
                    <a:pt x="2373" y="3823"/>
                  </a:lnTo>
                  <a:cubicBezTo>
                    <a:pt x="2286" y="3584"/>
                    <a:pt x="1959" y="2757"/>
                    <a:pt x="1589" y="2137"/>
                  </a:cubicBezTo>
                  <a:cubicBezTo>
                    <a:pt x="1502" y="1810"/>
                    <a:pt x="1480" y="1549"/>
                    <a:pt x="1601" y="1451"/>
                  </a:cubicBezTo>
                  <a:cubicBezTo>
                    <a:pt x="1617" y="1435"/>
                    <a:pt x="1632" y="1425"/>
                    <a:pt x="1657" y="1425"/>
                  </a:cubicBezTo>
                  <a:cubicBezTo>
                    <a:pt x="1666" y="1425"/>
                    <a:pt x="1676" y="1426"/>
                    <a:pt x="1688" y="1429"/>
                  </a:cubicBezTo>
                  <a:cubicBezTo>
                    <a:pt x="1862" y="1462"/>
                    <a:pt x="2112" y="1734"/>
                    <a:pt x="2362" y="2082"/>
                  </a:cubicBezTo>
                  <a:cubicBezTo>
                    <a:pt x="2667" y="2703"/>
                    <a:pt x="3047" y="3257"/>
                    <a:pt x="3134" y="3377"/>
                  </a:cubicBezTo>
                  <a:lnTo>
                    <a:pt x="3396" y="3214"/>
                  </a:lnTo>
                  <a:cubicBezTo>
                    <a:pt x="3298" y="3029"/>
                    <a:pt x="2993" y="2430"/>
                    <a:pt x="2623" y="1919"/>
                  </a:cubicBezTo>
                  <a:cubicBezTo>
                    <a:pt x="2351" y="1364"/>
                    <a:pt x="2145" y="798"/>
                    <a:pt x="2275" y="493"/>
                  </a:cubicBezTo>
                  <a:cubicBezTo>
                    <a:pt x="2297" y="428"/>
                    <a:pt x="2362" y="341"/>
                    <a:pt x="2536" y="309"/>
                  </a:cubicBezTo>
                  <a:cubicBezTo>
                    <a:pt x="2743" y="309"/>
                    <a:pt x="3407" y="1342"/>
                    <a:pt x="3973" y="2495"/>
                  </a:cubicBezTo>
                  <a:lnTo>
                    <a:pt x="4244" y="2365"/>
                  </a:lnTo>
                  <a:cubicBezTo>
                    <a:pt x="3811" y="1466"/>
                    <a:pt x="3027" y="0"/>
                    <a:pt x="2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40"/>
            <p:cNvSpPr/>
            <p:nvPr/>
          </p:nvSpPr>
          <p:spPr>
            <a:xfrm>
              <a:off x="3185922" y="1153258"/>
              <a:ext cx="289815" cy="255392"/>
            </a:xfrm>
            <a:custGeom>
              <a:avLst/>
              <a:gdLst/>
              <a:ahLst/>
              <a:cxnLst/>
              <a:rect l="l" t="t" r="r" b="b"/>
              <a:pathLst>
                <a:path w="4016" h="3539" extrusionOk="0">
                  <a:moveTo>
                    <a:pt x="4016" y="0"/>
                  </a:moveTo>
                  <a:lnTo>
                    <a:pt x="1" y="958"/>
                  </a:lnTo>
                  <a:cubicBezTo>
                    <a:pt x="159" y="1444"/>
                    <a:pt x="422" y="1589"/>
                    <a:pt x="701" y="1589"/>
                  </a:cubicBezTo>
                  <a:cubicBezTo>
                    <a:pt x="1118" y="1589"/>
                    <a:pt x="1572" y="1264"/>
                    <a:pt x="1766" y="1264"/>
                  </a:cubicBezTo>
                  <a:cubicBezTo>
                    <a:pt x="1835" y="1264"/>
                    <a:pt x="1871" y="1305"/>
                    <a:pt x="1861" y="1415"/>
                  </a:cubicBezTo>
                  <a:cubicBezTo>
                    <a:pt x="1807" y="2057"/>
                    <a:pt x="1426" y="3069"/>
                    <a:pt x="1709" y="3407"/>
                  </a:cubicBezTo>
                  <a:cubicBezTo>
                    <a:pt x="1784" y="3498"/>
                    <a:pt x="1866" y="3539"/>
                    <a:pt x="1954" y="3539"/>
                  </a:cubicBezTo>
                  <a:cubicBezTo>
                    <a:pt x="2766" y="3539"/>
                    <a:pt x="4016" y="0"/>
                    <a:pt x="40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40"/>
            <p:cNvSpPr/>
            <p:nvPr/>
          </p:nvSpPr>
          <p:spPr>
            <a:xfrm>
              <a:off x="3174952" y="1150082"/>
              <a:ext cx="311031" cy="269464"/>
            </a:xfrm>
            <a:custGeom>
              <a:avLst/>
              <a:gdLst/>
              <a:ahLst/>
              <a:cxnLst/>
              <a:rect l="l" t="t" r="r" b="b"/>
              <a:pathLst>
                <a:path w="4310" h="3734" extrusionOk="0">
                  <a:moveTo>
                    <a:pt x="4027" y="1"/>
                  </a:moveTo>
                  <a:cubicBezTo>
                    <a:pt x="3570" y="1274"/>
                    <a:pt x="2655" y="3331"/>
                    <a:pt x="2133" y="3418"/>
                  </a:cubicBezTo>
                  <a:cubicBezTo>
                    <a:pt x="2121" y="3421"/>
                    <a:pt x="2108" y="3423"/>
                    <a:pt x="2094" y="3423"/>
                  </a:cubicBezTo>
                  <a:cubicBezTo>
                    <a:pt x="2058" y="3423"/>
                    <a:pt x="2017" y="3408"/>
                    <a:pt x="1969" y="3352"/>
                  </a:cubicBezTo>
                  <a:cubicBezTo>
                    <a:pt x="1839" y="3178"/>
                    <a:pt x="1948" y="2646"/>
                    <a:pt x="2046" y="2210"/>
                  </a:cubicBezTo>
                  <a:cubicBezTo>
                    <a:pt x="2090" y="1949"/>
                    <a:pt x="2144" y="1698"/>
                    <a:pt x="2165" y="1481"/>
                  </a:cubicBezTo>
                  <a:cubicBezTo>
                    <a:pt x="2177" y="1350"/>
                    <a:pt x="2144" y="1263"/>
                    <a:pt x="2068" y="1198"/>
                  </a:cubicBezTo>
                  <a:cubicBezTo>
                    <a:pt x="2022" y="1166"/>
                    <a:pt x="1973" y="1153"/>
                    <a:pt x="1919" y="1153"/>
                  </a:cubicBezTo>
                  <a:cubicBezTo>
                    <a:pt x="1806" y="1153"/>
                    <a:pt x="1674" y="1211"/>
                    <a:pt x="1512" y="1285"/>
                  </a:cubicBezTo>
                  <a:cubicBezTo>
                    <a:pt x="1306" y="1376"/>
                    <a:pt x="1062" y="1486"/>
                    <a:pt x="847" y="1486"/>
                  </a:cubicBezTo>
                  <a:cubicBezTo>
                    <a:pt x="779" y="1486"/>
                    <a:pt x="713" y="1475"/>
                    <a:pt x="653" y="1449"/>
                  </a:cubicBezTo>
                  <a:cubicBezTo>
                    <a:pt x="501" y="1372"/>
                    <a:pt x="381" y="1209"/>
                    <a:pt x="294" y="958"/>
                  </a:cubicBezTo>
                  <a:lnTo>
                    <a:pt x="0" y="1057"/>
                  </a:lnTo>
                  <a:cubicBezTo>
                    <a:pt x="120" y="1394"/>
                    <a:pt x="294" y="1623"/>
                    <a:pt x="523" y="1720"/>
                  </a:cubicBezTo>
                  <a:cubicBezTo>
                    <a:pt x="633" y="1771"/>
                    <a:pt x="747" y="1791"/>
                    <a:pt x="860" y="1791"/>
                  </a:cubicBezTo>
                  <a:cubicBezTo>
                    <a:pt x="1139" y="1791"/>
                    <a:pt x="1416" y="1669"/>
                    <a:pt x="1633" y="1568"/>
                  </a:cubicBezTo>
                  <a:cubicBezTo>
                    <a:pt x="1708" y="1536"/>
                    <a:pt x="1795" y="1503"/>
                    <a:pt x="1861" y="1481"/>
                  </a:cubicBezTo>
                  <a:lnTo>
                    <a:pt x="1861" y="1481"/>
                  </a:lnTo>
                  <a:cubicBezTo>
                    <a:pt x="1839" y="1666"/>
                    <a:pt x="1795" y="1906"/>
                    <a:pt x="1741" y="2145"/>
                  </a:cubicBezTo>
                  <a:cubicBezTo>
                    <a:pt x="1621" y="2721"/>
                    <a:pt x="1502" y="3265"/>
                    <a:pt x="1741" y="3548"/>
                  </a:cubicBezTo>
                  <a:cubicBezTo>
                    <a:pt x="1861" y="3690"/>
                    <a:pt x="1991" y="3734"/>
                    <a:pt x="2100" y="3734"/>
                  </a:cubicBezTo>
                  <a:cubicBezTo>
                    <a:pt x="2133" y="3734"/>
                    <a:pt x="2155" y="3734"/>
                    <a:pt x="2187" y="3722"/>
                  </a:cubicBezTo>
                  <a:cubicBezTo>
                    <a:pt x="3036" y="3570"/>
                    <a:pt x="4102" y="675"/>
                    <a:pt x="4310" y="99"/>
                  </a:cubicBezTo>
                  <a:lnTo>
                    <a:pt x="40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7" name="Google Shape;2977;p40"/>
          <p:cNvGrpSpPr/>
          <p:nvPr/>
        </p:nvGrpSpPr>
        <p:grpSpPr>
          <a:xfrm rot="-3599912">
            <a:off x="6247593" y="1208941"/>
            <a:ext cx="699090" cy="766792"/>
            <a:chOff x="2930671" y="730076"/>
            <a:chExt cx="864392" cy="948104"/>
          </a:xfrm>
        </p:grpSpPr>
        <p:sp>
          <p:nvSpPr>
            <p:cNvPr id="2978" name="Google Shape;2978;p40"/>
            <p:cNvSpPr/>
            <p:nvPr/>
          </p:nvSpPr>
          <p:spPr>
            <a:xfrm>
              <a:off x="2930671" y="730076"/>
              <a:ext cx="864392" cy="948104"/>
            </a:xfrm>
            <a:custGeom>
              <a:avLst/>
              <a:gdLst/>
              <a:ahLst/>
              <a:cxnLst/>
              <a:rect l="l" t="t" r="r" b="b"/>
              <a:pathLst>
                <a:path w="11978" h="13138" extrusionOk="0">
                  <a:moveTo>
                    <a:pt x="3517" y="0"/>
                  </a:moveTo>
                  <a:cubicBezTo>
                    <a:pt x="2984" y="0"/>
                    <a:pt x="1" y="2034"/>
                    <a:pt x="1" y="2034"/>
                  </a:cubicBezTo>
                  <a:cubicBezTo>
                    <a:pt x="1" y="2034"/>
                    <a:pt x="1949" y="5843"/>
                    <a:pt x="2438" y="6670"/>
                  </a:cubicBezTo>
                  <a:cubicBezTo>
                    <a:pt x="2982" y="7573"/>
                    <a:pt x="2667" y="8727"/>
                    <a:pt x="3603" y="9782"/>
                  </a:cubicBezTo>
                  <a:cubicBezTo>
                    <a:pt x="4219" y="10478"/>
                    <a:pt x="4672" y="10788"/>
                    <a:pt x="5269" y="10788"/>
                  </a:cubicBezTo>
                  <a:cubicBezTo>
                    <a:pt x="5567" y="10788"/>
                    <a:pt x="5902" y="10710"/>
                    <a:pt x="6312" y="10565"/>
                  </a:cubicBezTo>
                  <a:cubicBezTo>
                    <a:pt x="7542" y="10130"/>
                    <a:pt x="8031" y="9260"/>
                    <a:pt x="8217" y="9249"/>
                  </a:cubicBezTo>
                  <a:cubicBezTo>
                    <a:pt x="8218" y="9249"/>
                    <a:pt x="8219" y="9249"/>
                    <a:pt x="8221" y="9249"/>
                  </a:cubicBezTo>
                  <a:cubicBezTo>
                    <a:pt x="8417" y="9249"/>
                    <a:pt x="9604" y="10857"/>
                    <a:pt x="10372" y="12100"/>
                  </a:cubicBezTo>
                  <a:cubicBezTo>
                    <a:pt x="10801" y="12793"/>
                    <a:pt x="11297" y="13138"/>
                    <a:pt x="11602" y="13138"/>
                  </a:cubicBezTo>
                  <a:cubicBezTo>
                    <a:pt x="11854" y="13138"/>
                    <a:pt x="11977" y="12904"/>
                    <a:pt x="11830" y="12437"/>
                  </a:cubicBezTo>
                  <a:cubicBezTo>
                    <a:pt x="11514" y="11414"/>
                    <a:pt x="9914" y="8966"/>
                    <a:pt x="9250" y="7878"/>
                  </a:cubicBezTo>
                  <a:cubicBezTo>
                    <a:pt x="8935" y="7356"/>
                    <a:pt x="9120" y="6778"/>
                    <a:pt x="8293" y="5364"/>
                  </a:cubicBezTo>
                  <a:cubicBezTo>
                    <a:pt x="7379" y="3797"/>
                    <a:pt x="5986" y="4667"/>
                    <a:pt x="3592" y="32"/>
                  </a:cubicBezTo>
                  <a:cubicBezTo>
                    <a:pt x="3580" y="10"/>
                    <a:pt x="3555" y="0"/>
                    <a:pt x="3517" y="0"/>
                  </a:cubicBezTo>
                  <a:close/>
                </a:path>
              </a:pathLst>
            </a:custGeom>
            <a:solidFill>
              <a:srgbClr val="F0D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40"/>
            <p:cNvSpPr/>
            <p:nvPr/>
          </p:nvSpPr>
          <p:spPr>
            <a:xfrm>
              <a:off x="3203963" y="1205650"/>
              <a:ext cx="306340" cy="286928"/>
            </a:xfrm>
            <a:custGeom>
              <a:avLst/>
              <a:gdLst/>
              <a:ahLst/>
              <a:cxnLst/>
              <a:rect l="l" t="t" r="r" b="b"/>
              <a:pathLst>
                <a:path w="4245" h="3976" extrusionOk="0">
                  <a:moveTo>
                    <a:pt x="2524" y="0"/>
                  </a:moveTo>
                  <a:cubicBezTo>
                    <a:pt x="2509" y="0"/>
                    <a:pt x="2495" y="1"/>
                    <a:pt x="2482" y="4"/>
                  </a:cubicBezTo>
                  <a:cubicBezTo>
                    <a:pt x="2177" y="58"/>
                    <a:pt x="2046" y="243"/>
                    <a:pt x="1992" y="384"/>
                  </a:cubicBezTo>
                  <a:cubicBezTo>
                    <a:pt x="1894" y="613"/>
                    <a:pt x="1927" y="928"/>
                    <a:pt x="2025" y="1266"/>
                  </a:cubicBezTo>
                  <a:cubicBezTo>
                    <a:pt x="1937" y="1190"/>
                    <a:pt x="1840" y="1146"/>
                    <a:pt x="1753" y="1124"/>
                  </a:cubicBezTo>
                  <a:cubicBezTo>
                    <a:pt x="1726" y="1120"/>
                    <a:pt x="1700" y="1118"/>
                    <a:pt x="1675" y="1118"/>
                  </a:cubicBezTo>
                  <a:cubicBezTo>
                    <a:pt x="1574" y="1118"/>
                    <a:pt x="1482" y="1151"/>
                    <a:pt x="1405" y="1211"/>
                  </a:cubicBezTo>
                  <a:cubicBezTo>
                    <a:pt x="1296" y="1310"/>
                    <a:pt x="1241" y="1440"/>
                    <a:pt x="1219" y="1603"/>
                  </a:cubicBezTo>
                  <a:cubicBezTo>
                    <a:pt x="1144" y="1516"/>
                    <a:pt x="1056" y="1451"/>
                    <a:pt x="980" y="1429"/>
                  </a:cubicBezTo>
                  <a:cubicBezTo>
                    <a:pt x="934" y="1411"/>
                    <a:pt x="892" y="1404"/>
                    <a:pt x="854" y="1404"/>
                  </a:cubicBezTo>
                  <a:cubicBezTo>
                    <a:pt x="803" y="1404"/>
                    <a:pt x="761" y="1416"/>
                    <a:pt x="730" y="1429"/>
                  </a:cubicBezTo>
                  <a:cubicBezTo>
                    <a:pt x="0" y="1810"/>
                    <a:pt x="643" y="3617"/>
                    <a:pt x="774" y="3975"/>
                  </a:cubicBezTo>
                  <a:lnTo>
                    <a:pt x="1067" y="3867"/>
                  </a:lnTo>
                  <a:cubicBezTo>
                    <a:pt x="762" y="3083"/>
                    <a:pt x="512" y="1886"/>
                    <a:pt x="861" y="1712"/>
                  </a:cubicBezTo>
                  <a:cubicBezTo>
                    <a:pt x="948" y="1712"/>
                    <a:pt x="1110" y="1919"/>
                    <a:pt x="1306" y="2256"/>
                  </a:cubicBezTo>
                  <a:cubicBezTo>
                    <a:pt x="1502" y="2942"/>
                    <a:pt x="1959" y="3725"/>
                    <a:pt x="2101" y="3954"/>
                  </a:cubicBezTo>
                  <a:lnTo>
                    <a:pt x="2373" y="3823"/>
                  </a:lnTo>
                  <a:cubicBezTo>
                    <a:pt x="2286" y="3584"/>
                    <a:pt x="1959" y="2757"/>
                    <a:pt x="1589" y="2137"/>
                  </a:cubicBezTo>
                  <a:cubicBezTo>
                    <a:pt x="1502" y="1810"/>
                    <a:pt x="1480" y="1549"/>
                    <a:pt x="1601" y="1451"/>
                  </a:cubicBezTo>
                  <a:cubicBezTo>
                    <a:pt x="1617" y="1435"/>
                    <a:pt x="1632" y="1425"/>
                    <a:pt x="1657" y="1425"/>
                  </a:cubicBezTo>
                  <a:cubicBezTo>
                    <a:pt x="1666" y="1425"/>
                    <a:pt x="1676" y="1426"/>
                    <a:pt x="1688" y="1429"/>
                  </a:cubicBezTo>
                  <a:cubicBezTo>
                    <a:pt x="1862" y="1462"/>
                    <a:pt x="2112" y="1734"/>
                    <a:pt x="2362" y="2082"/>
                  </a:cubicBezTo>
                  <a:cubicBezTo>
                    <a:pt x="2667" y="2703"/>
                    <a:pt x="3047" y="3257"/>
                    <a:pt x="3134" y="3377"/>
                  </a:cubicBezTo>
                  <a:lnTo>
                    <a:pt x="3396" y="3214"/>
                  </a:lnTo>
                  <a:cubicBezTo>
                    <a:pt x="3298" y="3029"/>
                    <a:pt x="2993" y="2430"/>
                    <a:pt x="2623" y="1919"/>
                  </a:cubicBezTo>
                  <a:cubicBezTo>
                    <a:pt x="2351" y="1364"/>
                    <a:pt x="2145" y="798"/>
                    <a:pt x="2275" y="493"/>
                  </a:cubicBezTo>
                  <a:cubicBezTo>
                    <a:pt x="2297" y="428"/>
                    <a:pt x="2362" y="341"/>
                    <a:pt x="2536" y="309"/>
                  </a:cubicBezTo>
                  <a:cubicBezTo>
                    <a:pt x="2743" y="309"/>
                    <a:pt x="3407" y="1342"/>
                    <a:pt x="3973" y="2495"/>
                  </a:cubicBezTo>
                  <a:lnTo>
                    <a:pt x="4244" y="2365"/>
                  </a:lnTo>
                  <a:cubicBezTo>
                    <a:pt x="3811" y="1466"/>
                    <a:pt x="3027" y="0"/>
                    <a:pt x="2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40"/>
            <p:cNvSpPr/>
            <p:nvPr/>
          </p:nvSpPr>
          <p:spPr>
            <a:xfrm>
              <a:off x="3185922" y="1153258"/>
              <a:ext cx="289815" cy="255392"/>
            </a:xfrm>
            <a:custGeom>
              <a:avLst/>
              <a:gdLst/>
              <a:ahLst/>
              <a:cxnLst/>
              <a:rect l="l" t="t" r="r" b="b"/>
              <a:pathLst>
                <a:path w="4016" h="3539" extrusionOk="0">
                  <a:moveTo>
                    <a:pt x="4016" y="0"/>
                  </a:moveTo>
                  <a:lnTo>
                    <a:pt x="1" y="958"/>
                  </a:lnTo>
                  <a:cubicBezTo>
                    <a:pt x="159" y="1444"/>
                    <a:pt x="422" y="1589"/>
                    <a:pt x="701" y="1589"/>
                  </a:cubicBezTo>
                  <a:cubicBezTo>
                    <a:pt x="1118" y="1589"/>
                    <a:pt x="1572" y="1264"/>
                    <a:pt x="1766" y="1264"/>
                  </a:cubicBezTo>
                  <a:cubicBezTo>
                    <a:pt x="1835" y="1264"/>
                    <a:pt x="1871" y="1305"/>
                    <a:pt x="1861" y="1415"/>
                  </a:cubicBezTo>
                  <a:cubicBezTo>
                    <a:pt x="1807" y="2057"/>
                    <a:pt x="1426" y="3069"/>
                    <a:pt x="1709" y="3407"/>
                  </a:cubicBezTo>
                  <a:cubicBezTo>
                    <a:pt x="1784" y="3498"/>
                    <a:pt x="1866" y="3539"/>
                    <a:pt x="1954" y="3539"/>
                  </a:cubicBezTo>
                  <a:cubicBezTo>
                    <a:pt x="2766" y="3539"/>
                    <a:pt x="4016" y="0"/>
                    <a:pt x="4016" y="0"/>
                  </a:cubicBezTo>
                  <a:close/>
                </a:path>
              </a:pathLst>
            </a:custGeom>
            <a:solidFill>
              <a:srgbClr val="F0D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40"/>
            <p:cNvSpPr/>
            <p:nvPr/>
          </p:nvSpPr>
          <p:spPr>
            <a:xfrm>
              <a:off x="3174952" y="1150082"/>
              <a:ext cx="311031" cy="269464"/>
            </a:xfrm>
            <a:custGeom>
              <a:avLst/>
              <a:gdLst/>
              <a:ahLst/>
              <a:cxnLst/>
              <a:rect l="l" t="t" r="r" b="b"/>
              <a:pathLst>
                <a:path w="4310" h="3734" extrusionOk="0">
                  <a:moveTo>
                    <a:pt x="4027" y="1"/>
                  </a:moveTo>
                  <a:cubicBezTo>
                    <a:pt x="3570" y="1274"/>
                    <a:pt x="2655" y="3331"/>
                    <a:pt x="2133" y="3418"/>
                  </a:cubicBezTo>
                  <a:cubicBezTo>
                    <a:pt x="2121" y="3421"/>
                    <a:pt x="2108" y="3423"/>
                    <a:pt x="2094" y="3423"/>
                  </a:cubicBezTo>
                  <a:cubicBezTo>
                    <a:pt x="2058" y="3423"/>
                    <a:pt x="2017" y="3408"/>
                    <a:pt x="1969" y="3352"/>
                  </a:cubicBezTo>
                  <a:cubicBezTo>
                    <a:pt x="1839" y="3178"/>
                    <a:pt x="1948" y="2646"/>
                    <a:pt x="2046" y="2210"/>
                  </a:cubicBezTo>
                  <a:cubicBezTo>
                    <a:pt x="2090" y="1949"/>
                    <a:pt x="2144" y="1698"/>
                    <a:pt x="2165" y="1481"/>
                  </a:cubicBezTo>
                  <a:cubicBezTo>
                    <a:pt x="2177" y="1350"/>
                    <a:pt x="2144" y="1263"/>
                    <a:pt x="2068" y="1198"/>
                  </a:cubicBezTo>
                  <a:cubicBezTo>
                    <a:pt x="2022" y="1166"/>
                    <a:pt x="1973" y="1153"/>
                    <a:pt x="1919" y="1153"/>
                  </a:cubicBezTo>
                  <a:cubicBezTo>
                    <a:pt x="1806" y="1153"/>
                    <a:pt x="1674" y="1211"/>
                    <a:pt x="1512" y="1285"/>
                  </a:cubicBezTo>
                  <a:cubicBezTo>
                    <a:pt x="1306" y="1376"/>
                    <a:pt x="1062" y="1486"/>
                    <a:pt x="847" y="1486"/>
                  </a:cubicBezTo>
                  <a:cubicBezTo>
                    <a:pt x="779" y="1486"/>
                    <a:pt x="713" y="1475"/>
                    <a:pt x="653" y="1449"/>
                  </a:cubicBezTo>
                  <a:cubicBezTo>
                    <a:pt x="501" y="1372"/>
                    <a:pt x="381" y="1209"/>
                    <a:pt x="294" y="958"/>
                  </a:cubicBezTo>
                  <a:lnTo>
                    <a:pt x="0" y="1057"/>
                  </a:lnTo>
                  <a:cubicBezTo>
                    <a:pt x="120" y="1394"/>
                    <a:pt x="294" y="1623"/>
                    <a:pt x="523" y="1720"/>
                  </a:cubicBezTo>
                  <a:cubicBezTo>
                    <a:pt x="633" y="1771"/>
                    <a:pt x="747" y="1791"/>
                    <a:pt x="860" y="1791"/>
                  </a:cubicBezTo>
                  <a:cubicBezTo>
                    <a:pt x="1139" y="1791"/>
                    <a:pt x="1416" y="1669"/>
                    <a:pt x="1633" y="1568"/>
                  </a:cubicBezTo>
                  <a:cubicBezTo>
                    <a:pt x="1708" y="1536"/>
                    <a:pt x="1795" y="1503"/>
                    <a:pt x="1861" y="1481"/>
                  </a:cubicBezTo>
                  <a:lnTo>
                    <a:pt x="1861" y="1481"/>
                  </a:lnTo>
                  <a:cubicBezTo>
                    <a:pt x="1839" y="1666"/>
                    <a:pt x="1795" y="1906"/>
                    <a:pt x="1741" y="2145"/>
                  </a:cubicBezTo>
                  <a:cubicBezTo>
                    <a:pt x="1621" y="2721"/>
                    <a:pt x="1502" y="3265"/>
                    <a:pt x="1741" y="3548"/>
                  </a:cubicBezTo>
                  <a:cubicBezTo>
                    <a:pt x="1861" y="3690"/>
                    <a:pt x="1991" y="3734"/>
                    <a:pt x="2100" y="3734"/>
                  </a:cubicBezTo>
                  <a:cubicBezTo>
                    <a:pt x="2133" y="3734"/>
                    <a:pt x="2155" y="3734"/>
                    <a:pt x="2187" y="3722"/>
                  </a:cubicBezTo>
                  <a:cubicBezTo>
                    <a:pt x="3036" y="3570"/>
                    <a:pt x="4102" y="675"/>
                    <a:pt x="4310" y="99"/>
                  </a:cubicBezTo>
                  <a:lnTo>
                    <a:pt x="40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2" name="Google Shape;2982;p40"/>
          <p:cNvSpPr txBox="1"/>
          <p:nvPr/>
        </p:nvSpPr>
        <p:spPr>
          <a:xfrm>
            <a:off x="7158676" y="3910299"/>
            <a:ext cx="15720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 was named after a Roman god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3" name="Google Shape;2983;p40"/>
          <p:cNvSpPr txBox="1"/>
          <p:nvPr/>
        </p:nvSpPr>
        <p:spPr>
          <a:xfrm>
            <a:off x="7158680" y="1404100"/>
            <a:ext cx="15720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Moon is our natural satellite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4" name="Google Shape;2984;p40"/>
          <p:cNvSpPr txBox="1"/>
          <p:nvPr/>
        </p:nvSpPr>
        <p:spPr>
          <a:xfrm>
            <a:off x="7158680" y="2239500"/>
            <a:ext cx="15720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smallest one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5" name="Google Shape;2985;p40"/>
          <p:cNvSpPr txBox="1"/>
          <p:nvPr/>
        </p:nvSpPr>
        <p:spPr>
          <a:xfrm>
            <a:off x="7158680" y="3082549"/>
            <a:ext cx="15720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only one that harbors life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986" name="Google Shape;2986;p40"/>
          <p:cNvGrpSpPr/>
          <p:nvPr/>
        </p:nvGrpSpPr>
        <p:grpSpPr>
          <a:xfrm rot="-3599912">
            <a:off x="6247593" y="2026127"/>
            <a:ext cx="699090" cy="766792"/>
            <a:chOff x="2930671" y="730076"/>
            <a:chExt cx="864392" cy="948104"/>
          </a:xfrm>
        </p:grpSpPr>
        <p:sp>
          <p:nvSpPr>
            <p:cNvPr id="2987" name="Google Shape;2987;p40"/>
            <p:cNvSpPr/>
            <p:nvPr/>
          </p:nvSpPr>
          <p:spPr>
            <a:xfrm>
              <a:off x="2930671" y="730076"/>
              <a:ext cx="864392" cy="948104"/>
            </a:xfrm>
            <a:custGeom>
              <a:avLst/>
              <a:gdLst/>
              <a:ahLst/>
              <a:cxnLst/>
              <a:rect l="l" t="t" r="r" b="b"/>
              <a:pathLst>
                <a:path w="11978" h="13138" extrusionOk="0">
                  <a:moveTo>
                    <a:pt x="3517" y="0"/>
                  </a:moveTo>
                  <a:cubicBezTo>
                    <a:pt x="2984" y="0"/>
                    <a:pt x="1" y="2034"/>
                    <a:pt x="1" y="2034"/>
                  </a:cubicBezTo>
                  <a:cubicBezTo>
                    <a:pt x="1" y="2034"/>
                    <a:pt x="1949" y="5843"/>
                    <a:pt x="2438" y="6670"/>
                  </a:cubicBezTo>
                  <a:cubicBezTo>
                    <a:pt x="2982" y="7573"/>
                    <a:pt x="2667" y="8727"/>
                    <a:pt x="3603" y="9782"/>
                  </a:cubicBezTo>
                  <a:cubicBezTo>
                    <a:pt x="4219" y="10478"/>
                    <a:pt x="4672" y="10788"/>
                    <a:pt x="5269" y="10788"/>
                  </a:cubicBezTo>
                  <a:cubicBezTo>
                    <a:pt x="5567" y="10788"/>
                    <a:pt x="5902" y="10710"/>
                    <a:pt x="6312" y="10565"/>
                  </a:cubicBezTo>
                  <a:cubicBezTo>
                    <a:pt x="7542" y="10130"/>
                    <a:pt x="8031" y="9260"/>
                    <a:pt x="8217" y="9249"/>
                  </a:cubicBezTo>
                  <a:cubicBezTo>
                    <a:pt x="8218" y="9249"/>
                    <a:pt x="8219" y="9249"/>
                    <a:pt x="8221" y="9249"/>
                  </a:cubicBezTo>
                  <a:cubicBezTo>
                    <a:pt x="8417" y="9249"/>
                    <a:pt x="9604" y="10857"/>
                    <a:pt x="10372" y="12100"/>
                  </a:cubicBezTo>
                  <a:cubicBezTo>
                    <a:pt x="10801" y="12793"/>
                    <a:pt x="11297" y="13138"/>
                    <a:pt x="11602" y="13138"/>
                  </a:cubicBezTo>
                  <a:cubicBezTo>
                    <a:pt x="11854" y="13138"/>
                    <a:pt x="11977" y="12904"/>
                    <a:pt x="11830" y="12437"/>
                  </a:cubicBezTo>
                  <a:cubicBezTo>
                    <a:pt x="11514" y="11414"/>
                    <a:pt x="9914" y="8966"/>
                    <a:pt x="9250" y="7878"/>
                  </a:cubicBezTo>
                  <a:cubicBezTo>
                    <a:pt x="8935" y="7356"/>
                    <a:pt x="9120" y="6778"/>
                    <a:pt x="8293" y="5364"/>
                  </a:cubicBezTo>
                  <a:cubicBezTo>
                    <a:pt x="7379" y="3797"/>
                    <a:pt x="5986" y="4667"/>
                    <a:pt x="3592" y="32"/>
                  </a:cubicBezTo>
                  <a:cubicBezTo>
                    <a:pt x="3580" y="10"/>
                    <a:pt x="3555" y="0"/>
                    <a:pt x="35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40"/>
            <p:cNvSpPr/>
            <p:nvPr/>
          </p:nvSpPr>
          <p:spPr>
            <a:xfrm>
              <a:off x="3203963" y="1205650"/>
              <a:ext cx="306340" cy="286928"/>
            </a:xfrm>
            <a:custGeom>
              <a:avLst/>
              <a:gdLst/>
              <a:ahLst/>
              <a:cxnLst/>
              <a:rect l="l" t="t" r="r" b="b"/>
              <a:pathLst>
                <a:path w="4245" h="3976" extrusionOk="0">
                  <a:moveTo>
                    <a:pt x="2524" y="0"/>
                  </a:moveTo>
                  <a:cubicBezTo>
                    <a:pt x="2509" y="0"/>
                    <a:pt x="2495" y="1"/>
                    <a:pt x="2482" y="4"/>
                  </a:cubicBezTo>
                  <a:cubicBezTo>
                    <a:pt x="2177" y="58"/>
                    <a:pt x="2046" y="243"/>
                    <a:pt x="1992" y="384"/>
                  </a:cubicBezTo>
                  <a:cubicBezTo>
                    <a:pt x="1894" y="613"/>
                    <a:pt x="1927" y="928"/>
                    <a:pt x="2025" y="1266"/>
                  </a:cubicBezTo>
                  <a:cubicBezTo>
                    <a:pt x="1937" y="1190"/>
                    <a:pt x="1840" y="1146"/>
                    <a:pt x="1753" y="1124"/>
                  </a:cubicBezTo>
                  <a:cubicBezTo>
                    <a:pt x="1726" y="1120"/>
                    <a:pt x="1700" y="1118"/>
                    <a:pt x="1675" y="1118"/>
                  </a:cubicBezTo>
                  <a:cubicBezTo>
                    <a:pt x="1574" y="1118"/>
                    <a:pt x="1482" y="1151"/>
                    <a:pt x="1405" y="1211"/>
                  </a:cubicBezTo>
                  <a:cubicBezTo>
                    <a:pt x="1296" y="1310"/>
                    <a:pt x="1241" y="1440"/>
                    <a:pt x="1219" y="1603"/>
                  </a:cubicBezTo>
                  <a:cubicBezTo>
                    <a:pt x="1144" y="1516"/>
                    <a:pt x="1056" y="1451"/>
                    <a:pt x="980" y="1429"/>
                  </a:cubicBezTo>
                  <a:cubicBezTo>
                    <a:pt x="934" y="1411"/>
                    <a:pt x="892" y="1404"/>
                    <a:pt x="854" y="1404"/>
                  </a:cubicBezTo>
                  <a:cubicBezTo>
                    <a:pt x="803" y="1404"/>
                    <a:pt x="761" y="1416"/>
                    <a:pt x="730" y="1429"/>
                  </a:cubicBezTo>
                  <a:cubicBezTo>
                    <a:pt x="0" y="1810"/>
                    <a:pt x="643" y="3617"/>
                    <a:pt x="774" y="3975"/>
                  </a:cubicBezTo>
                  <a:lnTo>
                    <a:pt x="1067" y="3867"/>
                  </a:lnTo>
                  <a:cubicBezTo>
                    <a:pt x="762" y="3083"/>
                    <a:pt x="512" y="1886"/>
                    <a:pt x="861" y="1712"/>
                  </a:cubicBezTo>
                  <a:cubicBezTo>
                    <a:pt x="948" y="1712"/>
                    <a:pt x="1110" y="1919"/>
                    <a:pt x="1306" y="2256"/>
                  </a:cubicBezTo>
                  <a:cubicBezTo>
                    <a:pt x="1502" y="2942"/>
                    <a:pt x="1959" y="3725"/>
                    <a:pt x="2101" y="3954"/>
                  </a:cubicBezTo>
                  <a:lnTo>
                    <a:pt x="2373" y="3823"/>
                  </a:lnTo>
                  <a:cubicBezTo>
                    <a:pt x="2286" y="3584"/>
                    <a:pt x="1959" y="2757"/>
                    <a:pt x="1589" y="2137"/>
                  </a:cubicBezTo>
                  <a:cubicBezTo>
                    <a:pt x="1502" y="1810"/>
                    <a:pt x="1480" y="1549"/>
                    <a:pt x="1601" y="1451"/>
                  </a:cubicBezTo>
                  <a:cubicBezTo>
                    <a:pt x="1617" y="1435"/>
                    <a:pt x="1632" y="1425"/>
                    <a:pt x="1657" y="1425"/>
                  </a:cubicBezTo>
                  <a:cubicBezTo>
                    <a:pt x="1666" y="1425"/>
                    <a:pt x="1676" y="1426"/>
                    <a:pt x="1688" y="1429"/>
                  </a:cubicBezTo>
                  <a:cubicBezTo>
                    <a:pt x="1862" y="1462"/>
                    <a:pt x="2112" y="1734"/>
                    <a:pt x="2362" y="2082"/>
                  </a:cubicBezTo>
                  <a:cubicBezTo>
                    <a:pt x="2667" y="2703"/>
                    <a:pt x="3047" y="3257"/>
                    <a:pt x="3134" y="3377"/>
                  </a:cubicBezTo>
                  <a:lnTo>
                    <a:pt x="3396" y="3214"/>
                  </a:lnTo>
                  <a:cubicBezTo>
                    <a:pt x="3298" y="3029"/>
                    <a:pt x="2993" y="2430"/>
                    <a:pt x="2623" y="1919"/>
                  </a:cubicBezTo>
                  <a:cubicBezTo>
                    <a:pt x="2351" y="1364"/>
                    <a:pt x="2145" y="798"/>
                    <a:pt x="2275" y="493"/>
                  </a:cubicBezTo>
                  <a:cubicBezTo>
                    <a:pt x="2297" y="428"/>
                    <a:pt x="2362" y="341"/>
                    <a:pt x="2536" y="309"/>
                  </a:cubicBezTo>
                  <a:cubicBezTo>
                    <a:pt x="2743" y="309"/>
                    <a:pt x="3407" y="1342"/>
                    <a:pt x="3973" y="2495"/>
                  </a:cubicBezTo>
                  <a:lnTo>
                    <a:pt x="4244" y="2365"/>
                  </a:lnTo>
                  <a:cubicBezTo>
                    <a:pt x="3811" y="1466"/>
                    <a:pt x="3027" y="0"/>
                    <a:pt x="2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40"/>
            <p:cNvSpPr/>
            <p:nvPr/>
          </p:nvSpPr>
          <p:spPr>
            <a:xfrm>
              <a:off x="3185922" y="1153258"/>
              <a:ext cx="289815" cy="255392"/>
            </a:xfrm>
            <a:custGeom>
              <a:avLst/>
              <a:gdLst/>
              <a:ahLst/>
              <a:cxnLst/>
              <a:rect l="l" t="t" r="r" b="b"/>
              <a:pathLst>
                <a:path w="4016" h="3539" extrusionOk="0">
                  <a:moveTo>
                    <a:pt x="4016" y="0"/>
                  </a:moveTo>
                  <a:lnTo>
                    <a:pt x="1" y="958"/>
                  </a:lnTo>
                  <a:cubicBezTo>
                    <a:pt x="159" y="1444"/>
                    <a:pt x="422" y="1589"/>
                    <a:pt x="701" y="1589"/>
                  </a:cubicBezTo>
                  <a:cubicBezTo>
                    <a:pt x="1118" y="1589"/>
                    <a:pt x="1572" y="1264"/>
                    <a:pt x="1766" y="1264"/>
                  </a:cubicBezTo>
                  <a:cubicBezTo>
                    <a:pt x="1835" y="1264"/>
                    <a:pt x="1871" y="1305"/>
                    <a:pt x="1861" y="1415"/>
                  </a:cubicBezTo>
                  <a:cubicBezTo>
                    <a:pt x="1807" y="2057"/>
                    <a:pt x="1426" y="3069"/>
                    <a:pt x="1709" y="3407"/>
                  </a:cubicBezTo>
                  <a:cubicBezTo>
                    <a:pt x="1784" y="3498"/>
                    <a:pt x="1866" y="3539"/>
                    <a:pt x="1954" y="3539"/>
                  </a:cubicBezTo>
                  <a:cubicBezTo>
                    <a:pt x="2766" y="3539"/>
                    <a:pt x="4016" y="0"/>
                    <a:pt x="40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40"/>
            <p:cNvSpPr/>
            <p:nvPr/>
          </p:nvSpPr>
          <p:spPr>
            <a:xfrm>
              <a:off x="3174952" y="1150082"/>
              <a:ext cx="311031" cy="269464"/>
            </a:xfrm>
            <a:custGeom>
              <a:avLst/>
              <a:gdLst/>
              <a:ahLst/>
              <a:cxnLst/>
              <a:rect l="l" t="t" r="r" b="b"/>
              <a:pathLst>
                <a:path w="4310" h="3734" extrusionOk="0">
                  <a:moveTo>
                    <a:pt x="4027" y="1"/>
                  </a:moveTo>
                  <a:cubicBezTo>
                    <a:pt x="3570" y="1274"/>
                    <a:pt x="2655" y="3331"/>
                    <a:pt x="2133" y="3418"/>
                  </a:cubicBezTo>
                  <a:cubicBezTo>
                    <a:pt x="2121" y="3421"/>
                    <a:pt x="2108" y="3423"/>
                    <a:pt x="2094" y="3423"/>
                  </a:cubicBezTo>
                  <a:cubicBezTo>
                    <a:pt x="2058" y="3423"/>
                    <a:pt x="2017" y="3408"/>
                    <a:pt x="1969" y="3352"/>
                  </a:cubicBezTo>
                  <a:cubicBezTo>
                    <a:pt x="1839" y="3178"/>
                    <a:pt x="1948" y="2646"/>
                    <a:pt x="2046" y="2210"/>
                  </a:cubicBezTo>
                  <a:cubicBezTo>
                    <a:pt x="2090" y="1949"/>
                    <a:pt x="2144" y="1698"/>
                    <a:pt x="2165" y="1481"/>
                  </a:cubicBezTo>
                  <a:cubicBezTo>
                    <a:pt x="2177" y="1350"/>
                    <a:pt x="2144" y="1263"/>
                    <a:pt x="2068" y="1198"/>
                  </a:cubicBezTo>
                  <a:cubicBezTo>
                    <a:pt x="2022" y="1166"/>
                    <a:pt x="1973" y="1153"/>
                    <a:pt x="1919" y="1153"/>
                  </a:cubicBezTo>
                  <a:cubicBezTo>
                    <a:pt x="1806" y="1153"/>
                    <a:pt x="1674" y="1211"/>
                    <a:pt x="1512" y="1285"/>
                  </a:cubicBezTo>
                  <a:cubicBezTo>
                    <a:pt x="1306" y="1376"/>
                    <a:pt x="1062" y="1486"/>
                    <a:pt x="847" y="1486"/>
                  </a:cubicBezTo>
                  <a:cubicBezTo>
                    <a:pt x="779" y="1486"/>
                    <a:pt x="713" y="1475"/>
                    <a:pt x="653" y="1449"/>
                  </a:cubicBezTo>
                  <a:cubicBezTo>
                    <a:pt x="501" y="1372"/>
                    <a:pt x="381" y="1209"/>
                    <a:pt x="294" y="958"/>
                  </a:cubicBezTo>
                  <a:lnTo>
                    <a:pt x="0" y="1057"/>
                  </a:lnTo>
                  <a:cubicBezTo>
                    <a:pt x="120" y="1394"/>
                    <a:pt x="294" y="1623"/>
                    <a:pt x="523" y="1720"/>
                  </a:cubicBezTo>
                  <a:cubicBezTo>
                    <a:pt x="633" y="1771"/>
                    <a:pt x="747" y="1791"/>
                    <a:pt x="860" y="1791"/>
                  </a:cubicBezTo>
                  <a:cubicBezTo>
                    <a:pt x="1139" y="1791"/>
                    <a:pt x="1416" y="1669"/>
                    <a:pt x="1633" y="1568"/>
                  </a:cubicBezTo>
                  <a:cubicBezTo>
                    <a:pt x="1708" y="1536"/>
                    <a:pt x="1795" y="1503"/>
                    <a:pt x="1861" y="1481"/>
                  </a:cubicBezTo>
                  <a:lnTo>
                    <a:pt x="1861" y="1481"/>
                  </a:lnTo>
                  <a:cubicBezTo>
                    <a:pt x="1839" y="1666"/>
                    <a:pt x="1795" y="1906"/>
                    <a:pt x="1741" y="2145"/>
                  </a:cubicBezTo>
                  <a:cubicBezTo>
                    <a:pt x="1621" y="2721"/>
                    <a:pt x="1502" y="3265"/>
                    <a:pt x="1741" y="3548"/>
                  </a:cubicBezTo>
                  <a:cubicBezTo>
                    <a:pt x="1861" y="3690"/>
                    <a:pt x="1991" y="3734"/>
                    <a:pt x="2100" y="3734"/>
                  </a:cubicBezTo>
                  <a:cubicBezTo>
                    <a:pt x="2133" y="3734"/>
                    <a:pt x="2155" y="3734"/>
                    <a:pt x="2187" y="3722"/>
                  </a:cubicBezTo>
                  <a:cubicBezTo>
                    <a:pt x="3036" y="3570"/>
                    <a:pt x="4102" y="675"/>
                    <a:pt x="4310" y="99"/>
                  </a:cubicBezTo>
                  <a:lnTo>
                    <a:pt x="40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1" name="Google Shape;2991;p40"/>
          <p:cNvGrpSpPr/>
          <p:nvPr/>
        </p:nvGrpSpPr>
        <p:grpSpPr>
          <a:xfrm rot="-3599912">
            <a:off x="6247593" y="2026127"/>
            <a:ext cx="699090" cy="766792"/>
            <a:chOff x="2930671" y="730076"/>
            <a:chExt cx="864392" cy="948104"/>
          </a:xfrm>
        </p:grpSpPr>
        <p:sp>
          <p:nvSpPr>
            <p:cNvPr id="2992" name="Google Shape;2992;p40"/>
            <p:cNvSpPr/>
            <p:nvPr/>
          </p:nvSpPr>
          <p:spPr>
            <a:xfrm>
              <a:off x="2930671" y="730076"/>
              <a:ext cx="864392" cy="948104"/>
            </a:xfrm>
            <a:custGeom>
              <a:avLst/>
              <a:gdLst/>
              <a:ahLst/>
              <a:cxnLst/>
              <a:rect l="l" t="t" r="r" b="b"/>
              <a:pathLst>
                <a:path w="11978" h="13138" extrusionOk="0">
                  <a:moveTo>
                    <a:pt x="3517" y="0"/>
                  </a:moveTo>
                  <a:cubicBezTo>
                    <a:pt x="2984" y="0"/>
                    <a:pt x="1" y="2034"/>
                    <a:pt x="1" y="2034"/>
                  </a:cubicBezTo>
                  <a:cubicBezTo>
                    <a:pt x="1" y="2034"/>
                    <a:pt x="1949" y="5843"/>
                    <a:pt x="2438" y="6670"/>
                  </a:cubicBezTo>
                  <a:cubicBezTo>
                    <a:pt x="2982" y="7573"/>
                    <a:pt x="2667" y="8727"/>
                    <a:pt x="3603" y="9782"/>
                  </a:cubicBezTo>
                  <a:cubicBezTo>
                    <a:pt x="4219" y="10478"/>
                    <a:pt x="4672" y="10788"/>
                    <a:pt x="5269" y="10788"/>
                  </a:cubicBezTo>
                  <a:cubicBezTo>
                    <a:pt x="5567" y="10788"/>
                    <a:pt x="5902" y="10710"/>
                    <a:pt x="6312" y="10565"/>
                  </a:cubicBezTo>
                  <a:cubicBezTo>
                    <a:pt x="7542" y="10130"/>
                    <a:pt x="8031" y="9260"/>
                    <a:pt x="8217" y="9249"/>
                  </a:cubicBezTo>
                  <a:cubicBezTo>
                    <a:pt x="8218" y="9249"/>
                    <a:pt x="8219" y="9249"/>
                    <a:pt x="8221" y="9249"/>
                  </a:cubicBezTo>
                  <a:cubicBezTo>
                    <a:pt x="8417" y="9249"/>
                    <a:pt x="9604" y="10857"/>
                    <a:pt x="10372" y="12100"/>
                  </a:cubicBezTo>
                  <a:cubicBezTo>
                    <a:pt x="10801" y="12793"/>
                    <a:pt x="11297" y="13138"/>
                    <a:pt x="11602" y="13138"/>
                  </a:cubicBezTo>
                  <a:cubicBezTo>
                    <a:pt x="11854" y="13138"/>
                    <a:pt x="11977" y="12904"/>
                    <a:pt x="11830" y="12437"/>
                  </a:cubicBezTo>
                  <a:cubicBezTo>
                    <a:pt x="11514" y="11414"/>
                    <a:pt x="9914" y="8966"/>
                    <a:pt x="9250" y="7878"/>
                  </a:cubicBezTo>
                  <a:cubicBezTo>
                    <a:pt x="8935" y="7356"/>
                    <a:pt x="9120" y="6778"/>
                    <a:pt x="8293" y="5364"/>
                  </a:cubicBezTo>
                  <a:cubicBezTo>
                    <a:pt x="7379" y="3797"/>
                    <a:pt x="5986" y="4667"/>
                    <a:pt x="3592" y="32"/>
                  </a:cubicBezTo>
                  <a:cubicBezTo>
                    <a:pt x="3580" y="10"/>
                    <a:pt x="3555" y="0"/>
                    <a:pt x="3517" y="0"/>
                  </a:cubicBezTo>
                  <a:close/>
                </a:path>
              </a:pathLst>
            </a:custGeom>
            <a:solidFill>
              <a:srgbClr val="BA7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40"/>
            <p:cNvSpPr/>
            <p:nvPr/>
          </p:nvSpPr>
          <p:spPr>
            <a:xfrm>
              <a:off x="3203963" y="1205650"/>
              <a:ext cx="306340" cy="286928"/>
            </a:xfrm>
            <a:custGeom>
              <a:avLst/>
              <a:gdLst/>
              <a:ahLst/>
              <a:cxnLst/>
              <a:rect l="l" t="t" r="r" b="b"/>
              <a:pathLst>
                <a:path w="4245" h="3976" extrusionOk="0">
                  <a:moveTo>
                    <a:pt x="2524" y="0"/>
                  </a:moveTo>
                  <a:cubicBezTo>
                    <a:pt x="2509" y="0"/>
                    <a:pt x="2495" y="1"/>
                    <a:pt x="2482" y="4"/>
                  </a:cubicBezTo>
                  <a:cubicBezTo>
                    <a:pt x="2177" y="58"/>
                    <a:pt x="2046" y="243"/>
                    <a:pt x="1992" y="384"/>
                  </a:cubicBezTo>
                  <a:cubicBezTo>
                    <a:pt x="1894" y="613"/>
                    <a:pt x="1927" y="928"/>
                    <a:pt x="2025" y="1266"/>
                  </a:cubicBezTo>
                  <a:cubicBezTo>
                    <a:pt x="1937" y="1190"/>
                    <a:pt x="1840" y="1146"/>
                    <a:pt x="1753" y="1124"/>
                  </a:cubicBezTo>
                  <a:cubicBezTo>
                    <a:pt x="1726" y="1120"/>
                    <a:pt x="1700" y="1118"/>
                    <a:pt x="1675" y="1118"/>
                  </a:cubicBezTo>
                  <a:cubicBezTo>
                    <a:pt x="1574" y="1118"/>
                    <a:pt x="1482" y="1151"/>
                    <a:pt x="1405" y="1211"/>
                  </a:cubicBezTo>
                  <a:cubicBezTo>
                    <a:pt x="1296" y="1310"/>
                    <a:pt x="1241" y="1440"/>
                    <a:pt x="1219" y="1603"/>
                  </a:cubicBezTo>
                  <a:cubicBezTo>
                    <a:pt x="1144" y="1516"/>
                    <a:pt x="1056" y="1451"/>
                    <a:pt x="980" y="1429"/>
                  </a:cubicBezTo>
                  <a:cubicBezTo>
                    <a:pt x="934" y="1411"/>
                    <a:pt x="892" y="1404"/>
                    <a:pt x="854" y="1404"/>
                  </a:cubicBezTo>
                  <a:cubicBezTo>
                    <a:pt x="803" y="1404"/>
                    <a:pt x="761" y="1416"/>
                    <a:pt x="730" y="1429"/>
                  </a:cubicBezTo>
                  <a:cubicBezTo>
                    <a:pt x="0" y="1810"/>
                    <a:pt x="643" y="3617"/>
                    <a:pt x="774" y="3975"/>
                  </a:cubicBezTo>
                  <a:lnTo>
                    <a:pt x="1067" y="3867"/>
                  </a:lnTo>
                  <a:cubicBezTo>
                    <a:pt x="762" y="3083"/>
                    <a:pt x="512" y="1886"/>
                    <a:pt x="861" y="1712"/>
                  </a:cubicBezTo>
                  <a:cubicBezTo>
                    <a:pt x="948" y="1712"/>
                    <a:pt x="1110" y="1919"/>
                    <a:pt x="1306" y="2256"/>
                  </a:cubicBezTo>
                  <a:cubicBezTo>
                    <a:pt x="1502" y="2942"/>
                    <a:pt x="1959" y="3725"/>
                    <a:pt x="2101" y="3954"/>
                  </a:cubicBezTo>
                  <a:lnTo>
                    <a:pt x="2373" y="3823"/>
                  </a:lnTo>
                  <a:cubicBezTo>
                    <a:pt x="2286" y="3584"/>
                    <a:pt x="1959" y="2757"/>
                    <a:pt x="1589" y="2137"/>
                  </a:cubicBezTo>
                  <a:cubicBezTo>
                    <a:pt x="1502" y="1810"/>
                    <a:pt x="1480" y="1549"/>
                    <a:pt x="1601" y="1451"/>
                  </a:cubicBezTo>
                  <a:cubicBezTo>
                    <a:pt x="1617" y="1435"/>
                    <a:pt x="1632" y="1425"/>
                    <a:pt x="1657" y="1425"/>
                  </a:cubicBezTo>
                  <a:cubicBezTo>
                    <a:pt x="1666" y="1425"/>
                    <a:pt x="1676" y="1426"/>
                    <a:pt x="1688" y="1429"/>
                  </a:cubicBezTo>
                  <a:cubicBezTo>
                    <a:pt x="1862" y="1462"/>
                    <a:pt x="2112" y="1734"/>
                    <a:pt x="2362" y="2082"/>
                  </a:cubicBezTo>
                  <a:cubicBezTo>
                    <a:pt x="2667" y="2703"/>
                    <a:pt x="3047" y="3257"/>
                    <a:pt x="3134" y="3377"/>
                  </a:cubicBezTo>
                  <a:lnTo>
                    <a:pt x="3396" y="3214"/>
                  </a:lnTo>
                  <a:cubicBezTo>
                    <a:pt x="3298" y="3029"/>
                    <a:pt x="2993" y="2430"/>
                    <a:pt x="2623" y="1919"/>
                  </a:cubicBezTo>
                  <a:cubicBezTo>
                    <a:pt x="2351" y="1364"/>
                    <a:pt x="2145" y="798"/>
                    <a:pt x="2275" y="493"/>
                  </a:cubicBezTo>
                  <a:cubicBezTo>
                    <a:pt x="2297" y="428"/>
                    <a:pt x="2362" y="341"/>
                    <a:pt x="2536" y="309"/>
                  </a:cubicBezTo>
                  <a:cubicBezTo>
                    <a:pt x="2743" y="309"/>
                    <a:pt x="3407" y="1342"/>
                    <a:pt x="3973" y="2495"/>
                  </a:cubicBezTo>
                  <a:lnTo>
                    <a:pt x="4244" y="2365"/>
                  </a:lnTo>
                  <a:cubicBezTo>
                    <a:pt x="3811" y="1466"/>
                    <a:pt x="3027" y="0"/>
                    <a:pt x="2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40"/>
            <p:cNvSpPr/>
            <p:nvPr/>
          </p:nvSpPr>
          <p:spPr>
            <a:xfrm>
              <a:off x="3185922" y="1153258"/>
              <a:ext cx="289815" cy="255392"/>
            </a:xfrm>
            <a:custGeom>
              <a:avLst/>
              <a:gdLst/>
              <a:ahLst/>
              <a:cxnLst/>
              <a:rect l="l" t="t" r="r" b="b"/>
              <a:pathLst>
                <a:path w="4016" h="3539" extrusionOk="0">
                  <a:moveTo>
                    <a:pt x="4016" y="0"/>
                  </a:moveTo>
                  <a:lnTo>
                    <a:pt x="1" y="958"/>
                  </a:lnTo>
                  <a:cubicBezTo>
                    <a:pt x="159" y="1444"/>
                    <a:pt x="422" y="1589"/>
                    <a:pt x="701" y="1589"/>
                  </a:cubicBezTo>
                  <a:cubicBezTo>
                    <a:pt x="1118" y="1589"/>
                    <a:pt x="1572" y="1264"/>
                    <a:pt x="1766" y="1264"/>
                  </a:cubicBezTo>
                  <a:cubicBezTo>
                    <a:pt x="1835" y="1264"/>
                    <a:pt x="1871" y="1305"/>
                    <a:pt x="1861" y="1415"/>
                  </a:cubicBezTo>
                  <a:cubicBezTo>
                    <a:pt x="1807" y="2057"/>
                    <a:pt x="1426" y="3069"/>
                    <a:pt x="1709" y="3407"/>
                  </a:cubicBezTo>
                  <a:cubicBezTo>
                    <a:pt x="1784" y="3498"/>
                    <a:pt x="1866" y="3539"/>
                    <a:pt x="1954" y="3539"/>
                  </a:cubicBezTo>
                  <a:cubicBezTo>
                    <a:pt x="2766" y="3539"/>
                    <a:pt x="4016" y="0"/>
                    <a:pt x="4016" y="0"/>
                  </a:cubicBezTo>
                  <a:close/>
                </a:path>
              </a:pathLst>
            </a:custGeom>
            <a:solidFill>
              <a:srgbClr val="BA7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40"/>
            <p:cNvSpPr/>
            <p:nvPr/>
          </p:nvSpPr>
          <p:spPr>
            <a:xfrm>
              <a:off x="3174952" y="1150082"/>
              <a:ext cx="311031" cy="269464"/>
            </a:xfrm>
            <a:custGeom>
              <a:avLst/>
              <a:gdLst/>
              <a:ahLst/>
              <a:cxnLst/>
              <a:rect l="l" t="t" r="r" b="b"/>
              <a:pathLst>
                <a:path w="4310" h="3734" extrusionOk="0">
                  <a:moveTo>
                    <a:pt x="4027" y="1"/>
                  </a:moveTo>
                  <a:cubicBezTo>
                    <a:pt x="3570" y="1274"/>
                    <a:pt x="2655" y="3331"/>
                    <a:pt x="2133" y="3418"/>
                  </a:cubicBezTo>
                  <a:cubicBezTo>
                    <a:pt x="2121" y="3421"/>
                    <a:pt x="2108" y="3423"/>
                    <a:pt x="2094" y="3423"/>
                  </a:cubicBezTo>
                  <a:cubicBezTo>
                    <a:pt x="2058" y="3423"/>
                    <a:pt x="2017" y="3408"/>
                    <a:pt x="1969" y="3352"/>
                  </a:cubicBezTo>
                  <a:cubicBezTo>
                    <a:pt x="1839" y="3178"/>
                    <a:pt x="1948" y="2646"/>
                    <a:pt x="2046" y="2210"/>
                  </a:cubicBezTo>
                  <a:cubicBezTo>
                    <a:pt x="2090" y="1949"/>
                    <a:pt x="2144" y="1698"/>
                    <a:pt x="2165" y="1481"/>
                  </a:cubicBezTo>
                  <a:cubicBezTo>
                    <a:pt x="2177" y="1350"/>
                    <a:pt x="2144" y="1263"/>
                    <a:pt x="2068" y="1198"/>
                  </a:cubicBezTo>
                  <a:cubicBezTo>
                    <a:pt x="2022" y="1166"/>
                    <a:pt x="1973" y="1153"/>
                    <a:pt x="1919" y="1153"/>
                  </a:cubicBezTo>
                  <a:cubicBezTo>
                    <a:pt x="1806" y="1153"/>
                    <a:pt x="1674" y="1211"/>
                    <a:pt x="1512" y="1285"/>
                  </a:cubicBezTo>
                  <a:cubicBezTo>
                    <a:pt x="1306" y="1376"/>
                    <a:pt x="1062" y="1486"/>
                    <a:pt x="847" y="1486"/>
                  </a:cubicBezTo>
                  <a:cubicBezTo>
                    <a:pt x="779" y="1486"/>
                    <a:pt x="713" y="1475"/>
                    <a:pt x="653" y="1449"/>
                  </a:cubicBezTo>
                  <a:cubicBezTo>
                    <a:pt x="501" y="1372"/>
                    <a:pt x="381" y="1209"/>
                    <a:pt x="294" y="958"/>
                  </a:cubicBezTo>
                  <a:lnTo>
                    <a:pt x="0" y="1057"/>
                  </a:lnTo>
                  <a:cubicBezTo>
                    <a:pt x="120" y="1394"/>
                    <a:pt x="294" y="1623"/>
                    <a:pt x="523" y="1720"/>
                  </a:cubicBezTo>
                  <a:cubicBezTo>
                    <a:pt x="633" y="1771"/>
                    <a:pt x="747" y="1791"/>
                    <a:pt x="860" y="1791"/>
                  </a:cubicBezTo>
                  <a:cubicBezTo>
                    <a:pt x="1139" y="1791"/>
                    <a:pt x="1416" y="1669"/>
                    <a:pt x="1633" y="1568"/>
                  </a:cubicBezTo>
                  <a:cubicBezTo>
                    <a:pt x="1708" y="1536"/>
                    <a:pt x="1795" y="1503"/>
                    <a:pt x="1861" y="1481"/>
                  </a:cubicBezTo>
                  <a:lnTo>
                    <a:pt x="1861" y="1481"/>
                  </a:lnTo>
                  <a:cubicBezTo>
                    <a:pt x="1839" y="1666"/>
                    <a:pt x="1795" y="1906"/>
                    <a:pt x="1741" y="2145"/>
                  </a:cubicBezTo>
                  <a:cubicBezTo>
                    <a:pt x="1621" y="2721"/>
                    <a:pt x="1502" y="3265"/>
                    <a:pt x="1741" y="3548"/>
                  </a:cubicBezTo>
                  <a:cubicBezTo>
                    <a:pt x="1861" y="3690"/>
                    <a:pt x="1991" y="3734"/>
                    <a:pt x="2100" y="3734"/>
                  </a:cubicBezTo>
                  <a:cubicBezTo>
                    <a:pt x="2133" y="3734"/>
                    <a:pt x="2155" y="3734"/>
                    <a:pt x="2187" y="3722"/>
                  </a:cubicBezTo>
                  <a:cubicBezTo>
                    <a:pt x="3036" y="3570"/>
                    <a:pt x="4102" y="675"/>
                    <a:pt x="4310" y="99"/>
                  </a:cubicBezTo>
                  <a:lnTo>
                    <a:pt x="40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6" name="Google Shape;2996;p40"/>
          <p:cNvGrpSpPr/>
          <p:nvPr/>
        </p:nvGrpSpPr>
        <p:grpSpPr>
          <a:xfrm rot="-3599912">
            <a:off x="6247593" y="2890112"/>
            <a:ext cx="699090" cy="766792"/>
            <a:chOff x="2930671" y="730076"/>
            <a:chExt cx="864392" cy="948104"/>
          </a:xfrm>
        </p:grpSpPr>
        <p:sp>
          <p:nvSpPr>
            <p:cNvPr id="2997" name="Google Shape;2997;p40"/>
            <p:cNvSpPr/>
            <p:nvPr/>
          </p:nvSpPr>
          <p:spPr>
            <a:xfrm>
              <a:off x="2930671" y="730076"/>
              <a:ext cx="864392" cy="948104"/>
            </a:xfrm>
            <a:custGeom>
              <a:avLst/>
              <a:gdLst/>
              <a:ahLst/>
              <a:cxnLst/>
              <a:rect l="l" t="t" r="r" b="b"/>
              <a:pathLst>
                <a:path w="11978" h="13138" extrusionOk="0">
                  <a:moveTo>
                    <a:pt x="3517" y="0"/>
                  </a:moveTo>
                  <a:cubicBezTo>
                    <a:pt x="2984" y="0"/>
                    <a:pt x="1" y="2034"/>
                    <a:pt x="1" y="2034"/>
                  </a:cubicBezTo>
                  <a:cubicBezTo>
                    <a:pt x="1" y="2034"/>
                    <a:pt x="1949" y="5843"/>
                    <a:pt x="2438" y="6670"/>
                  </a:cubicBezTo>
                  <a:cubicBezTo>
                    <a:pt x="2982" y="7573"/>
                    <a:pt x="2667" y="8727"/>
                    <a:pt x="3603" y="9782"/>
                  </a:cubicBezTo>
                  <a:cubicBezTo>
                    <a:pt x="4219" y="10478"/>
                    <a:pt x="4672" y="10788"/>
                    <a:pt x="5269" y="10788"/>
                  </a:cubicBezTo>
                  <a:cubicBezTo>
                    <a:pt x="5567" y="10788"/>
                    <a:pt x="5902" y="10710"/>
                    <a:pt x="6312" y="10565"/>
                  </a:cubicBezTo>
                  <a:cubicBezTo>
                    <a:pt x="7542" y="10130"/>
                    <a:pt x="8031" y="9260"/>
                    <a:pt x="8217" y="9249"/>
                  </a:cubicBezTo>
                  <a:cubicBezTo>
                    <a:pt x="8218" y="9249"/>
                    <a:pt x="8219" y="9249"/>
                    <a:pt x="8221" y="9249"/>
                  </a:cubicBezTo>
                  <a:cubicBezTo>
                    <a:pt x="8417" y="9249"/>
                    <a:pt x="9604" y="10857"/>
                    <a:pt x="10372" y="12100"/>
                  </a:cubicBezTo>
                  <a:cubicBezTo>
                    <a:pt x="10801" y="12793"/>
                    <a:pt x="11297" y="13138"/>
                    <a:pt x="11602" y="13138"/>
                  </a:cubicBezTo>
                  <a:cubicBezTo>
                    <a:pt x="11854" y="13138"/>
                    <a:pt x="11977" y="12904"/>
                    <a:pt x="11830" y="12437"/>
                  </a:cubicBezTo>
                  <a:cubicBezTo>
                    <a:pt x="11514" y="11414"/>
                    <a:pt x="9914" y="8966"/>
                    <a:pt x="9250" y="7878"/>
                  </a:cubicBezTo>
                  <a:cubicBezTo>
                    <a:pt x="8935" y="7356"/>
                    <a:pt x="9120" y="6778"/>
                    <a:pt x="8293" y="5364"/>
                  </a:cubicBezTo>
                  <a:cubicBezTo>
                    <a:pt x="7379" y="3797"/>
                    <a:pt x="5986" y="4667"/>
                    <a:pt x="3592" y="32"/>
                  </a:cubicBezTo>
                  <a:cubicBezTo>
                    <a:pt x="3580" y="10"/>
                    <a:pt x="3555" y="0"/>
                    <a:pt x="35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40"/>
            <p:cNvSpPr/>
            <p:nvPr/>
          </p:nvSpPr>
          <p:spPr>
            <a:xfrm>
              <a:off x="3203963" y="1205650"/>
              <a:ext cx="306340" cy="286928"/>
            </a:xfrm>
            <a:custGeom>
              <a:avLst/>
              <a:gdLst/>
              <a:ahLst/>
              <a:cxnLst/>
              <a:rect l="l" t="t" r="r" b="b"/>
              <a:pathLst>
                <a:path w="4245" h="3976" extrusionOk="0">
                  <a:moveTo>
                    <a:pt x="2524" y="0"/>
                  </a:moveTo>
                  <a:cubicBezTo>
                    <a:pt x="2509" y="0"/>
                    <a:pt x="2495" y="1"/>
                    <a:pt x="2482" y="4"/>
                  </a:cubicBezTo>
                  <a:cubicBezTo>
                    <a:pt x="2177" y="58"/>
                    <a:pt x="2046" y="243"/>
                    <a:pt x="1992" y="384"/>
                  </a:cubicBezTo>
                  <a:cubicBezTo>
                    <a:pt x="1894" y="613"/>
                    <a:pt x="1927" y="928"/>
                    <a:pt x="2025" y="1266"/>
                  </a:cubicBezTo>
                  <a:cubicBezTo>
                    <a:pt x="1937" y="1190"/>
                    <a:pt x="1840" y="1146"/>
                    <a:pt x="1753" y="1124"/>
                  </a:cubicBezTo>
                  <a:cubicBezTo>
                    <a:pt x="1726" y="1120"/>
                    <a:pt x="1700" y="1118"/>
                    <a:pt x="1675" y="1118"/>
                  </a:cubicBezTo>
                  <a:cubicBezTo>
                    <a:pt x="1574" y="1118"/>
                    <a:pt x="1482" y="1151"/>
                    <a:pt x="1405" y="1211"/>
                  </a:cubicBezTo>
                  <a:cubicBezTo>
                    <a:pt x="1296" y="1310"/>
                    <a:pt x="1241" y="1440"/>
                    <a:pt x="1219" y="1603"/>
                  </a:cubicBezTo>
                  <a:cubicBezTo>
                    <a:pt x="1144" y="1516"/>
                    <a:pt x="1056" y="1451"/>
                    <a:pt x="980" y="1429"/>
                  </a:cubicBezTo>
                  <a:cubicBezTo>
                    <a:pt x="934" y="1411"/>
                    <a:pt x="892" y="1404"/>
                    <a:pt x="854" y="1404"/>
                  </a:cubicBezTo>
                  <a:cubicBezTo>
                    <a:pt x="803" y="1404"/>
                    <a:pt x="761" y="1416"/>
                    <a:pt x="730" y="1429"/>
                  </a:cubicBezTo>
                  <a:cubicBezTo>
                    <a:pt x="0" y="1810"/>
                    <a:pt x="643" y="3617"/>
                    <a:pt x="774" y="3975"/>
                  </a:cubicBezTo>
                  <a:lnTo>
                    <a:pt x="1067" y="3867"/>
                  </a:lnTo>
                  <a:cubicBezTo>
                    <a:pt x="762" y="3083"/>
                    <a:pt x="512" y="1886"/>
                    <a:pt x="861" y="1712"/>
                  </a:cubicBezTo>
                  <a:cubicBezTo>
                    <a:pt x="948" y="1712"/>
                    <a:pt x="1110" y="1919"/>
                    <a:pt x="1306" y="2256"/>
                  </a:cubicBezTo>
                  <a:cubicBezTo>
                    <a:pt x="1502" y="2942"/>
                    <a:pt x="1959" y="3725"/>
                    <a:pt x="2101" y="3954"/>
                  </a:cubicBezTo>
                  <a:lnTo>
                    <a:pt x="2373" y="3823"/>
                  </a:lnTo>
                  <a:cubicBezTo>
                    <a:pt x="2286" y="3584"/>
                    <a:pt x="1959" y="2757"/>
                    <a:pt x="1589" y="2137"/>
                  </a:cubicBezTo>
                  <a:cubicBezTo>
                    <a:pt x="1502" y="1810"/>
                    <a:pt x="1480" y="1549"/>
                    <a:pt x="1601" y="1451"/>
                  </a:cubicBezTo>
                  <a:cubicBezTo>
                    <a:pt x="1617" y="1435"/>
                    <a:pt x="1632" y="1425"/>
                    <a:pt x="1657" y="1425"/>
                  </a:cubicBezTo>
                  <a:cubicBezTo>
                    <a:pt x="1666" y="1425"/>
                    <a:pt x="1676" y="1426"/>
                    <a:pt x="1688" y="1429"/>
                  </a:cubicBezTo>
                  <a:cubicBezTo>
                    <a:pt x="1862" y="1462"/>
                    <a:pt x="2112" y="1734"/>
                    <a:pt x="2362" y="2082"/>
                  </a:cubicBezTo>
                  <a:cubicBezTo>
                    <a:pt x="2667" y="2703"/>
                    <a:pt x="3047" y="3257"/>
                    <a:pt x="3134" y="3377"/>
                  </a:cubicBezTo>
                  <a:lnTo>
                    <a:pt x="3396" y="3214"/>
                  </a:lnTo>
                  <a:cubicBezTo>
                    <a:pt x="3298" y="3029"/>
                    <a:pt x="2993" y="2430"/>
                    <a:pt x="2623" y="1919"/>
                  </a:cubicBezTo>
                  <a:cubicBezTo>
                    <a:pt x="2351" y="1364"/>
                    <a:pt x="2145" y="798"/>
                    <a:pt x="2275" y="493"/>
                  </a:cubicBezTo>
                  <a:cubicBezTo>
                    <a:pt x="2297" y="428"/>
                    <a:pt x="2362" y="341"/>
                    <a:pt x="2536" y="309"/>
                  </a:cubicBezTo>
                  <a:cubicBezTo>
                    <a:pt x="2743" y="309"/>
                    <a:pt x="3407" y="1342"/>
                    <a:pt x="3973" y="2495"/>
                  </a:cubicBezTo>
                  <a:lnTo>
                    <a:pt x="4244" y="2365"/>
                  </a:lnTo>
                  <a:cubicBezTo>
                    <a:pt x="3811" y="1466"/>
                    <a:pt x="3027" y="0"/>
                    <a:pt x="2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40"/>
            <p:cNvSpPr/>
            <p:nvPr/>
          </p:nvSpPr>
          <p:spPr>
            <a:xfrm>
              <a:off x="3185922" y="1153258"/>
              <a:ext cx="289815" cy="255392"/>
            </a:xfrm>
            <a:custGeom>
              <a:avLst/>
              <a:gdLst/>
              <a:ahLst/>
              <a:cxnLst/>
              <a:rect l="l" t="t" r="r" b="b"/>
              <a:pathLst>
                <a:path w="4016" h="3539" extrusionOk="0">
                  <a:moveTo>
                    <a:pt x="4016" y="0"/>
                  </a:moveTo>
                  <a:lnTo>
                    <a:pt x="1" y="958"/>
                  </a:lnTo>
                  <a:cubicBezTo>
                    <a:pt x="159" y="1444"/>
                    <a:pt x="422" y="1589"/>
                    <a:pt x="701" y="1589"/>
                  </a:cubicBezTo>
                  <a:cubicBezTo>
                    <a:pt x="1118" y="1589"/>
                    <a:pt x="1572" y="1264"/>
                    <a:pt x="1766" y="1264"/>
                  </a:cubicBezTo>
                  <a:cubicBezTo>
                    <a:pt x="1835" y="1264"/>
                    <a:pt x="1871" y="1305"/>
                    <a:pt x="1861" y="1415"/>
                  </a:cubicBezTo>
                  <a:cubicBezTo>
                    <a:pt x="1807" y="2057"/>
                    <a:pt x="1426" y="3069"/>
                    <a:pt x="1709" y="3407"/>
                  </a:cubicBezTo>
                  <a:cubicBezTo>
                    <a:pt x="1784" y="3498"/>
                    <a:pt x="1866" y="3539"/>
                    <a:pt x="1954" y="3539"/>
                  </a:cubicBezTo>
                  <a:cubicBezTo>
                    <a:pt x="2766" y="3539"/>
                    <a:pt x="4016" y="0"/>
                    <a:pt x="40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40"/>
            <p:cNvSpPr/>
            <p:nvPr/>
          </p:nvSpPr>
          <p:spPr>
            <a:xfrm>
              <a:off x="3174952" y="1150082"/>
              <a:ext cx="311031" cy="269464"/>
            </a:xfrm>
            <a:custGeom>
              <a:avLst/>
              <a:gdLst/>
              <a:ahLst/>
              <a:cxnLst/>
              <a:rect l="l" t="t" r="r" b="b"/>
              <a:pathLst>
                <a:path w="4310" h="3734" extrusionOk="0">
                  <a:moveTo>
                    <a:pt x="4027" y="1"/>
                  </a:moveTo>
                  <a:cubicBezTo>
                    <a:pt x="3570" y="1274"/>
                    <a:pt x="2655" y="3331"/>
                    <a:pt x="2133" y="3418"/>
                  </a:cubicBezTo>
                  <a:cubicBezTo>
                    <a:pt x="2121" y="3421"/>
                    <a:pt x="2108" y="3423"/>
                    <a:pt x="2094" y="3423"/>
                  </a:cubicBezTo>
                  <a:cubicBezTo>
                    <a:pt x="2058" y="3423"/>
                    <a:pt x="2017" y="3408"/>
                    <a:pt x="1969" y="3352"/>
                  </a:cubicBezTo>
                  <a:cubicBezTo>
                    <a:pt x="1839" y="3178"/>
                    <a:pt x="1948" y="2646"/>
                    <a:pt x="2046" y="2210"/>
                  </a:cubicBezTo>
                  <a:cubicBezTo>
                    <a:pt x="2090" y="1949"/>
                    <a:pt x="2144" y="1698"/>
                    <a:pt x="2165" y="1481"/>
                  </a:cubicBezTo>
                  <a:cubicBezTo>
                    <a:pt x="2177" y="1350"/>
                    <a:pt x="2144" y="1263"/>
                    <a:pt x="2068" y="1198"/>
                  </a:cubicBezTo>
                  <a:cubicBezTo>
                    <a:pt x="2022" y="1166"/>
                    <a:pt x="1973" y="1153"/>
                    <a:pt x="1919" y="1153"/>
                  </a:cubicBezTo>
                  <a:cubicBezTo>
                    <a:pt x="1806" y="1153"/>
                    <a:pt x="1674" y="1211"/>
                    <a:pt x="1512" y="1285"/>
                  </a:cubicBezTo>
                  <a:cubicBezTo>
                    <a:pt x="1306" y="1376"/>
                    <a:pt x="1062" y="1486"/>
                    <a:pt x="847" y="1486"/>
                  </a:cubicBezTo>
                  <a:cubicBezTo>
                    <a:pt x="779" y="1486"/>
                    <a:pt x="713" y="1475"/>
                    <a:pt x="653" y="1449"/>
                  </a:cubicBezTo>
                  <a:cubicBezTo>
                    <a:pt x="501" y="1372"/>
                    <a:pt x="381" y="1209"/>
                    <a:pt x="294" y="958"/>
                  </a:cubicBezTo>
                  <a:lnTo>
                    <a:pt x="0" y="1057"/>
                  </a:lnTo>
                  <a:cubicBezTo>
                    <a:pt x="120" y="1394"/>
                    <a:pt x="294" y="1623"/>
                    <a:pt x="523" y="1720"/>
                  </a:cubicBezTo>
                  <a:cubicBezTo>
                    <a:pt x="633" y="1771"/>
                    <a:pt x="747" y="1791"/>
                    <a:pt x="860" y="1791"/>
                  </a:cubicBezTo>
                  <a:cubicBezTo>
                    <a:pt x="1139" y="1791"/>
                    <a:pt x="1416" y="1669"/>
                    <a:pt x="1633" y="1568"/>
                  </a:cubicBezTo>
                  <a:cubicBezTo>
                    <a:pt x="1708" y="1536"/>
                    <a:pt x="1795" y="1503"/>
                    <a:pt x="1861" y="1481"/>
                  </a:cubicBezTo>
                  <a:lnTo>
                    <a:pt x="1861" y="1481"/>
                  </a:lnTo>
                  <a:cubicBezTo>
                    <a:pt x="1839" y="1666"/>
                    <a:pt x="1795" y="1906"/>
                    <a:pt x="1741" y="2145"/>
                  </a:cubicBezTo>
                  <a:cubicBezTo>
                    <a:pt x="1621" y="2721"/>
                    <a:pt x="1502" y="3265"/>
                    <a:pt x="1741" y="3548"/>
                  </a:cubicBezTo>
                  <a:cubicBezTo>
                    <a:pt x="1861" y="3690"/>
                    <a:pt x="1991" y="3734"/>
                    <a:pt x="2100" y="3734"/>
                  </a:cubicBezTo>
                  <a:cubicBezTo>
                    <a:pt x="2133" y="3734"/>
                    <a:pt x="2155" y="3734"/>
                    <a:pt x="2187" y="3722"/>
                  </a:cubicBezTo>
                  <a:cubicBezTo>
                    <a:pt x="3036" y="3570"/>
                    <a:pt x="4102" y="675"/>
                    <a:pt x="4310" y="99"/>
                  </a:cubicBezTo>
                  <a:lnTo>
                    <a:pt x="40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1" name="Google Shape;3001;p40"/>
          <p:cNvGrpSpPr/>
          <p:nvPr/>
        </p:nvGrpSpPr>
        <p:grpSpPr>
          <a:xfrm rot="-3599912">
            <a:off x="6247593" y="2890112"/>
            <a:ext cx="699090" cy="766792"/>
            <a:chOff x="2930671" y="730076"/>
            <a:chExt cx="864392" cy="948104"/>
          </a:xfrm>
        </p:grpSpPr>
        <p:sp>
          <p:nvSpPr>
            <p:cNvPr id="3002" name="Google Shape;3002;p40"/>
            <p:cNvSpPr/>
            <p:nvPr/>
          </p:nvSpPr>
          <p:spPr>
            <a:xfrm>
              <a:off x="2930671" y="730076"/>
              <a:ext cx="864392" cy="948104"/>
            </a:xfrm>
            <a:custGeom>
              <a:avLst/>
              <a:gdLst/>
              <a:ahLst/>
              <a:cxnLst/>
              <a:rect l="l" t="t" r="r" b="b"/>
              <a:pathLst>
                <a:path w="11978" h="13138" extrusionOk="0">
                  <a:moveTo>
                    <a:pt x="3517" y="0"/>
                  </a:moveTo>
                  <a:cubicBezTo>
                    <a:pt x="2984" y="0"/>
                    <a:pt x="1" y="2034"/>
                    <a:pt x="1" y="2034"/>
                  </a:cubicBezTo>
                  <a:cubicBezTo>
                    <a:pt x="1" y="2034"/>
                    <a:pt x="1949" y="5843"/>
                    <a:pt x="2438" y="6670"/>
                  </a:cubicBezTo>
                  <a:cubicBezTo>
                    <a:pt x="2982" y="7573"/>
                    <a:pt x="2667" y="8727"/>
                    <a:pt x="3603" y="9782"/>
                  </a:cubicBezTo>
                  <a:cubicBezTo>
                    <a:pt x="4219" y="10478"/>
                    <a:pt x="4672" y="10788"/>
                    <a:pt x="5269" y="10788"/>
                  </a:cubicBezTo>
                  <a:cubicBezTo>
                    <a:pt x="5567" y="10788"/>
                    <a:pt x="5902" y="10710"/>
                    <a:pt x="6312" y="10565"/>
                  </a:cubicBezTo>
                  <a:cubicBezTo>
                    <a:pt x="7542" y="10130"/>
                    <a:pt x="8031" y="9260"/>
                    <a:pt x="8217" y="9249"/>
                  </a:cubicBezTo>
                  <a:cubicBezTo>
                    <a:pt x="8218" y="9249"/>
                    <a:pt x="8219" y="9249"/>
                    <a:pt x="8221" y="9249"/>
                  </a:cubicBezTo>
                  <a:cubicBezTo>
                    <a:pt x="8417" y="9249"/>
                    <a:pt x="9604" y="10857"/>
                    <a:pt x="10372" y="12100"/>
                  </a:cubicBezTo>
                  <a:cubicBezTo>
                    <a:pt x="10801" y="12793"/>
                    <a:pt x="11297" y="13138"/>
                    <a:pt x="11602" y="13138"/>
                  </a:cubicBezTo>
                  <a:cubicBezTo>
                    <a:pt x="11854" y="13138"/>
                    <a:pt x="11977" y="12904"/>
                    <a:pt x="11830" y="12437"/>
                  </a:cubicBezTo>
                  <a:cubicBezTo>
                    <a:pt x="11514" y="11414"/>
                    <a:pt x="9914" y="8966"/>
                    <a:pt x="9250" y="7878"/>
                  </a:cubicBezTo>
                  <a:cubicBezTo>
                    <a:pt x="8935" y="7356"/>
                    <a:pt x="9120" y="6778"/>
                    <a:pt x="8293" y="5364"/>
                  </a:cubicBezTo>
                  <a:cubicBezTo>
                    <a:pt x="7379" y="3797"/>
                    <a:pt x="5986" y="4667"/>
                    <a:pt x="3592" y="32"/>
                  </a:cubicBezTo>
                  <a:cubicBezTo>
                    <a:pt x="3580" y="10"/>
                    <a:pt x="3555" y="0"/>
                    <a:pt x="3517" y="0"/>
                  </a:cubicBezTo>
                  <a:close/>
                </a:path>
              </a:pathLst>
            </a:custGeom>
            <a:solidFill>
              <a:srgbClr val="F2D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40"/>
            <p:cNvSpPr/>
            <p:nvPr/>
          </p:nvSpPr>
          <p:spPr>
            <a:xfrm>
              <a:off x="3203963" y="1205650"/>
              <a:ext cx="306340" cy="286928"/>
            </a:xfrm>
            <a:custGeom>
              <a:avLst/>
              <a:gdLst/>
              <a:ahLst/>
              <a:cxnLst/>
              <a:rect l="l" t="t" r="r" b="b"/>
              <a:pathLst>
                <a:path w="4245" h="3976" extrusionOk="0">
                  <a:moveTo>
                    <a:pt x="2524" y="0"/>
                  </a:moveTo>
                  <a:cubicBezTo>
                    <a:pt x="2509" y="0"/>
                    <a:pt x="2495" y="1"/>
                    <a:pt x="2482" y="4"/>
                  </a:cubicBezTo>
                  <a:cubicBezTo>
                    <a:pt x="2177" y="58"/>
                    <a:pt x="2046" y="243"/>
                    <a:pt x="1992" y="384"/>
                  </a:cubicBezTo>
                  <a:cubicBezTo>
                    <a:pt x="1894" y="613"/>
                    <a:pt x="1927" y="928"/>
                    <a:pt x="2025" y="1266"/>
                  </a:cubicBezTo>
                  <a:cubicBezTo>
                    <a:pt x="1937" y="1190"/>
                    <a:pt x="1840" y="1146"/>
                    <a:pt x="1753" y="1124"/>
                  </a:cubicBezTo>
                  <a:cubicBezTo>
                    <a:pt x="1726" y="1120"/>
                    <a:pt x="1700" y="1118"/>
                    <a:pt x="1675" y="1118"/>
                  </a:cubicBezTo>
                  <a:cubicBezTo>
                    <a:pt x="1574" y="1118"/>
                    <a:pt x="1482" y="1151"/>
                    <a:pt x="1405" y="1211"/>
                  </a:cubicBezTo>
                  <a:cubicBezTo>
                    <a:pt x="1296" y="1310"/>
                    <a:pt x="1241" y="1440"/>
                    <a:pt x="1219" y="1603"/>
                  </a:cubicBezTo>
                  <a:cubicBezTo>
                    <a:pt x="1144" y="1516"/>
                    <a:pt x="1056" y="1451"/>
                    <a:pt x="980" y="1429"/>
                  </a:cubicBezTo>
                  <a:cubicBezTo>
                    <a:pt x="934" y="1411"/>
                    <a:pt x="892" y="1404"/>
                    <a:pt x="854" y="1404"/>
                  </a:cubicBezTo>
                  <a:cubicBezTo>
                    <a:pt x="803" y="1404"/>
                    <a:pt x="761" y="1416"/>
                    <a:pt x="730" y="1429"/>
                  </a:cubicBezTo>
                  <a:cubicBezTo>
                    <a:pt x="0" y="1810"/>
                    <a:pt x="643" y="3617"/>
                    <a:pt x="774" y="3975"/>
                  </a:cubicBezTo>
                  <a:lnTo>
                    <a:pt x="1067" y="3867"/>
                  </a:lnTo>
                  <a:cubicBezTo>
                    <a:pt x="762" y="3083"/>
                    <a:pt x="512" y="1886"/>
                    <a:pt x="861" y="1712"/>
                  </a:cubicBezTo>
                  <a:cubicBezTo>
                    <a:pt x="948" y="1712"/>
                    <a:pt x="1110" y="1919"/>
                    <a:pt x="1306" y="2256"/>
                  </a:cubicBezTo>
                  <a:cubicBezTo>
                    <a:pt x="1502" y="2942"/>
                    <a:pt x="1959" y="3725"/>
                    <a:pt x="2101" y="3954"/>
                  </a:cubicBezTo>
                  <a:lnTo>
                    <a:pt x="2373" y="3823"/>
                  </a:lnTo>
                  <a:cubicBezTo>
                    <a:pt x="2286" y="3584"/>
                    <a:pt x="1959" y="2757"/>
                    <a:pt x="1589" y="2137"/>
                  </a:cubicBezTo>
                  <a:cubicBezTo>
                    <a:pt x="1502" y="1810"/>
                    <a:pt x="1480" y="1549"/>
                    <a:pt x="1601" y="1451"/>
                  </a:cubicBezTo>
                  <a:cubicBezTo>
                    <a:pt x="1617" y="1435"/>
                    <a:pt x="1632" y="1425"/>
                    <a:pt x="1657" y="1425"/>
                  </a:cubicBezTo>
                  <a:cubicBezTo>
                    <a:pt x="1666" y="1425"/>
                    <a:pt x="1676" y="1426"/>
                    <a:pt x="1688" y="1429"/>
                  </a:cubicBezTo>
                  <a:cubicBezTo>
                    <a:pt x="1862" y="1462"/>
                    <a:pt x="2112" y="1734"/>
                    <a:pt x="2362" y="2082"/>
                  </a:cubicBezTo>
                  <a:cubicBezTo>
                    <a:pt x="2667" y="2703"/>
                    <a:pt x="3047" y="3257"/>
                    <a:pt x="3134" y="3377"/>
                  </a:cubicBezTo>
                  <a:lnTo>
                    <a:pt x="3396" y="3214"/>
                  </a:lnTo>
                  <a:cubicBezTo>
                    <a:pt x="3298" y="3029"/>
                    <a:pt x="2993" y="2430"/>
                    <a:pt x="2623" y="1919"/>
                  </a:cubicBezTo>
                  <a:cubicBezTo>
                    <a:pt x="2351" y="1364"/>
                    <a:pt x="2145" y="798"/>
                    <a:pt x="2275" y="493"/>
                  </a:cubicBezTo>
                  <a:cubicBezTo>
                    <a:pt x="2297" y="428"/>
                    <a:pt x="2362" y="341"/>
                    <a:pt x="2536" y="309"/>
                  </a:cubicBezTo>
                  <a:cubicBezTo>
                    <a:pt x="2743" y="309"/>
                    <a:pt x="3407" y="1342"/>
                    <a:pt x="3973" y="2495"/>
                  </a:cubicBezTo>
                  <a:lnTo>
                    <a:pt x="4244" y="2365"/>
                  </a:lnTo>
                  <a:cubicBezTo>
                    <a:pt x="3811" y="1466"/>
                    <a:pt x="3027" y="0"/>
                    <a:pt x="2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40"/>
            <p:cNvSpPr/>
            <p:nvPr/>
          </p:nvSpPr>
          <p:spPr>
            <a:xfrm>
              <a:off x="3185922" y="1153258"/>
              <a:ext cx="289815" cy="255392"/>
            </a:xfrm>
            <a:custGeom>
              <a:avLst/>
              <a:gdLst/>
              <a:ahLst/>
              <a:cxnLst/>
              <a:rect l="l" t="t" r="r" b="b"/>
              <a:pathLst>
                <a:path w="4016" h="3539" extrusionOk="0">
                  <a:moveTo>
                    <a:pt x="4016" y="0"/>
                  </a:moveTo>
                  <a:lnTo>
                    <a:pt x="1" y="958"/>
                  </a:lnTo>
                  <a:cubicBezTo>
                    <a:pt x="159" y="1444"/>
                    <a:pt x="422" y="1589"/>
                    <a:pt x="701" y="1589"/>
                  </a:cubicBezTo>
                  <a:cubicBezTo>
                    <a:pt x="1118" y="1589"/>
                    <a:pt x="1572" y="1264"/>
                    <a:pt x="1766" y="1264"/>
                  </a:cubicBezTo>
                  <a:cubicBezTo>
                    <a:pt x="1835" y="1264"/>
                    <a:pt x="1871" y="1305"/>
                    <a:pt x="1861" y="1415"/>
                  </a:cubicBezTo>
                  <a:cubicBezTo>
                    <a:pt x="1807" y="2057"/>
                    <a:pt x="1426" y="3069"/>
                    <a:pt x="1709" y="3407"/>
                  </a:cubicBezTo>
                  <a:cubicBezTo>
                    <a:pt x="1784" y="3498"/>
                    <a:pt x="1866" y="3539"/>
                    <a:pt x="1954" y="3539"/>
                  </a:cubicBezTo>
                  <a:cubicBezTo>
                    <a:pt x="2766" y="3539"/>
                    <a:pt x="4016" y="0"/>
                    <a:pt x="4016" y="0"/>
                  </a:cubicBezTo>
                  <a:close/>
                </a:path>
              </a:pathLst>
            </a:custGeom>
            <a:solidFill>
              <a:srgbClr val="F2D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40"/>
            <p:cNvSpPr/>
            <p:nvPr/>
          </p:nvSpPr>
          <p:spPr>
            <a:xfrm>
              <a:off x="3174952" y="1150082"/>
              <a:ext cx="311031" cy="269464"/>
            </a:xfrm>
            <a:custGeom>
              <a:avLst/>
              <a:gdLst/>
              <a:ahLst/>
              <a:cxnLst/>
              <a:rect l="l" t="t" r="r" b="b"/>
              <a:pathLst>
                <a:path w="4310" h="3734" extrusionOk="0">
                  <a:moveTo>
                    <a:pt x="4027" y="1"/>
                  </a:moveTo>
                  <a:cubicBezTo>
                    <a:pt x="3570" y="1274"/>
                    <a:pt x="2655" y="3331"/>
                    <a:pt x="2133" y="3418"/>
                  </a:cubicBezTo>
                  <a:cubicBezTo>
                    <a:pt x="2121" y="3421"/>
                    <a:pt x="2108" y="3423"/>
                    <a:pt x="2094" y="3423"/>
                  </a:cubicBezTo>
                  <a:cubicBezTo>
                    <a:pt x="2058" y="3423"/>
                    <a:pt x="2017" y="3408"/>
                    <a:pt x="1969" y="3352"/>
                  </a:cubicBezTo>
                  <a:cubicBezTo>
                    <a:pt x="1839" y="3178"/>
                    <a:pt x="1948" y="2646"/>
                    <a:pt x="2046" y="2210"/>
                  </a:cubicBezTo>
                  <a:cubicBezTo>
                    <a:pt x="2090" y="1949"/>
                    <a:pt x="2144" y="1698"/>
                    <a:pt x="2165" y="1481"/>
                  </a:cubicBezTo>
                  <a:cubicBezTo>
                    <a:pt x="2177" y="1350"/>
                    <a:pt x="2144" y="1263"/>
                    <a:pt x="2068" y="1198"/>
                  </a:cubicBezTo>
                  <a:cubicBezTo>
                    <a:pt x="2022" y="1166"/>
                    <a:pt x="1973" y="1153"/>
                    <a:pt x="1919" y="1153"/>
                  </a:cubicBezTo>
                  <a:cubicBezTo>
                    <a:pt x="1806" y="1153"/>
                    <a:pt x="1674" y="1211"/>
                    <a:pt x="1512" y="1285"/>
                  </a:cubicBezTo>
                  <a:cubicBezTo>
                    <a:pt x="1306" y="1376"/>
                    <a:pt x="1062" y="1486"/>
                    <a:pt x="847" y="1486"/>
                  </a:cubicBezTo>
                  <a:cubicBezTo>
                    <a:pt x="779" y="1486"/>
                    <a:pt x="713" y="1475"/>
                    <a:pt x="653" y="1449"/>
                  </a:cubicBezTo>
                  <a:cubicBezTo>
                    <a:pt x="501" y="1372"/>
                    <a:pt x="381" y="1209"/>
                    <a:pt x="294" y="958"/>
                  </a:cubicBezTo>
                  <a:lnTo>
                    <a:pt x="0" y="1057"/>
                  </a:lnTo>
                  <a:cubicBezTo>
                    <a:pt x="120" y="1394"/>
                    <a:pt x="294" y="1623"/>
                    <a:pt x="523" y="1720"/>
                  </a:cubicBezTo>
                  <a:cubicBezTo>
                    <a:pt x="633" y="1771"/>
                    <a:pt x="747" y="1791"/>
                    <a:pt x="860" y="1791"/>
                  </a:cubicBezTo>
                  <a:cubicBezTo>
                    <a:pt x="1139" y="1791"/>
                    <a:pt x="1416" y="1669"/>
                    <a:pt x="1633" y="1568"/>
                  </a:cubicBezTo>
                  <a:cubicBezTo>
                    <a:pt x="1708" y="1536"/>
                    <a:pt x="1795" y="1503"/>
                    <a:pt x="1861" y="1481"/>
                  </a:cubicBezTo>
                  <a:lnTo>
                    <a:pt x="1861" y="1481"/>
                  </a:lnTo>
                  <a:cubicBezTo>
                    <a:pt x="1839" y="1666"/>
                    <a:pt x="1795" y="1906"/>
                    <a:pt x="1741" y="2145"/>
                  </a:cubicBezTo>
                  <a:cubicBezTo>
                    <a:pt x="1621" y="2721"/>
                    <a:pt x="1502" y="3265"/>
                    <a:pt x="1741" y="3548"/>
                  </a:cubicBezTo>
                  <a:cubicBezTo>
                    <a:pt x="1861" y="3690"/>
                    <a:pt x="1991" y="3734"/>
                    <a:pt x="2100" y="3734"/>
                  </a:cubicBezTo>
                  <a:cubicBezTo>
                    <a:pt x="2133" y="3734"/>
                    <a:pt x="2155" y="3734"/>
                    <a:pt x="2187" y="3722"/>
                  </a:cubicBezTo>
                  <a:cubicBezTo>
                    <a:pt x="3036" y="3570"/>
                    <a:pt x="4102" y="675"/>
                    <a:pt x="4310" y="99"/>
                  </a:cubicBezTo>
                  <a:lnTo>
                    <a:pt x="40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6" name="Google Shape;3006;p40"/>
          <p:cNvGrpSpPr/>
          <p:nvPr/>
        </p:nvGrpSpPr>
        <p:grpSpPr>
          <a:xfrm rot="-3599912">
            <a:off x="6247593" y="3720482"/>
            <a:ext cx="699090" cy="766792"/>
            <a:chOff x="2930671" y="730076"/>
            <a:chExt cx="864392" cy="948104"/>
          </a:xfrm>
        </p:grpSpPr>
        <p:sp>
          <p:nvSpPr>
            <p:cNvPr id="3007" name="Google Shape;3007;p40"/>
            <p:cNvSpPr/>
            <p:nvPr/>
          </p:nvSpPr>
          <p:spPr>
            <a:xfrm>
              <a:off x="2930671" y="730076"/>
              <a:ext cx="864392" cy="948104"/>
            </a:xfrm>
            <a:custGeom>
              <a:avLst/>
              <a:gdLst/>
              <a:ahLst/>
              <a:cxnLst/>
              <a:rect l="l" t="t" r="r" b="b"/>
              <a:pathLst>
                <a:path w="11978" h="13138" extrusionOk="0">
                  <a:moveTo>
                    <a:pt x="3517" y="0"/>
                  </a:moveTo>
                  <a:cubicBezTo>
                    <a:pt x="2984" y="0"/>
                    <a:pt x="1" y="2034"/>
                    <a:pt x="1" y="2034"/>
                  </a:cubicBezTo>
                  <a:cubicBezTo>
                    <a:pt x="1" y="2034"/>
                    <a:pt x="1949" y="5843"/>
                    <a:pt x="2438" y="6670"/>
                  </a:cubicBezTo>
                  <a:cubicBezTo>
                    <a:pt x="2982" y="7573"/>
                    <a:pt x="2667" y="8727"/>
                    <a:pt x="3603" y="9782"/>
                  </a:cubicBezTo>
                  <a:cubicBezTo>
                    <a:pt x="4219" y="10478"/>
                    <a:pt x="4672" y="10788"/>
                    <a:pt x="5269" y="10788"/>
                  </a:cubicBezTo>
                  <a:cubicBezTo>
                    <a:pt x="5567" y="10788"/>
                    <a:pt x="5902" y="10710"/>
                    <a:pt x="6312" y="10565"/>
                  </a:cubicBezTo>
                  <a:cubicBezTo>
                    <a:pt x="7542" y="10130"/>
                    <a:pt x="8031" y="9260"/>
                    <a:pt x="8217" y="9249"/>
                  </a:cubicBezTo>
                  <a:cubicBezTo>
                    <a:pt x="8218" y="9249"/>
                    <a:pt x="8219" y="9249"/>
                    <a:pt x="8221" y="9249"/>
                  </a:cubicBezTo>
                  <a:cubicBezTo>
                    <a:pt x="8417" y="9249"/>
                    <a:pt x="9604" y="10857"/>
                    <a:pt x="10372" y="12100"/>
                  </a:cubicBezTo>
                  <a:cubicBezTo>
                    <a:pt x="10801" y="12793"/>
                    <a:pt x="11297" y="13138"/>
                    <a:pt x="11602" y="13138"/>
                  </a:cubicBezTo>
                  <a:cubicBezTo>
                    <a:pt x="11854" y="13138"/>
                    <a:pt x="11977" y="12904"/>
                    <a:pt x="11830" y="12437"/>
                  </a:cubicBezTo>
                  <a:cubicBezTo>
                    <a:pt x="11514" y="11414"/>
                    <a:pt x="9914" y="8966"/>
                    <a:pt x="9250" y="7878"/>
                  </a:cubicBezTo>
                  <a:cubicBezTo>
                    <a:pt x="8935" y="7356"/>
                    <a:pt x="9120" y="6778"/>
                    <a:pt x="8293" y="5364"/>
                  </a:cubicBezTo>
                  <a:cubicBezTo>
                    <a:pt x="7379" y="3797"/>
                    <a:pt x="5986" y="4667"/>
                    <a:pt x="3592" y="32"/>
                  </a:cubicBezTo>
                  <a:cubicBezTo>
                    <a:pt x="3580" y="10"/>
                    <a:pt x="3555" y="0"/>
                    <a:pt x="3517" y="0"/>
                  </a:cubicBezTo>
                  <a:close/>
                </a:path>
              </a:pathLst>
            </a:custGeom>
            <a:solidFill>
              <a:srgbClr val="814D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40"/>
            <p:cNvSpPr/>
            <p:nvPr/>
          </p:nvSpPr>
          <p:spPr>
            <a:xfrm>
              <a:off x="3203963" y="1205650"/>
              <a:ext cx="306340" cy="286928"/>
            </a:xfrm>
            <a:custGeom>
              <a:avLst/>
              <a:gdLst/>
              <a:ahLst/>
              <a:cxnLst/>
              <a:rect l="l" t="t" r="r" b="b"/>
              <a:pathLst>
                <a:path w="4245" h="3976" extrusionOk="0">
                  <a:moveTo>
                    <a:pt x="2524" y="0"/>
                  </a:moveTo>
                  <a:cubicBezTo>
                    <a:pt x="2509" y="0"/>
                    <a:pt x="2495" y="1"/>
                    <a:pt x="2482" y="4"/>
                  </a:cubicBezTo>
                  <a:cubicBezTo>
                    <a:pt x="2177" y="58"/>
                    <a:pt x="2046" y="243"/>
                    <a:pt x="1992" y="384"/>
                  </a:cubicBezTo>
                  <a:cubicBezTo>
                    <a:pt x="1894" y="613"/>
                    <a:pt x="1927" y="928"/>
                    <a:pt x="2025" y="1266"/>
                  </a:cubicBezTo>
                  <a:cubicBezTo>
                    <a:pt x="1937" y="1190"/>
                    <a:pt x="1840" y="1146"/>
                    <a:pt x="1753" y="1124"/>
                  </a:cubicBezTo>
                  <a:cubicBezTo>
                    <a:pt x="1726" y="1120"/>
                    <a:pt x="1700" y="1118"/>
                    <a:pt x="1675" y="1118"/>
                  </a:cubicBezTo>
                  <a:cubicBezTo>
                    <a:pt x="1574" y="1118"/>
                    <a:pt x="1482" y="1151"/>
                    <a:pt x="1405" y="1211"/>
                  </a:cubicBezTo>
                  <a:cubicBezTo>
                    <a:pt x="1296" y="1310"/>
                    <a:pt x="1241" y="1440"/>
                    <a:pt x="1219" y="1603"/>
                  </a:cubicBezTo>
                  <a:cubicBezTo>
                    <a:pt x="1144" y="1516"/>
                    <a:pt x="1056" y="1451"/>
                    <a:pt x="980" y="1429"/>
                  </a:cubicBezTo>
                  <a:cubicBezTo>
                    <a:pt x="934" y="1411"/>
                    <a:pt x="892" y="1404"/>
                    <a:pt x="854" y="1404"/>
                  </a:cubicBezTo>
                  <a:cubicBezTo>
                    <a:pt x="803" y="1404"/>
                    <a:pt x="761" y="1416"/>
                    <a:pt x="730" y="1429"/>
                  </a:cubicBezTo>
                  <a:cubicBezTo>
                    <a:pt x="0" y="1810"/>
                    <a:pt x="643" y="3617"/>
                    <a:pt x="774" y="3975"/>
                  </a:cubicBezTo>
                  <a:lnTo>
                    <a:pt x="1067" y="3867"/>
                  </a:lnTo>
                  <a:cubicBezTo>
                    <a:pt x="762" y="3083"/>
                    <a:pt x="512" y="1886"/>
                    <a:pt x="861" y="1712"/>
                  </a:cubicBezTo>
                  <a:cubicBezTo>
                    <a:pt x="948" y="1712"/>
                    <a:pt x="1110" y="1919"/>
                    <a:pt x="1306" y="2256"/>
                  </a:cubicBezTo>
                  <a:cubicBezTo>
                    <a:pt x="1502" y="2942"/>
                    <a:pt x="1959" y="3725"/>
                    <a:pt x="2101" y="3954"/>
                  </a:cubicBezTo>
                  <a:lnTo>
                    <a:pt x="2373" y="3823"/>
                  </a:lnTo>
                  <a:cubicBezTo>
                    <a:pt x="2286" y="3584"/>
                    <a:pt x="1959" y="2757"/>
                    <a:pt x="1589" y="2137"/>
                  </a:cubicBezTo>
                  <a:cubicBezTo>
                    <a:pt x="1502" y="1810"/>
                    <a:pt x="1480" y="1549"/>
                    <a:pt x="1601" y="1451"/>
                  </a:cubicBezTo>
                  <a:cubicBezTo>
                    <a:pt x="1617" y="1435"/>
                    <a:pt x="1632" y="1425"/>
                    <a:pt x="1657" y="1425"/>
                  </a:cubicBezTo>
                  <a:cubicBezTo>
                    <a:pt x="1666" y="1425"/>
                    <a:pt x="1676" y="1426"/>
                    <a:pt x="1688" y="1429"/>
                  </a:cubicBezTo>
                  <a:cubicBezTo>
                    <a:pt x="1862" y="1462"/>
                    <a:pt x="2112" y="1734"/>
                    <a:pt x="2362" y="2082"/>
                  </a:cubicBezTo>
                  <a:cubicBezTo>
                    <a:pt x="2667" y="2703"/>
                    <a:pt x="3047" y="3257"/>
                    <a:pt x="3134" y="3377"/>
                  </a:cubicBezTo>
                  <a:lnTo>
                    <a:pt x="3396" y="3214"/>
                  </a:lnTo>
                  <a:cubicBezTo>
                    <a:pt x="3298" y="3029"/>
                    <a:pt x="2993" y="2430"/>
                    <a:pt x="2623" y="1919"/>
                  </a:cubicBezTo>
                  <a:cubicBezTo>
                    <a:pt x="2351" y="1364"/>
                    <a:pt x="2145" y="798"/>
                    <a:pt x="2275" y="493"/>
                  </a:cubicBezTo>
                  <a:cubicBezTo>
                    <a:pt x="2297" y="428"/>
                    <a:pt x="2362" y="341"/>
                    <a:pt x="2536" y="309"/>
                  </a:cubicBezTo>
                  <a:cubicBezTo>
                    <a:pt x="2743" y="309"/>
                    <a:pt x="3407" y="1342"/>
                    <a:pt x="3973" y="2495"/>
                  </a:cubicBezTo>
                  <a:lnTo>
                    <a:pt x="4244" y="2365"/>
                  </a:lnTo>
                  <a:cubicBezTo>
                    <a:pt x="3811" y="1466"/>
                    <a:pt x="3027" y="0"/>
                    <a:pt x="2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40"/>
            <p:cNvSpPr/>
            <p:nvPr/>
          </p:nvSpPr>
          <p:spPr>
            <a:xfrm>
              <a:off x="3185922" y="1153258"/>
              <a:ext cx="289815" cy="255392"/>
            </a:xfrm>
            <a:custGeom>
              <a:avLst/>
              <a:gdLst/>
              <a:ahLst/>
              <a:cxnLst/>
              <a:rect l="l" t="t" r="r" b="b"/>
              <a:pathLst>
                <a:path w="4016" h="3539" extrusionOk="0">
                  <a:moveTo>
                    <a:pt x="4016" y="0"/>
                  </a:moveTo>
                  <a:lnTo>
                    <a:pt x="1" y="958"/>
                  </a:lnTo>
                  <a:cubicBezTo>
                    <a:pt x="159" y="1444"/>
                    <a:pt x="422" y="1589"/>
                    <a:pt x="701" y="1589"/>
                  </a:cubicBezTo>
                  <a:cubicBezTo>
                    <a:pt x="1118" y="1589"/>
                    <a:pt x="1572" y="1264"/>
                    <a:pt x="1766" y="1264"/>
                  </a:cubicBezTo>
                  <a:cubicBezTo>
                    <a:pt x="1835" y="1264"/>
                    <a:pt x="1871" y="1305"/>
                    <a:pt x="1861" y="1415"/>
                  </a:cubicBezTo>
                  <a:cubicBezTo>
                    <a:pt x="1807" y="2057"/>
                    <a:pt x="1426" y="3069"/>
                    <a:pt x="1709" y="3407"/>
                  </a:cubicBezTo>
                  <a:cubicBezTo>
                    <a:pt x="1784" y="3498"/>
                    <a:pt x="1866" y="3539"/>
                    <a:pt x="1954" y="3539"/>
                  </a:cubicBezTo>
                  <a:cubicBezTo>
                    <a:pt x="2766" y="3539"/>
                    <a:pt x="4016" y="0"/>
                    <a:pt x="4016" y="0"/>
                  </a:cubicBezTo>
                  <a:close/>
                </a:path>
              </a:pathLst>
            </a:custGeom>
            <a:solidFill>
              <a:srgbClr val="814D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40"/>
            <p:cNvSpPr/>
            <p:nvPr/>
          </p:nvSpPr>
          <p:spPr>
            <a:xfrm>
              <a:off x="3174952" y="1150082"/>
              <a:ext cx="311031" cy="269464"/>
            </a:xfrm>
            <a:custGeom>
              <a:avLst/>
              <a:gdLst/>
              <a:ahLst/>
              <a:cxnLst/>
              <a:rect l="l" t="t" r="r" b="b"/>
              <a:pathLst>
                <a:path w="4310" h="3734" extrusionOk="0">
                  <a:moveTo>
                    <a:pt x="4027" y="1"/>
                  </a:moveTo>
                  <a:cubicBezTo>
                    <a:pt x="3570" y="1274"/>
                    <a:pt x="2655" y="3331"/>
                    <a:pt x="2133" y="3418"/>
                  </a:cubicBezTo>
                  <a:cubicBezTo>
                    <a:pt x="2121" y="3421"/>
                    <a:pt x="2108" y="3423"/>
                    <a:pt x="2094" y="3423"/>
                  </a:cubicBezTo>
                  <a:cubicBezTo>
                    <a:pt x="2058" y="3423"/>
                    <a:pt x="2017" y="3408"/>
                    <a:pt x="1969" y="3352"/>
                  </a:cubicBezTo>
                  <a:cubicBezTo>
                    <a:pt x="1839" y="3178"/>
                    <a:pt x="1948" y="2646"/>
                    <a:pt x="2046" y="2210"/>
                  </a:cubicBezTo>
                  <a:cubicBezTo>
                    <a:pt x="2090" y="1949"/>
                    <a:pt x="2144" y="1698"/>
                    <a:pt x="2165" y="1481"/>
                  </a:cubicBezTo>
                  <a:cubicBezTo>
                    <a:pt x="2177" y="1350"/>
                    <a:pt x="2144" y="1263"/>
                    <a:pt x="2068" y="1198"/>
                  </a:cubicBezTo>
                  <a:cubicBezTo>
                    <a:pt x="2022" y="1166"/>
                    <a:pt x="1973" y="1153"/>
                    <a:pt x="1919" y="1153"/>
                  </a:cubicBezTo>
                  <a:cubicBezTo>
                    <a:pt x="1806" y="1153"/>
                    <a:pt x="1674" y="1211"/>
                    <a:pt x="1512" y="1285"/>
                  </a:cubicBezTo>
                  <a:cubicBezTo>
                    <a:pt x="1306" y="1376"/>
                    <a:pt x="1062" y="1486"/>
                    <a:pt x="847" y="1486"/>
                  </a:cubicBezTo>
                  <a:cubicBezTo>
                    <a:pt x="779" y="1486"/>
                    <a:pt x="713" y="1475"/>
                    <a:pt x="653" y="1449"/>
                  </a:cubicBezTo>
                  <a:cubicBezTo>
                    <a:pt x="501" y="1372"/>
                    <a:pt x="381" y="1209"/>
                    <a:pt x="294" y="958"/>
                  </a:cubicBezTo>
                  <a:lnTo>
                    <a:pt x="0" y="1057"/>
                  </a:lnTo>
                  <a:cubicBezTo>
                    <a:pt x="120" y="1394"/>
                    <a:pt x="294" y="1623"/>
                    <a:pt x="523" y="1720"/>
                  </a:cubicBezTo>
                  <a:cubicBezTo>
                    <a:pt x="633" y="1771"/>
                    <a:pt x="747" y="1791"/>
                    <a:pt x="860" y="1791"/>
                  </a:cubicBezTo>
                  <a:cubicBezTo>
                    <a:pt x="1139" y="1791"/>
                    <a:pt x="1416" y="1669"/>
                    <a:pt x="1633" y="1568"/>
                  </a:cubicBezTo>
                  <a:cubicBezTo>
                    <a:pt x="1708" y="1536"/>
                    <a:pt x="1795" y="1503"/>
                    <a:pt x="1861" y="1481"/>
                  </a:cubicBezTo>
                  <a:lnTo>
                    <a:pt x="1861" y="1481"/>
                  </a:lnTo>
                  <a:cubicBezTo>
                    <a:pt x="1839" y="1666"/>
                    <a:pt x="1795" y="1906"/>
                    <a:pt x="1741" y="2145"/>
                  </a:cubicBezTo>
                  <a:cubicBezTo>
                    <a:pt x="1621" y="2721"/>
                    <a:pt x="1502" y="3265"/>
                    <a:pt x="1741" y="3548"/>
                  </a:cubicBezTo>
                  <a:cubicBezTo>
                    <a:pt x="1861" y="3690"/>
                    <a:pt x="1991" y="3734"/>
                    <a:pt x="2100" y="3734"/>
                  </a:cubicBezTo>
                  <a:cubicBezTo>
                    <a:pt x="2133" y="3734"/>
                    <a:pt x="2155" y="3734"/>
                    <a:pt x="2187" y="3722"/>
                  </a:cubicBezTo>
                  <a:cubicBezTo>
                    <a:pt x="3036" y="3570"/>
                    <a:pt x="4102" y="675"/>
                    <a:pt x="4310" y="99"/>
                  </a:cubicBezTo>
                  <a:lnTo>
                    <a:pt x="40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5" name="Google Shape;3015;p41"/>
          <p:cNvSpPr/>
          <p:nvPr/>
        </p:nvSpPr>
        <p:spPr>
          <a:xfrm>
            <a:off x="3081039" y="2247891"/>
            <a:ext cx="2658751" cy="2438402"/>
          </a:xfrm>
          <a:custGeom>
            <a:avLst/>
            <a:gdLst/>
            <a:ahLst/>
            <a:cxnLst/>
            <a:rect l="l" t="t" r="r" b="b"/>
            <a:pathLst>
              <a:path w="22517" h="17256" extrusionOk="0">
                <a:moveTo>
                  <a:pt x="12675" y="1"/>
                </a:moveTo>
                <a:cubicBezTo>
                  <a:pt x="9050" y="1"/>
                  <a:pt x="6823" y="1438"/>
                  <a:pt x="6823" y="1438"/>
                </a:cubicBezTo>
                <a:cubicBezTo>
                  <a:pt x="2971" y="3081"/>
                  <a:pt x="1" y="11504"/>
                  <a:pt x="6149" y="15280"/>
                </a:cubicBezTo>
                <a:cubicBezTo>
                  <a:pt x="8413" y="16673"/>
                  <a:pt x="10624" y="17255"/>
                  <a:pt x="12651" y="17255"/>
                </a:cubicBezTo>
                <a:cubicBezTo>
                  <a:pt x="18300" y="17255"/>
                  <a:pt x="22517" y="12735"/>
                  <a:pt x="22461" y="8675"/>
                </a:cubicBezTo>
                <a:cubicBezTo>
                  <a:pt x="22406" y="4724"/>
                  <a:pt x="18935" y="644"/>
                  <a:pt x="14332" y="100"/>
                </a:cubicBezTo>
                <a:cubicBezTo>
                  <a:pt x="13752" y="31"/>
                  <a:pt x="13199" y="1"/>
                  <a:pt x="1267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6" name="Google Shape;3016;p41"/>
          <p:cNvSpPr/>
          <p:nvPr/>
        </p:nvSpPr>
        <p:spPr>
          <a:xfrm>
            <a:off x="413324" y="1052509"/>
            <a:ext cx="2658751" cy="2438402"/>
          </a:xfrm>
          <a:custGeom>
            <a:avLst/>
            <a:gdLst/>
            <a:ahLst/>
            <a:cxnLst/>
            <a:rect l="l" t="t" r="r" b="b"/>
            <a:pathLst>
              <a:path w="22517" h="17256" extrusionOk="0">
                <a:moveTo>
                  <a:pt x="12675" y="1"/>
                </a:moveTo>
                <a:cubicBezTo>
                  <a:pt x="9050" y="1"/>
                  <a:pt x="6823" y="1438"/>
                  <a:pt x="6823" y="1438"/>
                </a:cubicBezTo>
                <a:cubicBezTo>
                  <a:pt x="2971" y="3081"/>
                  <a:pt x="1" y="11504"/>
                  <a:pt x="6149" y="15280"/>
                </a:cubicBezTo>
                <a:cubicBezTo>
                  <a:pt x="8413" y="16673"/>
                  <a:pt x="10624" y="17255"/>
                  <a:pt x="12651" y="17255"/>
                </a:cubicBezTo>
                <a:cubicBezTo>
                  <a:pt x="18300" y="17255"/>
                  <a:pt x="22517" y="12735"/>
                  <a:pt x="22461" y="8675"/>
                </a:cubicBezTo>
                <a:cubicBezTo>
                  <a:pt x="22406" y="4724"/>
                  <a:pt x="18935" y="644"/>
                  <a:pt x="14332" y="100"/>
                </a:cubicBezTo>
                <a:cubicBezTo>
                  <a:pt x="13752" y="31"/>
                  <a:pt x="13199" y="1"/>
                  <a:pt x="1267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7" name="Google Shape;3017;p4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Bullying Infographics</a:t>
            </a:r>
            <a:endParaRPr/>
          </a:p>
        </p:txBody>
      </p:sp>
      <p:grpSp>
        <p:nvGrpSpPr>
          <p:cNvPr id="3018" name="Google Shape;3018;p41"/>
          <p:cNvGrpSpPr/>
          <p:nvPr/>
        </p:nvGrpSpPr>
        <p:grpSpPr>
          <a:xfrm>
            <a:off x="1008200" y="2120801"/>
            <a:ext cx="1771196" cy="1168174"/>
            <a:chOff x="2862475" y="4520401"/>
            <a:chExt cx="2027700" cy="1168174"/>
          </a:xfrm>
        </p:grpSpPr>
        <p:sp>
          <p:nvSpPr>
            <p:cNvPr id="3019" name="Google Shape;3019;p41"/>
            <p:cNvSpPr txBox="1"/>
            <p:nvPr/>
          </p:nvSpPr>
          <p:spPr>
            <a:xfrm>
              <a:off x="2862475" y="4520401"/>
              <a:ext cx="2027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20" name="Google Shape;3020;p41"/>
            <p:cNvSpPr txBox="1"/>
            <p:nvPr/>
          </p:nvSpPr>
          <p:spPr>
            <a:xfrm>
              <a:off x="2862475" y="4949675"/>
              <a:ext cx="20277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name, but also very high temperatures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21" name="Google Shape;3021;p41"/>
          <p:cNvGrpSpPr/>
          <p:nvPr/>
        </p:nvGrpSpPr>
        <p:grpSpPr>
          <a:xfrm>
            <a:off x="3686400" y="3249176"/>
            <a:ext cx="1771200" cy="1168174"/>
            <a:chOff x="6737919" y="3229251"/>
            <a:chExt cx="1771200" cy="1168174"/>
          </a:xfrm>
        </p:grpSpPr>
        <p:sp>
          <p:nvSpPr>
            <p:cNvPr id="3022" name="Google Shape;3022;p41"/>
            <p:cNvSpPr txBox="1"/>
            <p:nvPr/>
          </p:nvSpPr>
          <p:spPr>
            <a:xfrm>
              <a:off x="6737919" y="3229251"/>
              <a:ext cx="1771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23" name="Google Shape;3023;p41"/>
            <p:cNvSpPr txBox="1"/>
            <p:nvPr/>
          </p:nvSpPr>
          <p:spPr>
            <a:xfrm>
              <a:off x="6737919" y="3658525"/>
              <a:ext cx="17712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24" name="Google Shape;3024;p41"/>
          <p:cNvGrpSpPr/>
          <p:nvPr/>
        </p:nvGrpSpPr>
        <p:grpSpPr>
          <a:xfrm>
            <a:off x="4179454" y="2585349"/>
            <a:ext cx="785092" cy="539228"/>
            <a:chOff x="6438476" y="2458124"/>
            <a:chExt cx="785092" cy="539228"/>
          </a:xfrm>
        </p:grpSpPr>
        <p:sp>
          <p:nvSpPr>
            <p:cNvPr id="3025" name="Google Shape;3025;p41"/>
            <p:cNvSpPr/>
            <p:nvPr/>
          </p:nvSpPr>
          <p:spPr>
            <a:xfrm>
              <a:off x="6499315" y="2568504"/>
              <a:ext cx="553039" cy="393251"/>
            </a:xfrm>
            <a:custGeom>
              <a:avLst/>
              <a:gdLst/>
              <a:ahLst/>
              <a:cxnLst/>
              <a:rect l="l" t="t" r="r" b="b"/>
              <a:pathLst>
                <a:path w="5236" h="3723" extrusionOk="0">
                  <a:moveTo>
                    <a:pt x="349" y="0"/>
                  </a:moveTo>
                  <a:cubicBezTo>
                    <a:pt x="153" y="0"/>
                    <a:pt x="1" y="153"/>
                    <a:pt x="1" y="349"/>
                  </a:cubicBezTo>
                  <a:lnTo>
                    <a:pt x="1" y="3722"/>
                  </a:lnTo>
                  <a:lnTo>
                    <a:pt x="5235" y="3722"/>
                  </a:lnTo>
                  <a:lnTo>
                    <a:pt x="5235" y="349"/>
                  </a:lnTo>
                  <a:cubicBezTo>
                    <a:pt x="5235" y="153"/>
                    <a:pt x="5083" y="0"/>
                    <a:pt x="4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41"/>
            <p:cNvSpPr/>
            <p:nvPr/>
          </p:nvSpPr>
          <p:spPr>
            <a:xfrm>
              <a:off x="6548747" y="2616775"/>
              <a:ext cx="454071" cy="270301"/>
            </a:xfrm>
            <a:custGeom>
              <a:avLst/>
              <a:gdLst/>
              <a:ahLst/>
              <a:cxnLst/>
              <a:rect l="l" t="t" r="r" b="b"/>
              <a:pathLst>
                <a:path w="4299" h="2559" extrusionOk="0">
                  <a:moveTo>
                    <a:pt x="1" y="0"/>
                  </a:moveTo>
                  <a:lnTo>
                    <a:pt x="1" y="2558"/>
                  </a:lnTo>
                  <a:lnTo>
                    <a:pt x="4299" y="2558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41"/>
            <p:cNvSpPr/>
            <p:nvPr/>
          </p:nvSpPr>
          <p:spPr>
            <a:xfrm>
              <a:off x="6449989" y="2936297"/>
              <a:ext cx="651691" cy="49645"/>
            </a:xfrm>
            <a:custGeom>
              <a:avLst/>
              <a:gdLst/>
              <a:ahLst/>
              <a:cxnLst/>
              <a:rect l="l" t="t" r="r" b="b"/>
              <a:pathLst>
                <a:path w="6170" h="470" extrusionOk="0">
                  <a:moveTo>
                    <a:pt x="0" y="1"/>
                  </a:moveTo>
                  <a:cubicBezTo>
                    <a:pt x="0" y="262"/>
                    <a:pt x="206" y="469"/>
                    <a:pt x="468" y="469"/>
                  </a:cubicBezTo>
                  <a:lnTo>
                    <a:pt x="5702" y="469"/>
                  </a:lnTo>
                  <a:cubicBezTo>
                    <a:pt x="5952" y="469"/>
                    <a:pt x="6170" y="262"/>
                    <a:pt x="6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41"/>
            <p:cNvSpPr/>
            <p:nvPr/>
          </p:nvSpPr>
          <p:spPr>
            <a:xfrm>
              <a:off x="6892446" y="2469637"/>
              <a:ext cx="319614" cy="220761"/>
            </a:xfrm>
            <a:custGeom>
              <a:avLst/>
              <a:gdLst/>
              <a:ahLst/>
              <a:cxnLst/>
              <a:rect l="l" t="t" r="r" b="b"/>
              <a:pathLst>
                <a:path w="3026" h="2090" extrusionOk="0">
                  <a:moveTo>
                    <a:pt x="817" y="1"/>
                  </a:moveTo>
                  <a:cubicBezTo>
                    <a:pt x="621" y="1"/>
                    <a:pt x="469" y="153"/>
                    <a:pt x="469" y="349"/>
                  </a:cubicBezTo>
                  <a:lnTo>
                    <a:pt x="469" y="1633"/>
                  </a:lnTo>
                  <a:lnTo>
                    <a:pt x="0" y="2090"/>
                  </a:lnTo>
                  <a:lnTo>
                    <a:pt x="2677" y="2090"/>
                  </a:lnTo>
                  <a:cubicBezTo>
                    <a:pt x="2863" y="2090"/>
                    <a:pt x="3025" y="1938"/>
                    <a:pt x="3025" y="1742"/>
                  </a:cubicBezTo>
                  <a:lnTo>
                    <a:pt x="3025" y="349"/>
                  </a:lnTo>
                  <a:cubicBezTo>
                    <a:pt x="3025" y="153"/>
                    <a:pt x="2863" y="1"/>
                    <a:pt x="26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41"/>
            <p:cNvSpPr/>
            <p:nvPr/>
          </p:nvSpPr>
          <p:spPr>
            <a:xfrm>
              <a:off x="6609692" y="2678884"/>
              <a:ext cx="233426" cy="147139"/>
            </a:xfrm>
            <a:custGeom>
              <a:avLst/>
              <a:gdLst/>
              <a:ahLst/>
              <a:cxnLst/>
              <a:rect l="l" t="t" r="r" b="b"/>
              <a:pathLst>
                <a:path w="2210" h="1393" extrusionOk="0">
                  <a:moveTo>
                    <a:pt x="686" y="0"/>
                  </a:moveTo>
                  <a:cubicBezTo>
                    <a:pt x="544" y="0"/>
                    <a:pt x="414" y="65"/>
                    <a:pt x="327" y="174"/>
                  </a:cubicBezTo>
                  <a:lnTo>
                    <a:pt x="131" y="425"/>
                  </a:lnTo>
                  <a:cubicBezTo>
                    <a:pt x="44" y="522"/>
                    <a:pt x="0" y="653"/>
                    <a:pt x="0" y="784"/>
                  </a:cubicBezTo>
                  <a:lnTo>
                    <a:pt x="0" y="1165"/>
                  </a:lnTo>
                  <a:cubicBezTo>
                    <a:pt x="0" y="1284"/>
                    <a:pt x="109" y="1393"/>
                    <a:pt x="229" y="1393"/>
                  </a:cubicBezTo>
                  <a:lnTo>
                    <a:pt x="1284" y="1393"/>
                  </a:lnTo>
                  <a:cubicBezTo>
                    <a:pt x="1405" y="1393"/>
                    <a:pt x="1513" y="1284"/>
                    <a:pt x="1513" y="1165"/>
                  </a:cubicBezTo>
                  <a:cubicBezTo>
                    <a:pt x="1513" y="1034"/>
                    <a:pt x="1405" y="925"/>
                    <a:pt x="1284" y="925"/>
                  </a:cubicBezTo>
                  <a:lnTo>
                    <a:pt x="1393" y="925"/>
                  </a:lnTo>
                  <a:cubicBezTo>
                    <a:pt x="1524" y="925"/>
                    <a:pt x="1633" y="827"/>
                    <a:pt x="1633" y="697"/>
                  </a:cubicBezTo>
                  <a:cubicBezTo>
                    <a:pt x="1633" y="566"/>
                    <a:pt x="1524" y="468"/>
                    <a:pt x="1393" y="468"/>
                  </a:cubicBezTo>
                  <a:lnTo>
                    <a:pt x="1981" y="468"/>
                  </a:lnTo>
                  <a:cubicBezTo>
                    <a:pt x="2111" y="468"/>
                    <a:pt x="2210" y="360"/>
                    <a:pt x="2210" y="229"/>
                  </a:cubicBezTo>
                  <a:cubicBezTo>
                    <a:pt x="2210" y="98"/>
                    <a:pt x="2111" y="0"/>
                    <a:pt x="19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41"/>
            <p:cNvSpPr/>
            <p:nvPr/>
          </p:nvSpPr>
          <p:spPr>
            <a:xfrm>
              <a:off x="6732743" y="2728317"/>
              <a:ext cx="49431" cy="48377"/>
            </a:xfrm>
            <a:custGeom>
              <a:avLst/>
              <a:gdLst/>
              <a:ahLst/>
              <a:cxnLst/>
              <a:rect l="l" t="t" r="r" b="b"/>
              <a:pathLst>
                <a:path w="468" h="458" extrusionOk="0">
                  <a:moveTo>
                    <a:pt x="0" y="0"/>
                  </a:moveTo>
                  <a:lnTo>
                    <a:pt x="0" y="457"/>
                  </a:lnTo>
                  <a:lnTo>
                    <a:pt x="228" y="457"/>
                  </a:lnTo>
                  <a:cubicBezTo>
                    <a:pt x="359" y="457"/>
                    <a:pt x="468" y="359"/>
                    <a:pt x="468" y="229"/>
                  </a:cubicBezTo>
                  <a:cubicBezTo>
                    <a:pt x="468" y="98"/>
                    <a:pt x="359" y="0"/>
                    <a:pt x="2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41"/>
            <p:cNvSpPr/>
            <p:nvPr/>
          </p:nvSpPr>
          <p:spPr>
            <a:xfrm>
              <a:off x="6537340" y="2605262"/>
              <a:ext cx="476991" cy="293222"/>
            </a:xfrm>
            <a:custGeom>
              <a:avLst/>
              <a:gdLst/>
              <a:ahLst/>
              <a:cxnLst/>
              <a:rect l="l" t="t" r="r" b="b"/>
              <a:pathLst>
                <a:path w="4516" h="2776" extrusionOk="0">
                  <a:moveTo>
                    <a:pt x="109" y="1"/>
                  </a:moveTo>
                  <a:cubicBezTo>
                    <a:pt x="44" y="1"/>
                    <a:pt x="0" y="55"/>
                    <a:pt x="0" y="109"/>
                  </a:cubicBezTo>
                  <a:lnTo>
                    <a:pt x="0" y="2667"/>
                  </a:lnTo>
                  <a:cubicBezTo>
                    <a:pt x="0" y="2732"/>
                    <a:pt x="44" y="2776"/>
                    <a:pt x="109" y="2776"/>
                  </a:cubicBezTo>
                  <a:lnTo>
                    <a:pt x="4407" y="2776"/>
                  </a:lnTo>
                  <a:cubicBezTo>
                    <a:pt x="4472" y="2776"/>
                    <a:pt x="4516" y="2732"/>
                    <a:pt x="4516" y="2667"/>
                  </a:cubicBezTo>
                  <a:lnTo>
                    <a:pt x="4516" y="1274"/>
                  </a:lnTo>
                  <a:cubicBezTo>
                    <a:pt x="4516" y="1219"/>
                    <a:pt x="4472" y="1165"/>
                    <a:pt x="4407" y="1165"/>
                  </a:cubicBezTo>
                  <a:cubicBezTo>
                    <a:pt x="4353" y="1165"/>
                    <a:pt x="4298" y="1219"/>
                    <a:pt x="4298" y="1274"/>
                  </a:cubicBezTo>
                  <a:lnTo>
                    <a:pt x="4298" y="2558"/>
                  </a:lnTo>
                  <a:lnTo>
                    <a:pt x="218" y="2558"/>
                  </a:lnTo>
                  <a:lnTo>
                    <a:pt x="218" y="218"/>
                  </a:lnTo>
                  <a:lnTo>
                    <a:pt x="3362" y="218"/>
                  </a:lnTo>
                  <a:cubicBezTo>
                    <a:pt x="3417" y="218"/>
                    <a:pt x="3471" y="175"/>
                    <a:pt x="3471" y="109"/>
                  </a:cubicBezTo>
                  <a:cubicBezTo>
                    <a:pt x="3471" y="55"/>
                    <a:pt x="3417" y="1"/>
                    <a:pt x="3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41"/>
            <p:cNvSpPr/>
            <p:nvPr/>
          </p:nvSpPr>
          <p:spPr>
            <a:xfrm>
              <a:off x="6438476" y="2458124"/>
              <a:ext cx="785092" cy="539228"/>
            </a:xfrm>
            <a:custGeom>
              <a:avLst/>
              <a:gdLst/>
              <a:ahLst/>
              <a:cxnLst/>
              <a:rect l="l" t="t" r="r" b="b"/>
              <a:pathLst>
                <a:path w="7433" h="5105" extrusionOk="0">
                  <a:moveTo>
                    <a:pt x="6975" y="218"/>
                  </a:moveTo>
                  <a:cubicBezTo>
                    <a:pt x="7106" y="218"/>
                    <a:pt x="7215" y="327"/>
                    <a:pt x="7215" y="458"/>
                  </a:cubicBezTo>
                  <a:lnTo>
                    <a:pt x="7215" y="1851"/>
                  </a:lnTo>
                  <a:cubicBezTo>
                    <a:pt x="7215" y="1993"/>
                    <a:pt x="7106" y="2090"/>
                    <a:pt x="6975" y="2090"/>
                  </a:cubicBezTo>
                  <a:lnTo>
                    <a:pt x="4559" y="2090"/>
                  </a:lnTo>
                  <a:lnTo>
                    <a:pt x="4842" y="1818"/>
                  </a:lnTo>
                  <a:cubicBezTo>
                    <a:pt x="4864" y="1797"/>
                    <a:pt x="4875" y="1764"/>
                    <a:pt x="4875" y="1742"/>
                  </a:cubicBezTo>
                  <a:lnTo>
                    <a:pt x="4875" y="458"/>
                  </a:lnTo>
                  <a:cubicBezTo>
                    <a:pt x="4875" y="327"/>
                    <a:pt x="4984" y="218"/>
                    <a:pt x="5115" y="218"/>
                  </a:cubicBezTo>
                  <a:close/>
                  <a:moveTo>
                    <a:pt x="4658" y="1154"/>
                  </a:moveTo>
                  <a:lnTo>
                    <a:pt x="4658" y="1698"/>
                  </a:lnTo>
                  <a:lnTo>
                    <a:pt x="4223" y="2123"/>
                  </a:lnTo>
                  <a:cubicBezTo>
                    <a:pt x="4189" y="2155"/>
                    <a:pt x="4179" y="2210"/>
                    <a:pt x="4201" y="2242"/>
                  </a:cubicBezTo>
                  <a:cubicBezTo>
                    <a:pt x="4211" y="2286"/>
                    <a:pt x="4255" y="2308"/>
                    <a:pt x="4298" y="2308"/>
                  </a:cubicBezTo>
                  <a:lnTo>
                    <a:pt x="5702" y="2308"/>
                  </a:lnTo>
                  <a:lnTo>
                    <a:pt x="5702" y="4419"/>
                  </a:lnTo>
                  <a:lnTo>
                    <a:pt x="1502" y="4419"/>
                  </a:lnTo>
                  <a:cubicBezTo>
                    <a:pt x="1447" y="4419"/>
                    <a:pt x="1393" y="4474"/>
                    <a:pt x="1393" y="4528"/>
                  </a:cubicBezTo>
                  <a:cubicBezTo>
                    <a:pt x="1393" y="4593"/>
                    <a:pt x="1447" y="4636"/>
                    <a:pt x="1502" y="4636"/>
                  </a:cubicBezTo>
                  <a:lnTo>
                    <a:pt x="6148" y="4636"/>
                  </a:lnTo>
                  <a:cubicBezTo>
                    <a:pt x="6105" y="4778"/>
                    <a:pt x="5964" y="4887"/>
                    <a:pt x="5811" y="4887"/>
                  </a:cubicBezTo>
                  <a:lnTo>
                    <a:pt x="577" y="4887"/>
                  </a:lnTo>
                  <a:cubicBezTo>
                    <a:pt x="414" y="4887"/>
                    <a:pt x="283" y="4778"/>
                    <a:pt x="240" y="4636"/>
                  </a:cubicBezTo>
                  <a:lnTo>
                    <a:pt x="1045" y="4636"/>
                  </a:lnTo>
                  <a:cubicBezTo>
                    <a:pt x="1099" y="4636"/>
                    <a:pt x="1154" y="4593"/>
                    <a:pt x="1154" y="4528"/>
                  </a:cubicBezTo>
                  <a:cubicBezTo>
                    <a:pt x="1154" y="4474"/>
                    <a:pt x="1099" y="4419"/>
                    <a:pt x="1045" y="4419"/>
                  </a:cubicBezTo>
                  <a:lnTo>
                    <a:pt x="685" y="4419"/>
                  </a:lnTo>
                  <a:lnTo>
                    <a:pt x="685" y="1394"/>
                  </a:lnTo>
                  <a:cubicBezTo>
                    <a:pt x="685" y="1253"/>
                    <a:pt x="794" y="1154"/>
                    <a:pt x="925" y="1154"/>
                  </a:cubicBezTo>
                  <a:close/>
                  <a:moveTo>
                    <a:pt x="5115" y="1"/>
                  </a:moveTo>
                  <a:cubicBezTo>
                    <a:pt x="4864" y="1"/>
                    <a:pt x="4658" y="208"/>
                    <a:pt x="4658" y="458"/>
                  </a:cubicBezTo>
                  <a:lnTo>
                    <a:pt x="4658" y="937"/>
                  </a:lnTo>
                  <a:lnTo>
                    <a:pt x="925" y="937"/>
                  </a:lnTo>
                  <a:cubicBezTo>
                    <a:pt x="675" y="937"/>
                    <a:pt x="468" y="1132"/>
                    <a:pt x="468" y="1394"/>
                  </a:cubicBezTo>
                  <a:lnTo>
                    <a:pt x="468" y="4419"/>
                  </a:lnTo>
                  <a:lnTo>
                    <a:pt x="109" y="4419"/>
                  </a:lnTo>
                  <a:cubicBezTo>
                    <a:pt x="54" y="4419"/>
                    <a:pt x="0" y="4474"/>
                    <a:pt x="0" y="4528"/>
                  </a:cubicBezTo>
                  <a:cubicBezTo>
                    <a:pt x="0" y="4844"/>
                    <a:pt x="261" y="5105"/>
                    <a:pt x="577" y="5105"/>
                  </a:cubicBezTo>
                  <a:lnTo>
                    <a:pt x="5811" y="5105"/>
                  </a:lnTo>
                  <a:cubicBezTo>
                    <a:pt x="6126" y="5105"/>
                    <a:pt x="6388" y="4844"/>
                    <a:pt x="6388" y="4528"/>
                  </a:cubicBezTo>
                  <a:cubicBezTo>
                    <a:pt x="6388" y="4474"/>
                    <a:pt x="6334" y="4419"/>
                    <a:pt x="6279" y="4419"/>
                  </a:cubicBezTo>
                  <a:lnTo>
                    <a:pt x="5920" y="4419"/>
                  </a:lnTo>
                  <a:lnTo>
                    <a:pt x="5920" y="2308"/>
                  </a:lnTo>
                  <a:lnTo>
                    <a:pt x="6975" y="2308"/>
                  </a:lnTo>
                  <a:cubicBezTo>
                    <a:pt x="7226" y="2308"/>
                    <a:pt x="7432" y="2112"/>
                    <a:pt x="7432" y="1851"/>
                  </a:cubicBezTo>
                  <a:lnTo>
                    <a:pt x="7432" y="458"/>
                  </a:lnTo>
                  <a:cubicBezTo>
                    <a:pt x="7432" y="208"/>
                    <a:pt x="7226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41"/>
            <p:cNvSpPr/>
            <p:nvPr/>
          </p:nvSpPr>
          <p:spPr>
            <a:xfrm>
              <a:off x="7083202" y="2532908"/>
              <a:ext cx="82914" cy="96227"/>
            </a:xfrm>
            <a:custGeom>
              <a:avLst/>
              <a:gdLst/>
              <a:ahLst/>
              <a:cxnLst/>
              <a:rect l="l" t="t" r="r" b="b"/>
              <a:pathLst>
                <a:path w="785" h="911" extrusionOk="0">
                  <a:moveTo>
                    <a:pt x="392" y="392"/>
                  </a:moveTo>
                  <a:lnTo>
                    <a:pt x="447" y="523"/>
                  </a:lnTo>
                  <a:lnTo>
                    <a:pt x="349" y="523"/>
                  </a:lnTo>
                  <a:lnTo>
                    <a:pt x="392" y="392"/>
                  </a:lnTo>
                  <a:close/>
                  <a:moveTo>
                    <a:pt x="392" y="0"/>
                  </a:moveTo>
                  <a:cubicBezTo>
                    <a:pt x="349" y="0"/>
                    <a:pt x="305" y="33"/>
                    <a:pt x="284" y="76"/>
                  </a:cubicBezTo>
                  <a:lnTo>
                    <a:pt x="22" y="762"/>
                  </a:lnTo>
                  <a:cubicBezTo>
                    <a:pt x="1" y="816"/>
                    <a:pt x="34" y="882"/>
                    <a:pt x="88" y="903"/>
                  </a:cubicBezTo>
                  <a:lnTo>
                    <a:pt x="121" y="903"/>
                  </a:lnTo>
                  <a:cubicBezTo>
                    <a:pt x="164" y="903"/>
                    <a:pt x="208" y="882"/>
                    <a:pt x="230" y="838"/>
                  </a:cubicBezTo>
                  <a:lnTo>
                    <a:pt x="262" y="740"/>
                  </a:lnTo>
                  <a:lnTo>
                    <a:pt x="523" y="740"/>
                  </a:lnTo>
                  <a:lnTo>
                    <a:pt x="567" y="838"/>
                  </a:lnTo>
                  <a:cubicBezTo>
                    <a:pt x="584" y="881"/>
                    <a:pt x="628" y="910"/>
                    <a:pt x="672" y="910"/>
                  </a:cubicBezTo>
                  <a:cubicBezTo>
                    <a:pt x="684" y="910"/>
                    <a:pt x="697" y="908"/>
                    <a:pt x="708" y="903"/>
                  </a:cubicBezTo>
                  <a:cubicBezTo>
                    <a:pt x="762" y="882"/>
                    <a:pt x="784" y="816"/>
                    <a:pt x="774" y="762"/>
                  </a:cubicBezTo>
                  <a:lnTo>
                    <a:pt x="513" y="88"/>
                  </a:lnTo>
                  <a:lnTo>
                    <a:pt x="513" y="76"/>
                  </a:lnTo>
                  <a:cubicBezTo>
                    <a:pt x="491" y="33"/>
                    <a:pt x="447" y="0"/>
                    <a:pt x="3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41"/>
            <p:cNvSpPr/>
            <p:nvPr/>
          </p:nvSpPr>
          <p:spPr>
            <a:xfrm>
              <a:off x="6993528" y="2531746"/>
              <a:ext cx="73725" cy="95487"/>
            </a:xfrm>
            <a:custGeom>
              <a:avLst/>
              <a:gdLst/>
              <a:ahLst/>
              <a:cxnLst/>
              <a:rect l="l" t="t" r="r" b="b"/>
              <a:pathLst>
                <a:path w="698" h="904" extrusionOk="0">
                  <a:moveTo>
                    <a:pt x="110" y="0"/>
                  </a:moveTo>
                  <a:cubicBezTo>
                    <a:pt x="56" y="0"/>
                    <a:pt x="1" y="55"/>
                    <a:pt x="1" y="109"/>
                  </a:cubicBezTo>
                  <a:lnTo>
                    <a:pt x="1" y="795"/>
                  </a:lnTo>
                  <a:cubicBezTo>
                    <a:pt x="1" y="860"/>
                    <a:pt x="56" y="904"/>
                    <a:pt x="110" y="904"/>
                  </a:cubicBezTo>
                  <a:cubicBezTo>
                    <a:pt x="175" y="904"/>
                    <a:pt x="219" y="860"/>
                    <a:pt x="219" y="795"/>
                  </a:cubicBezTo>
                  <a:lnTo>
                    <a:pt x="219" y="556"/>
                  </a:lnTo>
                  <a:lnTo>
                    <a:pt x="480" y="556"/>
                  </a:lnTo>
                  <a:lnTo>
                    <a:pt x="480" y="795"/>
                  </a:lnTo>
                  <a:cubicBezTo>
                    <a:pt x="480" y="860"/>
                    <a:pt x="535" y="904"/>
                    <a:pt x="589" y="904"/>
                  </a:cubicBezTo>
                  <a:cubicBezTo>
                    <a:pt x="654" y="904"/>
                    <a:pt x="697" y="860"/>
                    <a:pt x="697" y="795"/>
                  </a:cubicBezTo>
                  <a:lnTo>
                    <a:pt x="697" y="109"/>
                  </a:lnTo>
                  <a:cubicBezTo>
                    <a:pt x="697" y="55"/>
                    <a:pt x="654" y="0"/>
                    <a:pt x="589" y="0"/>
                  </a:cubicBezTo>
                  <a:cubicBezTo>
                    <a:pt x="535" y="0"/>
                    <a:pt x="480" y="55"/>
                    <a:pt x="480" y="109"/>
                  </a:cubicBezTo>
                  <a:lnTo>
                    <a:pt x="480" y="338"/>
                  </a:lnTo>
                  <a:lnTo>
                    <a:pt x="219" y="338"/>
                  </a:lnTo>
                  <a:lnTo>
                    <a:pt x="219" y="109"/>
                  </a:lnTo>
                  <a:cubicBezTo>
                    <a:pt x="219" y="55"/>
                    <a:pt x="175" y="0"/>
                    <a:pt x="1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41"/>
            <p:cNvSpPr/>
            <p:nvPr/>
          </p:nvSpPr>
          <p:spPr>
            <a:xfrm>
              <a:off x="6598179" y="2667371"/>
              <a:ext cx="256451" cy="170166"/>
            </a:xfrm>
            <a:custGeom>
              <a:avLst/>
              <a:gdLst/>
              <a:ahLst/>
              <a:cxnLst/>
              <a:rect l="l" t="t" r="r" b="b"/>
              <a:pathLst>
                <a:path w="2428" h="1611" extrusionOk="0">
                  <a:moveTo>
                    <a:pt x="2090" y="218"/>
                  </a:moveTo>
                  <a:cubicBezTo>
                    <a:pt x="2155" y="218"/>
                    <a:pt x="2210" y="273"/>
                    <a:pt x="2210" y="338"/>
                  </a:cubicBezTo>
                  <a:cubicBezTo>
                    <a:pt x="2210" y="403"/>
                    <a:pt x="2155" y="469"/>
                    <a:pt x="2090" y="469"/>
                  </a:cubicBezTo>
                  <a:lnTo>
                    <a:pt x="1383" y="469"/>
                  </a:lnTo>
                  <a:lnTo>
                    <a:pt x="1383" y="338"/>
                  </a:lnTo>
                  <a:cubicBezTo>
                    <a:pt x="1383" y="295"/>
                    <a:pt x="1372" y="251"/>
                    <a:pt x="1361" y="218"/>
                  </a:cubicBezTo>
                  <a:close/>
                  <a:moveTo>
                    <a:pt x="1502" y="686"/>
                  </a:moveTo>
                  <a:cubicBezTo>
                    <a:pt x="1579" y="686"/>
                    <a:pt x="1633" y="740"/>
                    <a:pt x="1633" y="806"/>
                  </a:cubicBezTo>
                  <a:cubicBezTo>
                    <a:pt x="1633" y="871"/>
                    <a:pt x="1579" y="926"/>
                    <a:pt x="1502" y="926"/>
                  </a:cubicBezTo>
                  <a:lnTo>
                    <a:pt x="1361" y="926"/>
                  </a:lnTo>
                  <a:cubicBezTo>
                    <a:pt x="1372" y="893"/>
                    <a:pt x="1383" y="849"/>
                    <a:pt x="1383" y="806"/>
                  </a:cubicBezTo>
                  <a:lnTo>
                    <a:pt x="1383" y="686"/>
                  </a:lnTo>
                  <a:close/>
                  <a:moveTo>
                    <a:pt x="1393" y="1143"/>
                  </a:moveTo>
                  <a:cubicBezTo>
                    <a:pt x="1459" y="1143"/>
                    <a:pt x="1514" y="1197"/>
                    <a:pt x="1514" y="1274"/>
                  </a:cubicBezTo>
                  <a:cubicBezTo>
                    <a:pt x="1514" y="1339"/>
                    <a:pt x="1459" y="1393"/>
                    <a:pt x="1393" y="1393"/>
                  </a:cubicBezTo>
                  <a:lnTo>
                    <a:pt x="1154" y="1393"/>
                  </a:lnTo>
                  <a:cubicBezTo>
                    <a:pt x="1089" y="1393"/>
                    <a:pt x="1035" y="1339"/>
                    <a:pt x="1035" y="1274"/>
                  </a:cubicBezTo>
                  <a:cubicBezTo>
                    <a:pt x="1035" y="1197"/>
                    <a:pt x="1089" y="1143"/>
                    <a:pt x="1154" y="1143"/>
                  </a:cubicBezTo>
                  <a:close/>
                  <a:moveTo>
                    <a:pt x="795" y="0"/>
                  </a:moveTo>
                  <a:cubicBezTo>
                    <a:pt x="621" y="0"/>
                    <a:pt x="458" y="77"/>
                    <a:pt x="349" y="218"/>
                  </a:cubicBezTo>
                  <a:lnTo>
                    <a:pt x="153" y="457"/>
                  </a:lnTo>
                  <a:cubicBezTo>
                    <a:pt x="55" y="588"/>
                    <a:pt x="0" y="740"/>
                    <a:pt x="0" y="893"/>
                  </a:cubicBezTo>
                  <a:lnTo>
                    <a:pt x="0" y="1274"/>
                  </a:lnTo>
                  <a:cubicBezTo>
                    <a:pt x="0" y="1458"/>
                    <a:pt x="153" y="1611"/>
                    <a:pt x="338" y="1611"/>
                  </a:cubicBezTo>
                  <a:lnTo>
                    <a:pt x="578" y="1611"/>
                  </a:lnTo>
                  <a:cubicBezTo>
                    <a:pt x="632" y="1611"/>
                    <a:pt x="686" y="1567"/>
                    <a:pt x="686" y="1502"/>
                  </a:cubicBezTo>
                  <a:cubicBezTo>
                    <a:pt x="686" y="1448"/>
                    <a:pt x="632" y="1393"/>
                    <a:pt x="578" y="1393"/>
                  </a:cubicBezTo>
                  <a:lnTo>
                    <a:pt x="338" y="1393"/>
                  </a:lnTo>
                  <a:cubicBezTo>
                    <a:pt x="273" y="1393"/>
                    <a:pt x="218" y="1339"/>
                    <a:pt x="218" y="1274"/>
                  </a:cubicBezTo>
                  <a:lnTo>
                    <a:pt x="218" y="893"/>
                  </a:lnTo>
                  <a:cubicBezTo>
                    <a:pt x="218" y="784"/>
                    <a:pt x="251" y="686"/>
                    <a:pt x="327" y="599"/>
                  </a:cubicBezTo>
                  <a:lnTo>
                    <a:pt x="523" y="348"/>
                  </a:lnTo>
                  <a:cubicBezTo>
                    <a:pt x="588" y="261"/>
                    <a:pt x="686" y="218"/>
                    <a:pt x="795" y="218"/>
                  </a:cubicBezTo>
                  <a:lnTo>
                    <a:pt x="1045" y="218"/>
                  </a:lnTo>
                  <a:cubicBezTo>
                    <a:pt x="1110" y="218"/>
                    <a:pt x="1165" y="273"/>
                    <a:pt x="1165" y="338"/>
                  </a:cubicBezTo>
                  <a:lnTo>
                    <a:pt x="1165" y="806"/>
                  </a:lnTo>
                  <a:cubicBezTo>
                    <a:pt x="1165" y="871"/>
                    <a:pt x="1110" y="926"/>
                    <a:pt x="1045" y="926"/>
                  </a:cubicBezTo>
                  <a:cubicBezTo>
                    <a:pt x="969" y="926"/>
                    <a:pt x="915" y="871"/>
                    <a:pt x="915" y="806"/>
                  </a:cubicBezTo>
                  <a:lnTo>
                    <a:pt x="915" y="577"/>
                  </a:lnTo>
                  <a:cubicBezTo>
                    <a:pt x="915" y="512"/>
                    <a:pt x="871" y="469"/>
                    <a:pt x="806" y="469"/>
                  </a:cubicBezTo>
                  <a:cubicBezTo>
                    <a:pt x="752" y="469"/>
                    <a:pt x="697" y="512"/>
                    <a:pt x="697" y="577"/>
                  </a:cubicBezTo>
                  <a:lnTo>
                    <a:pt x="697" y="806"/>
                  </a:lnTo>
                  <a:cubicBezTo>
                    <a:pt x="697" y="926"/>
                    <a:pt x="762" y="1034"/>
                    <a:pt x="861" y="1100"/>
                  </a:cubicBezTo>
                  <a:cubicBezTo>
                    <a:pt x="839" y="1143"/>
                    <a:pt x="817" y="1209"/>
                    <a:pt x="817" y="1274"/>
                  </a:cubicBezTo>
                  <a:cubicBezTo>
                    <a:pt x="817" y="1458"/>
                    <a:pt x="969" y="1611"/>
                    <a:pt x="1154" y="1611"/>
                  </a:cubicBezTo>
                  <a:lnTo>
                    <a:pt x="1393" y="1611"/>
                  </a:lnTo>
                  <a:cubicBezTo>
                    <a:pt x="1579" y="1611"/>
                    <a:pt x="1731" y="1458"/>
                    <a:pt x="1731" y="1274"/>
                  </a:cubicBezTo>
                  <a:cubicBezTo>
                    <a:pt x="1731" y="1209"/>
                    <a:pt x="1709" y="1143"/>
                    <a:pt x="1688" y="1100"/>
                  </a:cubicBezTo>
                  <a:cubicBezTo>
                    <a:pt x="1785" y="1034"/>
                    <a:pt x="1850" y="926"/>
                    <a:pt x="1850" y="806"/>
                  </a:cubicBezTo>
                  <a:cubicBezTo>
                    <a:pt x="1850" y="762"/>
                    <a:pt x="1840" y="718"/>
                    <a:pt x="1829" y="686"/>
                  </a:cubicBezTo>
                  <a:lnTo>
                    <a:pt x="2090" y="686"/>
                  </a:lnTo>
                  <a:cubicBezTo>
                    <a:pt x="2275" y="686"/>
                    <a:pt x="2428" y="523"/>
                    <a:pt x="2428" y="338"/>
                  </a:cubicBezTo>
                  <a:cubicBezTo>
                    <a:pt x="2428" y="153"/>
                    <a:pt x="2275" y="0"/>
                    <a:pt x="2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6" name="Google Shape;3036;p41"/>
          <p:cNvGrpSpPr/>
          <p:nvPr/>
        </p:nvGrpSpPr>
        <p:grpSpPr>
          <a:xfrm>
            <a:off x="1591556" y="1400990"/>
            <a:ext cx="604492" cy="651187"/>
            <a:chOff x="3923975" y="2005740"/>
            <a:chExt cx="604492" cy="651187"/>
          </a:xfrm>
        </p:grpSpPr>
        <p:sp>
          <p:nvSpPr>
            <p:cNvPr id="3037" name="Google Shape;3037;p41"/>
            <p:cNvSpPr/>
            <p:nvPr/>
          </p:nvSpPr>
          <p:spPr>
            <a:xfrm>
              <a:off x="3998354" y="2373779"/>
              <a:ext cx="455734" cy="226991"/>
            </a:xfrm>
            <a:custGeom>
              <a:avLst/>
              <a:gdLst/>
              <a:ahLst/>
              <a:cxnLst/>
              <a:rect l="l" t="t" r="r" b="b"/>
              <a:pathLst>
                <a:path w="5202" h="2591" extrusionOk="0">
                  <a:moveTo>
                    <a:pt x="0" y="0"/>
                  </a:moveTo>
                  <a:lnTo>
                    <a:pt x="0" y="2590"/>
                  </a:lnTo>
                  <a:lnTo>
                    <a:pt x="5202" y="2590"/>
                  </a:lnTo>
                  <a:lnTo>
                    <a:pt x="52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41"/>
            <p:cNvSpPr/>
            <p:nvPr/>
          </p:nvSpPr>
          <p:spPr>
            <a:xfrm>
              <a:off x="3933524" y="2015289"/>
              <a:ext cx="585393" cy="397563"/>
            </a:xfrm>
            <a:custGeom>
              <a:avLst/>
              <a:gdLst/>
              <a:ahLst/>
              <a:cxnLst/>
              <a:rect l="l" t="t" r="r" b="b"/>
              <a:pathLst>
                <a:path w="6682" h="4538" extrusionOk="0">
                  <a:moveTo>
                    <a:pt x="914" y="1"/>
                  </a:moveTo>
                  <a:cubicBezTo>
                    <a:pt x="403" y="1"/>
                    <a:pt x="0" y="414"/>
                    <a:pt x="0" y="925"/>
                  </a:cubicBezTo>
                  <a:lnTo>
                    <a:pt x="0" y="3624"/>
                  </a:lnTo>
                  <a:cubicBezTo>
                    <a:pt x="0" y="4136"/>
                    <a:pt x="403" y="4538"/>
                    <a:pt x="914" y="4538"/>
                  </a:cubicBezTo>
                  <a:lnTo>
                    <a:pt x="5757" y="4538"/>
                  </a:lnTo>
                  <a:cubicBezTo>
                    <a:pt x="6268" y="4538"/>
                    <a:pt x="6682" y="4136"/>
                    <a:pt x="6682" y="3624"/>
                  </a:cubicBezTo>
                  <a:lnTo>
                    <a:pt x="6682" y="925"/>
                  </a:lnTo>
                  <a:cubicBezTo>
                    <a:pt x="6682" y="414"/>
                    <a:pt x="6268" y="1"/>
                    <a:pt x="57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41"/>
            <p:cNvSpPr/>
            <p:nvPr/>
          </p:nvSpPr>
          <p:spPr>
            <a:xfrm>
              <a:off x="3998354" y="2062247"/>
              <a:ext cx="454858" cy="221997"/>
            </a:xfrm>
            <a:custGeom>
              <a:avLst/>
              <a:gdLst/>
              <a:ahLst/>
              <a:cxnLst/>
              <a:rect l="l" t="t" r="r" b="b"/>
              <a:pathLst>
                <a:path w="5192" h="2534" extrusionOk="0">
                  <a:moveTo>
                    <a:pt x="2596" y="0"/>
                  </a:moveTo>
                  <a:cubicBezTo>
                    <a:pt x="2405" y="0"/>
                    <a:pt x="2215" y="68"/>
                    <a:pt x="2068" y="205"/>
                  </a:cubicBezTo>
                  <a:cubicBezTo>
                    <a:pt x="1993" y="182"/>
                    <a:pt x="1917" y="171"/>
                    <a:pt x="1842" y="171"/>
                  </a:cubicBezTo>
                  <a:cubicBezTo>
                    <a:pt x="1527" y="171"/>
                    <a:pt x="1233" y="365"/>
                    <a:pt x="1110" y="672"/>
                  </a:cubicBezTo>
                  <a:cubicBezTo>
                    <a:pt x="708" y="727"/>
                    <a:pt x="414" y="1097"/>
                    <a:pt x="447" y="1499"/>
                  </a:cubicBezTo>
                  <a:cubicBezTo>
                    <a:pt x="109" y="1728"/>
                    <a:pt x="0" y="2185"/>
                    <a:pt x="208" y="2533"/>
                  </a:cubicBezTo>
                  <a:lnTo>
                    <a:pt x="4984" y="2533"/>
                  </a:lnTo>
                  <a:cubicBezTo>
                    <a:pt x="5191" y="2185"/>
                    <a:pt x="5093" y="1728"/>
                    <a:pt x="4756" y="1499"/>
                  </a:cubicBezTo>
                  <a:cubicBezTo>
                    <a:pt x="4778" y="1097"/>
                    <a:pt x="4495" y="727"/>
                    <a:pt x="4092" y="672"/>
                  </a:cubicBezTo>
                  <a:lnTo>
                    <a:pt x="4082" y="672"/>
                  </a:lnTo>
                  <a:cubicBezTo>
                    <a:pt x="3967" y="365"/>
                    <a:pt x="3668" y="171"/>
                    <a:pt x="3357" y="171"/>
                  </a:cubicBezTo>
                  <a:cubicBezTo>
                    <a:pt x="3283" y="171"/>
                    <a:pt x="3208" y="182"/>
                    <a:pt x="3134" y="205"/>
                  </a:cubicBezTo>
                  <a:lnTo>
                    <a:pt x="3124" y="205"/>
                  </a:lnTo>
                  <a:cubicBezTo>
                    <a:pt x="2977" y="68"/>
                    <a:pt x="2786" y="0"/>
                    <a:pt x="25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41"/>
            <p:cNvSpPr/>
            <p:nvPr/>
          </p:nvSpPr>
          <p:spPr>
            <a:xfrm>
              <a:off x="4368233" y="2270840"/>
              <a:ext cx="91637" cy="91550"/>
            </a:xfrm>
            <a:custGeom>
              <a:avLst/>
              <a:gdLst/>
              <a:ahLst/>
              <a:cxnLst/>
              <a:rect l="l" t="t" r="r" b="b"/>
              <a:pathLst>
                <a:path w="1046" h="1045" extrusionOk="0">
                  <a:moveTo>
                    <a:pt x="523" y="0"/>
                  </a:moveTo>
                  <a:cubicBezTo>
                    <a:pt x="230" y="0"/>
                    <a:pt x="1" y="228"/>
                    <a:pt x="1" y="522"/>
                  </a:cubicBezTo>
                  <a:cubicBezTo>
                    <a:pt x="1" y="805"/>
                    <a:pt x="230" y="1045"/>
                    <a:pt x="523" y="1045"/>
                  </a:cubicBezTo>
                  <a:cubicBezTo>
                    <a:pt x="806" y="1045"/>
                    <a:pt x="1045" y="805"/>
                    <a:pt x="1045" y="522"/>
                  </a:cubicBezTo>
                  <a:cubicBezTo>
                    <a:pt x="1045" y="228"/>
                    <a:pt x="806" y="0"/>
                    <a:pt x="523" y="0"/>
                  </a:cubicBezTo>
                  <a:close/>
                </a:path>
              </a:pathLst>
            </a:custGeom>
            <a:solidFill>
              <a:srgbClr val="C78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41"/>
            <p:cNvSpPr/>
            <p:nvPr/>
          </p:nvSpPr>
          <p:spPr>
            <a:xfrm>
              <a:off x="3998354" y="2077052"/>
              <a:ext cx="166980" cy="207192"/>
            </a:xfrm>
            <a:custGeom>
              <a:avLst/>
              <a:gdLst/>
              <a:ahLst/>
              <a:cxnLst/>
              <a:rect l="l" t="t" r="r" b="b"/>
              <a:pathLst>
                <a:path w="1906" h="2365" extrusionOk="0">
                  <a:moveTo>
                    <a:pt x="1854" y="1"/>
                  </a:moveTo>
                  <a:cubicBezTo>
                    <a:pt x="1535" y="1"/>
                    <a:pt x="1234" y="193"/>
                    <a:pt x="1110" y="503"/>
                  </a:cubicBezTo>
                  <a:cubicBezTo>
                    <a:pt x="708" y="558"/>
                    <a:pt x="414" y="928"/>
                    <a:pt x="447" y="1330"/>
                  </a:cubicBezTo>
                  <a:cubicBezTo>
                    <a:pt x="109" y="1559"/>
                    <a:pt x="0" y="2016"/>
                    <a:pt x="208" y="2364"/>
                  </a:cubicBezTo>
                  <a:lnTo>
                    <a:pt x="1001" y="2364"/>
                  </a:lnTo>
                  <a:cubicBezTo>
                    <a:pt x="1067" y="1482"/>
                    <a:pt x="1350" y="558"/>
                    <a:pt x="1905" y="3"/>
                  </a:cubicBezTo>
                  <a:cubicBezTo>
                    <a:pt x="1888" y="1"/>
                    <a:pt x="1871" y="1"/>
                    <a:pt x="1854" y="1"/>
                  </a:cubicBezTo>
                  <a:close/>
                </a:path>
              </a:pathLst>
            </a:custGeom>
            <a:solidFill>
              <a:srgbClr val="3B3155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41"/>
            <p:cNvSpPr/>
            <p:nvPr/>
          </p:nvSpPr>
          <p:spPr>
            <a:xfrm>
              <a:off x="4091743" y="2471024"/>
              <a:ext cx="268079" cy="83928"/>
            </a:xfrm>
            <a:custGeom>
              <a:avLst/>
              <a:gdLst/>
              <a:ahLst/>
              <a:cxnLst/>
              <a:rect l="l" t="t" r="r" b="b"/>
              <a:pathLst>
                <a:path w="3060" h="958" extrusionOk="0">
                  <a:moveTo>
                    <a:pt x="513" y="0"/>
                  </a:moveTo>
                  <a:cubicBezTo>
                    <a:pt x="513" y="0"/>
                    <a:pt x="1" y="327"/>
                    <a:pt x="1" y="958"/>
                  </a:cubicBezTo>
                  <a:lnTo>
                    <a:pt x="3059" y="958"/>
                  </a:lnTo>
                  <a:cubicBezTo>
                    <a:pt x="3059" y="327"/>
                    <a:pt x="2558" y="0"/>
                    <a:pt x="2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41"/>
            <p:cNvSpPr/>
            <p:nvPr/>
          </p:nvSpPr>
          <p:spPr>
            <a:xfrm>
              <a:off x="4042158" y="2204959"/>
              <a:ext cx="368127" cy="289017"/>
            </a:xfrm>
            <a:custGeom>
              <a:avLst/>
              <a:gdLst/>
              <a:ahLst/>
              <a:cxnLst/>
              <a:rect l="l" t="t" r="r" b="b"/>
              <a:pathLst>
                <a:path w="4202" h="3299" extrusionOk="0">
                  <a:moveTo>
                    <a:pt x="871" y="1"/>
                  </a:moveTo>
                  <a:cubicBezTo>
                    <a:pt x="513" y="1"/>
                    <a:pt x="208" y="230"/>
                    <a:pt x="99" y="567"/>
                  </a:cubicBezTo>
                  <a:cubicBezTo>
                    <a:pt x="34" y="762"/>
                    <a:pt x="1" y="980"/>
                    <a:pt x="1" y="1209"/>
                  </a:cubicBezTo>
                  <a:cubicBezTo>
                    <a:pt x="1" y="2363"/>
                    <a:pt x="937" y="3298"/>
                    <a:pt x="2102" y="3298"/>
                  </a:cubicBezTo>
                  <a:cubicBezTo>
                    <a:pt x="3255" y="3298"/>
                    <a:pt x="4201" y="2363"/>
                    <a:pt x="4201" y="1198"/>
                  </a:cubicBezTo>
                  <a:cubicBezTo>
                    <a:pt x="4201" y="970"/>
                    <a:pt x="4158" y="752"/>
                    <a:pt x="4093" y="556"/>
                  </a:cubicBezTo>
                  <a:cubicBezTo>
                    <a:pt x="3984" y="218"/>
                    <a:pt x="3679" y="1"/>
                    <a:pt x="3331" y="1"/>
                  </a:cubicBezTo>
                  <a:close/>
                </a:path>
              </a:pathLst>
            </a:custGeom>
            <a:solidFill>
              <a:srgbClr val="DA9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41"/>
            <p:cNvSpPr/>
            <p:nvPr/>
          </p:nvSpPr>
          <p:spPr>
            <a:xfrm>
              <a:off x="3970757" y="2554864"/>
              <a:ext cx="511015" cy="92514"/>
            </a:xfrm>
            <a:custGeom>
              <a:avLst/>
              <a:gdLst/>
              <a:ahLst/>
              <a:cxnLst/>
              <a:rect l="l" t="t" r="r" b="b"/>
              <a:pathLst>
                <a:path w="5833" h="1056" extrusionOk="0">
                  <a:moveTo>
                    <a:pt x="457" y="1"/>
                  </a:moveTo>
                  <a:cubicBezTo>
                    <a:pt x="207" y="1"/>
                    <a:pt x="0" y="207"/>
                    <a:pt x="0" y="458"/>
                  </a:cubicBezTo>
                  <a:lnTo>
                    <a:pt x="0" y="1056"/>
                  </a:lnTo>
                  <a:lnTo>
                    <a:pt x="5833" y="1056"/>
                  </a:lnTo>
                  <a:lnTo>
                    <a:pt x="5833" y="458"/>
                  </a:lnTo>
                  <a:cubicBezTo>
                    <a:pt x="5833" y="207"/>
                    <a:pt x="5626" y="1"/>
                    <a:pt x="5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41"/>
            <p:cNvSpPr/>
            <p:nvPr/>
          </p:nvSpPr>
          <p:spPr>
            <a:xfrm>
              <a:off x="4065111" y="2524377"/>
              <a:ext cx="86819" cy="65881"/>
            </a:xfrm>
            <a:custGeom>
              <a:avLst/>
              <a:gdLst/>
              <a:ahLst/>
              <a:cxnLst/>
              <a:rect l="l" t="t" r="r" b="b"/>
              <a:pathLst>
                <a:path w="991" h="752" extrusionOk="0">
                  <a:moveTo>
                    <a:pt x="501" y="1"/>
                  </a:moveTo>
                  <a:cubicBezTo>
                    <a:pt x="229" y="1"/>
                    <a:pt x="0" y="218"/>
                    <a:pt x="0" y="490"/>
                  </a:cubicBezTo>
                  <a:cubicBezTo>
                    <a:pt x="0" y="632"/>
                    <a:pt x="120" y="751"/>
                    <a:pt x="261" y="751"/>
                  </a:cubicBezTo>
                  <a:lnTo>
                    <a:pt x="730" y="751"/>
                  </a:lnTo>
                  <a:cubicBezTo>
                    <a:pt x="871" y="751"/>
                    <a:pt x="991" y="632"/>
                    <a:pt x="991" y="490"/>
                  </a:cubicBezTo>
                  <a:cubicBezTo>
                    <a:pt x="991" y="218"/>
                    <a:pt x="762" y="1"/>
                    <a:pt x="501" y="1"/>
                  </a:cubicBezTo>
                  <a:close/>
                </a:path>
              </a:pathLst>
            </a:custGeom>
            <a:solidFill>
              <a:srgbClr val="DA9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41"/>
            <p:cNvSpPr/>
            <p:nvPr/>
          </p:nvSpPr>
          <p:spPr>
            <a:xfrm>
              <a:off x="4300600" y="2524377"/>
              <a:ext cx="85855" cy="65881"/>
            </a:xfrm>
            <a:custGeom>
              <a:avLst/>
              <a:gdLst/>
              <a:ahLst/>
              <a:cxnLst/>
              <a:rect l="l" t="t" r="r" b="b"/>
              <a:pathLst>
                <a:path w="980" h="752" extrusionOk="0">
                  <a:moveTo>
                    <a:pt x="490" y="1"/>
                  </a:moveTo>
                  <a:cubicBezTo>
                    <a:pt x="218" y="1"/>
                    <a:pt x="0" y="218"/>
                    <a:pt x="0" y="490"/>
                  </a:cubicBezTo>
                  <a:cubicBezTo>
                    <a:pt x="0" y="632"/>
                    <a:pt x="109" y="751"/>
                    <a:pt x="250" y="751"/>
                  </a:cubicBezTo>
                  <a:lnTo>
                    <a:pt x="719" y="751"/>
                  </a:lnTo>
                  <a:cubicBezTo>
                    <a:pt x="860" y="751"/>
                    <a:pt x="980" y="632"/>
                    <a:pt x="980" y="490"/>
                  </a:cubicBezTo>
                  <a:cubicBezTo>
                    <a:pt x="980" y="218"/>
                    <a:pt x="762" y="1"/>
                    <a:pt x="490" y="1"/>
                  </a:cubicBezTo>
                  <a:close/>
                </a:path>
              </a:pathLst>
            </a:custGeom>
            <a:solidFill>
              <a:srgbClr val="DA9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41"/>
            <p:cNvSpPr/>
            <p:nvPr/>
          </p:nvSpPr>
          <p:spPr>
            <a:xfrm>
              <a:off x="3992659" y="2207850"/>
              <a:ext cx="144990" cy="263261"/>
            </a:xfrm>
            <a:custGeom>
              <a:avLst/>
              <a:gdLst/>
              <a:ahLst/>
              <a:cxnLst/>
              <a:rect l="l" t="t" r="r" b="b"/>
              <a:pathLst>
                <a:path w="1655" h="3005" extrusionOk="0">
                  <a:moveTo>
                    <a:pt x="1208" y="1"/>
                  </a:moveTo>
                  <a:lnTo>
                    <a:pt x="1208" y="1"/>
                  </a:lnTo>
                  <a:cubicBezTo>
                    <a:pt x="947" y="77"/>
                    <a:pt x="740" y="272"/>
                    <a:pt x="664" y="534"/>
                  </a:cubicBezTo>
                  <a:cubicBezTo>
                    <a:pt x="643" y="588"/>
                    <a:pt x="621" y="654"/>
                    <a:pt x="609" y="719"/>
                  </a:cubicBezTo>
                  <a:lnTo>
                    <a:pt x="522" y="719"/>
                  </a:lnTo>
                  <a:cubicBezTo>
                    <a:pt x="229" y="719"/>
                    <a:pt x="0" y="947"/>
                    <a:pt x="0" y="1241"/>
                  </a:cubicBezTo>
                  <a:cubicBezTo>
                    <a:pt x="0" y="1524"/>
                    <a:pt x="229" y="1764"/>
                    <a:pt x="522" y="1764"/>
                  </a:cubicBezTo>
                  <a:cubicBezTo>
                    <a:pt x="566" y="1764"/>
                    <a:pt x="609" y="1752"/>
                    <a:pt x="643" y="1742"/>
                  </a:cubicBezTo>
                  <a:cubicBezTo>
                    <a:pt x="805" y="2286"/>
                    <a:pt x="1165" y="2743"/>
                    <a:pt x="1654" y="3004"/>
                  </a:cubicBezTo>
                  <a:cubicBezTo>
                    <a:pt x="1274" y="2536"/>
                    <a:pt x="1045" y="1938"/>
                    <a:pt x="1045" y="1295"/>
                  </a:cubicBezTo>
                  <a:cubicBezTo>
                    <a:pt x="1045" y="871"/>
                    <a:pt x="1100" y="425"/>
                    <a:pt x="1208" y="1"/>
                  </a:cubicBezTo>
                  <a:close/>
                </a:path>
              </a:pathLst>
            </a:custGeom>
            <a:solidFill>
              <a:srgbClr val="C78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41"/>
            <p:cNvSpPr/>
            <p:nvPr/>
          </p:nvSpPr>
          <p:spPr>
            <a:xfrm>
              <a:off x="4085173" y="2316571"/>
              <a:ext cx="76306" cy="60099"/>
            </a:xfrm>
            <a:custGeom>
              <a:avLst/>
              <a:gdLst/>
              <a:ahLst/>
              <a:cxnLst/>
              <a:rect l="l" t="t" r="r" b="b"/>
              <a:pathLst>
                <a:path w="871" h="686" extrusionOk="0">
                  <a:moveTo>
                    <a:pt x="435" y="0"/>
                  </a:moveTo>
                  <a:cubicBezTo>
                    <a:pt x="196" y="0"/>
                    <a:pt x="0" y="153"/>
                    <a:pt x="0" y="337"/>
                  </a:cubicBezTo>
                  <a:cubicBezTo>
                    <a:pt x="0" y="533"/>
                    <a:pt x="196" y="685"/>
                    <a:pt x="435" y="685"/>
                  </a:cubicBezTo>
                  <a:cubicBezTo>
                    <a:pt x="675" y="685"/>
                    <a:pt x="871" y="533"/>
                    <a:pt x="871" y="337"/>
                  </a:cubicBezTo>
                  <a:cubicBezTo>
                    <a:pt x="871" y="153"/>
                    <a:pt x="675" y="0"/>
                    <a:pt x="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41"/>
            <p:cNvSpPr/>
            <p:nvPr/>
          </p:nvSpPr>
          <p:spPr>
            <a:xfrm>
              <a:off x="4291050" y="2316571"/>
              <a:ext cx="75342" cy="60099"/>
            </a:xfrm>
            <a:custGeom>
              <a:avLst/>
              <a:gdLst/>
              <a:ahLst/>
              <a:cxnLst/>
              <a:rect l="l" t="t" r="r" b="b"/>
              <a:pathLst>
                <a:path w="860" h="686" extrusionOk="0">
                  <a:moveTo>
                    <a:pt x="425" y="0"/>
                  </a:moveTo>
                  <a:cubicBezTo>
                    <a:pt x="185" y="0"/>
                    <a:pt x="1" y="153"/>
                    <a:pt x="1" y="337"/>
                  </a:cubicBezTo>
                  <a:cubicBezTo>
                    <a:pt x="1" y="533"/>
                    <a:pt x="185" y="685"/>
                    <a:pt x="425" y="685"/>
                  </a:cubicBezTo>
                  <a:cubicBezTo>
                    <a:pt x="664" y="685"/>
                    <a:pt x="860" y="533"/>
                    <a:pt x="860" y="337"/>
                  </a:cubicBezTo>
                  <a:cubicBezTo>
                    <a:pt x="860" y="153"/>
                    <a:pt x="664" y="0"/>
                    <a:pt x="4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41"/>
            <p:cNvSpPr/>
            <p:nvPr/>
          </p:nvSpPr>
          <p:spPr>
            <a:xfrm>
              <a:off x="4135635" y="2292655"/>
              <a:ext cx="19098" cy="34430"/>
            </a:xfrm>
            <a:custGeom>
              <a:avLst/>
              <a:gdLst/>
              <a:ahLst/>
              <a:cxnLst/>
              <a:rect l="l" t="t" r="r" b="b"/>
              <a:pathLst>
                <a:path w="218" h="393" extrusionOk="0">
                  <a:moveTo>
                    <a:pt x="109" y="1"/>
                  </a:moveTo>
                  <a:cubicBezTo>
                    <a:pt x="55" y="1"/>
                    <a:pt x="0" y="44"/>
                    <a:pt x="0" y="110"/>
                  </a:cubicBezTo>
                  <a:lnTo>
                    <a:pt x="0" y="284"/>
                  </a:lnTo>
                  <a:cubicBezTo>
                    <a:pt x="0" y="339"/>
                    <a:pt x="55" y="393"/>
                    <a:pt x="109" y="393"/>
                  </a:cubicBezTo>
                  <a:cubicBezTo>
                    <a:pt x="174" y="393"/>
                    <a:pt x="218" y="339"/>
                    <a:pt x="218" y="284"/>
                  </a:cubicBezTo>
                  <a:lnTo>
                    <a:pt x="218" y="110"/>
                  </a:lnTo>
                  <a:cubicBezTo>
                    <a:pt x="218" y="44"/>
                    <a:pt x="174" y="1"/>
                    <a:pt x="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41"/>
            <p:cNvSpPr/>
            <p:nvPr/>
          </p:nvSpPr>
          <p:spPr>
            <a:xfrm>
              <a:off x="4296745" y="2292655"/>
              <a:ext cx="19186" cy="34430"/>
            </a:xfrm>
            <a:custGeom>
              <a:avLst/>
              <a:gdLst/>
              <a:ahLst/>
              <a:cxnLst/>
              <a:rect l="l" t="t" r="r" b="b"/>
              <a:pathLst>
                <a:path w="219" h="393" extrusionOk="0">
                  <a:moveTo>
                    <a:pt x="110" y="1"/>
                  </a:moveTo>
                  <a:cubicBezTo>
                    <a:pt x="55" y="1"/>
                    <a:pt x="1" y="44"/>
                    <a:pt x="1" y="110"/>
                  </a:cubicBezTo>
                  <a:lnTo>
                    <a:pt x="1" y="284"/>
                  </a:lnTo>
                  <a:cubicBezTo>
                    <a:pt x="1" y="339"/>
                    <a:pt x="55" y="393"/>
                    <a:pt x="110" y="393"/>
                  </a:cubicBezTo>
                  <a:cubicBezTo>
                    <a:pt x="175" y="393"/>
                    <a:pt x="218" y="339"/>
                    <a:pt x="218" y="284"/>
                  </a:cubicBezTo>
                  <a:lnTo>
                    <a:pt x="218" y="110"/>
                  </a:lnTo>
                  <a:cubicBezTo>
                    <a:pt x="218" y="44"/>
                    <a:pt x="175" y="1"/>
                    <a:pt x="1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41"/>
            <p:cNvSpPr/>
            <p:nvPr/>
          </p:nvSpPr>
          <p:spPr>
            <a:xfrm>
              <a:off x="4194770" y="2314644"/>
              <a:ext cx="62026" cy="19186"/>
            </a:xfrm>
            <a:custGeom>
              <a:avLst/>
              <a:gdLst/>
              <a:ahLst/>
              <a:cxnLst/>
              <a:rect l="l" t="t" r="r" b="b"/>
              <a:pathLst>
                <a:path w="708" h="219" extrusionOk="0">
                  <a:moveTo>
                    <a:pt x="109" y="1"/>
                  </a:moveTo>
                  <a:cubicBezTo>
                    <a:pt x="55" y="1"/>
                    <a:pt x="0" y="44"/>
                    <a:pt x="0" y="109"/>
                  </a:cubicBezTo>
                  <a:cubicBezTo>
                    <a:pt x="0" y="163"/>
                    <a:pt x="55" y="218"/>
                    <a:pt x="109" y="218"/>
                  </a:cubicBezTo>
                  <a:lnTo>
                    <a:pt x="599" y="218"/>
                  </a:lnTo>
                  <a:cubicBezTo>
                    <a:pt x="664" y="218"/>
                    <a:pt x="708" y="163"/>
                    <a:pt x="708" y="109"/>
                  </a:cubicBezTo>
                  <a:cubicBezTo>
                    <a:pt x="708" y="44"/>
                    <a:pt x="664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41"/>
            <p:cNvSpPr/>
            <p:nvPr/>
          </p:nvSpPr>
          <p:spPr>
            <a:xfrm>
              <a:off x="3923975" y="2052435"/>
              <a:ext cx="604492" cy="604492"/>
            </a:xfrm>
            <a:custGeom>
              <a:avLst/>
              <a:gdLst/>
              <a:ahLst/>
              <a:cxnLst/>
              <a:rect l="l" t="t" r="r" b="b"/>
              <a:pathLst>
                <a:path w="6900" h="6900" extrusionOk="0">
                  <a:moveTo>
                    <a:pt x="3446" y="224"/>
                  </a:moveTo>
                  <a:cubicBezTo>
                    <a:pt x="3611" y="224"/>
                    <a:pt x="3777" y="284"/>
                    <a:pt x="3908" y="404"/>
                  </a:cubicBezTo>
                  <a:cubicBezTo>
                    <a:pt x="3924" y="420"/>
                    <a:pt x="3951" y="430"/>
                    <a:pt x="3982" y="430"/>
                  </a:cubicBezTo>
                  <a:cubicBezTo>
                    <a:pt x="3993" y="430"/>
                    <a:pt x="4005" y="428"/>
                    <a:pt x="4016" y="425"/>
                  </a:cubicBezTo>
                  <a:cubicBezTo>
                    <a:pt x="4081" y="405"/>
                    <a:pt x="4148" y="396"/>
                    <a:pt x="4214" y="396"/>
                  </a:cubicBezTo>
                  <a:cubicBezTo>
                    <a:pt x="4436" y="396"/>
                    <a:pt x="4649" y="505"/>
                    <a:pt x="4767" y="697"/>
                  </a:cubicBezTo>
                  <a:cubicBezTo>
                    <a:pt x="4800" y="741"/>
                    <a:pt x="4822" y="784"/>
                    <a:pt x="4832" y="817"/>
                  </a:cubicBezTo>
                  <a:cubicBezTo>
                    <a:pt x="4843" y="861"/>
                    <a:pt x="4876" y="882"/>
                    <a:pt x="4919" y="893"/>
                  </a:cubicBezTo>
                  <a:cubicBezTo>
                    <a:pt x="4931" y="893"/>
                    <a:pt x="5039" y="904"/>
                    <a:pt x="5159" y="970"/>
                  </a:cubicBezTo>
                  <a:cubicBezTo>
                    <a:pt x="5376" y="1100"/>
                    <a:pt x="5507" y="1340"/>
                    <a:pt x="5496" y="1601"/>
                  </a:cubicBezTo>
                  <a:cubicBezTo>
                    <a:pt x="5485" y="1644"/>
                    <a:pt x="5507" y="1688"/>
                    <a:pt x="5540" y="1698"/>
                  </a:cubicBezTo>
                  <a:cubicBezTo>
                    <a:pt x="5768" y="1862"/>
                    <a:pt x="5888" y="2145"/>
                    <a:pt x="5812" y="2416"/>
                  </a:cubicBezTo>
                  <a:cubicBezTo>
                    <a:pt x="5736" y="2395"/>
                    <a:pt x="5659" y="2384"/>
                    <a:pt x="5583" y="2384"/>
                  </a:cubicBezTo>
                  <a:cubicBezTo>
                    <a:pt x="5572" y="2319"/>
                    <a:pt x="5550" y="2275"/>
                    <a:pt x="5550" y="2254"/>
                  </a:cubicBezTo>
                  <a:cubicBezTo>
                    <a:pt x="5420" y="1872"/>
                    <a:pt x="5072" y="1633"/>
                    <a:pt x="4680" y="1633"/>
                  </a:cubicBezTo>
                  <a:lnTo>
                    <a:pt x="2220" y="1633"/>
                  </a:lnTo>
                  <a:cubicBezTo>
                    <a:pt x="2003" y="1633"/>
                    <a:pt x="1807" y="1698"/>
                    <a:pt x="1644" y="1829"/>
                  </a:cubicBezTo>
                  <a:cubicBezTo>
                    <a:pt x="1448" y="1981"/>
                    <a:pt x="1361" y="2167"/>
                    <a:pt x="1306" y="2384"/>
                  </a:cubicBezTo>
                  <a:cubicBezTo>
                    <a:pt x="1231" y="2384"/>
                    <a:pt x="1154" y="2395"/>
                    <a:pt x="1078" y="2416"/>
                  </a:cubicBezTo>
                  <a:cubicBezTo>
                    <a:pt x="1013" y="2155"/>
                    <a:pt x="1111" y="1862"/>
                    <a:pt x="1361" y="1698"/>
                  </a:cubicBezTo>
                  <a:cubicBezTo>
                    <a:pt x="1383" y="1676"/>
                    <a:pt x="1405" y="1644"/>
                    <a:pt x="1405" y="1601"/>
                  </a:cubicBezTo>
                  <a:cubicBezTo>
                    <a:pt x="1383" y="1361"/>
                    <a:pt x="1502" y="1144"/>
                    <a:pt x="1676" y="1013"/>
                  </a:cubicBezTo>
                  <a:cubicBezTo>
                    <a:pt x="1905" y="849"/>
                    <a:pt x="2014" y="936"/>
                    <a:pt x="2058" y="817"/>
                  </a:cubicBezTo>
                  <a:cubicBezTo>
                    <a:pt x="2112" y="697"/>
                    <a:pt x="2199" y="578"/>
                    <a:pt x="2319" y="501"/>
                  </a:cubicBezTo>
                  <a:cubicBezTo>
                    <a:pt x="2449" y="416"/>
                    <a:pt x="2579" y="394"/>
                    <a:pt x="2682" y="394"/>
                  </a:cubicBezTo>
                  <a:cubicBezTo>
                    <a:pt x="2804" y="394"/>
                    <a:pt x="2890" y="425"/>
                    <a:pt x="2895" y="425"/>
                  </a:cubicBezTo>
                  <a:cubicBezTo>
                    <a:pt x="2904" y="428"/>
                    <a:pt x="2914" y="430"/>
                    <a:pt x="2923" y="430"/>
                  </a:cubicBezTo>
                  <a:cubicBezTo>
                    <a:pt x="2950" y="430"/>
                    <a:pt x="2978" y="420"/>
                    <a:pt x="2994" y="404"/>
                  </a:cubicBezTo>
                  <a:cubicBezTo>
                    <a:pt x="3118" y="284"/>
                    <a:pt x="3282" y="224"/>
                    <a:pt x="3446" y="224"/>
                  </a:cubicBezTo>
                  <a:close/>
                  <a:moveTo>
                    <a:pt x="1263" y="2602"/>
                  </a:moveTo>
                  <a:cubicBezTo>
                    <a:pt x="1263" y="2645"/>
                    <a:pt x="1198" y="2982"/>
                    <a:pt x="1296" y="3429"/>
                  </a:cubicBezTo>
                  <a:cubicBezTo>
                    <a:pt x="1067" y="3418"/>
                    <a:pt x="893" y="3233"/>
                    <a:pt x="893" y="3015"/>
                  </a:cubicBezTo>
                  <a:cubicBezTo>
                    <a:pt x="893" y="2798"/>
                    <a:pt x="1057" y="2624"/>
                    <a:pt x="1263" y="2602"/>
                  </a:cubicBezTo>
                  <a:close/>
                  <a:moveTo>
                    <a:pt x="5627" y="2602"/>
                  </a:moveTo>
                  <a:lnTo>
                    <a:pt x="5627" y="2602"/>
                  </a:lnTo>
                  <a:cubicBezTo>
                    <a:pt x="5845" y="2624"/>
                    <a:pt x="6007" y="2798"/>
                    <a:pt x="6007" y="3015"/>
                  </a:cubicBezTo>
                  <a:cubicBezTo>
                    <a:pt x="6007" y="3233"/>
                    <a:pt x="5833" y="3418"/>
                    <a:pt x="5605" y="3429"/>
                  </a:cubicBezTo>
                  <a:cubicBezTo>
                    <a:pt x="5627" y="3298"/>
                    <a:pt x="5649" y="3168"/>
                    <a:pt x="5649" y="3015"/>
                  </a:cubicBezTo>
                  <a:cubicBezTo>
                    <a:pt x="5659" y="2873"/>
                    <a:pt x="5649" y="2743"/>
                    <a:pt x="5627" y="2602"/>
                  </a:cubicBezTo>
                  <a:close/>
                  <a:moveTo>
                    <a:pt x="4680" y="1851"/>
                  </a:moveTo>
                  <a:cubicBezTo>
                    <a:pt x="4985" y="1851"/>
                    <a:pt x="5246" y="2036"/>
                    <a:pt x="5344" y="2329"/>
                  </a:cubicBezTo>
                  <a:cubicBezTo>
                    <a:pt x="5758" y="3603"/>
                    <a:pt x="4800" y="4931"/>
                    <a:pt x="3451" y="4931"/>
                  </a:cubicBezTo>
                  <a:cubicBezTo>
                    <a:pt x="2547" y="4931"/>
                    <a:pt x="1775" y="4332"/>
                    <a:pt x="1535" y="3494"/>
                  </a:cubicBezTo>
                  <a:cubicBezTo>
                    <a:pt x="1427" y="3113"/>
                    <a:pt x="1437" y="2711"/>
                    <a:pt x="1546" y="2341"/>
                  </a:cubicBezTo>
                  <a:cubicBezTo>
                    <a:pt x="1644" y="2046"/>
                    <a:pt x="1916" y="1851"/>
                    <a:pt x="2220" y="1851"/>
                  </a:cubicBezTo>
                  <a:close/>
                  <a:moveTo>
                    <a:pt x="1655" y="4223"/>
                  </a:moveTo>
                  <a:cubicBezTo>
                    <a:pt x="1818" y="4452"/>
                    <a:pt x="2014" y="4648"/>
                    <a:pt x="2242" y="4789"/>
                  </a:cubicBezTo>
                  <a:cubicBezTo>
                    <a:pt x="2123" y="4887"/>
                    <a:pt x="1971" y="5072"/>
                    <a:pt x="1884" y="5322"/>
                  </a:cubicBezTo>
                  <a:cubicBezTo>
                    <a:pt x="1742" y="5388"/>
                    <a:pt x="1633" y="5485"/>
                    <a:pt x="1568" y="5627"/>
                  </a:cubicBezTo>
                  <a:lnTo>
                    <a:pt x="958" y="5627"/>
                  </a:lnTo>
                  <a:lnTo>
                    <a:pt x="958" y="4223"/>
                  </a:lnTo>
                  <a:close/>
                  <a:moveTo>
                    <a:pt x="4462" y="4898"/>
                  </a:moveTo>
                  <a:cubicBezTo>
                    <a:pt x="4527" y="4963"/>
                    <a:pt x="4669" y="5093"/>
                    <a:pt x="4756" y="5279"/>
                  </a:cubicBezTo>
                  <a:cubicBezTo>
                    <a:pt x="4539" y="5289"/>
                    <a:pt x="4343" y="5420"/>
                    <a:pt x="4245" y="5627"/>
                  </a:cubicBezTo>
                  <a:lnTo>
                    <a:pt x="2645" y="5627"/>
                  </a:lnTo>
                  <a:cubicBezTo>
                    <a:pt x="2558" y="5431"/>
                    <a:pt x="2362" y="5289"/>
                    <a:pt x="2133" y="5279"/>
                  </a:cubicBezTo>
                  <a:cubicBezTo>
                    <a:pt x="2232" y="5093"/>
                    <a:pt x="2362" y="4963"/>
                    <a:pt x="2438" y="4898"/>
                  </a:cubicBezTo>
                  <a:cubicBezTo>
                    <a:pt x="2754" y="5072"/>
                    <a:pt x="3102" y="5148"/>
                    <a:pt x="3451" y="5148"/>
                  </a:cubicBezTo>
                  <a:cubicBezTo>
                    <a:pt x="3787" y="5148"/>
                    <a:pt x="4136" y="5072"/>
                    <a:pt x="4462" y="4898"/>
                  </a:cubicBezTo>
                  <a:close/>
                  <a:moveTo>
                    <a:pt x="5942" y="4223"/>
                  </a:moveTo>
                  <a:lnTo>
                    <a:pt x="5942" y="5627"/>
                  </a:lnTo>
                  <a:lnTo>
                    <a:pt x="5333" y="5627"/>
                  </a:lnTo>
                  <a:cubicBezTo>
                    <a:pt x="5267" y="5485"/>
                    <a:pt x="5148" y="5388"/>
                    <a:pt x="5018" y="5322"/>
                  </a:cubicBezTo>
                  <a:cubicBezTo>
                    <a:pt x="4931" y="5072"/>
                    <a:pt x="4767" y="4887"/>
                    <a:pt x="4658" y="4789"/>
                  </a:cubicBezTo>
                  <a:cubicBezTo>
                    <a:pt x="4876" y="4636"/>
                    <a:pt x="5083" y="4452"/>
                    <a:pt x="5246" y="4223"/>
                  </a:cubicBezTo>
                  <a:close/>
                  <a:moveTo>
                    <a:pt x="2112" y="5496"/>
                  </a:moveTo>
                  <a:cubicBezTo>
                    <a:pt x="2308" y="5496"/>
                    <a:pt x="2493" y="5671"/>
                    <a:pt x="2493" y="5877"/>
                  </a:cubicBezTo>
                  <a:cubicBezTo>
                    <a:pt x="2493" y="5964"/>
                    <a:pt x="2428" y="6029"/>
                    <a:pt x="2341" y="6029"/>
                  </a:cubicBezTo>
                  <a:lnTo>
                    <a:pt x="1872" y="6029"/>
                  </a:lnTo>
                  <a:cubicBezTo>
                    <a:pt x="1797" y="6029"/>
                    <a:pt x="1720" y="5964"/>
                    <a:pt x="1720" y="5877"/>
                  </a:cubicBezTo>
                  <a:cubicBezTo>
                    <a:pt x="1720" y="5671"/>
                    <a:pt x="1894" y="5496"/>
                    <a:pt x="2112" y="5496"/>
                  </a:cubicBezTo>
                  <a:close/>
                  <a:moveTo>
                    <a:pt x="4789" y="5496"/>
                  </a:moveTo>
                  <a:cubicBezTo>
                    <a:pt x="4996" y="5496"/>
                    <a:pt x="5170" y="5671"/>
                    <a:pt x="5170" y="5877"/>
                  </a:cubicBezTo>
                  <a:cubicBezTo>
                    <a:pt x="5170" y="5964"/>
                    <a:pt x="5105" y="6029"/>
                    <a:pt x="5018" y="6029"/>
                  </a:cubicBezTo>
                  <a:lnTo>
                    <a:pt x="4549" y="6029"/>
                  </a:lnTo>
                  <a:cubicBezTo>
                    <a:pt x="4473" y="6029"/>
                    <a:pt x="4408" y="5964"/>
                    <a:pt x="4408" y="5877"/>
                  </a:cubicBezTo>
                  <a:cubicBezTo>
                    <a:pt x="4408" y="5671"/>
                    <a:pt x="4582" y="5496"/>
                    <a:pt x="4789" y="5496"/>
                  </a:cubicBezTo>
                  <a:close/>
                  <a:moveTo>
                    <a:pt x="5910" y="5845"/>
                  </a:moveTo>
                  <a:cubicBezTo>
                    <a:pt x="6094" y="5845"/>
                    <a:pt x="6258" y="5997"/>
                    <a:pt x="6258" y="6193"/>
                  </a:cubicBezTo>
                  <a:lnTo>
                    <a:pt x="6258" y="6682"/>
                  </a:lnTo>
                  <a:lnTo>
                    <a:pt x="643" y="6682"/>
                  </a:lnTo>
                  <a:lnTo>
                    <a:pt x="643" y="6193"/>
                  </a:lnTo>
                  <a:cubicBezTo>
                    <a:pt x="643" y="5997"/>
                    <a:pt x="795" y="5845"/>
                    <a:pt x="991" y="5845"/>
                  </a:cubicBezTo>
                  <a:lnTo>
                    <a:pt x="1514" y="5845"/>
                  </a:lnTo>
                  <a:cubicBezTo>
                    <a:pt x="1502" y="5855"/>
                    <a:pt x="1502" y="5866"/>
                    <a:pt x="1502" y="5877"/>
                  </a:cubicBezTo>
                  <a:cubicBezTo>
                    <a:pt x="1502" y="6084"/>
                    <a:pt x="1666" y="6247"/>
                    <a:pt x="1872" y="6247"/>
                  </a:cubicBezTo>
                  <a:lnTo>
                    <a:pt x="2341" y="6247"/>
                  </a:lnTo>
                  <a:cubicBezTo>
                    <a:pt x="2547" y="6247"/>
                    <a:pt x="2711" y="6084"/>
                    <a:pt x="2711" y="5877"/>
                  </a:cubicBezTo>
                  <a:lnTo>
                    <a:pt x="2711" y="5845"/>
                  </a:lnTo>
                  <a:lnTo>
                    <a:pt x="4191" y="5845"/>
                  </a:lnTo>
                  <a:lnTo>
                    <a:pt x="4191" y="5877"/>
                  </a:lnTo>
                  <a:cubicBezTo>
                    <a:pt x="4191" y="6084"/>
                    <a:pt x="4353" y="6247"/>
                    <a:pt x="4549" y="6247"/>
                  </a:cubicBezTo>
                  <a:lnTo>
                    <a:pt x="5018" y="6247"/>
                  </a:lnTo>
                  <a:cubicBezTo>
                    <a:pt x="5224" y="6247"/>
                    <a:pt x="5388" y="6084"/>
                    <a:pt x="5388" y="5877"/>
                  </a:cubicBezTo>
                  <a:lnTo>
                    <a:pt x="5388" y="5845"/>
                  </a:lnTo>
                  <a:close/>
                  <a:moveTo>
                    <a:pt x="3445" y="1"/>
                  </a:moveTo>
                  <a:cubicBezTo>
                    <a:pt x="3246" y="1"/>
                    <a:pt x="3048" y="66"/>
                    <a:pt x="2885" y="196"/>
                  </a:cubicBezTo>
                  <a:cubicBezTo>
                    <a:pt x="2821" y="182"/>
                    <a:pt x="2755" y="175"/>
                    <a:pt x="2689" y="175"/>
                  </a:cubicBezTo>
                  <a:cubicBezTo>
                    <a:pt x="2551" y="175"/>
                    <a:pt x="2411" y="207"/>
                    <a:pt x="2286" y="273"/>
                  </a:cubicBezTo>
                  <a:cubicBezTo>
                    <a:pt x="2112" y="360"/>
                    <a:pt x="1971" y="501"/>
                    <a:pt x="1884" y="687"/>
                  </a:cubicBezTo>
                  <a:cubicBezTo>
                    <a:pt x="1470" y="774"/>
                    <a:pt x="1176" y="1144"/>
                    <a:pt x="1187" y="1557"/>
                  </a:cubicBezTo>
                  <a:cubicBezTo>
                    <a:pt x="893" y="1797"/>
                    <a:pt x="774" y="2188"/>
                    <a:pt x="893" y="2537"/>
                  </a:cubicBezTo>
                  <a:cubicBezTo>
                    <a:pt x="752" y="2656"/>
                    <a:pt x="675" y="2830"/>
                    <a:pt x="675" y="3015"/>
                  </a:cubicBezTo>
                  <a:cubicBezTo>
                    <a:pt x="675" y="3361"/>
                    <a:pt x="970" y="3648"/>
                    <a:pt x="1312" y="3648"/>
                  </a:cubicBezTo>
                  <a:cubicBezTo>
                    <a:pt x="1325" y="3648"/>
                    <a:pt x="1337" y="3647"/>
                    <a:pt x="1350" y="3647"/>
                  </a:cubicBezTo>
                  <a:cubicBezTo>
                    <a:pt x="1393" y="3766"/>
                    <a:pt x="1448" y="3896"/>
                    <a:pt x="1514" y="4005"/>
                  </a:cubicBezTo>
                  <a:lnTo>
                    <a:pt x="1023" y="4005"/>
                  </a:lnTo>
                  <a:cubicBezTo>
                    <a:pt x="980" y="4005"/>
                    <a:pt x="926" y="4005"/>
                    <a:pt x="871" y="3995"/>
                  </a:cubicBezTo>
                  <a:cubicBezTo>
                    <a:pt x="501" y="3929"/>
                    <a:pt x="218" y="3592"/>
                    <a:pt x="218" y="3200"/>
                  </a:cubicBezTo>
                  <a:lnTo>
                    <a:pt x="218" y="2612"/>
                  </a:lnTo>
                  <a:cubicBezTo>
                    <a:pt x="218" y="2547"/>
                    <a:pt x="164" y="2503"/>
                    <a:pt x="109" y="2503"/>
                  </a:cubicBezTo>
                  <a:cubicBezTo>
                    <a:pt x="44" y="2503"/>
                    <a:pt x="1" y="2547"/>
                    <a:pt x="1" y="2612"/>
                  </a:cubicBezTo>
                  <a:lnTo>
                    <a:pt x="1" y="3200"/>
                  </a:lnTo>
                  <a:cubicBezTo>
                    <a:pt x="1" y="3668"/>
                    <a:pt x="305" y="4060"/>
                    <a:pt x="741" y="4191"/>
                  </a:cubicBezTo>
                  <a:lnTo>
                    <a:pt x="741" y="5681"/>
                  </a:lnTo>
                  <a:cubicBezTo>
                    <a:pt x="556" y="5779"/>
                    <a:pt x="425" y="5964"/>
                    <a:pt x="425" y="6193"/>
                  </a:cubicBezTo>
                  <a:lnTo>
                    <a:pt x="425" y="6791"/>
                  </a:lnTo>
                  <a:cubicBezTo>
                    <a:pt x="425" y="6846"/>
                    <a:pt x="469" y="6900"/>
                    <a:pt x="534" y="6900"/>
                  </a:cubicBezTo>
                  <a:lnTo>
                    <a:pt x="6367" y="6900"/>
                  </a:lnTo>
                  <a:cubicBezTo>
                    <a:pt x="6421" y="6900"/>
                    <a:pt x="6476" y="6846"/>
                    <a:pt x="6476" y="6791"/>
                  </a:cubicBezTo>
                  <a:lnTo>
                    <a:pt x="6476" y="6193"/>
                  </a:lnTo>
                  <a:cubicBezTo>
                    <a:pt x="6476" y="5964"/>
                    <a:pt x="6345" y="5779"/>
                    <a:pt x="6160" y="5681"/>
                  </a:cubicBezTo>
                  <a:lnTo>
                    <a:pt x="6160" y="4191"/>
                  </a:lnTo>
                  <a:cubicBezTo>
                    <a:pt x="6585" y="4060"/>
                    <a:pt x="6900" y="3668"/>
                    <a:pt x="6900" y="3200"/>
                  </a:cubicBezTo>
                  <a:lnTo>
                    <a:pt x="6900" y="1481"/>
                  </a:lnTo>
                  <a:cubicBezTo>
                    <a:pt x="6900" y="1415"/>
                    <a:pt x="6846" y="1372"/>
                    <a:pt x="6791" y="1372"/>
                  </a:cubicBezTo>
                  <a:cubicBezTo>
                    <a:pt x="6726" y="1372"/>
                    <a:pt x="6682" y="1415"/>
                    <a:pt x="6682" y="1481"/>
                  </a:cubicBezTo>
                  <a:lnTo>
                    <a:pt x="6682" y="3200"/>
                  </a:lnTo>
                  <a:cubicBezTo>
                    <a:pt x="6682" y="3592"/>
                    <a:pt x="6399" y="3929"/>
                    <a:pt x="6019" y="3995"/>
                  </a:cubicBezTo>
                  <a:cubicBezTo>
                    <a:pt x="5964" y="4005"/>
                    <a:pt x="5920" y="4005"/>
                    <a:pt x="5866" y="4005"/>
                  </a:cubicBezTo>
                  <a:lnTo>
                    <a:pt x="5376" y="4005"/>
                  </a:lnTo>
                  <a:cubicBezTo>
                    <a:pt x="5442" y="3896"/>
                    <a:pt x="5496" y="3766"/>
                    <a:pt x="5540" y="3647"/>
                  </a:cubicBezTo>
                  <a:cubicBezTo>
                    <a:pt x="5557" y="3648"/>
                    <a:pt x="5573" y="3648"/>
                    <a:pt x="5590" y="3648"/>
                  </a:cubicBezTo>
                  <a:cubicBezTo>
                    <a:pt x="6166" y="3648"/>
                    <a:pt x="6442" y="2917"/>
                    <a:pt x="6007" y="2537"/>
                  </a:cubicBezTo>
                  <a:cubicBezTo>
                    <a:pt x="6128" y="2177"/>
                    <a:pt x="5997" y="1775"/>
                    <a:pt x="5714" y="1557"/>
                  </a:cubicBezTo>
                  <a:cubicBezTo>
                    <a:pt x="5714" y="1144"/>
                    <a:pt x="5420" y="774"/>
                    <a:pt x="5018" y="687"/>
                  </a:cubicBezTo>
                  <a:cubicBezTo>
                    <a:pt x="5006" y="665"/>
                    <a:pt x="4985" y="643"/>
                    <a:pt x="4974" y="621"/>
                  </a:cubicBezTo>
                  <a:cubicBezTo>
                    <a:pt x="4810" y="338"/>
                    <a:pt x="4517" y="175"/>
                    <a:pt x="4201" y="175"/>
                  </a:cubicBezTo>
                  <a:cubicBezTo>
                    <a:pt x="4136" y="175"/>
                    <a:pt x="4070" y="186"/>
                    <a:pt x="4005" y="196"/>
                  </a:cubicBezTo>
                  <a:cubicBezTo>
                    <a:pt x="3842" y="66"/>
                    <a:pt x="3643" y="1"/>
                    <a:pt x="34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41"/>
            <p:cNvSpPr/>
            <p:nvPr/>
          </p:nvSpPr>
          <p:spPr>
            <a:xfrm>
              <a:off x="3923975" y="2005740"/>
              <a:ext cx="604492" cy="246966"/>
            </a:xfrm>
            <a:custGeom>
              <a:avLst/>
              <a:gdLst/>
              <a:ahLst/>
              <a:cxnLst/>
              <a:rect l="l" t="t" r="r" b="b"/>
              <a:pathLst>
                <a:path w="6900" h="2819" extrusionOk="0">
                  <a:moveTo>
                    <a:pt x="1023" y="1"/>
                  </a:moveTo>
                  <a:cubicBezTo>
                    <a:pt x="458" y="1"/>
                    <a:pt x="1" y="468"/>
                    <a:pt x="1" y="1034"/>
                  </a:cubicBezTo>
                  <a:lnTo>
                    <a:pt x="1" y="2710"/>
                  </a:lnTo>
                  <a:cubicBezTo>
                    <a:pt x="1" y="2765"/>
                    <a:pt x="44" y="2819"/>
                    <a:pt x="109" y="2819"/>
                  </a:cubicBezTo>
                  <a:cubicBezTo>
                    <a:pt x="164" y="2819"/>
                    <a:pt x="218" y="2765"/>
                    <a:pt x="218" y="2710"/>
                  </a:cubicBezTo>
                  <a:lnTo>
                    <a:pt x="218" y="1034"/>
                  </a:lnTo>
                  <a:cubicBezTo>
                    <a:pt x="218" y="588"/>
                    <a:pt x="578" y="218"/>
                    <a:pt x="1023" y="218"/>
                  </a:cubicBezTo>
                  <a:lnTo>
                    <a:pt x="5866" y="218"/>
                  </a:lnTo>
                  <a:cubicBezTo>
                    <a:pt x="6312" y="218"/>
                    <a:pt x="6682" y="588"/>
                    <a:pt x="6682" y="1034"/>
                  </a:cubicBezTo>
                  <a:lnTo>
                    <a:pt x="6682" y="1578"/>
                  </a:lnTo>
                  <a:cubicBezTo>
                    <a:pt x="6682" y="1633"/>
                    <a:pt x="6726" y="1687"/>
                    <a:pt x="6791" y="1687"/>
                  </a:cubicBezTo>
                  <a:cubicBezTo>
                    <a:pt x="6846" y="1687"/>
                    <a:pt x="6900" y="1633"/>
                    <a:pt x="6900" y="1578"/>
                  </a:cubicBezTo>
                  <a:lnTo>
                    <a:pt x="6900" y="1034"/>
                  </a:lnTo>
                  <a:cubicBezTo>
                    <a:pt x="6900" y="468"/>
                    <a:pt x="6443" y="1"/>
                    <a:pt x="58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5" name="Google Shape;3055;p41"/>
          <p:cNvSpPr/>
          <p:nvPr/>
        </p:nvSpPr>
        <p:spPr>
          <a:xfrm flipH="1">
            <a:off x="6071924" y="1052491"/>
            <a:ext cx="2658751" cy="2438402"/>
          </a:xfrm>
          <a:custGeom>
            <a:avLst/>
            <a:gdLst/>
            <a:ahLst/>
            <a:cxnLst/>
            <a:rect l="l" t="t" r="r" b="b"/>
            <a:pathLst>
              <a:path w="22517" h="17256" extrusionOk="0">
                <a:moveTo>
                  <a:pt x="12675" y="1"/>
                </a:moveTo>
                <a:cubicBezTo>
                  <a:pt x="9050" y="1"/>
                  <a:pt x="6823" y="1438"/>
                  <a:pt x="6823" y="1438"/>
                </a:cubicBezTo>
                <a:cubicBezTo>
                  <a:pt x="2971" y="3081"/>
                  <a:pt x="1" y="11504"/>
                  <a:pt x="6149" y="15280"/>
                </a:cubicBezTo>
                <a:cubicBezTo>
                  <a:pt x="8413" y="16673"/>
                  <a:pt x="10624" y="17255"/>
                  <a:pt x="12651" y="17255"/>
                </a:cubicBezTo>
                <a:cubicBezTo>
                  <a:pt x="18300" y="17255"/>
                  <a:pt x="22517" y="12735"/>
                  <a:pt x="22461" y="8675"/>
                </a:cubicBezTo>
                <a:cubicBezTo>
                  <a:pt x="22406" y="4724"/>
                  <a:pt x="18935" y="644"/>
                  <a:pt x="14332" y="100"/>
                </a:cubicBezTo>
                <a:cubicBezTo>
                  <a:pt x="13752" y="31"/>
                  <a:pt x="13199" y="1"/>
                  <a:pt x="1267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6" name="Google Shape;3056;p41"/>
          <p:cNvSpPr txBox="1">
            <a:spLocks noGrp="1"/>
          </p:cNvSpPr>
          <p:nvPr>
            <p:ph type="title"/>
          </p:nvPr>
        </p:nvSpPr>
        <p:spPr>
          <a:xfrm>
            <a:off x="2713375" y="1293150"/>
            <a:ext cx="3717300" cy="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Types of bullying</a:t>
            </a:r>
            <a:endParaRPr sz="2000"/>
          </a:p>
        </p:txBody>
      </p:sp>
      <p:grpSp>
        <p:nvGrpSpPr>
          <p:cNvPr id="3057" name="Google Shape;3057;p41"/>
          <p:cNvGrpSpPr/>
          <p:nvPr/>
        </p:nvGrpSpPr>
        <p:grpSpPr>
          <a:xfrm>
            <a:off x="6364600" y="2120875"/>
            <a:ext cx="1771200" cy="1168025"/>
            <a:chOff x="4703575" y="3229400"/>
            <a:chExt cx="1771200" cy="1168025"/>
          </a:xfrm>
        </p:grpSpPr>
        <p:sp>
          <p:nvSpPr>
            <p:cNvPr id="3058" name="Google Shape;3058;p41"/>
            <p:cNvSpPr txBox="1"/>
            <p:nvPr/>
          </p:nvSpPr>
          <p:spPr>
            <a:xfrm>
              <a:off x="4703575" y="3229400"/>
              <a:ext cx="1771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59" name="Google Shape;3059;p41"/>
            <p:cNvSpPr txBox="1"/>
            <p:nvPr/>
          </p:nvSpPr>
          <p:spPr>
            <a:xfrm>
              <a:off x="4703575" y="3658525"/>
              <a:ext cx="17712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60" name="Google Shape;3060;p41"/>
          <p:cNvGrpSpPr/>
          <p:nvPr/>
        </p:nvGrpSpPr>
        <p:grpSpPr>
          <a:xfrm>
            <a:off x="6925131" y="1401009"/>
            <a:ext cx="650252" cy="651163"/>
            <a:chOff x="1411224" y="3567471"/>
            <a:chExt cx="485371" cy="486087"/>
          </a:xfrm>
        </p:grpSpPr>
        <p:sp>
          <p:nvSpPr>
            <p:cNvPr id="3061" name="Google Shape;3061;p41"/>
            <p:cNvSpPr/>
            <p:nvPr/>
          </p:nvSpPr>
          <p:spPr>
            <a:xfrm>
              <a:off x="1729983" y="3642927"/>
              <a:ext cx="159480" cy="259065"/>
            </a:xfrm>
            <a:custGeom>
              <a:avLst/>
              <a:gdLst/>
              <a:ahLst/>
              <a:cxnLst/>
              <a:rect l="l" t="t" r="r" b="b"/>
              <a:pathLst>
                <a:path w="2439" h="3962" extrusionOk="0">
                  <a:moveTo>
                    <a:pt x="926" y="0"/>
                  </a:moveTo>
                  <a:cubicBezTo>
                    <a:pt x="741" y="0"/>
                    <a:pt x="578" y="164"/>
                    <a:pt x="578" y="349"/>
                  </a:cubicBezTo>
                  <a:lnTo>
                    <a:pt x="578" y="817"/>
                  </a:lnTo>
                  <a:cubicBezTo>
                    <a:pt x="578" y="1013"/>
                    <a:pt x="675" y="1176"/>
                    <a:pt x="817" y="1285"/>
                  </a:cubicBezTo>
                  <a:lnTo>
                    <a:pt x="817" y="1480"/>
                  </a:lnTo>
                  <a:cubicBezTo>
                    <a:pt x="817" y="1579"/>
                    <a:pt x="752" y="1666"/>
                    <a:pt x="665" y="1698"/>
                  </a:cubicBezTo>
                  <a:lnTo>
                    <a:pt x="349" y="1818"/>
                  </a:lnTo>
                  <a:lnTo>
                    <a:pt x="1" y="1753"/>
                  </a:lnTo>
                  <a:lnTo>
                    <a:pt x="1" y="3961"/>
                  </a:lnTo>
                  <a:lnTo>
                    <a:pt x="2438" y="3961"/>
                  </a:lnTo>
                  <a:lnTo>
                    <a:pt x="2438" y="2232"/>
                  </a:lnTo>
                  <a:cubicBezTo>
                    <a:pt x="2438" y="2079"/>
                    <a:pt x="2351" y="1949"/>
                    <a:pt x="2210" y="1894"/>
                  </a:cubicBezTo>
                  <a:lnTo>
                    <a:pt x="1666" y="1698"/>
                  </a:lnTo>
                  <a:cubicBezTo>
                    <a:pt x="1568" y="1666"/>
                    <a:pt x="1514" y="1579"/>
                    <a:pt x="1514" y="1480"/>
                  </a:cubicBezTo>
                  <a:lnTo>
                    <a:pt x="1514" y="1285"/>
                  </a:lnTo>
                  <a:cubicBezTo>
                    <a:pt x="1655" y="1176"/>
                    <a:pt x="1742" y="1013"/>
                    <a:pt x="1742" y="817"/>
                  </a:cubicBezTo>
                  <a:lnTo>
                    <a:pt x="1742" y="349"/>
                  </a:lnTo>
                  <a:cubicBezTo>
                    <a:pt x="1742" y="164"/>
                    <a:pt x="1589" y="0"/>
                    <a:pt x="13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41"/>
            <p:cNvSpPr/>
            <p:nvPr/>
          </p:nvSpPr>
          <p:spPr>
            <a:xfrm>
              <a:off x="1418351" y="3642927"/>
              <a:ext cx="167327" cy="259065"/>
            </a:xfrm>
            <a:custGeom>
              <a:avLst/>
              <a:gdLst/>
              <a:ahLst/>
              <a:cxnLst/>
              <a:rect l="l" t="t" r="r" b="b"/>
              <a:pathLst>
                <a:path w="2559" h="3962" extrusionOk="0">
                  <a:moveTo>
                    <a:pt x="1045" y="0"/>
                  </a:moveTo>
                  <a:cubicBezTo>
                    <a:pt x="849" y="0"/>
                    <a:pt x="697" y="164"/>
                    <a:pt x="697" y="349"/>
                  </a:cubicBezTo>
                  <a:lnTo>
                    <a:pt x="697" y="817"/>
                  </a:lnTo>
                  <a:cubicBezTo>
                    <a:pt x="697" y="1013"/>
                    <a:pt x="784" y="1176"/>
                    <a:pt x="926" y="1285"/>
                  </a:cubicBezTo>
                  <a:lnTo>
                    <a:pt x="926" y="1480"/>
                  </a:lnTo>
                  <a:cubicBezTo>
                    <a:pt x="926" y="1579"/>
                    <a:pt x="860" y="1666"/>
                    <a:pt x="773" y="1698"/>
                  </a:cubicBezTo>
                  <a:lnTo>
                    <a:pt x="229" y="1894"/>
                  </a:lnTo>
                  <a:cubicBezTo>
                    <a:pt x="87" y="1949"/>
                    <a:pt x="0" y="2079"/>
                    <a:pt x="0" y="2232"/>
                  </a:cubicBezTo>
                  <a:lnTo>
                    <a:pt x="0" y="3961"/>
                  </a:lnTo>
                  <a:lnTo>
                    <a:pt x="2438" y="3961"/>
                  </a:lnTo>
                  <a:lnTo>
                    <a:pt x="2558" y="1981"/>
                  </a:lnTo>
                  <a:lnTo>
                    <a:pt x="2319" y="1753"/>
                  </a:lnTo>
                  <a:lnTo>
                    <a:pt x="2090" y="1818"/>
                  </a:lnTo>
                  <a:lnTo>
                    <a:pt x="1775" y="1698"/>
                  </a:lnTo>
                  <a:cubicBezTo>
                    <a:pt x="1688" y="1666"/>
                    <a:pt x="1622" y="1579"/>
                    <a:pt x="1622" y="1480"/>
                  </a:cubicBezTo>
                  <a:lnTo>
                    <a:pt x="1622" y="1285"/>
                  </a:lnTo>
                  <a:cubicBezTo>
                    <a:pt x="1763" y="1176"/>
                    <a:pt x="1862" y="1013"/>
                    <a:pt x="1862" y="817"/>
                  </a:cubicBezTo>
                  <a:lnTo>
                    <a:pt x="1862" y="349"/>
                  </a:lnTo>
                  <a:cubicBezTo>
                    <a:pt x="1862" y="164"/>
                    <a:pt x="1698" y="0"/>
                    <a:pt x="1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41"/>
            <p:cNvSpPr/>
            <p:nvPr/>
          </p:nvSpPr>
          <p:spPr>
            <a:xfrm>
              <a:off x="1569917" y="3574598"/>
              <a:ext cx="167261" cy="266193"/>
            </a:xfrm>
            <a:custGeom>
              <a:avLst/>
              <a:gdLst/>
              <a:ahLst/>
              <a:cxnLst/>
              <a:rect l="l" t="t" r="r" b="b"/>
              <a:pathLst>
                <a:path w="2558" h="4071" extrusionOk="0">
                  <a:moveTo>
                    <a:pt x="1056" y="1"/>
                  </a:moveTo>
                  <a:cubicBezTo>
                    <a:pt x="860" y="1"/>
                    <a:pt x="697" y="164"/>
                    <a:pt x="697" y="349"/>
                  </a:cubicBezTo>
                  <a:lnTo>
                    <a:pt x="697" y="817"/>
                  </a:lnTo>
                  <a:cubicBezTo>
                    <a:pt x="697" y="1002"/>
                    <a:pt x="795" y="1176"/>
                    <a:pt x="937" y="1274"/>
                  </a:cubicBezTo>
                  <a:lnTo>
                    <a:pt x="937" y="1481"/>
                  </a:lnTo>
                  <a:cubicBezTo>
                    <a:pt x="937" y="1579"/>
                    <a:pt x="871" y="1666"/>
                    <a:pt x="784" y="1698"/>
                  </a:cubicBezTo>
                  <a:lnTo>
                    <a:pt x="229" y="1894"/>
                  </a:lnTo>
                  <a:cubicBezTo>
                    <a:pt x="98" y="1949"/>
                    <a:pt x="1" y="2080"/>
                    <a:pt x="1" y="2221"/>
                  </a:cubicBezTo>
                  <a:lnTo>
                    <a:pt x="1" y="4071"/>
                  </a:lnTo>
                  <a:lnTo>
                    <a:pt x="2558" y="4071"/>
                  </a:lnTo>
                  <a:lnTo>
                    <a:pt x="2558" y="2221"/>
                  </a:lnTo>
                  <a:cubicBezTo>
                    <a:pt x="2558" y="2080"/>
                    <a:pt x="2470" y="1949"/>
                    <a:pt x="2329" y="1894"/>
                  </a:cubicBezTo>
                  <a:lnTo>
                    <a:pt x="1785" y="1698"/>
                  </a:lnTo>
                  <a:cubicBezTo>
                    <a:pt x="1698" y="1666"/>
                    <a:pt x="1633" y="1579"/>
                    <a:pt x="1633" y="1481"/>
                  </a:cubicBezTo>
                  <a:lnTo>
                    <a:pt x="1633" y="1274"/>
                  </a:lnTo>
                  <a:cubicBezTo>
                    <a:pt x="1774" y="1176"/>
                    <a:pt x="1861" y="1002"/>
                    <a:pt x="1861" y="817"/>
                  </a:cubicBezTo>
                  <a:lnTo>
                    <a:pt x="1861" y="349"/>
                  </a:lnTo>
                  <a:cubicBezTo>
                    <a:pt x="1861" y="164"/>
                    <a:pt x="1709" y="1"/>
                    <a:pt x="1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41"/>
            <p:cNvSpPr/>
            <p:nvPr/>
          </p:nvSpPr>
          <p:spPr>
            <a:xfrm>
              <a:off x="1559259" y="3757484"/>
              <a:ext cx="189297" cy="197928"/>
            </a:xfrm>
            <a:custGeom>
              <a:avLst/>
              <a:gdLst/>
              <a:ahLst/>
              <a:cxnLst/>
              <a:rect l="l" t="t" r="r" b="b"/>
              <a:pathLst>
                <a:path w="2895" h="3027" extrusionOk="0">
                  <a:moveTo>
                    <a:pt x="1219" y="1"/>
                  </a:moveTo>
                  <a:cubicBezTo>
                    <a:pt x="631" y="1"/>
                    <a:pt x="164" y="468"/>
                    <a:pt x="164" y="1046"/>
                  </a:cubicBezTo>
                  <a:lnTo>
                    <a:pt x="164" y="1742"/>
                  </a:lnTo>
                  <a:cubicBezTo>
                    <a:pt x="164" y="2025"/>
                    <a:pt x="109" y="2231"/>
                    <a:pt x="55" y="2362"/>
                  </a:cubicBezTo>
                  <a:cubicBezTo>
                    <a:pt x="0" y="2482"/>
                    <a:pt x="55" y="2613"/>
                    <a:pt x="174" y="2667"/>
                  </a:cubicBezTo>
                  <a:lnTo>
                    <a:pt x="979" y="3026"/>
                  </a:lnTo>
                  <a:lnTo>
                    <a:pt x="2024" y="3026"/>
                  </a:lnTo>
                  <a:lnTo>
                    <a:pt x="2732" y="2667"/>
                  </a:lnTo>
                  <a:cubicBezTo>
                    <a:pt x="2841" y="2613"/>
                    <a:pt x="2895" y="2482"/>
                    <a:pt x="2841" y="2362"/>
                  </a:cubicBezTo>
                  <a:cubicBezTo>
                    <a:pt x="2786" y="2231"/>
                    <a:pt x="2721" y="2035"/>
                    <a:pt x="2721" y="1742"/>
                  </a:cubicBezTo>
                  <a:lnTo>
                    <a:pt x="2721" y="1046"/>
                  </a:lnTo>
                  <a:cubicBezTo>
                    <a:pt x="2721" y="468"/>
                    <a:pt x="2253" y="1"/>
                    <a:pt x="1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41"/>
            <p:cNvSpPr/>
            <p:nvPr/>
          </p:nvSpPr>
          <p:spPr>
            <a:xfrm>
              <a:off x="1562790" y="3886295"/>
              <a:ext cx="182235" cy="114624"/>
            </a:xfrm>
            <a:custGeom>
              <a:avLst/>
              <a:gdLst/>
              <a:ahLst/>
              <a:cxnLst/>
              <a:rect l="l" t="t" r="r" b="b"/>
              <a:pathLst>
                <a:path w="2787" h="1753" extrusionOk="0">
                  <a:moveTo>
                    <a:pt x="806" y="0"/>
                  </a:moveTo>
                  <a:lnTo>
                    <a:pt x="806" y="653"/>
                  </a:lnTo>
                  <a:cubicBezTo>
                    <a:pt x="806" y="751"/>
                    <a:pt x="751" y="838"/>
                    <a:pt x="654" y="871"/>
                  </a:cubicBezTo>
                  <a:lnTo>
                    <a:pt x="1" y="1110"/>
                  </a:lnTo>
                  <a:lnTo>
                    <a:pt x="1" y="1753"/>
                  </a:lnTo>
                  <a:lnTo>
                    <a:pt x="2787" y="1753"/>
                  </a:lnTo>
                  <a:lnTo>
                    <a:pt x="2787" y="1110"/>
                  </a:lnTo>
                  <a:lnTo>
                    <a:pt x="2122" y="871"/>
                  </a:lnTo>
                  <a:cubicBezTo>
                    <a:pt x="2035" y="838"/>
                    <a:pt x="1970" y="751"/>
                    <a:pt x="1970" y="653"/>
                  </a:cubicBezTo>
                  <a:lnTo>
                    <a:pt x="1970" y="0"/>
                  </a:lnTo>
                  <a:close/>
                </a:path>
              </a:pathLst>
            </a:custGeom>
            <a:solidFill>
              <a:srgbClr val="D1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41"/>
            <p:cNvSpPr/>
            <p:nvPr/>
          </p:nvSpPr>
          <p:spPr>
            <a:xfrm>
              <a:off x="1562790" y="3886295"/>
              <a:ext cx="129598" cy="97558"/>
            </a:xfrm>
            <a:custGeom>
              <a:avLst/>
              <a:gdLst/>
              <a:ahLst/>
              <a:cxnLst/>
              <a:rect l="l" t="t" r="r" b="b"/>
              <a:pathLst>
                <a:path w="1982" h="1492" extrusionOk="0">
                  <a:moveTo>
                    <a:pt x="806" y="0"/>
                  </a:moveTo>
                  <a:lnTo>
                    <a:pt x="806" y="653"/>
                  </a:lnTo>
                  <a:cubicBezTo>
                    <a:pt x="806" y="751"/>
                    <a:pt x="751" y="838"/>
                    <a:pt x="654" y="871"/>
                  </a:cubicBezTo>
                  <a:lnTo>
                    <a:pt x="1" y="1110"/>
                  </a:lnTo>
                  <a:lnTo>
                    <a:pt x="1" y="1491"/>
                  </a:lnTo>
                  <a:lnTo>
                    <a:pt x="33" y="1470"/>
                  </a:lnTo>
                  <a:lnTo>
                    <a:pt x="773" y="1197"/>
                  </a:lnTo>
                  <a:cubicBezTo>
                    <a:pt x="937" y="1143"/>
                    <a:pt x="1056" y="1023"/>
                    <a:pt x="1121" y="871"/>
                  </a:cubicBezTo>
                  <a:cubicBezTo>
                    <a:pt x="1133" y="838"/>
                    <a:pt x="1176" y="805"/>
                    <a:pt x="1220" y="805"/>
                  </a:cubicBezTo>
                  <a:lnTo>
                    <a:pt x="1230" y="805"/>
                  </a:lnTo>
                  <a:cubicBezTo>
                    <a:pt x="1285" y="817"/>
                    <a:pt x="1328" y="817"/>
                    <a:pt x="1394" y="817"/>
                  </a:cubicBezTo>
                  <a:cubicBezTo>
                    <a:pt x="1600" y="817"/>
                    <a:pt x="1796" y="762"/>
                    <a:pt x="1981" y="675"/>
                  </a:cubicBezTo>
                  <a:cubicBezTo>
                    <a:pt x="1981" y="664"/>
                    <a:pt x="1970" y="664"/>
                    <a:pt x="1970" y="653"/>
                  </a:cubicBezTo>
                  <a:lnTo>
                    <a:pt x="1970" y="0"/>
                  </a:lnTo>
                  <a:close/>
                </a:path>
              </a:pathLst>
            </a:custGeom>
            <a:solidFill>
              <a:srgbClr val="3B3155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41"/>
            <p:cNvSpPr/>
            <p:nvPr/>
          </p:nvSpPr>
          <p:spPr>
            <a:xfrm>
              <a:off x="1532189" y="3953120"/>
              <a:ext cx="243438" cy="93308"/>
            </a:xfrm>
            <a:custGeom>
              <a:avLst/>
              <a:gdLst/>
              <a:ahLst/>
              <a:cxnLst/>
              <a:rect l="l" t="t" r="r" b="b"/>
              <a:pathLst>
                <a:path w="3723" h="1427" extrusionOk="0">
                  <a:moveTo>
                    <a:pt x="708" y="1"/>
                  </a:moveTo>
                  <a:lnTo>
                    <a:pt x="382" y="121"/>
                  </a:lnTo>
                  <a:cubicBezTo>
                    <a:pt x="153" y="208"/>
                    <a:pt x="1" y="426"/>
                    <a:pt x="1" y="665"/>
                  </a:cubicBezTo>
                  <a:lnTo>
                    <a:pt x="349" y="1427"/>
                  </a:lnTo>
                  <a:lnTo>
                    <a:pt x="3722" y="1427"/>
                  </a:lnTo>
                  <a:lnTo>
                    <a:pt x="3722" y="665"/>
                  </a:lnTo>
                  <a:cubicBezTo>
                    <a:pt x="3722" y="426"/>
                    <a:pt x="3570" y="208"/>
                    <a:pt x="3342" y="121"/>
                  </a:cubicBezTo>
                  <a:lnTo>
                    <a:pt x="3015" y="1"/>
                  </a:lnTo>
                  <a:cubicBezTo>
                    <a:pt x="2808" y="436"/>
                    <a:pt x="2362" y="731"/>
                    <a:pt x="1862" y="731"/>
                  </a:cubicBezTo>
                  <a:cubicBezTo>
                    <a:pt x="1350" y="731"/>
                    <a:pt x="915" y="436"/>
                    <a:pt x="7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41"/>
            <p:cNvSpPr/>
            <p:nvPr/>
          </p:nvSpPr>
          <p:spPr>
            <a:xfrm>
              <a:off x="1592672" y="3795212"/>
              <a:ext cx="121752" cy="121752"/>
            </a:xfrm>
            <a:custGeom>
              <a:avLst/>
              <a:gdLst/>
              <a:ahLst/>
              <a:cxnLst/>
              <a:rect l="l" t="t" r="r" b="b"/>
              <a:pathLst>
                <a:path w="1862" h="1862" extrusionOk="0">
                  <a:moveTo>
                    <a:pt x="1" y="0"/>
                  </a:moveTo>
                  <a:lnTo>
                    <a:pt x="1" y="936"/>
                  </a:lnTo>
                  <a:cubicBezTo>
                    <a:pt x="1" y="1448"/>
                    <a:pt x="425" y="1861"/>
                    <a:pt x="937" y="1861"/>
                  </a:cubicBezTo>
                  <a:cubicBezTo>
                    <a:pt x="1448" y="1861"/>
                    <a:pt x="1861" y="1448"/>
                    <a:pt x="1861" y="936"/>
                  </a:cubicBezTo>
                  <a:lnTo>
                    <a:pt x="1861" y="0"/>
                  </a:lnTo>
                  <a:close/>
                </a:path>
              </a:pathLst>
            </a:custGeom>
            <a:solidFill>
              <a:srgbClr val="E2A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41"/>
            <p:cNvSpPr/>
            <p:nvPr/>
          </p:nvSpPr>
          <p:spPr>
            <a:xfrm>
              <a:off x="1592672" y="3795212"/>
              <a:ext cx="121752" cy="121752"/>
            </a:xfrm>
            <a:custGeom>
              <a:avLst/>
              <a:gdLst/>
              <a:ahLst/>
              <a:cxnLst/>
              <a:rect l="l" t="t" r="r" b="b"/>
              <a:pathLst>
                <a:path w="1862" h="1862" extrusionOk="0">
                  <a:moveTo>
                    <a:pt x="1" y="0"/>
                  </a:moveTo>
                  <a:lnTo>
                    <a:pt x="1" y="936"/>
                  </a:lnTo>
                  <a:cubicBezTo>
                    <a:pt x="1" y="1448"/>
                    <a:pt x="425" y="1861"/>
                    <a:pt x="937" y="1861"/>
                  </a:cubicBezTo>
                  <a:cubicBezTo>
                    <a:pt x="1078" y="1861"/>
                    <a:pt x="1208" y="1828"/>
                    <a:pt x="1329" y="1774"/>
                  </a:cubicBezTo>
                  <a:lnTo>
                    <a:pt x="1067" y="1741"/>
                  </a:lnTo>
                  <a:cubicBezTo>
                    <a:pt x="741" y="1698"/>
                    <a:pt x="480" y="1470"/>
                    <a:pt x="393" y="1165"/>
                  </a:cubicBezTo>
                  <a:cubicBezTo>
                    <a:pt x="371" y="1110"/>
                    <a:pt x="393" y="1045"/>
                    <a:pt x="447" y="1023"/>
                  </a:cubicBezTo>
                  <a:cubicBezTo>
                    <a:pt x="969" y="773"/>
                    <a:pt x="1448" y="469"/>
                    <a:pt x="1861" y="120"/>
                  </a:cubicBezTo>
                  <a:lnTo>
                    <a:pt x="1861" y="0"/>
                  </a:lnTo>
                  <a:close/>
                </a:path>
              </a:pathLst>
            </a:custGeom>
            <a:solidFill>
              <a:srgbClr val="3B3155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41"/>
            <p:cNvSpPr/>
            <p:nvPr/>
          </p:nvSpPr>
          <p:spPr>
            <a:xfrm>
              <a:off x="1653873" y="3757484"/>
              <a:ext cx="83304" cy="83304"/>
            </a:xfrm>
            <a:custGeom>
              <a:avLst/>
              <a:gdLst/>
              <a:ahLst/>
              <a:cxnLst/>
              <a:rect l="l" t="t" r="r" b="b"/>
              <a:pathLst>
                <a:path w="1274" h="1274" extrusionOk="0">
                  <a:moveTo>
                    <a:pt x="1" y="1"/>
                  </a:moveTo>
                  <a:cubicBezTo>
                    <a:pt x="66" y="676"/>
                    <a:pt x="599" y="1220"/>
                    <a:pt x="1274" y="1274"/>
                  </a:cubicBezTo>
                  <a:lnTo>
                    <a:pt x="1274" y="1046"/>
                  </a:lnTo>
                  <a:cubicBezTo>
                    <a:pt x="1274" y="468"/>
                    <a:pt x="806" y="1"/>
                    <a:pt x="2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1"/>
            <p:cNvSpPr/>
            <p:nvPr/>
          </p:nvSpPr>
          <p:spPr>
            <a:xfrm>
              <a:off x="1569917" y="3757484"/>
              <a:ext cx="143068" cy="101808"/>
            </a:xfrm>
            <a:custGeom>
              <a:avLst/>
              <a:gdLst/>
              <a:ahLst/>
              <a:cxnLst/>
              <a:rect l="l" t="t" r="r" b="b"/>
              <a:pathLst>
                <a:path w="2188" h="1557" extrusionOk="0">
                  <a:moveTo>
                    <a:pt x="1056" y="1"/>
                  </a:moveTo>
                  <a:cubicBezTo>
                    <a:pt x="468" y="1"/>
                    <a:pt x="1" y="468"/>
                    <a:pt x="1" y="1046"/>
                  </a:cubicBezTo>
                  <a:lnTo>
                    <a:pt x="1" y="1557"/>
                  </a:lnTo>
                  <a:cubicBezTo>
                    <a:pt x="436" y="1404"/>
                    <a:pt x="1372" y="1012"/>
                    <a:pt x="2188" y="251"/>
                  </a:cubicBezTo>
                  <a:cubicBezTo>
                    <a:pt x="2013" y="88"/>
                    <a:pt x="1774" y="1"/>
                    <a:pt x="15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1"/>
            <p:cNvSpPr/>
            <p:nvPr/>
          </p:nvSpPr>
          <p:spPr>
            <a:xfrm>
              <a:off x="1631119" y="3863475"/>
              <a:ext cx="45575" cy="22886"/>
            </a:xfrm>
            <a:custGeom>
              <a:avLst/>
              <a:gdLst/>
              <a:ahLst/>
              <a:cxnLst/>
              <a:rect l="l" t="t" r="r" b="b"/>
              <a:pathLst>
                <a:path w="697" h="350" extrusionOk="0">
                  <a:moveTo>
                    <a:pt x="349" y="1"/>
                  </a:moveTo>
                  <a:cubicBezTo>
                    <a:pt x="153" y="1"/>
                    <a:pt x="1" y="165"/>
                    <a:pt x="1" y="349"/>
                  </a:cubicBezTo>
                  <a:lnTo>
                    <a:pt x="697" y="349"/>
                  </a:lnTo>
                  <a:cubicBezTo>
                    <a:pt x="697" y="165"/>
                    <a:pt x="545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41"/>
            <p:cNvSpPr/>
            <p:nvPr/>
          </p:nvSpPr>
          <p:spPr>
            <a:xfrm>
              <a:off x="1532189" y="3953120"/>
              <a:ext cx="59830" cy="93308"/>
            </a:xfrm>
            <a:custGeom>
              <a:avLst/>
              <a:gdLst/>
              <a:ahLst/>
              <a:cxnLst/>
              <a:rect l="l" t="t" r="r" b="b"/>
              <a:pathLst>
                <a:path w="915" h="1427" extrusionOk="0">
                  <a:moveTo>
                    <a:pt x="708" y="1"/>
                  </a:moveTo>
                  <a:lnTo>
                    <a:pt x="382" y="121"/>
                  </a:lnTo>
                  <a:cubicBezTo>
                    <a:pt x="153" y="208"/>
                    <a:pt x="1" y="426"/>
                    <a:pt x="1" y="665"/>
                  </a:cubicBezTo>
                  <a:lnTo>
                    <a:pt x="1" y="1427"/>
                  </a:lnTo>
                  <a:lnTo>
                    <a:pt x="349" y="1427"/>
                  </a:lnTo>
                  <a:lnTo>
                    <a:pt x="349" y="665"/>
                  </a:lnTo>
                  <a:cubicBezTo>
                    <a:pt x="349" y="567"/>
                    <a:pt x="414" y="480"/>
                    <a:pt x="501" y="448"/>
                  </a:cubicBezTo>
                  <a:lnTo>
                    <a:pt x="871" y="317"/>
                  </a:lnTo>
                  <a:lnTo>
                    <a:pt x="915" y="306"/>
                  </a:lnTo>
                  <a:cubicBezTo>
                    <a:pt x="828" y="208"/>
                    <a:pt x="762" y="110"/>
                    <a:pt x="708" y="1"/>
                  </a:cubicBezTo>
                  <a:close/>
                </a:path>
              </a:pathLst>
            </a:custGeom>
            <a:solidFill>
              <a:srgbClr val="3B3155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41"/>
            <p:cNvSpPr/>
            <p:nvPr/>
          </p:nvSpPr>
          <p:spPr>
            <a:xfrm>
              <a:off x="1570636" y="4008633"/>
              <a:ext cx="14254" cy="44921"/>
            </a:xfrm>
            <a:custGeom>
              <a:avLst/>
              <a:gdLst/>
              <a:ahLst/>
              <a:cxnLst/>
              <a:rect l="l" t="t" r="r" b="b"/>
              <a:pathLst>
                <a:path w="218" h="687" extrusionOk="0">
                  <a:moveTo>
                    <a:pt x="109" y="1"/>
                  </a:moveTo>
                  <a:cubicBezTo>
                    <a:pt x="44" y="1"/>
                    <a:pt x="0" y="56"/>
                    <a:pt x="0" y="110"/>
                  </a:cubicBezTo>
                  <a:lnTo>
                    <a:pt x="0" y="578"/>
                  </a:lnTo>
                  <a:cubicBezTo>
                    <a:pt x="0" y="632"/>
                    <a:pt x="44" y="687"/>
                    <a:pt x="109" y="687"/>
                  </a:cubicBezTo>
                  <a:cubicBezTo>
                    <a:pt x="174" y="687"/>
                    <a:pt x="218" y="632"/>
                    <a:pt x="218" y="578"/>
                  </a:cubicBezTo>
                  <a:lnTo>
                    <a:pt x="218" y="110"/>
                  </a:lnTo>
                  <a:cubicBezTo>
                    <a:pt x="218" y="56"/>
                    <a:pt x="174" y="1"/>
                    <a:pt x="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41"/>
            <p:cNvSpPr/>
            <p:nvPr/>
          </p:nvSpPr>
          <p:spPr>
            <a:xfrm>
              <a:off x="1525062" y="3750422"/>
              <a:ext cx="257627" cy="303136"/>
            </a:xfrm>
            <a:custGeom>
              <a:avLst/>
              <a:gdLst/>
              <a:ahLst/>
              <a:cxnLst/>
              <a:rect l="l" t="t" r="r" b="b"/>
              <a:pathLst>
                <a:path w="3940" h="4636" extrusionOk="0">
                  <a:moveTo>
                    <a:pt x="2199" y="218"/>
                  </a:moveTo>
                  <a:cubicBezTo>
                    <a:pt x="2721" y="218"/>
                    <a:pt x="3135" y="631"/>
                    <a:pt x="3135" y="1154"/>
                  </a:cubicBezTo>
                  <a:lnTo>
                    <a:pt x="3135" y="1262"/>
                  </a:lnTo>
                  <a:cubicBezTo>
                    <a:pt x="2982" y="1241"/>
                    <a:pt x="2667" y="1164"/>
                    <a:pt x="2450" y="903"/>
                  </a:cubicBezTo>
                  <a:cubicBezTo>
                    <a:pt x="2504" y="859"/>
                    <a:pt x="2569" y="816"/>
                    <a:pt x="2624" y="772"/>
                  </a:cubicBezTo>
                  <a:cubicBezTo>
                    <a:pt x="2667" y="729"/>
                    <a:pt x="2678" y="663"/>
                    <a:pt x="2634" y="620"/>
                  </a:cubicBezTo>
                  <a:cubicBezTo>
                    <a:pt x="2611" y="591"/>
                    <a:pt x="2582" y="578"/>
                    <a:pt x="2554" y="578"/>
                  </a:cubicBezTo>
                  <a:cubicBezTo>
                    <a:pt x="2528" y="578"/>
                    <a:pt x="2502" y="589"/>
                    <a:pt x="2482" y="609"/>
                  </a:cubicBezTo>
                  <a:cubicBezTo>
                    <a:pt x="1862" y="1132"/>
                    <a:pt x="1100" y="1393"/>
                    <a:pt x="796" y="1480"/>
                  </a:cubicBezTo>
                  <a:lnTo>
                    <a:pt x="796" y="1154"/>
                  </a:lnTo>
                  <a:cubicBezTo>
                    <a:pt x="796" y="631"/>
                    <a:pt x="1219" y="218"/>
                    <a:pt x="1742" y="218"/>
                  </a:cubicBezTo>
                  <a:close/>
                  <a:moveTo>
                    <a:pt x="2275" y="1033"/>
                  </a:moveTo>
                  <a:cubicBezTo>
                    <a:pt x="2428" y="1219"/>
                    <a:pt x="2624" y="1338"/>
                    <a:pt x="2786" y="1403"/>
                  </a:cubicBezTo>
                  <a:lnTo>
                    <a:pt x="2786" y="1621"/>
                  </a:lnTo>
                  <a:cubicBezTo>
                    <a:pt x="2786" y="2068"/>
                    <a:pt x="2428" y="2438"/>
                    <a:pt x="1971" y="2438"/>
                  </a:cubicBezTo>
                  <a:cubicBezTo>
                    <a:pt x="1514" y="2438"/>
                    <a:pt x="1144" y="2068"/>
                    <a:pt x="1144" y="1621"/>
                  </a:cubicBezTo>
                  <a:lnTo>
                    <a:pt x="1144" y="1589"/>
                  </a:lnTo>
                  <a:cubicBezTo>
                    <a:pt x="1448" y="1490"/>
                    <a:pt x="1862" y="1306"/>
                    <a:pt x="2275" y="1033"/>
                  </a:cubicBezTo>
                  <a:close/>
                  <a:moveTo>
                    <a:pt x="926" y="1665"/>
                  </a:moveTo>
                  <a:cubicBezTo>
                    <a:pt x="948" y="1959"/>
                    <a:pt x="1078" y="2209"/>
                    <a:pt x="1274" y="2394"/>
                  </a:cubicBezTo>
                  <a:lnTo>
                    <a:pt x="1274" y="2731"/>
                  </a:lnTo>
                  <a:cubicBezTo>
                    <a:pt x="1274" y="2786"/>
                    <a:pt x="1241" y="2829"/>
                    <a:pt x="1198" y="2851"/>
                  </a:cubicBezTo>
                  <a:lnTo>
                    <a:pt x="1122" y="2873"/>
                  </a:lnTo>
                  <a:lnTo>
                    <a:pt x="730" y="2677"/>
                  </a:lnTo>
                  <a:cubicBezTo>
                    <a:pt x="675" y="2655"/>
                    <a:pt x="643" y="2579"/>
                    <a:pt x="675" y="2525"/>
                  </a:cubicBezTo>
                  <a:cubicBezTo>
                    <a:pt x="752" y="2329"/>
                    <a:pt x="796" y="2111"/>
                    <a:pt x="796" y="1850"/>
                  </a:cubicBezTo>
                  <a:lnTo>
                    <a:pt x="796" y="1698"/>
                  </a:lnTo>
                  <a:cubicBezTo>
                    <a:pt x="839" y="1698"/>
                    <a:pt x="883" y="1676"/>
                    <a:pt x="926" y="1665"/>
                  </a:cubicBezTo>
                  <a:close/>
                  <a:moveTo>
                    <a:pt x="3004" y="1469"/>
                  </a:moveTo>
                  <a:cubicBezTo>
                    <a:pt x="3059" y="1469"/>
                    <a:pt x="3102" y="1480"/>
                    <a:pt x="3135" y="1490"/>
                  </a:cubicBezTo>
                  <a:lnTo>
                    <a:pt x="3135" y="1850"/>
                  </a:lnTo>
                  <a:cubicBezTo>
                    <a:pt x="3135" y="2111"/>
                    <a:pt x="3178" y="2329"/>
                    <a:pt x="3265" y="2525"/>
                  </a:cubicBezTo>
                  <a:cubicBezTo>
                    <a:pt x="3287" y="2579"/>
                    <a:pt x="3265" y="2655"/>
                    <a:pt x="3200" y="2677"/>
                  </a:cubicBezTo>
                  <a:lnTo>
                    <a:pt x="2808" y="2873"/>
                  </a:lnTo>
                  <a:lnTo>
                    <a:pt x="2743" y="2851"/>
                  </a:lnTo>
                  <a:cubicBezTo>
                    <a:pt x="2689" y="2829"/>
                    <a:pt x="2656" y="2786"/>
                    <a:pt x="2656" y="2731"/>
                  </a:cubicBezTo>
                  <a:lnTo>
                    <a:pt x="2656" y="2394"/>
                  </a:lnTo>
                  <a:cubicBezTo>
                    <a:pt x="2874" y="2198"/>
                    <a:pt x="3004" y="1926"/>
                    <a:pt x="3004" y="1621"/>
                  </a:cubicBezTo>
                  <a:lnTo>
                    <a:pt x="3004" y="1469"/>
                  </a:lnTo>
                  <a:close/>
                  <a:moveTo>
                    <a:pt x="1742" y="0"/>
                  </a:moveTo>
                  <a:cubicBezTo>
                    <a:pt x="1100" y="0"/>
                    <a:pt x="578" y="511"/>
                    <a:pt x="578" y="1154"/>
                  </a:cubicBezTo>
                  <a:lnTo>
                    <a:pt x="578" y="1850"/>
                  </a:lnTo>
                  <a:cubicBezTo>
                    <a:pt x="578" y="2133"/>
                    <a:pt x="523" y="2317"/>
                    <a:pt x="469" y="2426"/>
                  </a:cubicBezTo>
                  <a:cubicBezTo>
                    <a:pt x="404" y="2600"/>
                    <a:pt x="469" y="2796"/>
                    <a:pt x="643" y="2873"/>
                  </a:cubicBezTo>
                  <a:lnTo>
                    <a:pt x="839" y="2982"/>
                  </a:lnTo>
                  <a:lnTo>
                    <a:pt x="458" y="3123"/>
                  </a:lnTo>
                  <a:cubicBezTo>
                    <a:pt x="186" y="3221"/>
                    <a:pt x="1" y="3482"/>
                    <a:pt x="1" y="3765"/>
                  </a:cubicBezTo>
                  <a:lnTo>
                    <a:pt x="1" y="4527"/>
                  </a:lnTo>
                  <a:cubicBezTo>
                    <a:pt x="1" y="4581"/>
                    <a:pt x="44" y="4636"/>
                    <a:pt x="110" y="4636"/>
                  </a:cubicBezTo>
                  <a:cubicBezTo>
                    <a:pt x="164" y="4636"/>
                    <a:pt x="218" y="4581"/>
                    <a:pt x="218" y="4527"/>
                  </a:cubicBezTo>
                  <a:lnTo>
                    <a:pt x="218" y="3765"/>
                  </a:lnTo>
                  <a:cubicBezTo>
                    <a:pt x="218" y="3569"/>
                    <a:pt x="338" y="3395"/>
                    <a:pt x="523" y="3330"/>
                  </a:cubicBezTo>
                  <a:lnTo>
                    <a:pt x="762" y="3243"/>
                  </a:lnTo>
                  <a:cubicBezTo>
                    <a:pt x="849" y="3384"/>
                    <a:pt x="958" y="3515"/>
                    <a:pt x="1089" y="3623"/>
                  </a:cubicBezTo>
                  <a:cubicBezTo>
                    <a:pt x="1111" y="3635"/>
                    <a:pt x="1132" y="3645"/>
                    <a:pt x="1154" y="3645"/>
                  </a:cubicBezTo>
                  <a:cubicBezTo>
                    <a:pt x="1187" y="3645"/>
                    <a:pt x="1219" y="3635"/>
                    <a:pt x="1241" y="3602"/>
                  </a:cubicBezTo>
                  <a:cubicBezTo>
                    <a:pt x="1274" y="3558"/>
                    <a:pt x="1274" y="3493"/>
                    <a:pt x="1219" y="3449"/>
                  </a:cubicBezTo>
                  <a:cubicBezTo>
                    <a:pt x="1122" y="3373"/>
                    <a:pt x="1045" y="3275"/>
                    <a:pt x="970" y="3166"/>
                  </a:cubicBezTo>
                  <a:lnTo>
                    <a:pt x="1274" y="3057"/>
                  </a:lnTo>
                  <a:cubicBezTo>
                    <a:pt x="1405" y="3003"/>
                    <a:pt x="1492" y="2873"/>
                    <a:pt x="1492" y="2731"/>
                  </a:cubicBezTo>
                  <a:lnTo>
                    <a:pt x="1492" y="2546"/>
                  </a:lnTo>
                  <a:cubicBezTo>
                    <a:pt x="1633" y="2612"/>
                    <a:pt x="1797" y="2655"/>
                    <a:pt x="1971" y="2655"/>
                  </a:cubicBezTo>
                  <a:cubicBezTo>
                    <a:pt x="2145" y="2655"/>
                    <a:pt x="2297" y="2612"/>
                    <a:pt x="2438" y="2546"/>
                  </a:cubicBezTo>
                  <a:lnTo>
                    <a:pt x="2438" y="2731"/>
                  </a:lnTo>
                  <a:cubicBezTo>
                    <a:pt x="2438" y="2873"/>
                    <a:pt x="2537" y="3003"/>
                    <a:pt x="2667" y="3057"/>
                  </a:cubicBezTo>
                  <a:lnTo>
                    <a:pt x="2961" y="3166"/>
                  </a:lnTo>
                  <a:cubicBezTo>
                    <a:pt x="2754" y="3504"/>
                    <a:pt x="2384" y="3722"/>
                    <a:pt x="1971" y="3722"/>
                  </a:cubicBezTo>
                  <a:cubicBezTo>
                    <a:pt x="1862" y="3722"/>
                    <a:pt x="1753" y="3700"/>
                    <a:pt x="1655" y="3678"/>
                  </a:cubicBezTo>
                  <a:cubicBezTo>
                    <a:pt x="1641" y="3674"/>
                    <a:pt x="1628" y="3671"/>
                    <a:pt x="1615" y="3671"/>
                  </a:cubicBezTo>
                  <a:cubicBezTo>
                    <a:pt x="1568" y="3671"/>
                    <a:pt x="1531" y="3702"/>
                    <a:pt x="1514" y="3754"/>
                  </a:cubicBezTo>
                  <a:cubicBezTo>
                    <a:pt x="1502" y="3809"/>
                    <a:pt x="1535" y="3863"/>
                    <a:pt x="1589" y="3885"/>
                  </a:cubicBezTo>
                  <a:cubicBezTo>
                    <a:pt x="1710" y="3918"/>
                    <a:pt x="1840" y="3939"/>
                    <a:pt x="1971" y="3939"/>
                  </a:cubicBezTo>
                  <a:cubicBezTo>
                    <a:pt x="2471" y="3939"/>
                    <a:pt x="2928" y="3667"/>
                    <a:pt x="3178" y="3243"/>
                  </a:cubicBezTo>
                  <a:lnTo>
                    <a:pt x="3407" y="3330"/>
                  </a:lnTo>
                  <a:cubicBezTo>
                    <a:pt x="3592" y="3395"/>
                    <a:pt x="3722" y="3569"/>
                    <a:pt x="3722" y="3765"/>
                  </a:cubicBezTo>
                  <a:lnTo>
                    <a:pt x="3722" y="4527"/>
                  </a:lnTo>
                  <a:cubicBezTo>
                    <a:pt x="3722" y="4581"/>
                    <a:pt x="3766" y="4636"/>
                    <a:pt x="3831" y="4636"/>
                  </a:cubicBezTo>
                  <a:cubicBezTo>
                    <a:pt x="3886" y="4636"/>
                    <a:pt x="3940" y="4581"/>
                    <a:pt x="3940" y="4527"/>
                  </a:cubicBezTo>
                  <a:lnTo>
                    <a:pt x="3940" y="3765"/>
                  </a:lnTo>
                  <a:cubicBezTo>
                    <a:pt x="3940" y="3482"/>
                    <a:pt x="3755" y="3221"/>
                    <a:pt x="3483" y="3123"/>
                  </a:cubicBezTo>
                  <a:lnTo>
                    <a:pt x="3091" y="2982"/>
                  </a:lnTo>
                  <a:lnTo>
                    <a:pt x="3298" y="2873"/>
                  </a:lnTo>
                  <a:cubicBezTo>
                    <a:pt x="3461" y="2796"/>
                    <a:pt x="3538" y="2600"/>
                    <a:pt x="3461" y="2426"/>
                  </a:cubicBezTo>
                  <a:cubicBezTo>
                    <a:pt x="3418" y="2317"/>
                    <a:pt x="3352" y="2133"/>
                    <a:pt x="3352" y="1850"/>
                  </a:cubicBezTo>
                  <a:lnTo>
                    <a:pt x="3352" y="1154"/>
                  </a:lnTo>
                  <a:cubicBezTo>
                    <a:pt x="3352" y="511"/>
                    <a:pt x="2841" y="0"/>
                    <a:pt x="21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41"/>
            <p:cNvSpPr/>
            <p:nvPr/>
          </p:nvSpPr>
          <p:spPr>
            <a:xfrm>
              <a:off x="1722856" y="4008633"/>
              <a:ext cx="14320" cy="44921"/>
            </a:xfrm>
            <a:custGeom>
              <a:avLst/>
              <a:gdLst/>
              <a:ahLst/>
              <a:cxnLst/>
              <a:rect l="l" t="t" r="r" b="b"/>
              <a:pathLst>
                <a:path w="219" h="687" extrusionOk="0">
                  <a:moveTo>
                    <a:pt x="110" y="1"/>
                  </a:moveTo>
                  <a:cubicBezTo>
                    <a:pt x="44" y="1"/>
                    <a:pt x="1" y="56"/>
                    <a:pt x="1" y="110"/>
                  </a:cubicBezTo>
                  <a:lnTo>
                    <a:pt x="1" y="578"/>
                  </a:lnTo>
                  <a:cubicBezTo>
                    <a:pt x="1" y="632"/>
                    <a:pt x="44" y="687"/>
                    <a:pt x="110" y="687"/>
                  </a:cubicBezTo>
                  <a:cubicBezTo>
                    <a:pt x="165" y="687"/>
                    <a:pt x="219" y="632"/>
                    <a:pt x="219" y="578"/>
                  </a:cubicBezTo>
                  <a:lnTo>
                    <a:pt x="219" y="110"/>
                  </a:lnTo>
                  <a:cubicBezTo>
                    <a:pt x="219" y="56"/>
                    <a:pt x="165" y="1"/>
                    <a:pt x="1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41"/>
            <p:cNvSpPr/>
            <p:nvPr/>
          </p:nvSpPr>
          <p:spPr>
            <a:xfrm>
              <a:off x="1623992" y="3856413"/>
              <a:ext cx="59830" cy="37009"/>
            </a:xfrm>
            <a:custGeom>
              <a:avLst/>
              <a:gdLst/>
              <a:ahLst/>
              <a:cxnLst/>
              <a:rect l="l" t="t" r="r" b="b"/>
              <a:pathLst>
                <a:path w="915" h="566" extrusionOk="0">
                  <a:moveTo>
                    <a:pt x="458" y="218"/>
                  </a:moveTo>
                  <a:cubicBezTo>
                    <a:pt x="545" y="218"/>
                    <a:pt x="632" y="273"/>
                    <a:pt x="675" y="348"/>
                  </a:cubicBezTo>
                  <a:lnTo>
                    <a:pt x="240" y="348"/>
                  </a:lnTo>
                  <a:cubicBezTo>
                    <a:pt x="284" y="273"/>
                    <a:pt x="359" y="218"/>
                    <a:pt x="458" y="218"/>
                  </a:cubicBezTo>
                  <a:close/>
                  <a:moveTo>
                    <a:pt x="458" y="0"/>
                  </a:moveTo>
                  <a:cubicBezTo>
                    <a:pt x="207" y="0"/>
                    <a:pt x="1" y="207"/>
                    <a:pt x="1" y="457"/>
                  </a:cubicBezTo>
                  <a:cubicBezTo>
                    <a:pt x="1" y="522"/>
                    <a:pt x="44" y="566"/>
                    <a:pt x="110" y="566"/>
                  </a:cubicBezTo>
                  <a:lnTo>
                    <a:pt x="806" y="566"/>
                  </a:lnTo>
                  <a:cubicBezTo>
                    <a:pt x="860" y="566"/>
                    <a:pt x="915" y="522"/>
                    <a:pt x="915" y="457"/>
                  </a:cubicBezTo>
                  <a:cubicBezTo>
                    <a:pt x="915" y="207"/>
                    <a:pt x="708" y="0"/>
                    <a:pt x="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41"/>
            <p:cNvSpPr/>
            <p:nvPr/>
          </p:nvSpPr>
          <p:spPr>
            <a:xfrm>
              <a:off x="1411224" y="3567471"/>
              <a:ext cx="485371" cy="341650"/>
            </a:xfrm>
            <a:custGeom>
              <a:avLst/>
              <a:gdLst/>
              <a:ahLst/>
              <a:cxnLst/>
              <a:rect l="l" t="t" r="r" b="b"/>
              <a:pathLst>
                <a:path w="7423" h="5225" extrusionOk="0">
                  <a:moveTo>
                    <a:pt x="3483" y="1"/>
                  </a:moveTo>
                  <a:cubicBezTo>
                    <a:pt x="3222" y="1"/>
                    <a:pt x="3015" y="208"/>
                    <a:pt x="3015" y="458"/>
                  </a:cubicBezTo>
                  <a:lnTo>
                    <a:pt x="3015" y="926"/>
                  </a:lnTo>
                  <a:cubicBezTo>
                    <a:pt x="3015" y="1122"/>
                    <a:pt x="3102" y="1307"/>
                    <a:pt x="3255" y="1437"/>
                  </a:cubicBezTo>
                  <a:lnTo>
                    <a:pt x="3255" y="1590"/>
                  </a:lnTo>
                  <a:cubicBezTo>
                    <a:pt x="3255" y="1645"/>
                    <a:pt x="3222" y="1688"/>
                    <a:pt x="3168" y="1699"/>
                  </a:cubicBezTo>
                  <a:lnTo>
                    <a:pt x="2624" y="1906"/>
                  </a:lnTo>
                  <a:cubicBezTo>
                    <a:pt x="2438" y="1971"/>
                    <a:pt x="2319" y="2145"/>
                    <a:pt x="2319" y="2330"/>
                  </a:cubicBezTo>
                  <a:lnTo>
                    <a:pt x="2319" y="2721"/>
                  </a:lnTo>
                  <a:cubicBezTo>
                    <a:pt x="2319" y="2765"/>
                    <a:pt x="2308" y="2798"/>
                    <a:pt x="2264" y="2820"/>
                  </a:cubicBezTo>
                  <a:cubicBezTo>
                    <a:pt x="2244" y="2833"/>
                    <a:pt x="2224" y="2842"/>
                    <a:pt x="2202" y="2842"/>
                  </a:cubicBezTo>
                  <a:cubicBezTo>
                    <a:pt x="2187" y="2842"/>
                    <a:pt x="2172" y="2839"/>
                    <a:pt x="2155" y="2830"/>
                  </a:cubicBezTo>
                  <a:lnTo>
                    <a:pt x="1927" y="2755"/>
                  </a:lnTo>
                  <a:cubicBezTo>
                    <a:pt x="1872" y="2733"/>
                    <a:pt x="1840" y="2689"/>
                    <a:pt x="1840" y="2634"/>
                  </a:cubicBezTo>
                  <a:lnTo>
                    <a:pt x="1840" y="2482"/>
                  </a:lnTo>
                  <a:cubicBezTo>
                    <a:pt x="1992" y="2351"/>
                    <a:pt x="2079" y="2167"/>
                    <a:pt x="2079" y="1971"/>
                  </a:cubicBezTo>
                  <a:lnTo>
                    <a:pt x="2079" y="1503"/>
                  </a:lnTo>
                  <a:cubicBezTo>
                    <a:pt x="2079" y="1253"/>
                    <a:pt x="1872" y="1046"/>
                    <a:pt x="1611" y="1046"/>
                  </a:cubicBezTo>
                  <a:lnTo>
                    <a:pt x="1154" y="1046"/>
                  </a:lnTo>
                  <a:cubicBezTo>
                    <a:pt x="904" y="1046"/>
                    <a:pt x="697" y="1253"/>
                    <a:pt x="697" y="1503"/>
                  </a:cubicBezTo>
                  <a:lnTo>
                    <a:pt x="697" y="1971"/>
                  </a:lnTo>
                  <a:cubicBezTo>
                    <a:pt x="697" y="2167"/>
                    <a:pt x="774" y="2351"/>
                    <a:pt x="926" y="2482"/>
                  </a:cubicBezTo>
                  <a:lnTo>
                    <a:pt x="926" y="2634"/>
                  </a:lnTo>
                  <a:cubicBezTo>
                    <a:pt x="926" y="2689"/>
                    <a:pt x="893" y="2733"/>
                    <a:pt x="849" y="2755"/>
                  </a:cubicBezTo>
                  <a:lnTo>
                    <a:pt x="295" y="2950"/>
                  </a:lnTo>
                  <a:cubicBezTo>
                    <a:pt x="121" y="3016"/>
                    <a:pt x="1" y="3190"/>
                    <a:pt x="1" y="3386"/>
                  </a:cubicBezTo>
                  <a:lnTo>
                    <a:pt x="1" y="5115"/>
                  </a:lnTo>
                  <a:cubicBezTo>
                    <a:pt x="1" y="5170"/>
                    <a:pt x="44" y="5224"/>
                    <a:pt x="109" y="5224"/>
                  </a:cubicBezTo>
                  <a:cubicBezTo>
                    <a:pt x="164" y="5224"/>
                    <a:pt x="218" y="5170"/>
                    <a:pt x="218" y="5115"/>
                  </a:cubicBezTo>
                  <a:lnTo>
                    <a:pt x="218" y="3386"/>
                  </a:lnTo>
                  <a:cubicBezTo>
                    <a:pt x="218" y="3277"/>
                    <a:pt x="273" y="3190"/>
                    <a:pt x="371" y="3157"/>
                  </a:cubicBezTo>
                  <a:lnTo>
                    <a:pt x="915" y="2950"/>
                  </a:lnTo>
                  <a:cubicBezTo>
                    <a:pt x="1057" y="2907"/>
                    <a:pt x="1144" y="2776"/>
                    <a:pt x="1144" y="2634"/>
                  </a:cubicBezTo>
                  <a:lnTo>
                    <a:pt x="1144" y="2439"/>
                  </a:lnTo>
                  <a:cubicBezTo>
                    <a:pt x="1144" y="2406"/>
                    <a:pt x="1132" y="2373"/>
                    <a:pt x="1100" y="2351"/>
                  </a:cubicBezTo>
                  <a:cubicBezTo>
                    <a:pt x="980" y="2254"/>
                    <a:pt x="915" y="2123"/>
                    <a:pt x="915" y="1971"/>
                  </a:cubicBezTo>
                  <a:lnTo>
                    <a:pt x="915" y="1503"/>
                  </a:lnTo>
                  <a:cubicBezTo>
                    <a:pt x="915" y="1372"/>
                    <a:pt x="1023" y="1263"/>
                    <a:pt x="1154" y="1263"/>
                  </a:cubicBezTo>
                  <a:lnTo>
                    <a:pt x="1611" y="1263"/>
                  </a:lnTo>
                  <a:cubicBezTo>
                    <a:pt x="1753" y="1263"/>
                    <a:pt x="1862" y="1372"/>
                    <a:pt x="1862" y="1503"/>
                  </a:cubicBezTo>
                  <a:lnTo>
                    <a:pt x="1862" y="1971"/>
                  </a:lnTo>
                  <a:cubicBezTo>
                    <a:pt x="1862" y="2123"/>
                    <a:pt x="1785" y="2254"/>
                    <a:pt x="1666" y="2351"/>
                  </a:cubicBezTo>
                  <a:cubicBezTo>
                    <a:pt x="1644" y="2373"/>
                    <a:pt x="1622" y="2406"/>
                    <a:pt x="1622" y="2439"/>
                  </a:cubicBezTo>
                  <a:lnTo>
                    <a:pt x="1622" y="2634"/>
                  </a:lnTo>
                  <a:cubicBezTo>
                    <a:pt x="1622" y="2776"/>
                    <a:pt x="1709" y="2907"/>
                    <a:pt x="1851" y="2950"/>
                  </a:cubicBezTo>
                  <a:lnTo>
                    <a:pt x="2079" y="3037"/>
                  </a:lnTo>
                  <a:cubicBezTo>
                    <a:pt x="2118" y="3053"/>
                    <a:pt x="2158" y="3060"/>
                    <a:pt x="2197" y="3060"/>
                  </a:cubicBezTo>
                  <a:cubicBezTo>
                    <a:pt x="2269" y="3060"/>
                    <a:pt x="2338" y="3036"/>
                    <a:pt x="2395" y="2994"/>
                  </a:cubicBezTo>
                  <a:cubicBezTo>
                    <a:pt x="2482" y="2939"/>
                    <a:pt x="2537" y="2830"/>
                    <a:pt x="2537" y="2721"/>
                  </a:cubicBezTo>
                  <a:lnTo>
                    <a:pt x="2537" y="2330"/>
                  </a:lnTo>
                  <a:cubicBezTo>
                    <a:pt x="2537" y="2232"/>
                    <a:pt x="2602" y="2145"/>
                    <a:pt x="2699" y="2112"/>
                  </a:cubicBezTo>
                  <a:lnTo>
                    <a:pt x="3243" y="1906"/>
                  </a:lnTo>
                  <a:cubicBezTo>
                    <a:pt x="3385" y="1862"/>
                    <a:pt x="3472" y="1732"/>
                    <a:pt x="3472" y="1590"/>
                  </a:cubicBezTo>
                  <a:lnTo>
                    <a:pt x="3472" y="1383"/>
                  </a:lnTo>
                  <a:cubicBezTo>
                    <a:pt x="3472" y="1350"/>
                    <a:pt x="3451" y="1318"/>
                    <a:pt x="3429" y="1307"/>
                  </a:cubicBezTo>
                  <a:cubicBezTo>
                    <a:pt x="3309" y="1209"/>
                    <a:pt x="3233" y="1079"/>
                    <a:pt x="3233" y="926"/>
                  </a:cubicBezTo>
                  <a:lnTo>
                    <a:pt x="3233" y="458"/>
                  </a:lnTo>
                  <a:cubicBezTo>
                    <a:pt x="3233" y="327"/>
                    <a:pt x="3342" y="219"/>
                    <a:pt x="3483" y="219"/>
                  </a:cubicBezTo>
                  <a:lnTo>
                    <a:pt x="3940" y="219"/>
                  </a:lnTo>
                  <a:cubicBezTo>
                    <a:pt x="4070" y="219"/>
                    <a:pt x="4179" y="327"/>
                    <a:pt x="4179" y="458"/>
                  </a:cubicBezTo>
                  <a:lnTo>
                    <a:pt x="4179" y="926"/>
                  </a:lnTo>
                  <a:cubicBezTo>
                    <a:pt x="4179" y="1079"/>
                    <a:pt x="4114" y="1209"/>
                    <a:pt x="3995" y="1307"/>
                  </a:cubicBezTo>
                  <a:cubicBezTo>
                    <a:pt x="3962" y="1318"/>
                    <a:pt x="3951" y="1350"/>
                    <a:pt x="3951" y="1383"/>
                  </a:cubicBezTo>
                  <a:lnTo>
                    <a:pt x="3951" y="1590"/>
                  </a:lnTo>
                  <a:cubicBezTo>
                    <a:pt x="3951" y="1732"/>
                    <a:pt x="4038" y="1862"/>
                    <a:pt x="4179" y="1906"/>
                  </a:cubicBezTo>
                  <a:lnTo>
                    <a:pt x="4723" y="2112"/>
                  </a:lnTo>
                  <a:cubicBezTo>
                    <a:pt x="4822" y="2145"/>
                    <a:pt x="4876" y="2232"/>
                    <a:pt x="4876" y="2330"/>
                  </a:cubicBezTo>
                  <a:lnTo>
                    <a:pt x="4876" y="2721"/>
                  </a:lnTo>
                  <a:cubicBezTo>
                    <a:pt x="4876" y="2830"/>
                    <a:pt x="4931" y="2939"/>
                    <a:pt x="5028" y="2994"/>
                  </a:cubicBezTo>
                  <a:cubicBezTo>
                    <a:pt x="5084" y="3036"/>
                    <a:pt x="5154" y="3060"/>
                    <a:pt x="5226" y="3060"/>
                  </a:cubicBezTo>
                  <a:cubicBezTo>
                    <a:pt x="5266" y="3060"/>
                    <a:pt x="5306" y="3053"/>
                    <a:pt x="5344" y="3037"/>
                  </a:cubicBezTo>
                  <a:lnTo>
                    <a:pt x="5572" y="2950"/>
                  </a:lnTo>
                  <a:cubicBezTo>
                    <a:pt x="5703" y="2907"/>
                    <a:pt x="5801" y="2776"/>
                    <a:pt x="5801" y="2634"/>
                  </a:cubicBezTo>
                  <a:lnTo>
                    <a:pt x="5801" y="2439"/>
                  </a:lnTo>
                  <a:cubicBezTo>
                    <a:pt x="5801" y="2406"/>
                    <a:pt x="5779" y="2373"/>
                    <a:pt x="5758" y="2351"/>
                  </a:cubicBezTo>
                  <a:cubicBezTo>
                    <a:pt x="5637" y="2254"/>
                    <a:pt x="5562" y="2123"/>
                    <a:pt x="5562" y="1971"/>
                  </a:cubicBezTo>
                  <a:lnTo>
                    <a:pt x="5562" y="1503"/>
                  </a:lnTo>
                  <a:cubicBezTo>
                    <a:pt x="5562" y="1372"/>
                    <a:pt x="5671" y="1263"/>
                    <a:pt x="5801" y="1263"/>
                  </a:cubicBezTo>
                  <a:lnTo>
                    <a:pt x="6269" y="1263"/>
                  </a:lnTo>
                  <a:cubicBezTo>
                    <a:pt x="6399" y="1263"/>
                    <a:pt x="6508" y="1372"/>
                    <a:pt x="6508" y="1503"/>
                  </a:cubicBezTo>
                  <a:lnTo>
                    <a:pt x="6508" y="1971"/>
                  </a:lnTo>
                  <a:cubicBezTo>
                    <a:pt x="6508" y="2123"/>
                    <a:pt x="6443" y="2254"/>
                    <a:pt x="6323" y="2351"/>
                  </a:cubicBezTo>
                  <a:cubicBezTo>
                    <a:pt x="6290" y="2373"/>
                    <a:pt x="6280" y="2406"/>
                    <a:pt x="6280" y="2439"/>
                  </a:cubicBezTo>
                  <a:lnTo>
                    <a:pt x="6280" y="2634"/>
                  </a:lnTo>
                  <a:cubicBezTo>
                    <a:pt x="6280" y="2776"/>
                    <a:pt x="6367" y="2907"/>
                    <a:pt x="6498" y="2950"/>
                  </a:cubicBezTo>
                  <a:lnTo>
                    <a:pt x="7052" y="3157"/>
                  </a:lnTo>
                  <a:cubicBezTo>
                    <a:pt x="7139" y="3190"/>
                    <a:pt x="7204" y="3277"/>
                    <a:pt x="7204" y="3386"/>
                  </a:cubicBezTo>
                  <a:lnTo>
                    <a:pt x="7204" y="5115"/>
                  </a:lnTo>
                  <a:cubicBezTo>
                    <a:pt x="7204" y="5170"/>
                    <a:pt x="7259" y="5224"/>
                    <a:pt x="7313" y="5224"/>
                  </a:cubicBezTo>
                  <a:cubicBezTo>
                    <a:pt x="7379" y="5224"/>
                    <a:pt x="7422" y="5170"/>
                    <a:pt x="7422" y="5115"/>
                  </a:cubicBezTo>
                  <a:lnTo>
                    <a:pt x="7422" y="3386"/>
                  </a:lnTo>
                  <a:cubicBezTo>
                    <a:pt x="7422" y="3190"/>
                    <a:pt x="7303" y="3016"/>
                    <a:pt x="7129" y="2950"/>
                  </a:cubicBezTo>
                  <a:lnTo>
                    <a:pt x="6573" y="2755"/>
                  </a:lnTo>
                  <a:cubicBezTo>
                    <a:pt x="6530" y="2733"/>
                    <a:pt x="6498" y="2689"/>
                    <a:pt x="6498" y="2634"/>
                  </a:cubicBezTo>
                  <a:lnTo>
                    <a:pt x="6498" y="2482"/>
                  </a:lnTo>
                  <a:cubicBezTo>
                    <a:pt x="6639" y="2351"/>
                    <a:pt x="6726" y="2167"/>
                    <a:pt x="6726" y="1971"/>
                  </a:cubicBezTo>
                  <a:lnTo>
                    <a:pt x="6726" y="1503"/>
                  </a:lnTo>
                  <a:cubicBezTo>
                    <a:pt x="6726" y="1253"/>
                    <a:pt x="6519" y="1046"/>
                    <a:pt x="6269" y="1046"/>
                  </a:cubicBezTo>
                  <a:lnTo>
                    <a:pt x="5801" y="1046"/>
                  </a:lnTo>
                  <a:cubicBezTo>
                    <a:pt x="5550" y="1046"/>
                    <a:pt x="5344" y="1253"/>
                    <a:pt x="5344" y="1503"/>
                  </a:cubicBezTo>
                  <a:lnTo>
                    <a:pt x="5344" y="1971"/>
                  </a:lnTo>
                  <a:cubicBezTo>
                    <a:pt x="5344" y="2167"/>
                    <a:pt x="5431" y="2351"/>
                    <a:pt x="5583" y="2482"/>
                  </a:cubicBezTo>
                  <a:lnTo>
                    <a:pt x="5583" y="2634"/>
                  </a:lnTo>
                  <a:cubicBezTo>
                    <a:pt x="5583" y="2689"/>
                    <a:pt x="5550" y="2733"/>
                    <a:pt x="5496" y="2755"/>
                  </a:cubicBezTo>
                  <a:lnTo>
                    <a:pt x="5267" y="2830"/>
                  </a:lnTo>
                  <a:cubicBezTo>
                    <a:pt x="5251" y="2839"/>
                    <a:pt x="5234" y="2842"/>
                    <a:pt x="5218" y="2842"/>
                  </a:cubicBezTo>
                  <a:cubicBezTo>
                    <a:pt x="5192" y="2842"/>
                    <a:pt x="5168" y="2833"/>
                    <a:pt x="5148" y="2820"/>
                  </a:cubicBezTo>
                  <a:cubicBezTo>
                    <a:pt x="5115" y="2798"/>
                    <a:pt x="5093" y="2765"/>
                    <a:pt x="5093" y="2721"/>
                  </a:cubicBezTo>
                  <a:lnTo>
                    <a:pt x="5093" y="2330"/>
                  </a:lnTo>
                  <a:cubicBezTo>
                    <a:pt x="5093" y="2145"/>
                    <a:pt x="4974" y="1971"/>
                    <a:pt x="4800" y="1906"/>
                  </a:cubicBezTo>
                  <a:lnTo>
                    <a:pt x="4245" y="1699"/>
                  </a:lnTo>
                  <a:cubicBezTo>
                    <a:pt x="4201" y="1688"/>
                    <a:pt x="4169" y="1645"/>
                    <a:pt x="4169" y="1590"/>
                  </a:cubicBezTo>
                  <a:lnTo>
                    <a:pt x="4169" y="1437"/>
                  </a:lnTo>
                  <a:cubicBezTo>
                    <a:pt x="4321" y="1307"/>
                    <a:pt x="4397" y="1122"/>
                    <a:pt x="4397" y="926"/>
                  </a:cubicBezTo>
                  <a:lnTo>
                    <a:pt x="4397" y="458"/>
                  </a:lnTo>
                  <a:cubicBezTo>
                    <a:pt x="4397" y="208"/>
                    <a:pt x="4191" y="1"/>
                    <a:pt x="39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Google Shape;3083;p42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Bullying Infographics</a:t>
            </a:r>
            <a:endParaRPr/>
          </a:p>
        </p:txBody>
      </p:sp>
      <p:graphicFrame>
        <p:nvGraphicFramePr>
          <p:cNvPr id="3084" name="Google Shape;3084;p42"/>
          <p:cNvGraphicFramePr/>
          <p:nvPr/>
        </p:nvGraphicFramePr>
        <p:xfrm>
          <a:off x="720000" y="1047119"/>
          <a:ext cx="7704000" cy="3531125"/>
        </p:xfrm>
        <a:graphic>
          <a:graphicData uri="http://schemas.openxmlformats.org/drawingml/2006/table">
            <a:tbl>
              <a:tblPr>
                <a:noFill/>
                <a:tableStyleId>{798830AA-5119-45C2-81D6-0BA11002324A}</a:tableStyleId>
              </a:tblPr>
              <a:tblGrid>
                <a:gridCol w="19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1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2000" b="1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Mars</a:t>
                      </a:r>
                      <a:endParaRPr sz="2000" b="1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 sz="1200" b="1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It’s the biggest planet in the solar system</a:t>
                      </a:r>
                      <a:endParaRPr sz="1200" b="1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considered a dwarf planet</a:t>
                      </a:r>
                      <a:endParaRPr sz="1200" b="1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Venus</a:t>
                      </a:r>
                      <a:endParaRPr sz="2000"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is the second planet from the Sun</a:t>
                      </a: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planet where we live on</a:t>
                      </a: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It’s the farthest planet from the Sun</a:t>
                      </a: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Percentage</a:t>
                      </a:r>
                      <a:endParaRPr sz="2000"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15%</a:t>
                      </a: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75%</a:t>
                      </a: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50%</a:t>
                      </a: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Numbers</a:t>
                      </a:r>
                      <a:endParaRPr sz="2000" b="1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1.548,25</a:t>
                      </a: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5.879,15</a:t>
                      </a: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66.357</a:t>
                      </a: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085" name="Google Shape;3085;p42"/>
          <p:cNvGrpSpPr/>
          <p:nvPr/>
        </p:nvGrpSpPr>
        <p:grpSpPr>
          <a:xfrm>
            <a:off x="3261110" y="1205514"/>
            <a:ext cx="683799" cy="627047"/>
            <a:chOff x="1045598" y="1053156"/>
            <a:chExt cx="926181" cy="849427"/>
          </a:xfrm>
        </p:grpSpPr>
        <p:sp>
          <p:nvSpPr>
            <p:cNvPr id="3086" name="Google Shape;3086;p42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42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8" name="Google Shape;3088;p42"/>
          <p:cNvGrpSpPr/>
          <p:nvPr/>
        </p:nvGrpSpPr>
        <p:grpSpPr>
          <a:xfrm>
            <a:off x="5176177" y="1205514"/>
            <a:ext cx="683799" cy="627047"/>
            <a:chOff x="1045598" y="1053156"/>
            <a:chExt cx="926181" cy="849427"/>
          </a:xfrm>
        </p:grpSpPr>
        <p:sp>
          <p:nvSpPr>
            <p:cNvPr id="3089" name="Google Shape;3089;p42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42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1" name="Google Shape;3091;p42"/>
          <p:cNvGrpSpPr/>
          <p:nvPr/>
        </p:nvGrpSpPr>
        <p:grpSpPr>
          <a:xfrm>
            <a:off x="7102235" y="1205514"/>
            <a:ext cx="683799" cy="627047"/>
            <a:chOff x="1045598" y="1053156"/>
            <a:chExt cx="926181" cy="849427"/>
          </a:xfrm>
        </p:grpSpPr>
        <p:sp>
          <p:nvSpPr>
            <p:cNvPr id="3092" name="Google Shape;3092;p42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42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4" name="Google Shape;3094;p42"/>
          <p:cNvGrpSpPr/>
          <p:nvPr/>
        </p:nvGrpSpPr>
        <p:grpSpPr>
          <a:xfrm>
            <a:off x="5361884" y="1322637"/>
            <a:ext cx="392215" cy="392800"/>
            <a:chOff x="4672242" y="1269117"/>
            <a:chExt cx="392215" cy="392800"/>
          </a:xfrm>
        </p:grpSpPr>
        <p:sp>
          <p:nvSpPr>
            <p:cNvPr id="3095" name="Google Shape;3095;p42"/>
            <p:cNvSpPr/>
            <p:nvPr/>
          </p:nvSpPr>
          <p:spPr>
            <a:xfrm>
              <a:off x="4883877" y="1277148"/>
              <a:ext cx="173129" cy="123123"/>
            </a:xfrm>
            <a:custGeom>
              <a:avLst/>
              <a:gdLst/>
              <a:ahLst/>
              <a:cxnLst/>
              <a:rect l="l" t="t" r="r" b="b"/>
              <a:pathLst>
                <a:path w="5971" h="4246" extrusionOk="0">
                  <a:moveTo>
                    <a:pt x="675" y="1"/>
                  </a:moveTo>
                  <a:cubicBezTo>
                    <a:pt x="299" y="1"/>
                    <a:pt x="0" y="298"/>
                    <a:pt x="0" y="675"/>
                  </a:cubicBezTo>
                  <a:lnTo>
                    <a:pt x="0" y="2479"/>
                  </a:lnTo>
                  <a:cubicBezTo>
                    <a:pt x="0" y="2857"/>
                    <a:pt x="299" y="3174"/>
                    <a:pt x="675" y="3174"/>
                  </a:cubicBezTo>
                  <a:lnTo>
                    <a:pt x="2163" y="3174"/>
                  </a:lnTo>
                  <a:lnTo>
                    <a:pt x="2163" y="4245"/>
                  </a:lnTo>
                  <a:lnTo>
                    <a:pt x="3234" y="3174"/>
                  </a:lnTo>
                  <a:lnTo>
                    <a:pt x="5276" y="3174"/>
                  </a:lnTo>
                  <a:cubicBezTo>
                    <a:pt x="5653" y="3174"/>
                    <a:pt x="5971" y="2857"/>
                    <a:pt x="5971" y="2479"/>
                  </a:cubicBezTo>
                  <a:lnTo>
                    <a:pt x="5971" y="675"/>
                  </a:lnTo>
                  <a:cubicBezTo>
                    <a:pt x="5971" y="298"/>
                    <a:pt x="5653" y="1"/>
                    <a:pt x="5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42"/>
            <p:cNvSpPr/>
            <p:nvPr/>
          </p:nvSpPr>
          <p:spPr>
            <a:xfrm>
              <a:off x="4679751" y="1277148"/>
              <a:ext cx="173100" cy="153571"/>
            </a:xfrm>
            <a:custGeom>
              <a:avLst/>
              <a:gdLst/>
              <a:ahLst/>
              <a:cxnLst/>
              <a:rect l="l" t="t" r="r" b="b"/>
              <a:pathLst>
                <a:path w="5970" h="5296" extrusionOk="0">
                  <a:moveTo>
                    <a:pt x="694" y="1"/>
                  </a:moveTo>
                  <a:cubicBezTo>
                    <a:pt x="297" y="1"/>
                    <a:pt x="0" y="298"/>
                    <a:pt x="0" y="675"/>
                  </a:cubicBezTo>
                  <a:lnTo>
                    <a:pt x="0" y="3531"/>
                  </a:lnTo>
                  <a:cubicBezTo>
                    <a:pt x="0" y="3907"/>
                    <a:pt x="297" y="4224"/>
                    <a:pt x="694" y="4224"/>
                  </a:cubicBezTo>
                  <a:lnTo>
                    <a:pt x="2737" y="4224"/>
                  </a:lnTo>
                  <a:lnTo>
                    <a:pt x="3808" y="5295"/>
                  </a:lnTo>
                  <a:lnTo>
                    <a:pt x="3808" y="4224"/>
                  </a:lnTo>
                  <a:lnTo>
                    <a:pt x="5295" y="4224"/>
                  </a:lnTo>
                  <a:cubicBezTo>
                    <a:pt x="5673" y="4224"/>
                    <a:pt x="5969" y="3907"/>
                    <a:pt x="5969" y="3531"/>
                  </a:cubicBezTo>
                  <a:lnTo>
                    <a:pt x="5969" y="675"/>
                  </a:lnTo>
                  <a:cubicBezTo>
                    <a:pt x="5969" y="298"/>
                    <a:pt x="5673" y="1"/>
                    <a:pt x="5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42"/>
            <p:cNvSpPr/>
            <p:nvPr/>
          </p:nvSpPr>
          <p:spPr>
            <a:xfrm>
              <a:off x="4748151" y="1472663"/>
              <a:ext cx="104150" cy="84557"/>
            </a:xfrm>
            <a:custGeom>
              <a:avLst/>
              <a:gdLst/>
              <a:ahLst/>
              <a:cxnLst/>
              <a:rect l="l" t="t" r="r" b="b"/>
              <a:pathLst>
                <a:path w="3592" h="2916" extrusionOk="0">
                  <a:moveTo>
                    <a:pt x="2381" y="1"/>
                  </a:moveTo>
                  <a:cubicBezTo>
                    <a:pt x="2005" y="437"/>
                    <a:pt x="1468" y="694"/>
                    <a:pt x="873" y="694"/>
                  </a:cubicBezTo>
                  <a:lnTo>
                    <a:pt x="1" y="694"/>
                  </a:lnTo>
                  <a:lnTo>
                    <a:pt x="1" y="1131"/>
                  </a:lnTo>
                  <a:cubicBezTo>
                    <a:pt x="1" y="2103"/>
                    <a:pt x="815" y="2916"/>
                    <a:pt x="1786" y="2916"/>
                  </a:cubicBezTo>
                  <a:cubicBezTo>
                    <a:pt x="2777" y="2916"/>
                    <a:pt x="3591" y="2103"/>
                    <a:pt x="3591" y="1131"/>
                  </a:cubicBezTo>
                  <a:lnTo>
                    <a:pt x="3591" y="694"/>
                  </a:lnTo>
                  <a:lnTo>
                    <a:pt x="2381" y="1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42"/>
            <p:cNvSpPr/>
            <p:nvPr/>
          </p:nvSpPr>
          <p:spPr>
            <a:xfrm>
              <a:off x="4696394" y="1553183"/>
              <a:ext cx="207662" cy="101259"/>
            </a:xfrm>
            <a:custGeom>
              <a:avLst/>
              <a:gdLst/>
              <a:ahLst/>
              <a:cxnLst/>
              <a:rect l="l" t="t" r="r" b="b"/>
              <a:pathLst>
                <a:path w="7162" h="3492" extrusionOk="0">
                  <a:moveTo>
                    <a:pt x="2817" y="1"/>
                  </a:moveTo>
                  <a:lnTo>
                    <a:pt x="2817" y="278"/>
                  </a:lnTo>
                  <a:cubicBezTo>
                    <a:pt x="2817" y="556"/>
                    <a:pt x="2619" y="813"/>
                    <a:pt x="2341" y="853"/>
                  </a:cubicBezTo>
                  <a:lnTo>
                    <a:pt x="1349" y="1051"/>
                  </a:lnTo>
                  <a:cubicBezTo>
                    <a:pt x="577" y="1191"/>
                    <a:pt x="1" y="1865"/>
                    <a:pt x="1" y="2658"/>
                  </a:cubicBezTo>
                  <a:lnTo>
                    <a:pt x="1" y="3491"/>
                  </a:lnTo>
                  <a:lnTo>
                    <a:pt x="7161" y="3491"/>
                  </a:lnTo>
                  <a:lnTo>
                    <a:pt x="7161" y="2658"/>
                  </a:lnTo>
                  <a:cubicBezTo>
                    <a:pt x="7161" y="1865"/>
                    <a:pt x="6585" y="1191"/>
                    <a:pt x="5813" y="1051"/>
                  </a:cubicBezTo>
                  <a:lnTo>
                    <a:pt x="4821" y="853"/>
                  </a:lnTo>
                  <a:cubicBezTo>
                    <a:pt x="4543" y="813"/>
                    <a:pt x="4324" y="556"/>
                    <a:pt x="4324" y="278"/>
                  </a:cubicBezTo>
                  <a:lnTo>
                    <a:pt x="4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2"/>
            <p:cNvSpPr/>
            <p:nvPr/>
          </p:nvSpPr>
          <p:spPr>
            <a:xfrm>
              <a:off x="4840761" y="1518679"/>
              <a:ext cx="200152" cy="135766"/>
            </a:xfrm>
            <a:custGeom>
              <a:avLst/>
              <a:gdLst/>
              <a:ahLst/>
              <a:cxnLst/>
              <a:rect l="l" t="t" r="r" b="b"/>
              <a:pathLst>
                <a:path w="6903" h="4682" extrusionOk="0">
                  <a:moveTo>
                    <a:pt x="2677" y="1"/>
                  </a:moveTo>
                  <a:lnTo>
                    <a:pt x="2677" y="278"/>
                  </a:lnTo>
                  <a:cubicBezTo>
                    <a:pt x="2677" y="556"/>
                    <a:pt x="2460" y="794"/>
                    <a:pt x="2201" y="834"/>
                  </a:cubicBezTo>
                  <a:lnTo>
                    <a:pt x="1230" y="1011"/>
                  </a:lnTo>
                  <a:cubicBezTo>
                    <a:pt x="635" y="1130"/>
                    <a:pt x="178" y="1548"/>
                    <a:pt x="1" y="2082"/>
                  </a:cubicBezTo>
                  <a:lnTo>
                    <a:pt x="834" y="2241"/>
                  </a:lnTo>
                  <a:cubicBezTo>
                    <a:pt x="1606" y="2381"/>
                    <a:pt x="2182" y="3055"/>
                    <a:pt x="2182" y="3848"/>
                  </a:cubicBezTo>
                  <a:lnTo>
                    <a:pt x="2182" y="4681"/>
                  </a:lnTo>
                  <a:lnTo>
                    <a:pt x="6902" y="4681"/>
                  </a:lnTo>
                  <a:lnTo>
                    <a:pt x="6902" y="2598"/>
                  </a:lnTo>
                  <a:cubicBezTo>
                    <a:pt x="6902" y="1825"/>
                    <a:pt x="6347" y="1151"/>
                    <a:pt x="5593" y="1011"/>
                  </a:cubicBezTo>
                  <a:lnTo>
                    <a:pt x="4621" y="834"/>
                  </a:lnTo>
                  <a:cubicBezTo>
                    <a:pt x="4343" y="794"/>
                    <a:pt x="4145" y="556"/>
                    <a:pt x="4145" y="278"/>
                  </a:cubicBezTo>
                  <a:lnTo>
                    <a:pt x="4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2"/>
            <p:cNvSpPr/>
            <p:nvPr/>
          </p:nvSpPr>
          <p:spPr>
            <a:xfrm>
              <a:off x="4912611" y="1518679"/>
              <a:ext cx="54105" cy="60982"/>
            </a:xfrm>
            <a:custGeom>
              <a:avLst/>
              <a:gdLst/>
              <a:ahLst/>
              <a:cxnLst/>
              <a:rect l="l" t="t" r="r" b="b"/>
              <a:pathLst>
                <a:path w="1866" h="2103" extrusionOk="0">
                  <a:moveTo>
                    <a:pt x="199" y="1"/>
                  </a:moveTo>
                  <a:lnTo>
                    <a:pt x="199" y="278"/>
                  </a:lnTo>
                  <a:cubicBezTo>
                    <a:pt x="199" y="437"/>
                    <a:pt x="120" y="596"/>
                    <a:pt x="1" y="694"/>
                  </a:cubicBezTo>
                  <a:lnTo>
                    <a:pt x="934" y="2103"/>
                  </a:lnTo>
                  <a:lnTo>
                    <a:pt x="1865" y="694"/>
                  </a:lnTo>
                  <a:cubicBezTo>
                    <a:pt x="1746" y="596"/>
                    <a:pt x="1667" y="437"/>
                    <a:pt x="1667" y="278"/>
                  </a:cubicBezTo>
                  <a:lnTo>
                    <a:pt x="1667" y="1"/>
                  </a:lnTo>
                  <a:close/>
                </a:path>
              </a:pathLst>
            </a:custGeom>
            <a:solidFill>
              <a:srgbClr val="FFB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2"/>
            <p:cNvSpPr/>
            <p:nvPr/>
          </p:nvSpPr>
          <p:spPr>
            <a:xfrm>
              <a:off x="4889067" y="1400233"/>
              <a:ext cx="101251" cy="62693"/>
            </a:xfrm>
            <a:custGeom>
              <a:avLst/>
              <a:gdLst/>
              <a:ahLst/>
              <a:cxnLst/>
              <a:rect l="l" t="t" r="r" b="b"/>
              <a:pathLst>
                <a:path w="3492" h="2162" extrusionOk="0">
                  <a:moveTo>
                    <a:pt x="1746" y="0"/>
                  </a:moveTo>
                  <a:cubicBezTo>
                    <a:pt x="773" y="0"/>
                    <a:pt x="1" y="773"/>
                    <a:pt x="1" y="1745"/>
                  </a:cubicBezTo>
                  <a:lnTo>
                    <a:pt x="1" y="2161"/>
                  </a:lnTo>
                  <a:lnTo>
                    <a:pt x="1170" y="1468"/>
                  </a:lnTo>
                  <a:cubicBezTo>
                    <a:pt x="1527" y="1904"/>
                    <a:pt x="2063" y="2161"/>
                    <a:pt x="2638" y="2161"/>
                  </a:cubicBezTo>
                  <a:lnTo>
                    <a:pt x="3491" y="2161"/>
                  </a:lnTo>
                  <a:lnTo>
                    <a:pt x="3491" y="1745"/>
                  </a:lnTo>
                  <a:cubicBezTo>
                    <a:pt x="3491" y="773"/>
                    <a:pt x="2698" y="0"/>
                    <a:pt x="17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2"/>
            <p:cNvSpPr/>
            <p:nvPr/>
          </p:nvSpPr>
          <p:spPr>
            <a:xfrm>
              <a:off x="4889067" y="1445089"/>
              <a:ext cx="101251" cy="77075"/>
            </a:xfrm>
            <a:custGeom>
              <a:avLst/>
              <a:gdLst/>
              <a:ahLst/>
              <a:cxnLst/>
              <a:rect l="l" t="t" r="r" b="b"/>
              <a:pathLst>
                <a:path w="3492" h="2658" extrusionOk="0">
                  <a:moveTo>
                    <a:pt x="1051" y="0"/>
                  </a:moveTo>
                  <a:lnTo>
                    <a:pt x="1" y="614"/>
                  </a:lnTo>
                  <a:lnTo>
                    <a:pt x="1" y="912"/>
                  </a:lnTo>
                  <a:cubicBezTo>
                    <a:pt x="1" y="1883"/>
                    <a:pt x="773" y="2658"/>
                    <a:pt x="1746" y="2658"/>
                  </a:cubicBezTo>
                  <a:cubicBezTo>
                    <a:pt x="2698" y="2658"/>
                    <a:pt x="3491" y="1883"/>
                    <a:pt x="3491" y="912"/>
                  </a:cubicBezTo>
                  <a:lnTo>
                    <a:pt x="3491" y="614"/>
                  </a:lnTo>
                  <a:lnTo>
                    <a:pt x="2638" y="614"/>
                  </a:lnTo>
                  <a:cubicBezTo>
                    <a:pt x="2103" y="614"/>
                    <a:pt x="1587" y="376"/>
                    <a:pt x="1230" y="0"/>
                  </a:cubicBezTo>
                  <a:close/>
                </a:path>
              </a:pathLst>
            </a:custGeom>
            <a:solidFill>
              <a:srgbClr val="FFB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42"/>
            <p:cNvSpPr/>
            <p:nvPr/>
          </p:nvSpPr>
          <p:spPr>
            <a:xfrm>
              <a:off x="4748151" y="1431838"/>
              <a:ext cx="104150" cy="60982"/>
            </a:xfrm>
            <a:custGeom>
              <a:avLst/>
              <a:gdLst/>
              <a:ahLst/>
              <a:cxnLst/>
              <a:rect l="l" t="t" r="r" b="b"/>
              <a:pathLst>
                <a:path w="3592" h="2103" extrusionOk="0">
                  <a:moveTo>
                    <a:pt x="1786" y="0"/>
                  </a:moveTo>
                  <a:cubicBezTo>
                    <a:pt x="815" y="0"/>
                    <a:pt x="1" y="793"/>
                    <a:pt x="1" y="1785"/>
                  </a:cubicBezTo>
                  <a:lnTo>
                    <a:pt x="1" y="2102"/>
                  </a:lnTo>
                  <a:lnTo>
                    <a:pt x="873" y="2102"/>
                  </a:lnTo>
                  <a:cubicBezTo>
                    <a:pt x="1468" y="2102"/>
                    <a:pt x="2005" y="1845"/>
                    <a:pt x="2381" y="1409"/>
                  </a:cubicBezTo>
                  <a:lnTo>
                    <a:pt x="3591" y="2102"/>
                  </a:lnTo>
                  <a:lnTo>
                    <a:pt x="3591" y="1785"/>
                  </a:lnTo>
                  <a:cubicBezTo>
                    <a:pt x="3591" y="793"/>
                    <a:pt x="2777" y="0"/>
                    <a:pt x="17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42"/>
            <p:cNvSpPr/>
            <p:nvPr/>
          </p:nvSpPr>
          <p:spPr>
            <a:xfrm>
              <a:off x="4772304" y="1553183"/>
              <a:ext cx="55844" cy="56400"/>
            </a:xfrm>
            <a:custGeom>
              <a:avLst/>
              <a:gdLst/>
              <a:ahLst/>
              <a:cxnLst/>
              <a:rect l="l" t="t" r="r" b="b"/>
              <a:pathLst>
                <a:path w="1926" h="1945" extrusionOk="0">
                  <a:moveTo>
                    <a:pt x="199" y="1"/>
                  </a:moveTo>
                  <a:lnTo>
                    <a:pt x="199" y="278"/>
                  </a:lnTo>
                  <a:cubicBezTo>
                    <a:pt x="199" y="456"/>
                    <a:pt x="120" y="615"/>
                    <a:pt x="1" y="715"/>
                  </a:cubicBezTo>
                  <a:lnTo>
                    <a:pt x="953" y="1944"/>
                  </a:lnTo>
                  <a:lnTo>
                    <a:pt x="1925" y="715"/>
                  </a:lnTo>
                  <a:cubicBezTo>
                    <a:pt x="1786" y="615"/>
                    <a:pt x="1706" y="456"/>
                    <a:pt x="1706" y="278"/>
                  </a:cubicBezTo>
                  <a:lnTo>
                    <a:pt x="1706" y="1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42"/>
            <p:cNvSpPr/>
            <p:nvPr/>
          </p:nvSpPr>
          <p:spPr>
            <a:xfrm>
              <a:off x="4708514" y="1300171"/>
              <a:ext cx="115574" cy="15514"/>
            </a:xfrm>
            <a:custGeom>
              <a:avLst/>
              <a:gdLst/>
              <a:ahLst/>
              <a:cxnLst/>
              <a:rect l="l" t="t" r="r" b="b"/>
              <a:pathLst>
                <a:path w="3986" h="535" extrusionOk="0">
                  <a:moveTo>
                    <a:pt x="257" y="0"/>
                  </a:moveTo>
                  <a:cubicBezTo>
                    <a:pt x="119" y="0"/>
                    <a:pt x="0" y="119"/>
                    <a:pt x="0" y="257"/>
                  </a:cubicBezTo>
                  <a:cubicBezTo>
                    <a:pt x="0" y="416"/>
                    <a:pt x="119" y="535"/>
                    <a:pt x="257" y="535"/>
                  </a:cubicBezTo>
                  <a:lnTo>
                    <a:pt x="3729" y="535"/>
                  </a:lnTo>
                  <a:cubicBezTo>
                    <a:pt x="3867" y="535"/>
                    <a:pt x="3986" y="416"/>
                    <a:pt x="3986" y="257"/>
                  </a:cubicBezTo>
                  <a:cubicBezTo>
                    <a:pt x="3986" y="119"/>
                    <a:pt x="3867" y="0"/>
                    <a:pt x="37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42"/>
            <p:cNvSpPr/>
            <p:nvPr/>
          </p:nvSpPr>
          <p:spPr>
            <a:xfrm>
              <a:off x="4708514" y="1330616"/>
              <a:ext cx="115574" cy="15572"/>
            </a:xfrm>
            <a:custGeom>
              <a:avLst/>
              <a:gdLst/>
              <a:ahLst/>
              <a:cxnLst/>
              <a:rect l="l" t="t" r="r" b="b"/>
              <a:pathLst>
                <a:path w="3986" h="537" extrusionOk="0">
                  <a:moveTo>
                    <a:pt x="257" y="0"/>
                  </a:moveTo>
                  <a:cubicBezTo>
                    <a:pt x="119" y="0"/>
                    <a:pt x="0" y="119"/>
                    <a:pt x="0" y="278"/>
                  </a:cubicBezTo>
                  <a:cubicBezTo>
                    <a:pt x="0" y="418"/>
                    <a:pt x="119" y="537"/>
                    <a:pt x="257" y="537"/>
                  </a:cubicBezTo>
                  <a:lnTo>
                    <a:pt x="3729" y="537"/>
                  </a:lnTo>
                  <a:cubicBezTo>
                    <a:pt x="3867" y="537"/>
                    <a:pt x="3986" y="418"/>
                    <a:pt x="3986" y="278"/>
                  </a:cubicBezTo>
                  <a:cubicBezTo>
                    <a:pt x="3986" y="119"/>
                    <a:pt x="3867" y="0"/>
                    <a:pt x="37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42"/>
            <p:cNvSpPr/>
            <p:nvPr/>
          </p:nvSpPr>
          <p:spPr>
            <a:xfrm>
              <a:off x="4708514" y="1361669"/>
              <a:ext cx="65558" cy="14992"/>
            </a:xfrm>
            <a:custGeom>
              <a:avLst/>
              <a:gdLst/>
              <a:ahLst/>
              <a:cxnLst/>
              <a:rect l="l" t="t" r="r" b="b"/>
              <a:pathLst>
                <a:path w="2261" h="517" extrusionOk="0">
                  <a:moveTo>
                    <a:pt x="257" y="0"/>
                  </a:moveTo>
                  <a:cubicBezTo>
                    <a:pt x="119" y="0"/>
                    <a:pt x="0" y="119"/>
                    <a:pt x="0" y="259"/>
                  </a:cubicBezTo>
                  <a:cubicBezTo>
                    <a:pt x="0" y="397"/>
                    <a:pt x="119" y="516"/>
                    <a:pt x="257" y="516"/>
                  </a:cubicBezTo>
                  <a:lnTo>
                    <a:pt x="2002" y="516"/>
                  </a:lnTo>
                  <a:cubicBezTo>
                    <a:pt x="2142" y="516"/>
                    <a:pt x="2261" y="397"/>
                    <a:pt x="2261" y="259"/>
                  </a:cubicBezTo>
                  <a:cubicBezTo>
                    <a:pt x="2261" y="119"/>
                    <a:pt x="2142" y="0"/>
                    <a:pt x="2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42"/>
            <p:cNvSpPr/>
            <p:nvPr/>
          </p:nvSpPr>
          <p:spPr>
            <a:xfrm>
              <a:off x="4791296" y="1361669"/>
              <a:ext cx="15541" cy="14992"/>
            </a:xfrm>
            <a:custGeom>
              <a:avLst/>
              <a:gdLst/>
              <a:ahLst/>
              <a:cxnLst/>
              <a:rect l="l" t="t" r="r" b="b"/>
              <a:pathLst>
                <a:path w="536" h="517" extrusionOk="0">
                  <a:moveTo>
                    <a:pt x="258" y="0"/>
                  </a:moveTo>
                  <a:cubicBezTo>
                    <a:pt x="120" y="0"/>
                    <a:pt x="1" y="119"/>
                    <a:pt x="1" y="259"/>
                  </a:cubicBezTo>
                  <a:cubicBezTo>
                    <a:pt x="1" y="397"/>
                    <a:pt x="120" y="516"/>
                    <a:pt x="258" y="516"/>
                  </a:cubicBezTo>
                  <a:cubicBezTo>
                    <a:pt x="417" y="516"/>
                    <a:pt x="536" y="397"/>
                    <a:pt x="536" y="259"/>
                  </a:cubicBezTo>
                  <a:cubicBezTo>
                    <a:pt x="536" y="119"/>
                    <a:pt x="417" y="0"/>
                    <a:pt x="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42"/>
            <p:cNvSpPr/>
            <p:nvPr/>
          </p:nvSpPr>
          <p:spPr>
            <a:xfrm>
              <a:off x="4908610" y="1300171"/>
              <a:ext cx="115603" cy="15514"/>
            </a:xfrm>
            <a:custGeom>
              <a:avLst/>
              <a:gdLst/>
              <a:ahLst/>
              <a:cxnLst/>
              <a:rect l="l" t="t" r="r" b="b"/>
              <a:pathLst>
                <a:path w="3987" h="535" extrusionOk="0">
                  <a:moveTo>
                    <a:pt x="258" y="0"/>
                  </a:moveTo>
                  <a:cubicBezTo>
                    <a:pt x="120" y="0"/>
                    <a:pt x="1" y="119"/>
                    <a:pt x="1" y="257"/>
                  </a:cubicBezTo>
                  <a:cubicBezTo>
                    <a:pt x="1" y="416"/>
                    <a:pt x="120" y="535"/>
                    <a:pt x="258" y="535"/>
                  </a:cubicBezTo>
                  <a:lnTo>
                    <a:pt x="3729" y="535"/>
                  </a:lnTo>
                  <a:cubicBezTo>
                    <a:pt x="3868" y="535"/>
                    <a:pt x="3986" y="416"/>
                    <a:pt x="3986" y="257"/>
                  </a:cubicBezTo>
                  <a:cubicBezTo>
                    <a:pt x="3986" y="119"/>
                    <a:pt x="3868" y="0"/>
                    <a:pt x="37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42"/>
            <p:cNvSpPr/>
            <p:nvPr/>
          </p:nvSpPr>
          <p:spPr>
            <a:xfrm>
              <a:off x="4908610" y="1330616"/>
              <a:ext cx="65587" cy="15572"/>
            </a:xfrm>
            <a:custGeom>
              <a:avLst/>
              <a:gdLst/>
              <a:ahLst/>
              <a:cxnLst/>
              <a:rect l="l" t="t" r="r" b="b"/>
              <a:pathLst>
                <a:path w="2262" h="537" extrusionOk="0">
                  <a:moveTo>
                    <a:pt x="258" y="0"/>
                  </a:moveTo>
                  <a:cubicBezTo>
                    <a:pt x="120" y="0"/>
                    <a:pt x="1" y="119"/>
                    <a:pt x="1" y="278"/>
                  </a:cubicBezTo>
                  <a:cubicBezTo>
                    <a:pt x="1" y="418"/>
                    <a:pt x="120" y="537"/>
                    <a:pt x="258" y="537"/>
                  </a:cubicBezTo>
                  <a:lnTo>
                    <a:pt x="2003" y="537"/>
                  </a:lnTo>
                  <a:cubicBezTo>
                    <a:pt x="2143" y="537"/>
                    <a:pt x="2262" y="418"/>
                    <a:pt x="2262" y="278"/>
                  </a:cubicBezTo>
                  <a:cubicBezTo>
                    <a:pt x="2262" y="119"/>
                    <a:pt x="2143" y="0"/>
                    <a:pt x="20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42"/>
            <p:cNvSpPr/>
            <p:nvPr/>
          </p:nvSpPr>
          <p:spPr>
            <a:xfrm>
              <a:off x="4991420" y="1330616"/>
              <a:ext cx="15541" cy="15572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58" y="0"/>
                  </a:moveTo>
                  <a:cubicBezTo>
                    <a:pt x="120" y="0"/>
                    <a:pt x="1" y="119"/>
                    <a:pt x="1" y="278"/>
                  </a:cubicBezTo>
                  <a:cubicBezTo>
                    <a:pt x="1" y="418"/>
                    <a:pt x="120" y="537"/>
                    <a:pt x="258" y="537"/>
                  </a:cubicBezTo>
                  <a:cubicBezTo>
                    <a:pt x="417" y="537"/>
                    <a:pt x="536" y="418"/>
                    <a:pt x="536" y="278"/>
                  </a:cubicBezTo>
                  <a:cubicBezTo>
                    <a:pt x="536" y="119"/>
                    <a:pt x="417" y="0"/>
                    <a:pt x="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42"/>
            <p:cNvSpPr/>
            <p:nvPr/>
          </p:nvSpPr>
          <p:spPr>
            <a:xfrm>
              <a:off x="4772913" y="1503717"/>
              <a:ext cx="15512" cy="15543"/>
            </a:xfrm>
            <a:custGeom>
              <a:avLst/>
              <a:gdLst/>
              <a:ahLst/>
              <a:cxnLst/>
              <a:rect l="l" t="t" r="r" b="b"/>
              <a:pathLst>
                <a:path w="535" h="536" extrusionOk="0">
                  <a:moveTo>
                    <a:pt x="257" y="1"/>
                  </a:moveTo>
                  <a:cubicBezTo>
                    <a:pt x="199" y="1"/>
                    <a:pt x="119" y="20"/>
                    <a:pt x="80" y="80"/>
                  </a:cubicBezTo>
                  <a:cubicBezTo>
                    <a:pt x="19" y="120"/>
                    <a:pt x="0" y="199"/>
                    <a:pt x="0" y="258"/>
                  </a:cubicBezTo>
                  <a:cubicBezTo>
                    <a:pt x="0" y="337"/>
                    <a:pt x="19" y="398"/>
                    <a:pt x="80" y="456"/>
                  </a:cubicBezTo>
                  <a:cubicBezTo>
                    <a:pt x="119" y="496"/>
                    <a:pt x="199" y="536"/>
                    <a:pt x="257" y="536"/>
                  </a:cubicBezTo>
                  <a:cubicBezTo>
                    <a:pt x="337" y="536"/>
                    <a:pt x="397" y="496"/>
                    <a:pt x="456" y="456"/>
                  </a:cubicBezTo>
                  <a:cubicBezTo>
                    <a:pt x="495" y="398"/>
                    <a:pt x="535" y="337"/>
                    <a:pt x="535" y="258"/>
                  </a:cubicBezTo>
                  <a:cubicBezTo>
                    <a:pt x="535" y="199"/>
                    <a:pt x="495" y="120"/>
                    <a:pt x="456" y="80"/>
                  </a:cubicBezTo>
                  <a:cubicBezTo>
                    <a:pt x="397" y="20"/>
                    <a:pt x="337" y="1"/>
                    <a:pt x="2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42"/>
            <p:cNvSpPr/>
            <p:nvPr/>
          </p:nvSpPr>
          <p:spPr>
            <a:xfrm>
              <a:off x="4811998" y="1503717"/>
              <a:ext cx="15541" cy="15543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58" y="1"/>
                  </a:moveTo>
                  <a:cubicBezTo>
                    <a:pt x="199" y="1"/>
                    <a:pt x="139" y="20"/>
                    <a:pt x="80" y="80"/>
                  </a:cubicBezTo>
                  <a:cubicBezTo>
                    <a:pt x="41" y="120"/>
                    <a:pt x="1" y="199"/>
                    <a:pt x="1" y="258"/>
                  </a:cubicBezTo>
                  <a:cubicBezTo>
                    <a:pt x="1" y="337"/>
                    <a:pt x="41" y="398"/>
                    <a:pt x="80" y="456"/>
                  </a:cubicBezTo>
                  <a:cubicBezTo>
                    <a:pt x="139" y="496"/>
                    <a:pt x="199" y="536"/>
                    <a:pt x="258" y="536"/>
                  </a:cubicBezTo>
                  <a:cubicBezTo>
                    <a:pt x="337" y="536"/>
                    <a:pt x="398" y="496"/>
                    <a:pt x="456" y="456"/>
                  </a:cubicBezTo>
                  <a:cubicBezTo>
                    <a:pt x="496" y="398"/>
                    <a:pt x="536" y="337"/>
                    <a:pt x="536" y="258"/>
                  </a:cubicBezTo>
                  <a:cubicBezTo>
                    <a:pt x="536" y="199"/>
                    <a:pt x="496" y="120"/>
                    <a:pt x="456" y="80"/>
                  </a:cubicBezTo>
                  <a:cubicBezTo>
                    <a:pt x="398" y="20"/>
                    <a:pt x="337" y="1"/>
                    <a:pt x="2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42"/>
            <p:cNvSpPr/>
            <p:nvPr/>
          </p:nvSpPr>
          <p:spPr>
            <a:xfrm>
              <a:off x="4784395" y="1523405"/>
              <a:ext cx="31634" cy="18297"/>
            </a:xfrm>
            <a:custGeom>
              <a:avLst/>
              <a:gdLst/>
              <a:ahLst/>
              <a:cxnLst/>
              <a:rect l="l" t="t" r="r" b="b"/>
              <a:pathLst>
                <a:path w="1091" h="631" extrusionOk="0">
                  <a:moveTo>
                    <a:pt x="288" y="1"/>
                  </a:moveTo>
                  <a:cubicBezTo>
                    <a:pt x="219" y="1"/>
                    <a:pt x="149" y="26"/>
                    <a:pt x="99" y="76"/>
                  </a:cubicBezTo>
                  <a:cubicBezTo>
                    <a:pt x="1" y="174"/>
                    <a:pt x="1" y="353"/>
                    <a:pt x="99" y="452"/>
                  </a:cubicBezTo>
                  <a:cubicBezTo>
                    <a:pt x="218" y="571"/>
                    <a:pt x="377" y="631"/>
                    <a:pt x="536" y="631"/>
                  </a:cubicBezTo>
                  <a:cubicBezTo>
                    <a:pt x="694" y="631"/>
                    <a:pt x="853" y="571"/>
                    <a:pt x="972" y="452"/>
                  </a:cubicBezTo>
                  <a:cubicBezTo>
                    <a:pt x="1091" y="353"/>
                    <a:pt x="1091" y="174"/>
                    <a:pt x="972" y="76"/>
                  </a:cubicBezTo>
                  <a:cubicBezTo>
                    <a:pt x="923" y="26"/>
                    <a:pt x="859" y="1"/>
                    <a:pt x="792" y="1"/>
                  </a:cubicBezTo>
                  <a:cubicBezTo>
                    <a:pt x="725" y="1"/>
                    <a:pt x="655" y="26"/>
                    <a:pt x="596" y="76"/>
                  </a:cubicBezTo>
                  <a:cubicBezTo>
                    <a:pt x="586" y="95"/>
                    <a:pt x="566" y="105"/>
                    <a:pt x="544" y="105"/>
                  </a:cubicBezTo>
                  <a:cubicBezTo>
                    <a:pt x="521" y="105"/>
                    <a:pt x="497" y="95"/>
                    <a:pt x="477" y="76"/>
                  </a:cubicBezTo>
                  <a:cubicBezTo>
                    <a:pt x="427" y="26"/>
                    <a:pt x="358" y="1"/>
                    <a:pt x="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42"/>
            <p:cNvSpPr/>
            <p:nvPr/>
          </p:nvSpPr>
          <p:spPr>
            <a:xfrm>
              <a:off x="4912060" y="1468633"/>
              <a:ext cx="15541" cy="15572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79" y="0"/>
                  </a:moveTo>
                  <a:cubicBezTo>
                    <a:pt x="199" y="0"/>
                    <a:pt x="139" y="40"/>
                    <a:pt x="80" y="80"/>
                  </a:cubicBezTo>
                  <a:cubicBezTo>
                    <a:pt x="41" y="140"/>
                    <a:pt x="1" y="199"/>
                    <a:pt x="1" y="259"/>
                  </a:cubicBezTo>
                  <a:cubicBezTo>
                    <a:pt x="1" y="338"/>
                    <a:pt x="41" y="397"/>
                    <a:pt x="80" y="457"/>
                  </a:cubicBezTo>
                  <a:cubicBezTo>
                    <a:pt x="139" y="497"/>
                    <a:pt x="199" y="537"/>
                    <a:pt x="279" y="537"/>
                  </a:cubicBezTo>
                  <a:cubicBezTo>
                    <a:pt x="337" y="537"/>
                    <a:pt x="417" y="497"/>
                    <a:pt x="456" y="457"/>
                  </a:cubicBezTo>
                  <a:cubicBezTo>
                    <a:pt x="517" y="397"/>
                    <a:pt x="536" y="338"/>
                    <a:pt x="536" y="259"/>
                  </a:cubicBezTo>
                  <a:cubicBezTo>
                    <a:pt x="536" y="199"/>
                    <a:pt x="517" y="140"/>
                    <a:pt x="456" y="80"/>
                  </a:cubicBezTo>
                  <a:cubicBezTo>
                    <a:pt x="417" y="40"/>
                    <a:pt x="337" y="0"/>
                    <a:pt x="2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42"/>
            <p:cNvSpPr/>
            <p:nvPr/>
          </p:nvSpPr>
          <p:spPr>
            <a:xfrm>
              <a:off x="4923571" y="1488350"/>
              <a:ext cx="31634" cy="18268"/>
            </a:xfrm>
            <a:custGeom>
              <a:avLst/>
              <a:gdLst/>
              <a:ahLst/>
              <a:cxnLst/>
              <a:rect l="l" t="t" r="r" b="b"/>
              <a:pathLst>
                <a:path w="1091" h="630" extrusionOk="0">
                  <a:moveTo>
                    <a:pt x="295" y="0"/>
                  </a:moveTo>
                  <a:cubicBezTo>
                    <a:pt x="228" y="0"/>
                    <a:pt x="158" y="25"/>
                    <a:pt x="99" y="74"/>
                  </a:cubicBezTo>
                  <a:cubicBezTo>
                    <a:pt x="1" y="193"/>
                    <a:pt x="1" y="352"/>
                    <a:pt x="99" y="452"/>
                  </a:cubicBezTo>
                  <a:cubicBezTo>
                    <a:pt x="218" y="571"/>
                    <a:pt x="377" y="629"/>
                    <a:pt x="556" y="629"/>
                  </a:cubicBezTo>
                  <a:cubicBezTo>
                    <a:pt x="715" y="629"/>
                    <a:pt x="873" y="571"/>
                    <a:pt x="992" y="452"/>
                  </a:cubicBezTo>
                  <a:cubicBezTo>
                    <a:pt x="1091" y="352"/>
                    <a:pt x="1091" y="193"/>
                    <a:pt x="992" y="74"/>
                  </a:cubicBezTo>
                  <a:cubicBezTo>
                    <a:pt x="933" y="25"/>
                    <a:pt x="863" y="0"/>
                    <a:pt x="796" y="0"/>
                  </a:cubicBezTo>
                  <a:cubicBezTo>
                    <a:pt x="729" y="0"/>
                    <a:pt x="665" y="25"/>
                    <a:pt x="615" y="74"/>
                  </a:cubicBezTo>
                  <a:cubicBezTo>
                    <a:pt x="596" y="95"/>
                    <a:pt x="556" y="114"/>
                    <a:pt x="556" y="114"/>
                  </a:cubicBezTo>
                  <a:cubicBezTo>
                    <a:pt x="535" y="114"/>
                    <a:pt x="516" y="95"/>
                    <a:pt x="477" y="74"/>
                  </a:cubicBezTo>
                  <a:cubicBezTo>
                    <a:pt x="427" y="25"/>
                    <a:pt x="362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42"/>
            <p:cNvSpPr/>
            <p:nvPr/>
          </p:nvSpPr>
          <p:spPr>
            <a:xfrm>
              <a:off x="4672242" y="1269117"/>
              <a:ext cx="392215" cy="392800"/>
            </a:xfrm>
            <a:custGeom>
              <a:avLst/>
              <a:gdLst/>
              <a:ahLst/>
              <a:cxnLst/>
              <a:rect l="l" t="t" r="r" b="b"/>
              <a:pathLst>
                <a:path w="13527" h="13546" extrusionOk="0">
                  <a:moveTo>
                    <a:pt x="12575" y="535"/>
                  </a:moveTo>
                  <a:cubicBezTo>
                    <a:pt x="12813" y="535"/>
                    <a:pt x="13011" y="733"/>
                    <a:pt x="13011" y="952"/>
                  </a:cubicBezTo>
                  <a:lnTo>
                    <a:pt x="13011" y="2756"/>
                  </a:lnTo>
                  <a:cubicBezTo>
                    <a:pt x="13011" y="2994"/>
                    <a:pt x="12813" y="3173"/>
                    <a:pt x="12575" y="3173"/>
                  </a:cubicBezTo>
                  <a:lnTo>
                    <a:pt x="10533" y="3173"/>
                  </a:lnTo>
                  <a:cubicBezTo>
                    <a:pt x="10453" y="3173"/>
                    <a:pt x="10393" y="3213"/>
                    <a:pt x="10334" y="3253"/>
                  </a:cubicBezTo>
                  <a:lnTo>
                    <a:pt x="9719" y="3867"/>
                  </a:lnTo>
                  <a:lnTo>
                    <a:pt x="9719" y="3451"/>
                  </a:lnTo>
                  <a:cubicBezTo>
                    <a:pt x="9719" y="3292"/>
                    <a:pt x="9600" y="3173"/>
                    <a:pt x="9462" y="3173"/>
                  </a:cubicBezTo>
                  <a:lnTo>
                    <a:pt x="7974" y="3173"/>
                  </a:lnTo>
                  <a:cubicBezTo>
                    <a:pt x="7736" y="3173"/>
                    <a:pt x="7558" y="2994"/>
                    <a:pt x="7558" y="2756"/>
                  </a:cubicBezTo>
                  <a:lnTo>
                    <a:pt x="7558" y="952"/>
                  </a:lnTo>
                  <a:cubicBezTo>
                    <a:pt x="7558" y="733"/>
                    <a:pt x="7736" y="535"/>
                    <a:pt x="7974" y="535"/>
                  </a:cubicBezTo>
                  <a:close/>
                  <a:moveTo>
                    <a:pt x="5554" y="535"/>
                  </a:moveTo>
                  <a:cubicBezTo>
                    <a:pt x="5773" y="535"/>
                    <a:pt x="5971" y="733"/>
                    <a:pt x="5971" y="952"/>
                  </a:cubicBezTo>
                  <a:lnTo>
                    <a:pt x="5971" y="3808"/>
                  </a:lnTo>
                  <a:cubicBezTo>
                    <a:pt x="5971" y="4046"/>
                    <a:pt x="5773" y="4244"/>
                    <a:pt x="5554" y="4244"/>
                  </a:cubicBezTo>
                  <a:lnTo>
                    <a:pt x="4067" y="4244"/>
                  </a:lnTo>
                  <a:cubicBezTo>
                    <a:pt x="3909" y="4244"/>
                    <a:pt x="3809" y="4363"/>
                    <a:pt x="3809" y="4501"/>
                  </a:cubicBezTo>
                  <a:lnTo>
                    <a:pt x="3809" y="4938"/>
                  </a:lnTo>
                  <a:lnTo>
                    <a:pt x="3174" y="4324"/>
                  </a:lnTo>
                  <a:cubicBezTo>
                    <a:pt x="3134" y="4263"/>
                    <a:pt x="3055" y="4244"/>
                    <a:pt x="2996" y="4244"/>
                  </a:cubicBezTo>
                  <a:lnTo>
                    <a:pt x="953" y="4244"/>
                  </a:lnTo>
                  <a:cubicBezTo>
                    <a:pt x="715" y="4244"/>
                    <a:pt x="516" y="4046"/>
                    <a:pt x="516" y="3808"/>
                  </a:cubicBezTo>
                  <a:lnTo>
                    <a:pt x="516" y="952"/>
                  </a:lnTo>
                  <a:cubicBezTo>
                    <a:pt x="516" y="733"/>
                    <a:pt x="715" y="535"/>
                    <a:pt x="953" y="535"/>
                  </a:cubicBezTo>
                  <a:close/>
                  <a:moveTo>
                    <a:pt x="9224" y="4779"/>
                  </a:moveTo>
                  <a:cubicBezTo>
                    <a:pt x="10036" y="4779"/>
                    <a:pt x="10691" y="5434"/>
                    <a:pt x="10691" y="6267"/>
                  </a:cubicBezTo>
                  <a:lnTo>
                    <a:pt x="10691" y="6426"/>
                  </a:lnTo>
                  <a:lnTo>
                    <a:pt x="10116" y="6426"/>
                  </a:lnTo>
                  <a:cubicBezTo>
                    <a:pt x="9621" y="6426"/>
                    <a:pt x="9164" y="6207"/>
                    <a:pt x="8846" y="5831"/>
                  </a:cubicBezTo>
                  <a:cubicBezTo>
                    <a:pt x="8788" y="5771"/>
                    <a:pt x="8708" y="5731"/>
                    <a:pt x="8648" y="5731"/>
                  </a:cubicBezTo>
                  <a:cubicBezTo>
                    <a:pt x="8589" y="5731"/>
                    <a:pt x="8550" y="5752"/>
                    <a:pt x="8510" y="5771"/>
                  </a:cubicBezTo>
                  <a:lnTo>
                    <a:pt x="7736" y="6228"/>
                  </a:lnTo>
                  <a:cubicBezTo>
                    <a:pt x="7756" y="5414"/>
                    <a:pt x="8410" y="4779"/>
                    <a:pt x="9224" y="4779"/>
                  </a:cubicBezTo>
                  <a:close/>
                  <a:moveTo>
                    <a:pt x="4404" y="5871"/>
                  </a:moveTo>
                  <a:cubicBezTo>
                    <a:pt x="5197" y="5871"/>
                    <a:pt x="5852" y="6485"/>
                    <a:pt x="5932" y="7259"/>
                  </a:cubicBezTo>
                  <a:lnTo>
                    <a:pt x="5138" y="6802"/>
                  </a:lnTo>
                  <a:cubicBezTo>
                    <a:pt x="5089" y="6769"/>
                    <a:pt x="5036" y="6753"/>
                    <a:pt x="4985" y="6753"/>
                  </a:cubicBezTo>
                  <a:cubicBezTo>
                    <a:pt x="4914" y="6753"/>
                    <a:pt x="4847" y="6784"/>
                    <a:pt x="4800" y="6842"/>
                  </a:cubicBezTo>
                  <a:cubicBezTo>
                    <a:pt x="4483" y="7238"/>
                    <a:pt x="4007" y="7457"/>
                    <a:pt x="3491" y="7457"/>
                  </a:cubicBezTo>
                  <a:lnTo>
                    <a:pt x="2896" y="7457"/>
                  </a:lnTo>
                  <a:lnTo>
                    <a:pt x="2896" y="7397"/>
                  </a:lnTo>
                  <a:cubicBezTo>
                    <a:pt x="2896" y="6564"/>
                    <a:pt x="3571" y="5871"/>
                    <a:pt x="4404" y="5871"/>
                  </a:cubicBezTo>
                  <a:close/>
                  <a:moveTo>
                    <a:pt x="8589" y="6326"/>
                  </a:moveTo>
                  <a:cubicBezTo>
                    <a:pt x="8907" y="6643"/>
                    <a:pt x="9322" y="6842"/>
                    <a:pt x="9759" y="6921"/>
                  </a:cubicBezTo>
                  <a:cubicBezTo>
                    <a:pt x="9740" y="6921"/>
                    <a:pt x="9719" y="6942"/>
                    <a:pt x="9700" y="6961"/>
                  </a:cubicBezTo>
                  <a:cubicBezTo>
                    <a:pt x="9660" y="7021"/>
                    <a:pt x="9621" y="7080"/>
                    <a:pt x="9621" y="7140"/>
                  </a:cubicBezTo>
                  <a:cubicBezTo>
                    <a:pt x="9621" y="7219"/>
                    <a:pt x="9660" y="7278"/>
                    <a:pt x="9700" y="7338"/>
                  </a:cubicBezTo>
                  <a:cubicBezTo>
                    <a:pt x="9759" y="7378"/>
                    <a:pt x="9819" y="7418"/>
                    <a:pt x="9898" y="7418"/>
                  </a:cubicBezTo>
                  <a:cubicBezTo>
                    <a:pt x="9957" y="7418"/>
                    <a:pt x="10036" y="7378"/>
                    <a:pt x="10076" y="7338"/>
                  </a:cubicBezTo>
                  <a:cubicBezTo>
                    <a:pt x="10136" y="7278"/>
                    <a:pt x="10155" y="7219"/>
                    <a:pt x="10155" y="7140"/>
                  </a:cubicBezTo>
                  <a:cubicBezTo>
                    <a:pt x="10155" y="7080"/>
                    <a:pt x="10136" y="7021"/>
                    <a:pt x="10076" y="6961"/>
                  </a:cubicBezTo>
                  <a:cubicBezTo>
                    <a:pt x="10076" y="6961"/>
                    <a:pt x="10076" y="6942"/>
                    <a:pt x="10057" y="6942"/>
                  </a:cubicBezTo>
                  <a:lnTo>
                    <a:pt x="10691" y="6942"/>
                  </a:lnTo>
                  <a:lnTo>
                    <a:pt x="10691" y="6981"/>
                  </a:lnTo>
                  <a:cubicBezTo>
                    <a:pt x="10691" y="7794"/>
                    <a:pt x="10036" y="8468"/>
                    <a:pt x="9224" y="8468"/>
                  </a:cubicBezTo>
                  <a:cubicBezTo>
                    <a:pt x="8410" y="8468"/>
                    <a:pt x="7736" y="7794"/>
                    <a:pt x="7736" y="6981"/>
                  </a:cubicBezTo>
                  <a:lnTo>
                    <a:pt x="7736" y="6842"/>
                  </a:lnTo>
                  <a:lnTo>
                    <a:pt x="8589" y="6326"/>
                  </a:lnTo>
                  <a:close/>
                  <a:moveTo>
                    <a:pt x="5059" y="7357"/>
                  </a:moveTo>
                  <a:lnTo>
                    <a:pt x="5932" y="7873"/>
                  </a:lnTo>
                  <a:lnTo>
                    <a:pt x="5932" y="8151"/>
                  </a:lnTo>
                  <a:cubicBezTo>
                    <a:pt x="5932" y="8984"/>
                    <a:pt x="5257" y="9658"/>
                    <a:pt x="4404" y="9658"/>
                  </a:cubicBezTo>
                  <a:cubicBezTo>
                    <a:pt x="3571" y="9658"/>
                    <a:pt x="2896" y="8984"/>
                    <a:pt x="2896" y="8151"/>
                  </a:cubicBezTo>
                  <a:lnTo>
                    <a:pt x="2896" y="7992"/>
                  </a:lnTo>
                  <a:lnTo>
                    <a:pt x="3491" y="7992"/>
                  </a:lnTo>
                  <a:cubicBezTo>
                    <a:pt x="4086" y="7992"/>
                    <a:pt x="4642" y="7754"/>
                    <a:pt x="5059" y="7357"/>
                  </a:cubicBezTo>
                  <a:close/>
                  <a:moveTo>
                    <a:pt x="9700" y="8944"/>
                  </a:moveTo>
                  <a:cubicBezTo>
                    <a:pt x="9700" y="9084"/>
                    <a:pt x="9759" y="9203"/>
                    <a:pt x="9819" y="9322"/>
                  </a:cubicBezTo>
                  <a:lnTo>
                    <a:pt x="9224" y="10234"/>
                  </a:lnTo>
                  <a:lnTo>
                    <a:pt x="8608" y="9322"/>
                  </a:lnTo>
                  <a:cubicBezTo>
                    <a:pt x="8688" y="9203"/>
                    <a:pt x="8727" y="9084"/>
                    <a:pt x="8748" y="8944"/>
                  </a:cubicBezTo>
                  <a:cubicBezTo>
                    <a:pt x="8886" y="8984"/>
                    <a:pt x="9045" y="9004"/>
                    <a:pt x="9224" y="9004"/>
                  </a:cubicBezTo>
                  <a:cubicBezTo>
                    <a:pt x="9383" y="9004"/>
                    <a:pt x="9541" y="8984"/>
                    <a:pt x="9700" y="8944"/>
                  </a:cubicBezTo>
                  <a:close/>
                  <a:moveTo>
                    <a:pt x="4900" y="10134"/>
                  </a:moveTo>
                  <a:cubicBezTo>
                    <a:pt x="4919" y="10274"/>
                    <a:pt x="4959" y="10412"/>
                    <a:pt x="5038" y="10531"/>
                  </a:cubicBezTo>
                  <a:lnTo>
                    <a:pt x="4404" y="11324"/>
                  </a:lnTo>
                  <a:lnTo>
                    <a:pt x="3790" y="10531"/>
                  </a:lnTo>
                  <a:cubicBezTo>
                    <a:pt x="3869" y="10412"/>
                    <a:pt x="3909" y="10274"/>
                    <a:pt x="3928" y="10134"/>
                  </a:cubicBezTo>
                  <a:cubicBezTo>
                    <a:pt x="4086" y="10174"/>
                    <a:pt x="4245" y="10194"/>
                    <a:pt x="4404" y="10194"/>
                  </a:cubicBezTo>
                  <a:cubicBezTo>
                    <a:pt x="4583" y="10194"/>
                    <a:pt x="4742" y="10174"/>
                    <a:pt x="4900" y="10134"/>
                  </a:cubicBezTo>
                  <a:close/>
                  <a:moveTo>
                    <a:pt x="5435" y="10869"/>
                  </a:moveTo>
                  <a:cubicBezTo>
                    <a:pt x="5495" y="10888"/>
                    <a:pt x="5535" y="10908"/>
                    <a:pt x="5594" y="10908"/>
                  </a:cubicBezTo>
                  <a:lnTo>
                    <a:pt x="6606" y="11107"/>
                  </a:lnTo>
                  <a:cubicBezTo>
                    <a:pt x="7241" y="11226"/>
                    <a:pt x="7717" y="11800"/>
                    <a:pt x="7717" y="12455"/>
                  </a:cubicBezTo>
                  <a:lnTo>
                    <a:pt x="7717" y="13011"/>
                  </a:lnTo>
                  <a:lnTo>
                    <a:pt x="1111" y="13011"/>
                  </a:lnTo>
                  <a:lnTo>
                    <a:pt x="1092" y="12455"/>
                  </a:lnTo>
                  <a:cubicBezTo>
                    <a:pt x="1092" y="11800"/>
                    <a:pt x="1568" y="11226"/>
                    <a:pt x="2222" y="11107"/>
                  </a:cubicBezTo>
                  <a:lnTo>
                    <a:pt x="3214" y="10908"/>
                  </a:lnTo>
                  <a:cubicBezTo>
                    <a:pt x="3274" y="10908"/>
                    <a:pt x="3333" y="10888"/>
                    <a:pt x="3393" y="10869"/>
                  </a:cubicBezTo>
                  <a:lnTo>
                    <a:pt x="4205" y="11919"/>
                  </a:lnTo>
                  <a:cubicBezTo>
                    <a:pt x="4245" y="11979"/>
                    <a:pt x="4324" y="12019"/>
                    <a:pt x="4404" y="12019"/>
                  </a:cubicBezTo>
                  <a:cubicBezTo>
                    <a:pt x="4504" y="12019"/>
                    <a:pt x="4562" y="11979"/>
                    <a:pt x="4623" y="11919"/>
                  </a:cubicBezTo>
                  <a:lnTo>
                    <a:pt x="5435" y="10869"/>
                  </a:lnTo>
                  <a:close/>
                  <a:moveTo>
                    <a:pt x="10235" y="9658"/>
                  </a:moveTo>
                  <a:cubicBezTo>
                    <a:pt x="10274" y="9679"/>
                    <a:pt x="10334" y="9698"/>
                    <a:pt x="10374" y="9698"/>
                  </a:cubicBezTo>
                  <a:lnTo>
                    <a:pt x="11345" y="9877"/>
                  </a:lnTo>
                  <a:cubicBezTo>
                    <a:pt x="11980" y="9996"/>
                    <a:pt x="12456" y="10551"/>
                    <a:pt x="12456" y="11205"/>
                  </a:cubicBezTo>
                  <a:lnTo>
                    <a:pt x="12456" y="13011"/>
                  </a:lnTo>
                  <a:lnTo>
                    <a:pt x="11445" y="13011"/>
                  </a:lnTo>
                  <a:lnTo>
                    <a:pt x="11445" y="11900"/>
                  </a:lnTo>
                  <a:cubicBezTo>
                    <a:pt x="11445" y="11741"/>
                    <a:pt x="11326" y="11622"/>
                    <a:pt x="11167" y="11622"/>
                  </a:cubicBezTo>
                  <a:cubicBezTo>
                    <a:pt x="11028" y="11622"/>
                    <a:pt x="10909" y="11741"/>
                    <a:pt x="10909" y="11900"/>
                  </a:cubicBezTo>
                  <a:lnTo>
                    <a:pt x="10909" y="13011"/>
                  </a:lnTo>
                  <a:lnTo>
                    <a:pt x="8251" y="13011"/>
                  </a:lnTo>
                  <a:lnTo>
                    <a:pt x="8251" y="12455"/>
                  </a:lnTo>
                  <a:cubicBezTo>
                    <a:pt x="8251" y="11543"/>
                    <a:pt x="7598" y="10750"/>
                    <a:pt x="6685" y="10591"/>
                  </a:cubicBezTo>
                  <a:lnTo>
                    <a:pt x="6189" y="10491"/>
                  </a:lnTo>
                  <a:cubicBezTo>
                    <a:pt x="6387" y="10174"/>
                    <a:pt x="6704" y="9956"/>
                    <a:pt x="7082" y="9877"/>
                  </a:cubicBezTo>
                  <a:lnTo>
                    <a:pt x="8053" y="9698"/>
                  </a:lnTo>
                  <a:cubicBezTo>
                    <a:pt x="8113" y="9698"/>
                    <a:pt x="8153" y="9679"/>
                    <a:pt x="8212" y="9658"/>
                  </a:cubicBezTo>
                  <a:lnTo>
                    <a:pt x="9005" y="10869"/>
                  </a:lnTo>
                  <a:cubicBezTo>
                    <a:pt x="9045" y="10927"/>
                    <a:pt x="9124" y="10988"/>
                    <a:pt x="9224" y="10988"/>
                  </a:cubicBezTo>
                  <a:cubicBezTo>
                    <a:pt x="9303" y="10988"/>
                    <a:pt x="9383" y="10927"/>
                    <a:pt x="9441" y="10869"/>
                  </a:cubicBezTo>
                  <a:lnTo>
                    <a:pt x="10235" y="9658"/>
                  </a:lnTo>
                  <a:close/>
                  <a:moveTo>
                    <a:pt x="953" y="0"/>
                  </a:moveTo>
                  <a:cubicBezTo>
                    <a:pt x="418" y="0"/>
                    <a:pt x="1" y="436"/>
                    <a:pt x="1" y="952"/>
                  </a:cubicBezTo>
                  <a:lnTo>
                    <a:pt x="1" y="3808"/>
                  </a:lnTo>
                  <a:cubicBezTo>
                    <a:pt x="1" y="4343"/>
                    <a:pt x="418" y="4760"/>
                    <a:pt x="953" y="4760"/>
                  </a:cubicBezTo>
                  <a:lnTo>
                    <a:pt x="2877" y="4760"/>
                  </a:lnTo>
                  <a:lnTo>
                    <a:pt x="3631" y="5514"/>
                  </a:lnTo>
                  <a:cubicBezTo>
                    <a:pt x="2877" y="5810"/>
                    <a:pt x="2362" y="6545"/>
                    <a:pt x="2362" y="7397"/>
                  </a:cubicBezTo>
                  <a:lnTo>
                    <a:pt x="2362" y="8151"/>
                  </a:lnTo>
                  <a:cubicBezTo>
                    <a:pt x="2362" y="8904"/>
                    <a:pt x="2777" y="9560"/>
                    <a:pt x="3393" y="9917"/>
                  </a:cubicBezTo>
                  <a:lnTo>
                    <a:pt x="3393" y="10075"/>
                  </a:lnTo>
                  <a:cubicBezTo>
                    <a:pt x="3393" y="10234"/>
                    <a:pt x="3274" y="10372"/>
                    <a:pt x="3134" y="10393"/>
                  </a:cubicBezTo>
                  <a:lnTo>
                    <a:pt x="2124" y="10591"/>
                  </a:lnTo>
                  <a:cubicBezTo>
                    <a:pt x="1230" y="10750"/>
                    <a:pt x="577" y="11543"/>
                    <a:pt x="577" y="12455"/>
                  </a:cubicBezTo>
                  <a:lnTo>
                    <a:pt x="577" y="13288"/>
                  </a:lnTo>
                  <a:cubicBezTo>
                    <a:pt x="577" y="13426"/>
                    <a:pt x="696" y="13545"/>
                    <a:pt x="834" y="13545"/>
                  </a:cubicBezTo>
                  <a:lnTo>
                    <a:pt x="12714" y="13545"/>
                  </a:lnTo>
                  <a:cubicBezTo>
                    <a:pt x="12852" y="13545"/>
                    <a:pt x="12971" y="13426"/>
                    <a:pt x="12971" y="13288"/>
                  </a:cubicBezTo>
                  <a:lnTo>
                    <a:pt x="12971" y="11205"/>
                  </a:lnTo>
                  <a:cubicBezTo>
                    <a:pt x="12971" y="10293"/>
                    <a:pt x="12337" y="9520"/>
                    <a:pt x="11445" y="9361"/>
                  </a:cubicBezTo>
                  <a:lnTo>
                    <a:pt x="10473" y="9182"/>
                  </a:lnTo>
                  <a:cubicBezTo>
                    <a:pt x="10334" y="9163"/>
                    <a:pt x="10215" y="9023"/>
                    <a:pt x="10215" y="8885"/>
                  </a:cubicBezTo>
                  <a:lnTo>
                    <a:pt x="10215" y="8727"/>
                  </a:lnTo>
                  <a:cubicBezTo>
                    <a:pt x="10830" y="8389"/>
                    <a:pt x="11226" y="7735"/>
                    <a:pt x="11226" y="6981"/>
                  </a:cubicBezTo>
                  <a:lnTo>
                    <a:pt x="11226" y="6267"/>
                  </a:lnTo>
                  <a:cubicBezTo>
                    <a:pt x="11226" y="5414"/>
                    <a:pt x="10691" y="4681"/>
                    <a:pt x="9957" y="4382"/>
                  </a:cubicBezTo>
                  <a:lnTo>
                    <a:pt x="10631" y="3708"/>
                  </a:lnTo>
                  <a:lnTo>
                    <a:pt x="12575" y="3708"/>
                  </a:lnTo>
                  <a:cubicBezTo>
                    <a:pt x="13111" y="3708"/>
                    <a:pt x="13527" y="3272"/>
                    <a:pt x="13527" y="2756"/>
                  </a:cubicBezTo>
                  <a:lnTo>
                    <a:pt x="13527" y="952"/>
                  </a:lnTo>
                  <a:cubicBezTo>
                    <a:pt x="13527" y="436"/>
                    <a:pt x="13111" y="0"/>
                    <a:pt x="12575" y="0"/>
                  </a:cubicBezTo>
                  <a:lnTo>
                    <a:pt x="7974" y="0"/>
                  </a:lnTo>
                  <a:cubicBezTo>
                    <a:pt x="7458" y="0"/>
                    <a:pt x="7022" y="436"/>
                    <a:pt x="7022" y="952"/>
                  </a:cubicBezTo>
                  <a:lnTo>
                    <a:pt x="7022" y="2756"/>
                  </a:lnTo>
                  <a:cubicBezTo>
                    <a:pt x="7022" y="3272"/>
                    <a:pt x="7458" y="3708"/>
                    <a:pt x="7974" y="3708"/>
                  </a:cubicBezTo>
                  <a:lnTo>
                    <a:pt x="9203" y="3708"/>
                  </a:lnTo>
                  <a:lnTo>
                    <a:pt x="9203" y="4244"/>
                  </a:lnTo>
                  <a:cubicBezTo>
                    <a:pt x="8093" y="4263"/>
                    <a:pt x="7201" y="5157"/>
                    <a:pt x="7201" y="6267"/>
                  </a:cubicBezTo>
                  <a:lnTo>
                    <a:pt x="7201" y="6981"/>
                  </a:lnTo>
                  <a:cubicBezTo>
                    <a:pt x="7201" y="7735"/>
                    <a:pt x="7617" y="8389"/>
                    <a:pt x="8212" y="8727"/>
                  </a:cubicBezTo>
                  <a:lnTo>
                    <a:pt x="8212" y="8885"/>
                  </a:lnTo>
                  <a:cubicBezTo>
                    <a:pt x="8212" y="9023"/>
                    <a:pt x="8113" y="9163"/>
                    <a:pt x="7955" y="9182"/>
                  </a:cubicBezTo>
                  <a:lnTo>
                    <a:pt x="6982" y="9361"/>
                  </a:lnTo>
                  <a:cubicBezTo>
                    <a:pt x="6408" y="9480"/>
                    <a:pt x="5911" y="9856"/>
                    <a:pt x="5654" y="10393"/>
                  </a:cubicBezTo>
                  <a:cubicBezTo>
                    <a:pt x="5514" y="10332"/>
                    <a:pt x="5435" y="10213"/>
                    <a:pt x="5435" y="10075"/>
                  </a:cubicBezTo>
                  <a:lnTo>
                    <a:pt x="5435" y="9917"/>
                  </a:lnTo>
                  <a:cubicBezTo>
                    <a:pt x="6051" y="9560"/>
                    <a:pt x="6466" y="8904"/>
                    <a:pt x="6466" y="8151"/>
                  </a:cubicBezTo>
                  <a:lnTo>
                    <a:pt x="6466" y="7397"/>
                  </a:lnTo>
                  <a:cubicBezTo>
                    <a:pt x="6466" y="6267"/>
                    <a:pt x="5535" y="5355"/>
                    <a:pt x="4404" y="5355"/>
                  </a:cubicBezTo>
                  <a:lnTo>
                    <a:pt x="4324" y="5355"/>
                  </a:lnTo>
                  <a:lnTo>
                    <a:pt x="4324" y="4760"/>
                  </a:lnTo>
                  <a:lnTo>
                    <a:pt x="5554" y="4760"/>
                  </a:lnTo>
                  <a:cubicBezTo>
                    <a:pt x="6070" y="4760"/>
                    <a:pt x="6506" y="4343"/>
                    <a:pt x="6506" y="3808"/>
                  </a:cubicBezTo>
                  <a:lnTo>
                    <a:pt x="6506" y="952"/>
                  </a:lnTo>
                  <a:cubicBezTo>
                    <a:pt x="6506" y="436"/>
                    <a:pt x="6070" y="0"/>
                    <a:pt x="5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8" name="Google Shape;3118;p42"/>
          <p:cNvGrpSpPr/>
          <p:nvPr/>
        </p:nvGrpSpPr>
        <p:grpSpPr>
          <a:xfrm>
            <a:off x="3441265" y="1322637"/>
            <a:ext cx="392766" cy="392800"/>
            <a:chOff x="3688350" y="1269117"/>
            <a:chExt cx="392766" cy="392800"/>
          </a:xfrm>
        </p:grpSpPr>
        <p:sp>
          <p:nvSpPr>
            <p:cNvPr id="3119" name="Google Shape;3119;p42"/>
            <p:cNvSpPr/>
            <p:nvPr/>
          </p:nvSpPr>
          <p:spPr>
            <a:xfrm>
              <a:off x="3901667" y="1556633"/>
              <a:ext cx="171998" cy="97809"/>
            </a:xfrm>
            <a:custGeom>
              <a:avLst/>
              <a:gdLst/>
              <a:ahLst/>
              <a:cxnLst/>
              <a:rect l="l" t="t" r="r" b="b"/>
              <a:pathLst>
                <a:path w="5932" h="3373" extrusionOk="0">
                  <a:moveTo>
                    <a:pt x="2341" y="1"/>
                  </a:moveTo>
                  <a:lnTo>
                    <a:pt x="2341" y="139"/>
                  </a:lnTo>
                  <a:cubicBezTo>
                    <a:pt x="2341" y="437"/>
                    <a:pt x="2123" y="675"/>
                    <a:pt x="1846" y="715"/>
                  </a:cubicBezTo>
                  <a:lnTo>
                    <a:pt x="1151" y="853"/>
                  </a:lnTo>
                  <a:cubicBezTo>
                    <a:pt x="497" y="972"/>
                    <a:pt x="1" y="1567"/>
                    <a:pt x="1" y="2241"/>
                  </a:cubicBezTo>
                  <a:lnTo>
                    <a:pt x="1" y="3372"/>
                  </a:lnTo>
                  <a:lnTo>
                    <a:pt x="5931" y="3372"/>
                  </a:lnTo>
                  <a:lnTo>
                    <a:pt x="5931" y="2241"/>
                  </a:lnTo>
                  <a:cubicBezTo>
                    <a:pt x="5931" y="1567"/>
                    <a:pt x="5435" y="972"/>
                    <a:pt x="4760" y="853"/>
                  </a:cubicBezTo>
                  <a:lnTo>
                    <a:pt x="4067" y="715"/>
                  </a:lnTo>
                  <a:cubicBezTo>
                    <a:pt x="3789" y="675"/>
                    <a:pt x="3591" y="437"/>
                    <a:pt x="3591" y="139"/>
                  </a:cubicBezTo>
                  <a:lnTo>
                    <a:pt x="35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42"/>
            <p:cNvSpPr/>
            <p:nvPr/>
          </p:nvSpPr>
          <p:spPr>
            <a:xfrm>
              <a:off x="3961484" y="1559475"/>
              <a:ext cx="51785" cy="55849"/>
            </a:xfrm>
            <a:custGeom>
              <a:avLst/>
              <a:gdLst/>
              <a:ahLst/>
              <a:cxnLst/>
              <a:rect l="l" t="t" r="r" b="b"/>
              <a:pathLst>
                <a:path w="1786" h="1926" extrusionOk="0">
                  <a:moveTo>
                    <a:pt x="893" y="1"/>
                  </a:moveTo>
                  <a:lnTo>
                    <a:pt x="0" y="498"/>
                  </a:lnTo>
                  <a:lnTo>
                    <a:pt x="893" y="1926"/>
                  </a:lnTo>
                  <a:lnTo>
                    <a:pt x="1785" y="498"/>
                  </a:lnTo>
                  <a:lnTo>
                    <a:pt x="893" y="1"/>
                  </a:lnTo>
                  <a:close/>
                </a:path>
              </a:pathLst>
            </a:custGeom>
            <a:solidFill>
              <a:srgbClr val="FFB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42"/>
            <p:cNvSpPr/>
            <p:nvPr/>
          </p:nvSpPr>
          <p:spPr>
            <a:xfrm>
              <a:off x="3943072" y="1488176"/>
              <a:ext cx="89189" cy="71943"/>
            </a:xfrm>
            <a:custGeom>
              <a:avLst/>
              <a:gdLst/>
              <a:ahLst/>
              <a:cxnLst/>
              <a:rect l="l" t="t" r="r" b="b"/>
              <a:pathLst>
                <a:path w="3076" h="2481" extrusionOk="0">
                  <a:moveTo>
                    <a:pt x="1" y="1"/>
                  </a:moveTo>
                  <a:lnTo>
                    <a:pt x="1" y="953"/>
                  </a:lnTo>
                  <a:cubicBezTo>
                    <a:pt x="1" y="1806"/>
                    <a:pt x="695" y="2481"/>
                    <a:pt x="1528" y="2481"/>
                  </a:cubicBezTo>
                  <a:cubicBezTo>
                    <a:pt x="2381" y="2481"/>
                    <a:pt x="3075" y="1806"/>
                    <a:pt x="3075" y="953"/>
                  </a:cubicBezTo>
                  <a:lnTo>
                    <a:pt x="3075" y="1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42"/>
            <p:cNvSpPr/>
            <p:nvPr/>
          </p:nvSpPr>
          <p:spPr>
            <a:xfrm>
              <a:off x="3943072" y="1441638"/>
              <a:ext cx="89189" cy="55211"/>
            </a:xfrm>
            <a:custGeom>
              <a:avLst/>
              <a:gdLst/>
              <a:ahLst/>
              <a:cxnLst/>
              <a:rect l="l" t="t" r="r" b="b"/>
              <a:pathLst>
                <a:path w="3076" h="1904" extrusionOk="0">
                  <a:moveTo>
                    <a:pt x="1528" y="0"/>
                  </a:moveTo>
                  <a:cubicBezTo>
                    <a:pt x="695" y="0"/>
                    <a:pt x="1" y="693"/>
                    <a:pt x="1" y="1526"/>
                  </a:cubicBezTo>
                  <a:lnTo>
                    <a:pt x="1" y="1904"/>
                  </a:lnTo>
                  <a:lnTo>
                    <a:pt x="754" y="1904"/>
                  </a:lnTo>
                  <a:cubicBezTo>
                    <a:pt x="1251" y="1904"/>
                    <a:pt x="1727" y="1685"/>
                    <a:pt x="2044" y="1309"/>
                  </a:cubicBezTo>
                  <a:lnTo>
                    <a:pt x="3075" y="1904"/>
                  </a:lnTo>
                  <a:lnTo>
                    <a:pt x="3075" y="1526"/>
                  </a:lnTo>
                  <a:cubicBezTo>
                    <a:pt x="3075" y="693"/>
                    <a:pt x="2381" y="0"/>
                    <a:pt x="15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42"/>
            <p:cNvSpPr/>
            <p:nvPr/>
          </p:nvSpPr>
          <p:spPr>
            <a:xfrm>
              <a:off x="3696411" y="1556633"/>
              <a:ext cx="171389" cy="97809"/>
            </a:xfrm>
            <a:custGeom>
              <a:avLst/>
              <a:gdLst/>
              <a:ahLst/>
              <a:cxnLst/>
              <a:rect l="l" t="t" r="r" b="b"/>
              <a:pathLst>
                <a:path w="5911" h="3373" extrusionOk="0">
                  <a:moveTo>
                    <a:pt x="2320" y="1"/>
                  </a:moveTo>
                  <a:lnTo>
                    <a:pt x="2320" y="139"/>
                  </a:lnTo>
                  <a:cubicBezTo>
                    <a:pt x="2320" y="437"/>
                    <a:pt x="2121" y="675"/>
                    <a:pt x="1844" y="715"/>
                  </a:cubicBezTo>
                  <a:lnTo>
                    <a:pt x="1150" y="853"/>
                  </a:lnTo>
                  <a:cubicBezTo>
                    <a:pt x="476" y="972"/>
                    <a:pt x="0" y="1567"/>
                    <a:pt x="0" y="2241"/>
                  </a:cubicBezTo>
                  <a:lnTo>
                    <a:pt x="0" y="3372"/>
                  </a:lnTo>
                  <a:lnTo>
                    <a:pt x="5910" y="3372"/>
                  </a:lnTo>
                  <a:lnTo>
                    <a:pt x="5910" y="2241"/>
                  </a:lnTo>
                  <a:cubicBezTo>
                    <a:pt x="5910" y="1567"/>
                    <a:pt x="5434" y="972"/>
                    <a:pt x="4760" y="853"/>
                  </a:cubicBezTo>
                  <a:lnTo>
                    <a:pt x="4065" y="715"/>
                  </a:lnTo>
                  <a:cubicBezTo>
                    <a:pt x="3787" y="675"/>
                    <a:pt x="3570" y="437"/>
                    <a:pt x="3570" y="139"/>
                  </a:cubicBezTo>
                  <a:lnTo>
                    <a:pt x="35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42"/>
            <p:cNvSpPr/>
            <p:nvPr/>
          </p:nvSpPr>
          <p:spPr>
            <a:xfrm>
              <a:off x="3756199" y="1559475"/>
              <a:ext cx="51785" cy="55849"/>
            </a:xfrm>
            <a:custGeom>
              <a:avLst/>
              <a:gdLst/>
              <a:ahLst/>
              <a:cxnLst/>
              <a:rect l="l" t="t" r="r" b="b"/>
              <a:pathLst>
                <a:path w="1786" h="1926" extrusionOk="0">
                  <a:moveTo>
                    <a:pt x="892" y="1"/>
                  </a:moveTo>
                  <a:lnTo>
                    <a:pt x="1" y="498"/>
                  </a:lnTo>
                  <a:lnTo>
                    <a:pt x="892" y="1926"/>
                  </a:lnTo>
                  <a:lnTo>
                    <a:pt x="1786" y="498"/>
                  </a:lnTo>
                  <a:lnTo>
                    <a:pt x="892" y="1"/>
                  </a:lnTo>
                  <a:close/>
                </a:path>
              </a:pathLst>
            </a:custGeom>
            <a:solidFill>
              <a:srgbClr val="FFB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42"/>
            <p:cNvSpPr/>
            <p:nvPr/>
          </p:nvSpPr>
          <p:spPr>
            <a:xfrm>
              <a:off x="3737787" y="1488176"/>
              <a:ext cx="88609" cy="71943"/>
            </a:xfrm>
            <a:custGeom>
              <a:avLst/>
              <a:gdLst/>
              <a:ahLst/>
              <a:cxnLst/>
              <a:rect l="l" t="t" r="r" b="b"/>
              <a:pathLst>
                <a:path w="3056" h="2481" extrusionOk="0">
                  <a:moveTo>
                    <a:pt x="1" y="1"/>
                  </a:moveTo>
                  <a:lnTo>
                    <a:pt x="1" y="953"/>
                  </a:lnTo>
                  <a:cubicBezTo>
                    <a:pt x="1" y="1806"/>
                    <a:pt x="675" y="2481"/>
                    <a:pt x="1527" y="2481"/>
                  </a:cubicBezTo>
                  <a:cubicBezTo>
                    <a:pt x="2381" y="2481"/>
                    <a:pt x="3055" y="1806"/>
                    <a:pt x="3055" y="953"/>
                  </a:cubicBezTo>
                  <a:lnTo>
                    <a:pt x="3055" y="1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42"/>
            <p:cNvSpPr/>
            <p:nvPr/>
          </p:nvSpPr>
          <p:spPr>
            <a:xfrm>
              <a:off x="3737787" y="1441638"/>
              <a:ext cx="88609" cy="55211"/>
            </a:xfrm>
            <a:custGeom>
              <a:avLst/>
              <a:gdLst/>
              <a:ahLst/>
              <a:cxnLst/>
              <a:rect l="l" t="t" r="r" b="b"/>
              <a:pathLst>
                <a:path w="3056" h="1904" extrusionOk="0">
                  <a:moveTo>
                    <a:pt x="1527" y="0"/>
                  </a:moveTo>
                  <a:cubicBezTo>
                    <a:pt x="675" y="0"/>
                    <a:pt x="1" y="693"/>
                    <a:pt x="1" y="1526"/>
                  </a:cubicBezTo>
                  <a:lnTo>
                    <a:pt x="1" y="1904"/>
                  </a:lnTo>
                  <a:lnTo>
                    <a:pt x="734" y="1904"/>
                  </a:lnTo>
                  <a:cubicBezTo>
                    <a:pt x="1231" y="1904"/>
                    <a:pt x="1707" y="1685"/>
                    <a:pt x="2024" y="1309"/>
                  </a:cubicBezTo>
                  <a:lnTo>
                    <a:pt x="3055" y="1904"/>
                  </a:lnTo>
                  <a:lnTo>
                    <a:pt x="3055" y="1526"/>
                  </a:lnTo>
                  <a:cubicBezTo>
                    <a:pt x="3055" y="693"/>
                    <a:pt x="2381" y="0"/>
                    <a:pt x="1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42"/>
            <p:cNvSpPr/>
            <p:nvPr/>
          </p:nvSpPr>
          <p:spPr>
            <a:xfrm>
              <a:off x="3761940" y="1277148"/>
              <a:ext cx="245559" cy="166823"/>
            </a:xfrm>
            <a:custGeom>
              <a:avLst/>
              <a:gdLst/>
              <a:ahLst/>
              <a:cxnLst/>
              <a:rect l="l" t="t" r="r" b="b"/>
              <a:pathLst>
                <a:path w="8469" h="5753" extrusionOk="0">
                  <a:moveTo>
                    <a:pt x="1289" y="1"/>
                  </a:moveTo>
                  <a:cubicBezTo>
                    <a:pt x="575" y="1"/>
                    <a:pt x="1" y="575"/>
                    <a:pt x="1" y="1289"/>
                  </a:cubicBezTo>
                  <a:lnTo>
                    <a:pt x="1" y="3352"/>
                  </a:lnTo>
                  <a:cubicBezTo>
                    <a:pt x="1" y="4066"/>
                    <a:pt x="575" y="4642"/>
                    <a:pt x="1289" y="4642"/>
                  </a:cubicBezTo>
                  <a:lnTo>
                    <a:pt x="1805" y="4642"/>
                  </a:lnTo>
                  <a:lnTo>
                    <a:pt x="1805" y="5752"/>
                  </a:lnTo>
                  <a:lnTo>
                    <a:pt x="2916" y="4642"/>
                  </a:lnTo>
                  <a:lnTo>
                    <a:pt x="5554" y="4642"/>
                  </a:lnTo>
                  <a:lnTo>
                    <a:pt x="6665" y="5752"/>
                  </a:lnTo>
                  <a:lnTo>
                    <a:pt x="6665" y="4642"/>
                  </a:lnTo>
                  <a:lnTo>
                    <a:pt x="7180" y="4642"/>
                  </a:lnTo>
                  <a:cubicBezTo>
                    <a:pt x="7894" y="4642"/>
                    <a:pt x="8469" y="4066"/>
                    <a:pt x="8469" y="3352"/>
                  </a:cubicBezTo>
                  <a:lnTo>
                    <a:pt x="8469" y="1289"/>
                  </a:lnTo>
                  <a:cubicBezTo>
                    <a:pt x="8469" y="575"/>
                    <a:pt x="7894" y="1"/>
                    <a:pt x="7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42"/>
            <p:cNvSpPr/>
            <p:nvPr/>
          </p:nvSpPr>
          <p:spPr>
            <a:xfrm>
              <a:off x="3844750" y="1304752"/>
              <a:ext cx="79939" cy="79395"/>
            </a:xfrm>
            <a:custGeom>
              <a:avLst/>
              <a:gdLst/>
              <a:ahLst/>
              <a:cxnLst/>
              <a:rect l="l" t="t" r="r" b="b"/>
              <a:pathLst>
                <a:path w="2757" h="2738" extrusionOk="0">
                  <a:moveTo>
                    <a:pt x="1389" y="1"/>
                  </a:moveTo>
                  <a:cubicBezTo>
                    <a:pt x="615" y="1"/>
                    <a:pt x="1" y="615"/>
                    <a:pt x="1" y="1368"/>
                  </a:cubicBezTo>
                  <a:cubicBezTo>
                    <a:pt x="1" y="2122"/>
                    <a:pt x="615" y="2738"/>
                    <a:pt x="1389" y="2738"/>
                  </a:cubicBezTo>
                  <a:cubicBezTo>
                    <a:pt x="2143" y="2738"/>
                    <a:pt x="2757" y="2122"/>
                    <a:pt x="2757" y="1368"/>
                  </a:cubicBezTo>
                  <a:cubicBezTo>
                    <a:pt x="2757" y="615"/>
                    <a:pt x="2143" y="1"/>
                    <a:pt x="13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42"/>
            <p:cNvSpPr/>
            <p:nvPr/>
          </p:nvSpPr>
          <p:spPr>
            <a:xfrm>
              <a:off x="3979867" y="1646345"/>
              <a:ext cx="15599" cy="15543"/>
            </a:xfrm>
            <a:custGeom>
              <a:avLst/>
              <a:gdLst/>
              <a:ahLst/>
              <a:cxnLst/>
              <a:rect l="l" t="t" r="r" b="b"/>
              <a:pathLst>
                <a:path w="538" h="536" extrusionOk="0">
                  <a:moveTo>
                    <a:pt x="259" y="1"/>
                  </a:moveTo>
                  <a:cubicBezTo>
                    <a:pt x="199" y="1"/>
                    <a:pt x="120" y="40"/>
                    <a:pt x="80" y="80"/>
                  </a:cubicBezTo>
                  <a:cubicBezTo>
                    <a:pt x="21" y="139"/>
                    <a:pt x="1" y="199"/>
                    <a:pt x="1" y="278"/>
                  </a:cubicBezTo>
                  <a:cubicBezTo>
                    <a:pt x="1" y="337"/>
                    <a:pt x="21" y="416"/>
                    <a:pt x="80" y="456"/>
                  </a:cubicBezTo>
                  <a:cubicBezTo>
                    <a:pt x="120" y="516"/>
                    <a:pt x="199" y="535"/>
                    <a:pt x="259" y="535"/>
                  </a:cubicBezTo>
                  <a:cubicBezTo>
                    <a:pt x="339" y="535"/>
                    <a:pt x="398" y="516"/>
                    <a:pt x="458" y="456"/>
                  </a:cubicBezTo>
                  <a:cubicBezTo>
                    <a:pt x="497" y="416"/>
                    <a:pt x="537" y="337"/>
                    <a:pt x="537" y="278"/>
                  </a:cubicBezTo>
                  <a:cubicBezTo>
                    <a:pt x="537" y="199"/>
                    <a:pt x="497" y="139"/>
                    <a:pt x="458" y="80"/>
                  </a:cubicBezTo>
                  <a:cubicBezTo>
                    <a:pt x="398" y="40"/>
                    <a:pt x="339" y="1"/>
                    <a:pt x="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42"/>
            <p:cNvSpPr/>
            <p:nvPr/>
          </p:nvSpPr>
          <p:spPr>
            <a:xfrm>
              <a:off x="3688350" y="1269117"/>
              <a:ext cx="392766" cy="392800"/>
            </a:xfrm>
            <a:custGeom>
              <a:avLst/>
              <a:gdLst/>
              <a:ahLst/>
              <a:cxnLst/>
              <a:rect l="l" t="t" r="r" b="b"/>
              <a:pathLst>
                <a:path w="13546" h="13546" extrusionOk="0">
                  <a:moveTo>
                    <a:pt x="3232" y="6207"/>
                  </a:moveTo>
                  <a:cubicBezTo>
                    <a:pt x="3907" y="6207"/>
                    <a:pt x="4443" y="6723"/>
                    <a:pt x="4502" y="7397"/>
                  </a:cubicBezTo>
                  <a:lnTo>
                    <a:pt x="3867" y="7021"/>
                  </a:lnTo>
                  <a:cubicBezTo>
                    <a:pt x="3830" y="6998"/>
                    <a:pt x="3785" y="6987"/>
                    <a:pt x="3738" y="6987"/>
                  </a:cubicBezTo>
                  <a:cubicBezTo>
                    <a:pt x="3661" y="6987"/>
                    <a:pt x="3580" y="7018"/>
                    <a:pt x="3531" y="7080"/>
                  </a:cubicBezTo>
                  <a:cubicBezTo>
                    <a:pt x="3272" y="7397"/>
                    <a:pt x="2875" y="7595"/>
                    <a:pt x="2439" y="7595"/>
                  </a:cubicBezTo>
                  <a:lnTo>
                    <a:pt x="1963" y="7595"/>
                  </a:lnTo>
                  <a:lnTo>
                    <a:pt x="1963" y="7556"/>
                  </a:lnTo>
                  <a:lnTo>
                    <a:pt x="1963" y="7476"/>
                  </a:lnTo>
                  <a:cubicBezTo>
                    <a:pt x="1963" y="6783"/>
                    <a:pt x="2539" y="6207"/>
                    <a:pt x="3232" y="6207"/>
                  </a:cubicBezTo>
                  <a:close/>
                  <a:moveTo>
                    <a:pt x="10313" y="6207"/>
                  </a:moveTo>
                  <a:cubicBezTo>
                    <a:pt x="10988" y="6207"/>
                    <a:pt x="11543" y="6723"/>
                    <a:pt x="11583" y="7397"/>
                  </a:cubicBezTo>
                  <a:lnTo>
                    <a:pt x="10967" y="7021"/>
                  </a:lnTo>
                  <a:cubicBezTo>
                    <a:pt x="10923" y="6998"/>
                    <a:pt x="10875" y="6987"/>
                    <a:pt x="10829" y="6987"/>
                  </a:cubicBezTo>
                  <a:cubicBezTo>
                    <a:pt x="10753" y="6987"/>
                    <a:pt x="10680" y="7018"/>
                    <a:pt x="10631" y="7080"/>
                  </a:cubicBezTo>
                  <a:cubicBezTo>
                    <a:pt x="10353" y="7397"/>
                    <a:pt x="9956" y="7595"/>
                    <a:pt x="9539" y="7595"/>
                  </a:cubicBezTo>
                  <a:lnTo>
                    <a:pt x="9044" y="7595"/>
                  </a:lnTo>
                  <a:lnTo>
                    <a:pt x="9044" y="7556"/>
                  </a:lnTo>
                  <a:lnTo>
                    <a:pt x="9044" y="7476"/>
                  </a:lnTo>
                  <a:cubicBezTo>
                    <a:pt x="9044" y="6783"/>
                    <a:pt x="9619" y="6207"/>
                    <a:pt x="10313" y="6207"/>
                  </a:cubicBezTo>
                  <a:close/>
                  <a:moveTo>
                    <a:pt x="3788" y="7576"/>
                  </a:moveTo>
                  <a:lnTo>
                    <a:pt x="4502" y="8013"/>
                  </a:lnTo>
                  <a:lnTo>
                    <a:pt x="4502" y="8508"/>
                  </a:lnTo>
                  <a:cubicBezTo>
                    <a:pt x="4502" y="9203"/>
                    <a:pt x="3927" y="9777"/>
                    <a:pt x="3232" y="9777"/>
                  </a:cubicBezTo>
                  <a:cubicBezTo>
                    <a:pt x="2539" y="9777"/>
                    <a:pt x="1963" y="9203"/>
                    <a:pt x="1963" y="8508"/>
                  </a:cubicBezTo>
                  <a:lnTo>
                    <a:pt x="1963" y="8111"/>
                  </a:lnTo>
                  <a:lnTo>
                    <a:pt x="2439" y="8111"/>
                  </a:lnTo>
                  <a:cubicBezTo>
                    <a:pt x="2955" y="8111"/>
                    <a:pt x="3431" y="7933"/>
                    <a:pt x="3788" y="7576"/>
                  </a:cubicBezTo>
                  <a:close/>
                  <a:moveTo>
                    <a:pt x="10869" y="7576"/>
                  </a:moveTo>
                  <a:lnTo>
                    <a:pt x="11583" y="8013"/>
                  </a:lnTo>
                  <a:lnTo>
                    <a:pt x="11583" y="8508"/>
                  </a:lnTo>
                  <a:cubicBezTo>
                    <a:pt x="11583" y="9203"/>
                    <a:pt x="11027" y="9777"/>
                    <a:pt x="10313" y="9777"/>
                  </a:cubicBezTo>
                  <a:cubicBezTo>
                    <a:pt x="9619" y="9777"/>
                    <a:pt x="9044" y="9203"/>
                    <a:pt x="9044" y="8508"/>
                  </a:cubicBezTo>
                  <a:lnTo>
                    <a:pt x="9044" y="8111"/>
                  </a:lnTo>
                  <a:lnTo>
                    <a:pt x="9539" y="8111"/>
                  </a:lnTo>
                  <a:cubicBezTo>
                    <a:pt x="10036" y="8111"/>
                    <a:pt x="10512" y="7933"/>
                    <a:pt x="10869" y="7576"/>
                  </a:cubicBezTo>
                  <a:close/>
                  <a:moveTo>
                    <a:pt x="3610" y="10253"/>
                  </a:moveTo>
                  <a:cubicBezTo>
                    <a:pt x="3650" y="10393"/>
                    <a:pt x="3708" y="10491"/>
                    <a:pt x="3769" y="10591"/>
                  </a:cubicBezTo>
                  <a:lnTo>
                    <a:pt x="3232" y="11464"/>
                  </a:lnTo>
                  <a:lnTo>
                    <a:pt x="2677" y="10591"/>
                  </a:lnTo>
                  <a:cubicBezTo>
                    <a:pt x="2756" y="10491"/>
                    <a:pt x="2817" y="10393"/>
                    <a:pt x="2836" y="10253"/>
                  </a:cubicBezTo>
                  <a:cubicBezTo>
                    <a:pt x="2975" y="10293"/>
                    <a:pt x="3094" y="10293"/>
                    <a:pt x="3232" y="10293"/>
                  </a:cubicBezTo>
                  <a:cubicBezTo>
                    <a:pt x="3372" y="10293"/>
                    <a:pt x="3491" y="10293"/>
                    <a:pt x="3610" y="10253"/>
                  </a:cubicBezTo>
                  <a:close/>
                  <a:moveTo>
                    <a:pt x="10710" y="10253"/>
                  </a:moveTo>
                  <a:cubicBezTo>
                    <a:pt x="10729" y="10393"/>
                    <a:pt x="10789" y="10491"/>
                    <a:pt x="10869" y="10591"/>
                  </a:cubicBezTo>
                  <a:lnTo>
                    <a:pt x="10313" y="11464"/>
                  </a:lnTo>
                  <a:lnTo>
                    <a:pt x="9777" y="10591"/>
                  </a:lnTo>
                  <a:cubicBezTo>
                    <a:pt x="9837" y="10491"/>
                    <a:pt x="9896" y="10393"/>
                    <a:pt x="9936" y="10253"/>
                  </a:cubicBezTo>
                  <a:cubicBezTo>
                    <a:pt x="10055" y="10293"/>
                    <a:pt x="10194" y="10293"/>
                    <a:pt x="10313" y="10293"/>
                  </a:cubicBezTo>
                  <a:cubicBezTo>
                    <a:pt x="10452" y="10293"/>
                    <a:pt x="10571" y="10293"/>
                    <a:pt x="10710" y="10253"/>
                  </a:cubicBezTo>
                  <a:close/>
                  <a:moveTo>
                    <a:pt x="4284" y="10888"/>
                  </a:moveTo>
                  <a:lnTo>
                    <a:pt x="4978" y="11027"/>
                  </a:lnTo>
                  <a:cubicBezTo>
                    <a:pt x="5533" y="11126"/>
                    <a:pt x="5930" y="11602"/>
                    <a:pt x="5930" y="12157"/>
                  </a:cubicBezTo>
                  <a:lnTo>
                    <a:pt x="5930" y="13011"/>
                  </a:lnTo>
                  <a:lnTo>
                    <a:pt x="535" y="13011"/>
                  </a:lnTo>
                  <a:lnTo>
                    <a:pt x="535" y="12157"/>
                  </a:lnTo>
                  <a:cubicBezTo>
                    <a:pt x="535" y="11602"/>
                    <a:pt x="932" y="11126"/>
                    <a:pt x="1487" y="11027"/>
                  </a:cubicBezTo>
                  <a:lnTo>
                    <a:pt x="2182" y="10888"/>
                  </a:lnTo>
                  <a:lnTo>
                    <a:pt x="2241" y="10888"/>
                  </a:lnTo>
                  <a:lnTo>
                    <a:pt x="3015" y="12117"/>
                  </a:lnTo>
                  <a:cubicBezTo>
                    <a:pt x="3055" y="12178"/>
                    <a:pt x="3134" y="12236"/>
                    <a:pt x="3232" y="12236"/>
                  </a:cubicBezTo>
                  <a:cubicBezTo>
                    <a:pt x="3312" y="12236"/>
                    <a:pt x="3412" y="12178"/>
                    <a:pt x="3451" y="12117"/>
                  </a:cubicBezTo>
                  <a:lnTo>
                    <a:pt x="4224" y="10888"/>
                  </a:lnTo>
                  <a:close/>
                  <a:moveTo>
                    <a:pt x="3827" y="0"/>
                  </a:moveTo>
                  <a:cubicBezTo>
                    <a:pt x="2975" y="0"/>
                    <a:pt x="2280" y="694"/>
                    <a:pt x="2280" y="1566"/>
                  </a:cubicBezTo>
                  <a:lnTo>
                    <a:pt x="2280" y="3629"/>
                  </a:lnTo>
                  <a:cubicBezTo>
                    <a:pt x="2280" y="4501"/>
                    <a:pt x="2975" y="5196"/>
                    <a:pt x="3827" y="5196"/>
                  </a:cubicBezTo>
                  <a:lnTo>
                    <a:pt x="4086" y="5196"/>
                  </a:lnTo>
                  <a:lnTo>
                    <a:pt x="4086" y="5910"/>
                  </a:lnTo>
                  <a:cubicBezTo>
                    <a:pt x="3827" y="5771"/>
                    <a:pt x="3531" y="5691"/>
                    <a:pt x="3232" y="5691"/>
                  </a:cubicBezTo>
                  <a:cubicBezTo>
                    <a:pt x="2241" y="5691"/>
                    <a:pt x="1428" y="6485"/>
                    <a:pt x="1428" y="7476"/>
                  </a:cubicBezTo>
                  <a:lnTo>
                    <a:pt x="1428" y="8508"/>
                  </a:lnTo>
                  <a:cubicBezTo>
                    <a:pt x="1428" y="9163"/>
                    <a:pt x="1804" y="9758"/>
                    <a:pt x="2341" y="10075"/>
                  </a:cubicBezTo>
                  <a:cubicBezTo>
                    <a:pt x="2341" y="10213"/>
                    <a:pt x="2222" y="10353"/>
                    <a:pt x="2082" y="10372"/>
                  </a:cubicBezTo>
                  <a:lnTo>
                    <a:pt x="1389" y="10512"/>
                  </a:lnTo>
                  <a:cubicBezTo>
                    <a:pt x="575" y="10650"/>
                    <a:pt x="0" y="11345"/>
                    <a:pt x="0" y="12157"/>
                  </a:cubicBezTo>
                  <a:lnTo>
                    <a:pt x="0" y="13288"/>
                  </a:lnTo>
                  <a:cubicBezTo>
                    <a:pt x="0" y="13426"/>
                    <a:pt x="119" y="13545"/>
                    <a:pt x="278" y="13545"/>
                  </a:cubicBezTo>
                  <a:lnTo>
                    <a:pt x="6188" y="13545"/>
                  </a:lnTo>
                  <a:cubicBezTo>
                    <a:pt x="6347" y="13545"/>
                    <a:pt x="6466" y="13426"/>
                    <a:pt x="6466" y="13288"/>
                  </a:cubicBezTo>
                  <a:lnTo>
                    <a:pt x="6466" y="12157"/>
                  </a:lnTo>
                  <a:cubicBezTo>
                    <a:pt x="6466" y="11345"/>
                    <a:pt x="5871" y="10650"/>
                    <a:pt x="5078" y="10512"/>
                  </a:cubicBezTo>
                  <a:lnTo>
                    <a:pt x="4383" y="10372"/>
                  </a:lnTo>
                  <a:cubicBezTo>
                    <a:pt x="4245" y="10353"/>
                    <a:pt x="4126" y="10213"/>
                    <a:pt x="4126" y="10075"/>
                  </a:cubicBezTo>
                  <a:cubicBezTo>
                    <a:pt x="4660" y="9758"/>
                    <a:pt x="5038" y="9163"/>
                    <a:pt x="5038" y="8508"/>
                  </a:cubicBezTo>
                  <a:lnTo>
                    <a:pt x="5038" y="7476"/>
                  </a:lnTo>
                  <a:cubicBezTo>
                    <a:pt x="5038" y="7000"/>
                    <a:pt x="4840" y="6545"/>
                    <a:pt x="4522" y="6228"/>
                  </a:cubicBezTo>
                  <a:lnTo>
                    <a:pt x="4541" y="6207"/>
                  </a:lnTo>
                  <a:lnTo>
                    <a:pt x="5554" y="5196"/>
                  </a:lnTo>
                  <a:lnTo>
                    <a:pt x="7992" y="5196"/>
                  </a:lnTo>
                  <a:lnTo>
                    <a:pt x="9005" y="6207"/>
                  </a:lnTo>
                  <a:lnTo>
                    <a:pt x="9024" y="6228"/>
                  </a:lnTo>
                  <a:cubicBezTo>
                    <a:pt x="8706" y="6545"/>
                    <a:pt x="8529" y="7000"/>
                    <a:pt x="8529" y="7476"/>
                  </a:cubicBezTo>
                  <a:lnTo>
                    <a:pt x="8529" y="8508"/>
                  </a:lnTo>
                  <a:cubicBezTo>
                    <a:pt x="8529" y="9163"/>
                    <a:pt x="8886" y="9758"/>
                    <a:pt x="9420" y="10075"/>
                  </a:cubicBezTo>
                  <a:cubicBezTo>
                    <a:pt x="9420" y="10213"/>
                    <a:pt x="9301" y="10353"/>
                    <a:pt x="9163" y="10372"/>
                  </a:cubicBezTo>
                  <a:lnTo>
                    <a:pt x="8468" y="10512"/>
                  </a:lnTo>
                  <a:cubicBezTo>
                    <a:pt x="7675" y="10650"/>
                    <a:pt x="7101" y="11345"/>
                    <a:pt x="7101" y="12157"/>
                  </a:cubicBezTo>
                  <a:lnTo>
                    <a:pt x="7101" y="13288"/>
                  </a:lnTo>
                  <a:cubicBezTo>
                    <a:pt x="7101" y="13426"/>
                    <a:pt x="7220" y="13545"/>
                    <a:pt x="7358" y="13545"/>
                  </a:cubicBezTo>
                  <a:lnTo>
                    <a:pt x="9262" y="13545"/>
                  </a:lnTo>
                  <a:cubicBezTo>
                    <a:pt x="9401" y="13545"/>
                    <a:pt x="9520" y="13426"/>
                    <a:pt x="9520" y="13288"/>
                  </a:cubicBezTo>
                  <a:cubicBezTo>
                    <a:pt x="9520" y="13130"/>
                    <a:pt x="9401" y="13011"/>
                    <a:pt x="9262" y="13011"/>
                  </a:cubicBezTo>
                  <a:lnTo>
                    <a:pt x="7616" y="13011"/>
                  </a:lnTo>
                  <a:lnTo>
                    <a:pt x="7616" y="12157"/>
                  </a:lnTo>
                  <a:cubicBezTo>
                    <a:pt x="7616" y="11602"/>
                    <a:pt x="8013" y="11126"/>
                    <a:pt x="8568" y="11027"/>
                  </a:cubicBezTo>
                  <a:lnTo>
                    <a:pt x="9262" y="10888"/>
                  </a:lnTo>
                  <a:lnTo>
                    <a:pt x="9322" y="10888"/>
                  </a:lnTo>
                  <a:lnTo>
                    <a:pt x="10095" y="12117"/>
                  </a:lnTo>
                  <a:cubicBezTo>
                    <a:pt x="10134" y="12178"/>
                    <a:pt x="10234" y="12236"/>
                    <a:pt x="10313" y="12236"/>
                  </a:cubicBezTo>
                  <a:cubicBezTo>
                    <a:pt x="10412" y="12236"/>
                    <a:pt x="10491" y="12178"/>
                    <a:pt x="10551" y="12117"/>
                  </a:cubicBezTo>
                  <a:lnTo>
                    <a:pt x="11305" y="10888"/>
                  </a:lnTo>
                  <a:lnTo>
                    <a:pt x="11364" y="10888"/>
                  </a:lnTo>
                  <a:lnTo>
                    <a:pt x="12078" y="11027"/>
                  </a:lnTo>
                  <a:cubicBezTo>
                    <a:pt x="12614" y="11126"/>
                    <a:pt x="13011" y="11602"/>
                    <a:pt x="13011" y="12157"/>
                  </a:cubicBezTo>
                  <a:lnTo>
                    <a:pt x="13011" y="13011"/>
                  </a:lnTo>
                  <a:lnTo>
                    <a:pt x="11305" y="13011"/>
                  </a:lnTo>
                  <a:cubicBezTo>
                    <a:pt x="11166" y="13011"/>
                    <a:pt x="11047" y="13130"/>
                    <a:pt x="11047" y="13288"/>
                  </a:cubicBezTo>
                  <a:cubicBezTo>
                    <a:pt x="11047" y="13426"/>
                    <a:pt x="11166" y="13545"/>
                    <a:pt x="11305" y="13545"/>
                  </a:cubicBezTo>
                  <a:lnTo>
                    <a:pt x="13288" y="13545"/>
                  </a:lnTo>
                  <a:cubicBezTo>
                    <a:pt x="13426" y="13545"/>
                    <a:pt x="13545" y="13426"/>
                    <a:pt x="13545" y="13288"/>
                  </a:cubicBezTo>
                  <a:lnTo>
                    <a:pt x="13545" y="12157"/>
                  </a:lnTo>
                  <a:cubicBezTo>
                    <a:pt x="13545" y="11345"/>
                    <a:pt x="12971" y="10650"/>
                    <a:pt x="12157" y="10512"/>
                  </a:cubicBezTo>
                  <a:lnTo>
                    <a:pt x="11464" y="10372"/>
                  </a:lnTo>
                  <a:cubicBezTo>
                    <a:pt x="11324" y="10353"/>
                    <a:pt x="11205" y="10213"/>
                    <a:pt x="11205" y="10075"/>
                  </a:cubicBezTo>
                  <a:cubicBezTo>
                    <a:pt x="11741" y="9758"/>
                    <a:pt x="12117" y="9163"/>
                    <a:pt x="12117" y="8508"/>
                  </a:cubicBezTo>
                  <a:lnTo>
                    <a:pt x="12117" y="7476"/>
                  </a:lnTo>
                  <a:cubicBezTo>
                    <a:pt x="12117" y="6485"/>
                    <a:pt x="11305" y="5691"/>
                    <a:pt x="10313" y="5691"/>
                  </a:cubicBezTo>
                  <a:cubicBezTo>
                    <a:pt x="10015" y="5691"/>
                    <a:pt x="9718" y="5771"/>
                    <a:pt x="9460" y="5910"/>
                  </a:cubicBezTo>
                  <a:lnTo>
                    <a:pt x="9460" y="5196"/>
                  </a:lnTo>
                  <a:lnTo>
                    <a:pt x="9718" y="5196"/>
                  </a:lnTo>
                  <a:cubicBezTo>
                    <a:pt x="10571" y="5196"/>
                    <a:pt x="11265" y="4501"/>
                    <a:pt x="11265" y="3629"/>
                  </a:cubicBezTo>
                  <a:lnTo>
                    <a:pt x="11265" y="1566"/>
                  </a:lnTo>
                  <a:cubicBezTo>
                    <a:pt x="11265" y="694"/>
                    <a:pt x="10571" y="0"/>
                    <a:pt x="9718" y="0"/>
                  </a:cubicBezTo>
                  <a:lnTo>
                    <a:pt x="6783" y="0"/>
                  </a:lnTo>
                  <a:cubicBezTo>
                    <a:pt x="6625" y="0"/>
                    <a:pt x="6506" y="119"/>
                    <a:pt x="6506" y="278"/>
                  </a:cubicBezTo>
                  <a:cubicBezTo>
                    <a:pt x="6506" y="416"/>
                    <a:pt x="6625" y="535"/>
                    <a:pt x="6783" y="535"/>
                  </a:cubicBezTo>
                  <a:lnTo>
                    <a:pt x="9718" y="535"/>
                  </a:lnTo>
                  <a:cubicBezTo>
                    <a:pt x="10274" y="535"/>
                    <a:pt x="10750" y="992"/>
                    <a:pt x="10750" y="1566"/>
                  </a:cubicBezTo>
                  <a:lnTo>
                    <a:pt x="10750" y="3629"/>
                  </a:lnTo>
                  <a:cubicBezTo>
                    <a:pt x="10750" y="4205"/>
                    <a:pt x="10274" y="4660"/>
                    <a:pt x="9718" y="4660"/>
                  </a:cubicBezTo>
                  <a:lnTo>
                    <a:pt x="9203" y="4660"/>
                  </a:lnTo>
                  <a:cubicBezTo>
                    <a:pt x="9063" y="4660"/>
                    <a:pt x="8944" y="4779"/>
                    <a:pt x="8944" y="4919"/>
                  </a:cubicBezTo>
                  <a:lnTo>
                    <a:pt x="8944" y="5395"/>
                  </a:lnTo>
                  <a:lnTo>
                    <a:pt x="8291" y="4739"/>
                  </a:lnTo>
                  <a:cubicBezTo>
                    <a:pt x="8230" y="4681"/>
                    <a:pt x="8172" y="4660"/>
                    <a:pt x="8092" y="4660"/>
                  </a:cubicBezTo>
                  <a:lnTo>
                    <a:pt x="5454" y="4660"/>
                  </a:lnTo>
                  <a:cubicBezTo>
                    <a:pt x="5374" y="4660"/>
                    <a:pt x="5316" y="4681"/>
                    <a:pt x="5255" y="4739"/>
                  </a:cubicBezTo>
                  <a:lnTo>
                    <a:pt x="4621" y="5395"/>
                  </a:lnTo>
                  <a:lnTo>
                    <a:pt x="4621" y="4919"/>
                  </a:lnTo>
                  <a:cubicBezTo>
                    <a:pt x="4621" y="4779"/>
                    <a:pt x="4502" y="4660"/>
                    <a:pt x="4343" y="4660"/>
                  </a:cubicBezTo>
                  <a:lnTo>
                    <a:pt x="3827" y="4660"/>
                  </a:lnTo>
                  <a:cubicBezTo>
                    <a:pt x="3272" y="4660"/>
                    <a:pt x="2817" y="4205"/>
                    <a:pt x="2817" y="3629"/>
                  </a:cubicBezTo>
                  <a:lnTo>
                    <a:pt x="2817" y="1566"/>
                  </a:lnTo>
                  <a:cubicBezTo>
                    <a:pt x="2817" y="992"/>
                    <a:pt x="3272" y="535"/>
                    <a:pt x="3827" y="535"/>
                  </a:cubicBezTo>
                  <a:lnTo>
                    <a:pt x="4403" y="535"/>
                  </a:lnTo>
                  <a:cubicBezTo>
                    <a:pt x="4541" y="535"/>
                    <a:pt x="4660" y="416"/>
                    <a:pt x="4660" y="278"/>
                  </a:cubicBezTo>
                  <a:cubicBezTo>
                    <a:pt x="4660" y="119"/>
                    <a:pt x="4541" y="0"/>
                    <a:pt x="4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42"/>
            <p:cNvSpPr/>
            <p:nvPr/>
          </p:nvSpPr>
          <p:spPr>
            <a:xfrm>
              <a:off x="3843010" y="1269117"/>
              <a:ext cx="15570" cy="15514"/>
            </a:xfrm>
            <a:custGeom>
              <a:avLst/>
              <a:gdLst/>
              <a:ahLst/>
              <a:cxnLst/>
              <a:rect l="l" t="t" r="r" b="b"/>
              <a:pathLst>
                <a:path w="537" h="535" extrusionOk="0">
                  <a:moveTo>
                    <a:pt x="278" y="0"/>
                  </a:moveTo>
                  <a:cubicBezTo>
                    <a:pt x="199" y="0"/>
                    <a:pt x="140" y="40"/>
                    <a:pt x="80" y="79"/>
                  </a:cubicBezTo>
                  <a:cubicBezTo>
                    <a:pt x="40" y="138"/>
                    <a:pt x="1" y="198"/>
                    <a:pt x="1" y="278"/>
                  </a:cubicBezTo>
                  <a:cubicBezTo>
                    <a:pt x="1" y="337"/>
                    <a:pt x="40" y="416"/>
                    <a:pt x="80" y="456"/>
                  </a:cubicBezTo>
                  <a:cubicBezTo>
                    <a:pt x="140" y="516"/>
                    <a:pt x="199" y="535"/>
                    <a:pt x="278" y="535"/>
                  </a:cubicBezTo>
                  <a:cubicBezTo>
                    <a:pt x="339" y="535"/>
                    <a:pt x="418" y="516"/>
                    <a:pt x="458" y="456"/>
                  </a:cubicBezTo>
                  <a:cubicBezTo>
                    <a:pt x="497" y="416"/>
                    <a:pt x="537" y="337"/>
                    <a:pt x="537" y="278"/>
                  </a:cubicBezTo>
                  <a:cubicBezTo>
                    <a:pt x="537" y="198"/>
                    <a:pt x="497" y="138"/>
                    <a:pt x="458" y="79"/>
                  </a:cubicBezTo>
                  <a:cubicBezTo>
                    <a:pt x="418" y="40"/>
                    <a:pt x="339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42"/>
            <p:cNvSpPr/>
            <p:nvPr/>
          </p:nvSpPr>
          <p:spPr>
            <a:xfrm>
              <a:off x="3863713" y="1315248"/>
              <a:ext cx="63876" cy="47063"/>
            </a:xfrm>
            <a:custGeom>
              <a:avLst/>
              <a:gdLst/>
              <a:ahLst/>
              <a:cxnLst/>
              <a:rect l="l" t="t" r="r" b="b"/>
              <a:pathLst>
                <a:path w="2203" h="1623" extrusionOk="0">
                  <a:moveTo>
                    <a:pt x="1915" y="0"/>
                  </a:moveTo>
                  <a:cubicBezTo>
                    <a:pt x="1845" y="0"/>
                    <a:pt x="1776" y="25"/>
                    <a:pt x="1727" y="75"/>
                  </a:cubicBezTo>
                  <a:lnTo>
                    <a:pt x="815" y="987"/>
                  </a:lnTo>
                  <a:lnTo>
                    <a:pt x="477" y="649"/>
                  </a:lnTo>
                  <a:cubicBezTo>
                    <a:pt x="427" y="590"/>
                    <a:pt x="358" y="560"/>
                    <a:pt x="289" y="560"/>
                  </a:cubicBezTo>
                  <a:cubicBezTo>
                    <a:pt x="219" y="560"/>
                    <a:pt x="150" y="590"/>
                    <a:pt x="101" y="649"/>
                  </a:cubicBezTo>
                  <a:cubicBezTo>
                    <a:pt x="1" y="749"/>
                    <a:pt x="1" y="908"/>
                    <a:pt x="101" y="1006"/>
                  </a:cubicBezTo>
                  <a:lnTo>
                    <a:pt x="635" y="1543"/>
                  </a:lnTo>
                  <a:cubicBezTo>
                    <a:pt x="696" y="1601"/>
                    <a:pt x="754" y="1622"/>
                    <a:pt x="815" y="1622"/>
                  </a:cubicBezTo>
                  <a:cubicBezTo>
                    <a:pt x="894" y="1622"/>
                    <a:pt x="953" y="1601"/>
                    <a:pt x="1013" y="1543"/>
                  </a:cubicBezTo>
                  <a:lnTo>
                    <a:pt x="2103" y="451"/>
                  </a:lnTo>
                  <a:cubicBezTo>
                    <a:pt x="2203" y="353"/>
                    <a:pt x="2203" y="194"/>
                    <a:pt x="2103" y="75"/>
                  </a:cubicBezTo>
                  <a:cubicBezTo>
                    <a:pt x="2054" y="25"/>
                    <a:pt x="1984" y="0"/>
                    <a:pt x="1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42"/>
            <p:cNvSpPr/>
            <p:nvPr/>
          </p:nvSpPr>
          <p:spPr>
            <a:xfrm>
              <a:off x="3832659" y="1296720"/>
              <a:ext cx="88580" cy="95489"/>
            </a:xfrm>
            <a:custGeom>
              <a:avLst/>
              <a:gdLst/>
              <a:ahLst/>
              <a:cxnLst/>
              <a:rect l="l" t="t" r="r" b="b"/>
              <a:pathLst>
                <a:path w="3055" h="3293" extrusionOk="0">
                  <a:moveTo>
                    <a:pt x="1806" y="0"/>
                  </a:moveTo>
                  <a:cubicBezTo>
                    <a:pt x="1349" y="0"/>
                    <a:pt x="953" y="178"/>
                    <a:pt x="635" y="495"/>
                  </a:cubicBezTo>
                  <a:cubicBezTo>
                    <a:pt x="1" y="1130"/>
                    <a:pt x="1" y="2161"/>
                    <a:pt x="635" y="2796"/>
                  </a:cubicBezTo>
                  <a:cubicBezTo>
                    <a:pt x="953" y="3134"/>
                    <a:pt x="1370" y="3292"/>
                    <a:pt x="1806" y="3292"/>
                  </a:cubicBezTo>
                  <a:cubicBezTo>
                    <a:pt x="2222" y="3292"/>
                    <a:pt x="2639" y="3134"/>
                    <a:pt x="2957" y="2796"/>
                  </a:cubicBezTo>
                  <a:cubicBezTo>
                    <a:pt x="3055" y="2697"/>
                    <a:pt x="3055" y="2539"/>
                    <a:pt x="2957" y="2439"/>
                  </a:cubicBezTo>
                  <a:cubicBezTo>
                    <a:pt x="2907" y="2379"/>
                    <a:pt x="2837" y="2350"/>
                    <a:pt x="2768" y="2350"/>
                  </a:cubicBezTo>
                  <a:cubicBezTo>
                    <a:pt x="2698" y="2350"/>
                    <a:pt x="2629" y="2379"/>
                    <a:pt x="2579" y="2439"/>
                  </a:cubicBezTo>
                  <a:cubicBezTo>
                    <a:pt x="2361" y="2647"/>
                    <a:pt x="2078" y="2752"/>
                    <a:pt x="1796" y="2752"/>
                  </a:cubicBezTo>
                  <a:cubicBezTo>
                    <a:pt x="1513" y="2752"/>
                    <a:pt x="1231" y="2647"/>
                    <a:pt x="1013" y="2439"/>
                  </a:cubicBezTo>
                  <a:cubicBezTo>
                    <a:pt x="577" y="2002"/>
                    <a:pt x="577" y="1288"/>
                    <a:pt x="1013" y="852"/>
                  </a:cubicBezTo>
                  <a:cubicBezTo>
                    <a:pt x="1230" y="654"/>
                    <a:pt x="1508" y="535"/>
                    <a:pt x="1806" y="535"/>
                  </a:cubicBezTo>
                  <a:cubicBezTo>
                    <a:pt x="1944" y="535"/>
                    <a:pt x="2063" y="416"/>
                    <a:pt x="2063" y="278"/>
                  </a:cubicBezTo>
                  <a:cubicBezTo>
                    <a:pt x="2063" y="119"/>
                    <a:pt x="1944" y="0"/>
                    <a:pt x="18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42"/>
            <p:cNvSpPr/>
            <p:nvPr/>
          </p:nvSpPr>
          <p:spPr>
            <a:xfrm>
              <a:off x="3756199" y="1506037"/>
              <a:ext cx="15541" cy="15514"/>
            </a:xfrm>
            <a:custGeom>
              <a:avLst/>
              <a:gdLst/>
              <a:ahLst/>
              <a:cxnLst/>
              <a:rect l="l" t="t" r="r" b="b"/>
              <a:pathLst>
                <a:path w="536" h="535" extrusionOk="0">
                  <a:moveTo>
                    <a:pt x="258" y="0"/>
                  </a:moveTo>
                  <a:cubicBezTo>
                    <a:pt x="199" y="0"/>
                    <a:pt x="139" y="19"/>
                    <a:pt x="80" y="80"/>
                  </a:cubicBezTo>
                  <a:cubicBezTo>
                    <a:pt x="40" y="119"/>
                    <a:pt x="1" y="199"/>
                    <a:pt x="1" y="257"/>
                  </a:cubicBezTo>
                  <a:cubicBezTo>
                    <a:pt x="1" y="337"/>
                    <a:pt x="40" y="397"/>
                    <a:pt x="80" y="456"/>
                  </a:cubicBezTo>
                  <a:cubicBezTo>
                    <a:pt x="139" y="495"/>
                    <a:pt x="199" y="535"/>
                    <a:pt x="258" y="535"/>
                  </a:cubicBezTo>
                  <a:cubicBezTo>
                    <a:pt x="337" y="535"/>
                    <a:pt x="397" y="495"/>
                    <a:pt x="456" y="456"/>
                  </a:cubicBezTo>
                  <a:cubicBezTo>
                    <a:pt x="496" y="397"/>
                    <a:pt x="535" y="337"/>
                    <a:pt x="535" y="257"/>
                  </a:cubicBezTo>
                  <a:cubicBezTo>
                    <a:pt x="535" y="199"/>
                    <a:pt x="496" y="119"/>
                    <a:pt x="456" y="80"/>
                  </a:cubicBezTo>
                  <a:cubicBezTo>
                    <a:pt x="397" y="19"/>
                    <a:pt x="337" y="0"/>
                    <a:pt x="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42"/>
            <p:cNvSpPr/>
            <p:nvPr/>
          </p:nvSpPr>
          <p:spPr>
            <a:xfrm>
              <a:off x="3792414" y="1506037"/>
              <a:ext cx="15570" cy="15514"/>
            </a:xfrm>
            <a:custGeom>
              <a:avLst/>
              <a:gdLst/>
              <a:ahLst/>
              <a:cxnLst/>
              <a:rect l="l" t="t" r="r" b="b"/>
              <a:pathLst>
                <a:path w="537" h="535" extrusionOk="0">
                  <a:moveTo>
                    <a:pt x="259" y="0"/>
                  </a:moveTo>
                  <a:cubicBezTo>
                    <a:pt x="199" y="0"/>
                    <a:pt x="119" y="19"/>
                    <a:pt x="80" y="80"/>
                  </a:cubicBezTo>
                  <a:cubicBezTo>
                    <a:pt x="21" y="119"/>
                    <a:pt x="0" y="199"/>
                    <a:pt x="0" y="257"/>
                  </a:cubicBezTo>
                  <a:cubicBezTo>
                    <a:pt x="0" y="337"/>
                    <a:pt x="21" y="397"/>
                    <a:pt x="80" y="456"/>
                  </a:cubicBezTo>
                  <a:cubicBezTo>
                    <a:pt x="119" y="495"/>
                    <a:pt x="199" y="535"/>
                    <a:pt x="259" y="535"/>
                  </a:cubicBezTo>
                  <a:cubicBezTo>
                    <a:pt x="338" y="535"/>
                    <a:pt x="397" y="495"/>
                    <a:pt x="457" y="456"/>
                  </a:cubicBezTo>
                  <a:cubicBezTo>
                    <a:pt x="497" y="397"/>
                    <a:pt x="537" y="337"/>
                    <a:pt x="537" y="257"/>
                  </a:cubicBezTo>
                  <a:cubicBezTo>
                    <a:pt x="537" y="199"/>
                    <a:pt x="497" y="119"/>
                    <a:pt x="457" y="80"/>
                  </a:cubicBezTo>
                  <a:cubicBezTo>
                    <a:pt x="397" y="19"/>
                    <a:pt x="338" y="0"/>
                    <a:pt x="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42"/>
            <p:cNvSpPr/>
            <p:nvPr/>
          </p:nvSpPr>
          <p:spPr>
            <a:xfrm>
              <a:off x="3766550" y="1523985"/>
              <a:ext cx="30474" cy="18268"/>
            </a:xfrm>
            <a:custGeom>
              <a:avLst/>
              <a:gdLst/>
              <a:ahLst/>
              <a:cxnLst/>
              <a:rect l="l" t="t" r="r" b="b"/>
              <a:pathLst>
                <a:path w="1051" h="630" extrusionOk="0">
                  <a:moveTo>
                    <a:pt x="298" y="1"/>
                  </a:moveTo>
                  <a:cubicBezTo>
                    <a:pt x="233" y="1"/>
                    <a:pt x="169" y="25"/>
                    <a:pt x="120" y="75"/>
                  </a:cubicBezTo>
                  <a:cubicBezTo>
                    <a:pt x="1" y="194"/>
                    <a:pt x="1" y="352"/>
                    <a:pt x="120" y="452"/>
                  </a:cubicBezTo>
                  <a:cubicBezTo>
                    <a:pt x="218" y="571"/>
                    <a:pt x="377" y="630"/>
                    <a:pt x="535" y="630"/>
                  </a:cubicBezTo>
                  <a:cubicBezTo>
                    <a:pt x="675" y="630"/>
                    <a:pt x="834" y="571"/>
                    <a:pt x="953" y="452"/>
                  </a:cubicBezTo>
                  <a:cubicBezTo>
                    <a:pt x="1051" y="352"/>
                    <a:pt x="1051" y="194"/>
                    <a:pt x="953" y="75"/>
                  </a:cubicBezTo>
                  <a:cubicBezTo>
                    <a:pt x="903" y="25"/>
                    <a:pt x="833" y="1"/>
                    <a:pt x="764" y="1"/>
                  </a:cubicBezTo>
                  <a:cubicBezTo>
                    <a:pt x="694" y="1"/>
                    <a:pt x="625" y="25"/>
                    <a:pt x="575" y="75"/>
                  </a:cubicBezTo>
                  <a:cubicBezTo>
                    <a:pt x="565" y="94"/>
                    <a:pt x="551" y="104"/>
                    <a:pt x="534" y="104"/>
                  </a:cubicBezTo>
                  <a:cubicBezTo>
                    <a:pt x="516" y="104"/>
                    <a:pt x="496" y="94"/>
                    <a:pt x="477" y="75"/>
                  </a:cubicBezTo>
                  <a:cubicBezTo>
                    <a:pt x="427" y="25"/>
                    <a:pt x="362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42"/>
            <p:cNvSpPr/>
            <p:nvPr/>
          </p:nvSpPr>
          <p:spPr>
            <a:xfrm>
              <a:off x="3961484" y="1506037"/>
              <a:ext cx="15570" cy="15514"/>
            </a:xfrm>
            <a:custGeom>
              <a:avLst/>
              <a:gdLst/>
              <a:ahLst/>
              <a:cxnLst/>
              <a:rect l="l" t="t" r="r" b="b"/>
              <a:pathLst>
                <a:path w="537" h="535" extrusionOk="0">
                  <a:moveTo>
                    <a:pt x="278" y="0"/>
                  </a:moveTo>
                  <a:cubicBezTo>
                    <a:pt x="199" y="0"/>
                    <a:pt x="140" y="19"/>
                    <a:pt x="80" y="80"/>
                  </a:cubicBezTo>
                  <a:cubicBezTo>
                    <a:pt x="40" y="119"/>
                    <a:pt x="0" y="199"/>
                    <a:pt x="0" y="257"/>
                  </a:cubicBezTo>
                  <a:cubicBezTo>
                    <a:pt x="0" y="337"/>
                    <a:pt x="40" y="397"/>
                    <a:pt x="80" y="456"/>
                  </a:cubicBezTo>
                  <a:cubicBezTo>
                    <a:pt x="140" y="495"/>
                    <a:pt x="199" y="535"/>
                    <a:pt x="278" y="535"/>
                  </a:cubicBezTo>
                  <a:cubicBezTo>
                    <a:pt x="338" y="535"/>
                    <a:pt x="417" y="495"/>
                    <a:pt x="457" y="456"/>
                  </a:cubicBezTo>
                  <a:cubicBezTo>
                    <a:pt x="516" y="397"/>
                    <a:pt x="536" y="337"/>
                    <a:pt x="536" y="257"/>
                  </a:cubicBezTo>
                  <a:cubicBezTo>
                    <a:pt x="536" y="199"/>
                    <a:pt x="516" y="119"/>
                    <a:pt x="457" y="80"/>
                  </a:cubicBezTo>
                  <a:cubicBezTo>
                    <a:pt x="417" y="19"/>
                    <a:pt x="338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42"/>
            <p:cNvSpPr/>
            <p:nvPr/>
          </p:nvSpPr>
          <p:spPr>
            <a:xfrm>
              <a:off x="3997728" y="1506037"/>
              <a:ext cx="15541" cy="15514"/>
            </a:xfrm>
            <a:custGeom>
              <a:avLst/>
              <a:gdLst/>
              <a:ahLst/>
              <a:cxnLst/>
              <a:rect l="l" t="t" r="r" b="b"/>
              <a:pathLst>
                <a:path w="536" h="535" extrusionOk="0">
                  <a:moveTo>
                    <a:pt x="278" y="0"/>
                  </a:moveTo>
                  <a:cubicBezTo>
                    <a:pt x="199" y="0"/>
                    <a:pt x="139" y="19"/>
                    <a:pt x="80" y="80"/>
                  </a:cubicBezTo>
                  <a:cubicBezTo>
                    <a:pt x="40" y="119"/>
                    <a:pt x="0" y="199"/>
                    <a:pt x="0" y="257"/>
                  </a:cubicBezTo>
                  <a:cubicBezTo>
                    <a:pt x="0" y="337"/>
                    <a:pt x="40" y="397"/>
                    <a:pt x="80" y="456"/>
                  </a:cubicBezTo>
                  <a:cubicBezTo>
                    <a:pt x="139" y="495"/>
                    <a:pt x="199" y="535"/>
                    <a:pt x="278" y="535"/>
                  </a:cubicBezTo>
                  <a:cubicBezTo>
                    <a:pt x="337" y="535"/>
                    <a:pt x="416" y="495"/>
                    <a:pt x="456" y="456"/>
                  </a:cubicBezTo>
                  <a:cubicBezTo>
                    <a:pt x="516" y="397"/>
                    <a:pt x="535" y="337"/>
                    <a:pt x="535" y="257"/>
                  </a:cubicBezTo>
                  <a:cubicBezTo>
                    <a:pt x="535" y="199"/>
                    <a:pt x="516" y="119"/>
                    <a:pt x="456" y="80"/>
                  </a:cubicBezTo>
                  <a:cubicBezTo>
                    <a:pt x="416" y="19"/>
                    <a:pt x="337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42"/>
            <p:cNvSpPr/>
            <p:nvPr/>
          </p:nvSpPr>
          <p:spPr>
            <a:xfrm>
              <a:off x="3972415" y="1523985"/>
              <a:ext cx="29952" cy="18268"/>
            </a:xfrm>
            <a:custGeom>
              <a:avLst/>
              <a:gdLst/>
              <a:ahLst/>
              <a:cxnLst/>
              <a:rect l="l" t="t" r="r" b="b"/>
              <a:pathLst>
                <a:path w="1033" h="630" extrusionOk="0">
                  <a:moveTo>
                    <a:pt x="288" y="1"/>
                  </a:moveTo>
                  <a:cubicBezTo>
                    <a:pt x="219" y="1"/>
                    <a:pt x="149" y="25"/>
                    <a:pt x="99" y="75"/>
                  </a:cubicBezTo>
                  <a:cubicBezTo>
                    <a:pt x="1" y="194"/>
                    <a:pt x="1" y="352"/>
                    <a:pt x="99" y="452"/>
                  </a:cubicBezTo>
                  <a:cubicBezTo>
                    <a:pt x="218" y="571"/>
                    <a:pt x="358" y="630"/>
                    <a:pt x="516" y="630"/>
                  </a:cubicBezTo>
                  <a:cubicBezTo>
                    <a:pt x="675" y="630"/>
                    <a:pt x="813" y="571"/>
                    <a:pt x="932" y="452"/>
                  </a:cubicBezTo>
                  <a:cubicBezTo>
                    <a:pt x="1032" y="352"/>
                    <a:pt x="1032" y="194"/>
                    <a:pt x="932" y="75"/>
                  </a:cubicBezTo>
                  <a:cubicBezTo>
                    <a:pt x="883" y="25"/>
                    <a:pt x="819" y="1"/>
                    <a:pt x="752" y="1"/>
                  </a:cubicBezTo>
                  <a:cubicBezTo>
                    <a:pt x="685" y="1"/>
                    <a:pt x="616" y="25"/>
                    <a:pt x="556" y="75"/>
                  </a:cubicBezTo>
                  <a:cubicBezTo>
                    <a:pt x="546" y="94"/>
                    <a:pt x="531" y="104"/>
                    <a:pt x="516" y="104"/>
                  </a:cubicBezTo>
                  <a:cubicBezTo>
                    <a:pt x="501" y="104"/>
                    <a:pt x="486" y="94"/>
                    <a:pt x="477" y="75"/>
                  </a:cubicBezTo>
                  <a:cubicBezTo>
                    <a:pt x="427" y="25"/>
                    <a:pt x="357" y="1"/>
                    <a:pt x="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0" name="Google Shape;3140;p42"/>
          <p:cNvGrpSpPr/>
          <p:nvPr/>
        </p:nvGrpSpPr>
        <p:grpSpPr>
          <a:xfrm>
            <a:off x="7303917" y="1322913"/>
            <a:ext cx="392766" cy="392249"/>
            <a:chOff x="7468792" y="1269401"/>
            <a:chExt cx="392766" cy="392249"/>
          </a:xfrm>
        </p:grpSpPr>
        <p:sp>
          <p:nvSpPr>
            <p:cNvPr id="3141" name="Google Shape;3141;p42"/>
            <p:cNvSpPr/>
            <p:nvPr/>
          </p:nvSpPr>
          <p:spPr>
            <a:xfrm>
              <a:off x="7689010" y="1452883"/>
              <a:ext cx="61585" cy="118513"/>
            </a:xfrm>
            <a:custGeom>
              <a:avLst/>
              <a:gdLst/>
              <a:ahLst/>
              <a:cxnLst/>
              <a:rect l="l" t="t" r="r" b="b"/>
              <a:pathLst>
                <a:path w="2124" h="4087" extrusionOk="0">
                  <a:moveTo>
                    <a:pt x="0" y="0"/>
                  </a:moveTo>
                  <a:lnTo>
                    <a:pt x="0" y="4086"/>
                  </a:lnTo>
                  <a:lnTo>
                    <a:pt x="2123" y="4086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rgbClr val="878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42"/>
            <p:cNvSpPr/>
            <p:nvPr/>
          </p:nvSpPr>
          <p:spPr>
            <a:xfrm>
              <a:off x="7648214" y="1340729"/>
              <a:ext cx="126534" cy="124834"/>
            </a:xfrm>
            <a:custGeom>
              <a:avLst/>
              <a:gdLst/>
              <a:ahLst/>
              <a:cxnLst/>
              <a:rect l="l" t="t" r="r" b="b"/>
              <a:pathLst>
                <a:path w="4364" h="4305" extrusionOk="0">
                  <a:moveTo>
                    <a:pt x="2063" y="0"/>
                  </a:moveTo>
                  <a:cubicBezTo>
                    <a:pt x="2063" y="219"/>
                    <a:pt x="1883" y="418"/>
                    <a:pt x="1666" y="418"/>
                  </a:cubicBezTo>
                  <a:lnTo>
                    <a:pt x="0" y="418"/>
                  </a:lnTo>
                  <a:lnTo>
                    <a:pt x="574" y="1568"/>
                  </a:lnTo>
                  <a:lnTo>
                    <a:pt x="1407" y="1568"/>
                  </a:lnTo>
                  <a:lnTo>
                    <a:pt x="1407" y="3829"/>
                  </a:lnTo>
                  <a:lnTo>
                    <a:pt x="3530" y="3829"/>
                  </a:lnTo>
                  <a:lnTo>
                    <a:pt x="3530" y="4305"/>
                  </a:lnTo>
                  <a:lnTo>
                    <a:pt x="4363" y="4305"/>
                  </a:lnTo>
                  <a:lnTo>
                    <a:pt x="4363" y="1270"/>
                  </a:lnTo>
                  <a:cubicBezTo>
                    <a:pt x="4363" y="794"/>
                    <a:pt x="3967" y="418"/>
                    <a:pt x="3491" y="418"/>
                  </a:cubicBezTo>
                  <a:lnTo>
                    <a:pt x="3272" y="418"/>
                  </a:lnTo>
                  <a:cubicBezTo>
                    <a:pt x="3054" y="418"/>
                    <a:pt x="2875" y="219"/>
                    <a:pt x="28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42"/>
            <p:cNvSpPr/>
            <p:nvPr/>
          </p:nvSpPr>
          <p:spPr>
            <a:xfrm>
              <a:off x="7703972" y="1340729"/>
              <a:ext cx="31663" cy="32825"/>
            </a:xfrm>
            <a:custGeom>
              <a:avLst/>
              <a:gdLst/>
              <a:ahLst/>
              <a:cxnLst/>
              <a:rect l="l" t="t" r="r" b="b"/>
              <a:pathLst>
                <a:path w="1092" h="1132" extrusionOk="0">
                  <a:moveTo>
                    <a:pt x="140" y="0"/>
                  </a:moveTo>
                  <a:cubicBezTo>
                    <a:pt x="140" y="119"/>
                    <a:pt x="79" y="238"/>
                    <a:pt x="0" y="318"/>
                  </a:cubicBezTo>
                  <a:lnTo>
                    <a:pt x="536" y="1131"/>
                  </a:lnTo>
                  <a:lnTo>
                    <a:pt x="1092" y="318"/>
                  </a:lnTo>
                  <a:cubicBezTo>
                    <a:pt x="992" y="238"/>
                    <a:pt x="952" y="119"/>
                    <a:pt x="952" y="0"/>
                  </a:cubicBez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42"/>
            <p:cNvSpPr/>
            <p:nvPr/>
          </p:nvSpPr>
          <p:spPr>
            <a:xfrm>
              <a:off x="7579206" y="1305065"/>
              <a:ext cx="54627" cy="37987"/>
            </a:xfrm>
            <a:custGeom>
              <a:avLst/>
              <a:gdLst/>
              <a:ahLst/>
              <a:cxnLst/>
              <a:rect l="l" t="t" r="r" b="b"/>
              <a:pathLst>
                <a:path w="1884" h="1310" extrusionOk="0">
                  <a:moveTo>
                    <a:pt x="0" y="1"/>
                  </a:moveTo>
                  <a:lnTo>
                    <a:pt x="0" y="358"/>
                  </a:lnTo>
                  <a:cubicBezTo>
                    <a:pt x="0" y="873"/>
                    <a:pt x="416" y="1310"/>
                    <a:pt x="931" y="1310"/>
                  </a:cubicBezTo>
                  <a:cubicBezTo>
                    <a:pt x="1468" y="1310"/>
                    <a:pt x="1883" y="873"/>
                    <a:pt x="1883" y="358"/>
                  </a:cubicBezTo>
                  <a:lnTo>
                    <a:pt x="1883" y="1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42"/>
            <p:cNvSpPr/>
            <p:nvPr/>
          </p:nvSpPr>
          <p:spPr>
            <a:xfrm>
              <a:off x="7579206" y="1276911"/>
              <a:ext cx="54627" cy="33927"/>
            </a:xfrm>
            <a:custGeom>
              <a:avLst/>
              <a:gdLst/>
              <a:ahLst/>
              <a:cxnLst/>
              <a:rect l="l" t="t" r="r" b="b"/>
              <a:pathLst>
                <a:path w="1884" h="1170" extrusionOk="0">
                  <a:moveTo>
                    <a:pt x="931" y="1"/>
                  </a:moveTo>
                  <a:cubicBezTo>
                    <a:pt x="416" y="1"/>
                    <a:pt x="0" y="416"/>
                    <a:pt x="0" y="932"/>
                  </a:cubicBezTo>
                  <a:lnTo>
                    <a:pt x="0" y="1170"/>
                  </a:lnTo>
                  <a:lnTo>
                    <a:pt x="455" y="1170"/>
                  </a:lnTo>
                  <a:cubicBezTo>
                    <a:pt x="754" y="1170"/>
                    <a:pt x="1050" y="1032"/>
                    <a:pt x="1249" y="794"/>
                  </a:cubicBezTo>
                  <a:lnTo>
                    <a:pt x="1883" y="1170"/>
                  </a:lnTo>
                  <a:lnTo>
                    <a:pt x="1883" y="932"/>
                  </a:lnTo>
                  <a:cubicBezTo>
                    <a:pt x="1883" y="416"/>
                    <a:pt x="1468" y="1"/>
                    <a:pt x="9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42"/>
            <p:cNvSpPr/>
            <p:nvPr/>
          </p:nvSpPr>
          <p:spPr>
            <a:xfrm>
              <a:off x="7692461" y="1305065"/>
              <a:ext cx="54685" cy="37987"/>
            </a:xfrm>
            <a:custGeom>
              <a:avLst/>
              <a:gdLst/>
              <a:ahLst/>
              <a:cxnLst/>
              <a:rect l="l" t="t" r="r" b="b"/>
              <a:pathLst>
                <a:path w="1886" h="1310" extrusionOk="0">
                  <a:moveTo>
                    <a:pt x="0" y="1"/>
                  </a:moveTo>
                  <a:lnTo>
                    <a:pt x="0" y="358"/>
                  </a:lnTo>
                  <a:cubicBezTo>
                    <a:pt x="0" y="873"/>
                    <a:pt x="418" y="1310"/>
                    <a:pt x="933" y="1310"/>
                  </a:cubicBezTo>
                  <a:cubicBezTo>
                    <a:pt x="1468" y="1310"/>
                    <a:pt x="1885" y="873"/>
                    <a:pt x="1885" y="358"/>
                  </a:cubicBezTo>
                  <a:lnTo>
                    <a:pt x="1885" y="1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42"/>
            <p:cNvSpPr/>
            <p:nvPr/>
          </p:nvSpPr>
          <p:spPr>
            <a:xfrm>
              <a:off x="7692461" y="1276911"/>
              <a:ext cx="54685" cy="33927"/>
            </a:xfrm>
            <a:custGeom>
              <a:avLst/>
              <a:gdLst/>
              <a:ahLst/>
              <a:cxnLst/>
              <a:rect l="l" t="t" r="r" b="b"/>
              <a:pathLst>
                <a:path w="1886" h="1170" extrusionOk="0">
                  <a:moveTo>
                    <a:pt x="933" y="1"/>
                  </a:moveTo>
                  <a:cubicBezTo>
                    <a:pt x="418" y="1"/>
                    <a:pt x="0" y="416"/>
                    <a:pt x="0" y="932"/>
                  </a:cubicBezTo>
                  <a:lnTo>
                    <a:pt x="0" y="1170"/>
                  </a:lnTo>
                  <a:lnTo>
                    <a:pt x="457" y="1170"/>
                  </a:lnTo>
                  <a:cubicBezTo>
                    <a:pt x="775" y="1170"/>
                    <a:pt x="1052" y="1032"/>
                    <a:pt x="1251" y="794"/>
                  </a:cubicBezTo>
                  <a:lnTo>
                    <a:pt x="1885" y="1170"/>
                  </a:lnTo>
                  <a:lnTo>
                    <a:pt x="1885" y="932"/>
                  </a:lnTo>
                  <a:cubicBezTo>
                    <a:pt x="1885" y="416"/>
                    <a:pt x="1468" y="1"/>
                    <a:pt x="9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42"/>
            <p:cNvSpPr/>
            <p:nvPr/>
          </p:nvSpPr>
          <p:spPr>
            <a:xfrm>
              <a:off x="7575755" y="1452883"/>
              <a:ext cx="60976" cy="72494"/>
            </a:xfrm>
            <a:custGeom>
              <a:avLst/>
              <a:gdLst/>
              <a:ahLst/>
              <a:cxnLst/>
              <a:rect l="l" t="t" r="r" b="b"/>
              <a:pathLst>
                <a:path w="2103" h="2500" extrusionOk="0">
                  <a:moveTo>
                    <a:pt x="0" y="0"/>
                  </a:moveTo>
                  <a:lnTo>
                    <a:pt x="0" y="1944"/>
                  </a:lnTo>
                  <a:lnTo>
                    <a:pt x="2102" y="2499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rgbClr val="878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42"/>
            <p:cNvSpPr/>
            <p:nvPr/>
          </p:nvSpPr>
          <p:spPr>
            <a:xfrm>
              <a:off x="7551602" y="1340729"/>
              <a:ext cx="109282" cy="124834"/>
            </a:xfrm>
            <a:custGeom>
              <a:avLst/>
              <a:gdLst/>
              <a:ahLst/>
              <a:cxnLst/>
              <a:rect l="l" t="t" r="r" b="b"/>
              <a:pathLst>
                <a:path w="3769" h="4305" extrusionOk="0">
                  <a:moveTo>
                    <a:pt x="1487" y="0"/>
                  </a:moveTo>
                  <a:cubicBezTo>
                    <a:pt x="1487" y="219"/>
                    <a:pt x="1309" y="418"/>
                    <a:pt x="1090" y="418"/>
                  </a:cubicBezTo>
                  <a:lnTo>
                    <a:pt x="852" y="418"/>
                  </a:lnTo>
                  <a:cubicBezTo>
                    <a:pt x="397" y="418"/>
                    <a:pt x="0" y="794"/>
                    <a:pt x="0" y="1270"/>
                  </a:cubicBezTo>
                  <a:lnTo>
                    <a:pt x="0" y="4305"/>
                  </a:lnTo>
                  <a:lnTo>
                    <a:pt x="833" y="4305"/>
                  </a:lnTo>
                  <a:lnTo>
                    <a:pt x="833" y="3829"/>
                  </a:lnTo>
                  <a:lnTo>
                    <a:pt x="2935" y="3829"/>
                  </a:lnTo>
                  <a:lnTo>
                    <a:pt x="2935" y="4305"/>
                  </a:lnTo>
                  <a:lnTo>
                    <a:pt x="3768" y="4305"/>
                  </a:lnTo>
                  <a:lnTo>
                    <a:pt x="3768" y="1270"/>
                  </a:lnTo>
                  <a:cubicBezTo>
                    <a:pt x="3768" y="794"/>
                    <a:pt x="3391" y="418"/>
                    <a:pt x="2915" y="418"/>
                  </a:cubicBezTo>
                  <a:lnTo>
                    <a:pt x="2697" y="418"/>
                  </a:lnTo>
                  <a:cubicBezTo>
                    <a:pt x="2478" y="418"/>
                    <a:pt x="2280" y="219"/>
                    <a:pt x="22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42"/>
            <p:cNvSpPr/>
            <p:nvPr/>
          </p:nvSpPr>
          <p:spPr>
            <a:xfrm>
              <a:off x="7590688" y="1340729"/>
              <a:ext cx="31634" cy="32825"/>
            </a:xfrm>
            <a:custGeom>
              <a:avLst/>
              <a:gdLst/>
              <a:ahLst/>
              <a:cxnLst/>
              <a:rect l="l" t="t" r="r" b="b"/>
              <a:pathLst>
                <a:path w="1091" h="1132" extrusionOk="0">
                  <a:moveTo>
                    <a:pt x="139" y="0"/>
                  </a:moveTo>
                  <a:cubicBezTo>
                    <a:pt x="139" y="119"/>
                    <a:pt x="80" y="238"/>
                    <a:pt x="1" y="318"/>
                  </a:cubicBezTo>
                  <a:lnTo>
                    <a:pt x="535" y="1131"/>
                  </a:lnTo>
                  <a:lnTo>
                    <a:pt x="1091" y="318"/>
                  </a:lnTo>
                  <a:cubicBezTo>
                    <a:pt x="992" y="238"/>
                    <a:pt x="932" y="119"/>
                    <a:pt x="932" y="0"/>
                  </a:cubicBez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42"/>
            <p:cNvSpPr/>
            <p:nvPr/>
          </p:nvSpPr>
          <p:spPr>
            <a:xfrm>
              <a:off x="7537801" y="1510931"/>
              <a:ext cx="318597" cy="143248"/>
            </a:xfrm>
            <a:custGeom>
              <a:avLst/>
              <a:gdLst/>
              <a:ahLst/>
              <a:cxnLst/>
              <a:rect l="l" t="t" r="r" b="b"/>
              <a:pathLst>
                <a:path w="10988" h="4940" extrusionOk="0">
                  <a:moveTo>
                    <a:pt x="0" y="1"/>
                  </a:moveTo>
                  <a:lnTo>
                    <a:pt x="0" y="4166"/>
                  </a:lnTo>
                  <a:lnTo>
                    <a:pt x="833" y="4483"/>
                  </a:lnTo>
                  <a:cubicBezTo>
                    <a:pt x="1566" y="4781"/>
                    <a:pt x="2359" y="4940"/>
                    <a:pt x="3153" y="4940"/>
                  </a:cubicBezTo>
                  <a:lnTo>
                    <a:pt x="6802" y="4940"/>
                  </a:lnTo>
                  <a:cubicBezTo>
                    <a:pt x="7318" y="4940"/>
                    <a:pt x="7833" y="4761"/>
                    <a:pt x="8251" y="4424"/>
                  </a:cubicBezTo>
                  <a:lnTo>
                    <a:pt x="10631" y="2539"/>
                  </a:lnTo>
                  <a:cubicBezTo>
                    <a:pt x="10948" y="2282"/>
                    <a:pt x="10988" y="1806"/>
                    <a:pt x="10689" y="1508"/>
                  </a:cubicBezTo>
                  <a:cubicBezTo>
                    <a:pt x="10554" y="1373"/>
                    <a:pt x="10375" y="1302"/>
                    <a:pt x="10194" y="1302"/>
                  </a:cubicBezTo>
                  <a:cubicBezTo>
                    <a:pt x="10056" y="1302"/>
                    <a:pt x="9918" y="1343"/>
                    <a:pt x="9798" y="1429"/>
                  </a:cubicBezTo>
                  <a:lnTo>
                    <a:pt x="7457" y="3115"/>
                  </a:lnTo>
                  <a:lnTo>
                    <a:pt x="7455" y="3115"/>
                  </a:lnTo>
                  <a:lnTo>
                    <a:pt x="7455" y="3115"/>
                  </a:lnTo>
                  <a:cubicBezTo>
                    <a:pt x="7694" y="2911"/>
                    <a:pt x="7716" y="2442"/>
                    <a:pt x="7457" y="2182"/>
                  </a:cubicBezTo>
                  <a:cubicBezTo>
                    <a:pt x="7357" y="2084"/>
                    <a:pt x="7219" y="2024"/>
                    <a:pt x="7080" y="2024"/>
                  </a:cubicBezTo>
                  <a:lnTo>
                    <a:pt x="5196" y="2024"/>
                  </a:lnTo>
                  <a:cubicBezTo>
                    <a:pt x="4998" y="2024"/>
                    <a:pt x="4800" y="1944"/>
                    <a:pt x="4641" y="1786"/>
                  </a:cubicBezTo>
                  <a:lnTo>
                    <a:pt x="3232" y="378"/>
                  </a:lnTo>
                  <a:cubicBezTo>
                    <a:pt x="2994" y="140"/>
                    <a:pt x="2658" y="1"/>
                    <a:pt x="2301" y="1"/>
                  </a:cubicBez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42"/>
            <p:cNvSpPr/>
            <p:nvPr/>
          </p:nvSpPr>
          <p:spPr>
            <a:xfrm>
              <a:off x="7476244" y="1488547"/>
              <a:ext cx="61585" cy="165634"/>
            </a:xfrm>
            <a:custGeom>
              <a:avLst/>
              <a:gdLst/>
              <a:ahLst/>
              <a:cxnLst/>
              <a:rect l="l" t="t" r="r" b="b"/>
              <a:pathLst>
                <a:path w="2124" h="5712" extrusionOk="0">
                  <a:moveTo>
                    <a:pt x="0" y="0"/>
                  </a:moveTo>
                  <a:lnTo>
                    <a:pt x="0" y="5712"/>
                  </a:lnTo>
                  <a:lnTo>
                    <a:pt x="2123" y="5712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42"/>
            <p:cNvSpPr/>
            <p:nvPr/>
          </p:nvSpPr>
          <p:spPr>
            <a:xfrm>
              <a:off x="7794263" y="1299904"/>
              <a:ext cx="20123" cy="14992"/>
            </a:xfrm>
            <a:custGeom>
              <a:avLst/>
              <a:gdLst/>
              <a:ahLst/>
              <a:cxnLst/>
              <a:rect l="l" t="t" r="r" b="b"/>
              <a:pathLst>
                <a:path w="694" h="517" extrusionOk="0">
                  <a:moveTo>
                    <a:pt x="258" y="1"/>
                  </a:moveTo>
                  <a:cubicBezTo>
                    <a:pt x="120" y="1"/>
                    <a:pt x="1" y="120"/>
                    <a:pt x="1" y="258"/>
                  </a:cubicBezTo>
                  <a:cubicBezTo>
                    <a:pt x="1" y="398"/>
                    <a:pt x="120" y="517"/>
                    <a:pt x="258" y="517"/>
                  </a:cubicBezTo>
                  <a:lnTo>
                    <a:pt x="437" y="517"/>
                  </a:lnTo>
                  <a:cubicBezTo>
                    <a:pt x="575" y="517"/>
                    <a:pt x="694" y="398"/>
                    <a:pt x="694" y="258"/>
                  </a:cubicBezTo>
                  <a:cubicBezTo>
                    <a:pt x="694" y="120"/>
                    <a:pt x="575" y="1"/>
                    <a:pt x="4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42"/>
            <p:cNvSpPr/>
            <p:nvPr/>
          </p:nvSpPr>
          <p:spPr>
            <a:xfrm>
              <a:off x="7831057" y="1299904"/>
              <a:ext cx="20731" cy="14992"/>
            </a:xfrm>
            <a:custGeom>
              <a:avLst/>
              <a:gdLst/>
              <a:ahLst/>
              <a:cxnLst/>
              <a:rect l="l" t="t" r="r" b="b"/>
              <a:pathLst>
                <a:path w="715" h="517" extrusionOk="0">
                  <a:moveTo>
                    <a:pt x="279" y="1"/>
                  </a:moveTo>
                  <a:cubicBezTo>
                    <a:pt x="120" y="1"/>
                    <a:pt x="1" y="120"/>
                    <a:pt x="1" y="258"/>
                  </a:cubicBezTo>
                  <a:cubicBezTo>
                    <a:pt x="1" y="398"/>
                    <a:pt x="120" y="517"/>
                    <a:pt x="279" y="517"/>
                  </a:cubicBezTo>
                  <a:lnTo>
                    <a:pt x="456" y="517"/>
                  </a:lnTo>
                  <a:cubicBezTo>
                    <a:pt x="596" y="517"/>
                    <a:pt x="715" y="398"/>
                    <a:pt x="715" y="258"/>
                  </a:cubicBezTo>
                  <a:cubicBezTo>
                    <a:pt x="715" y="120"/>
                    <a:pt x="596" y="1"/>
                    <a:pt x="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42"/>
            <p:cNvSpPr/>
            <p:nvPr/>
          </p:nvSpPr>
          <p:spPr>
            <a:xfrm>
              <a:off x="7815516" y="1315416"/>
              <a:ext cx="14990" cy="20733"/>
            </a:xfrm>
            <a:custGeom>
              <a:avLst/>
              <a:gdLst/>
              <a:ahLst/>
              <a:cxnLst/>
              <a:rect l="l" t="t" r="r" b="b"/>
              <a:pathLst>
                <a:path w="517" h="715" extrusionOk="0">
                  <a:moveTo>
                    <a:pt x="259" y="1"/>
                  </a:moveTo>
                  <a:cubicBezTo>
                    <a:pt x="120" y="1"/>
                    <a:pt x="1" y="120"/>
                    <a:pt x="1" y="278"/>
                  </a:cubicBezTo>
                  <a:lnTo>
                    <a:pt x="1" y="458"/>
                  </a:lnTo>
                  <a:cubicBezTo>
                    <a:pt x="1" y="596"/>
                    <a:pt x="120" y="715"/>
                    <a:pt x="259" y="715"/>
                  </a:cubicBezTo>
                  <a:cubicBezTo>
                    <a:pt x="397" y="715"/>
                    <a:pt x="516" y="596"/>
                    <a:pt x="516" y="458"/>
                  </a:cubicBezTo>
                  <a:lnTo>
                    <a:pt x="516" y="278"/>
                  </a:lnTo>
                  <a:cubicBezTo>
                    <a:pt x="516" y="120"/>
                    <a:pt x="397" y="1"/>
                    <a:pt x="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42"/>
            <p:cNvSpPr/>
            <p:nvPr/>
          </p:nvSpPr>
          <p:spPr>
            <a:xfrm>
              <a:off x="7815516" y="1278621"/>
              <a:ext cx="14990" cy="20733"/>
            </a:xfrm>
            <a:custGeom>
              <a:avLst/>
              <a:gdLst/>
              <a:ahLst/>
              <a:cxnLst/>
              <a:rect l="l" t="t" r="r" b="b"/>
              <a:pathLst>
                <a:path w="517" h="715" extrusionOk="0">
                  <a:moveTo>
                    <a:pt x="259" y="0"/>
                  </a:moveTo>
                  <a:cubicBezTo>
                    <a:pt x="120" y="0"/>
                    <a:pt x="1" y="119"/>
                    <a:pt x="1" y="259"/>
                  </a:cubicBezTo>
                  <a:lnTo>
                    <a:pt x="1" y="437"/>
                  </a:lnTo>
                  <a:cubicBezTo>
                    <a:pt x="1" y="595"/>
                    <a:pt x="120" y="714"/>
                    <a:pt x="259" y="714"/>
                  </a:cubicBezTo>
                  <a:cubicBezTo>
                    <a:pt x="397" y="714"/>
                    <a:pt x="516" y="595"/>
                    <a:pt x="516" y="437"/>
                  </a:cubicBezTo>
                  <a:lnTo>
                    <a:pt x="516" y="259"/>
                  </a:lnTo>
                  <a:cubicBezTo>
                    <a:pt x="516" y="119"/>
                    <a:pt x="397" y="0"/>
                    <a:pt x="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42"/>
            <p:cNvSpPr/>
            <p:nvPr/>
          </p:nvSpPr>
          <p:spPr>
            <a:xfrm>
              <a:off x="7468792" y="1394225"/>
              <a:ext cx="20731" cy="15543"/>
            </a:xfrm>
            <a:custGeom>
              <a:avLst/>
              <a:gdLst/>
              <a:ahLst/>
              <a:cxnLst/>
              <a:rect l="l" t="t" r="r" b="b"/>
              <a:pathLst>
                <a:path w="715" h="536" extrusionOk="0">
                  <a:moveTo>
                    <a:pt x="257" y="0"/>
                  </a:moveTo>
                  <a:cubicBezTo>
                    <a:pt x="119" y="0"/>
                    <a:pt x="0" y="119"/>
                    <a:pt x="0" y="258"/>
                  </a:cubicBezTo>
                  <a:cubicBezTo>
                    <a:pt x="0" y="416"/>
                    <a:pt x="119" y="535"/>
                    <a:pt x="257" y="535"/>
                  </a:cubicBezTo>
                  <a:lnTo>
                    <a:pt x="437" y="535"/>
                  </a:lnTo>
                  <a:cubicBezTo>
                    <a:pt x="595" y="535"/>
                    <a:pt x="714" y="416"/>
                    <a:pt x="714" y="258"/>
                  </a:cubicBezTo>
                  <a:cubicBezTo>
                    <a:pt x="714" y="119"/>
                    <a:pt x="595" y="0"/>
                    <a:pt x="4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42"/>
            <p:cNvSpPr/>
            <p:nvPr/>
          </p:nvSpPr>
          <p:spPr>
            <a:xfrm>
              <a:off x="7506138" y="1394225"/>
              <a:ext cx="20181" cy="15543"/>
            </a:xfrm>
            <a:custGeom>
              <a:avLst/>
              <a:gdLst/>
              <a:ahLst/>
              <a:cxnLst/>
              <a:rect l="l" t="t" r="r" b="b"/>
              <a:pathLst>
                <a:path w="696" h="536" extrusionOk="0">
                  <a:moveTo>
                    <a:pt x="259" y="0"/>
                  </a:moveTo>
                  <a:cubicBezTo>
                    <a:pt x="120" y="0"/>
                    <a:pt x="1" y="119"/>
                    <a:pt x="1" y="258"/>
                  </a:cubicBezTo>
                  <a:cubicBezTo>
                    <a:pt x="1" y="416"/>
                    <a:pt x="120" y="535"/>
                    <a:pt x="259" y="535"/>
                  </a:cubicBezTo>
                  <a:lnTo>
                    <a:pt x="437" y="535"/>
                  </a:lnTo>
                  <a:cubicBezTo>
                    <a:pt x="576" y="535"/>
                    <a:pt x="695" y="416"/>
                    <a:pt x="695" y="258"/>
                  </a:cubicBezTo>
                  <a:cubicBezTo>
                    <a:pt x="695" y="119"/>
                    <a:pt x="576" y="0"/>
                    <a:pt x="4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42"/>
            <p:cNvSpPr/>
            <p:nvPr/>
          </p:nvSpPr>
          <p:spPr>
            <a:xfrm>
              <a:off x="7490046" y="1410318"/>
              <a:ext cx="14961" cy="20733"/>
            </a:xfrm>
            <a:custGeom>
              <a:avLst/>
              <a:gdLst/>
              <a:ahLst/>
              <a:cxnLst/>
              <a:rect l="l" t="t" r="r" b="b"/>
              <a:pathLst>
                <a:path w="516" h="715" extrusionOk="0">
                  <a:moveTo>
                    <a:pt x="259" y="1"/>
                  </a:moveTo>
                  <a:cubicBezTo>
                    <a:pt x="119" y="1"/>
                    <a:pt x="0" y="120"/>
                    <a:pt x="0" y="258"/>
                  </a:cubicBezTo>
                  <a:lnTo>
                    <a:pt x="0" y="437"/>
                  </a:lnTo>
                  <a:cubicBezTo>
                    <a:pt x="0" y="596"/>
                    <a:pt x="119" y="715"/>
                    <a:pt x="259" y="715"/>
                  </a:cubicBezTo>
                  <a:cubicBezTo>
                    <a:pt x="417" y="715"/>
                    <a:pt x="516" y="596"/>
                    <a:pt x="516" y="437"/>
                  </a:cubicBezTo>
                  <a:lnTo>
                    <a:pt x="516" y="258"/>
                  </a:lnTo>
                  <a:cubicBezTo>
                    <a:pt x="516" y="120"/>
                    <a:pt x="417" y="1"/>
                    <a:pt x="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42"/>
            <p:cNvSpPr/>
            <p:nvPr/>
          </p:nvSpPr>
          <p:spPr>
            <a:xfrm>
              <a:off x="7490046" y="1372914"/>
              <a:ext cx="14961" cy="20733"/>
            </a:xfrm>
            <a:custGeom>
              <a:avLst/>
              <a:gdLst/>
              <a:ahLst/>
              <a:cxnLst/>
              <a:rect l="l" t="t" r="r" b="b"/>
              <a:pathLst>
                <a:path w="516" h="715" extrusionOk="0">
                  <a:moveTo>
                    <a:pt x="259" y="1"/>
                  </a:moveTo>
                  <a:cubicBezTo>
                    <a:pt x="119" y="1"/>
                    <a:pt x="0" y="120"/>
                    <a:pt x="0" y="279"/>
                  </a:cubicBezTo>
                  <a:lnTo>
                    <a:pt x="0" y="458"/>
                  </a:lnTo>
                  <a:cubicBezTo>
                    <a:pt x="0" y="596"/>
                    <a:pt x="119" y="715"/>
                    <a:pt x="259" y="715"/>
                  </a:cubicBezTo>
                  <a:cubicBezTo>
                    <a:pt x="417" y="715"/>
                    <a:pt x="516" y="596"/>
                    <a:pt x="516" y="458"/>
                  </a:cubicBezTo>
                  <a:lnTo>
                    <a:pt x="516" y="279"/>
                  </a:lnTo>
                  <a:cubicBezTo>
                    <a:pt x="516" y="120"/>
                    <a:pt x="417" y="1"/>
                    <a:pt x="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42"/>
            <p:cNvSpPr/>
            <p:nvPr/>
          </p:nvSpPr>
          <p:spPr>
            <a:xfrm>
              <a:off x="7468792" y="1269401"/>
              <a:ext cx="392766" cy="392249"/>
            </a:xfrm>
            <a:custGeom>
              <a:avLst/>
              <a:gdLst/>
              <a:ahLst/>
              <a:cxnLst/>
              <a:rect l="l" t="t" r="r" b="b"/>
              <a:pathLst>
                <a:path w="13546" h="13527" extrusionOk="0">
                  <a:moveTo>
                    <a:pt x="4739" y="517"/>
                  </a:moveTo>
                  <a:cubicBezTo>
                    <a:pt x="5017" y="517"/>
                    <a:pt x="5255" y="696"/>
                    <a:pt x="5374" y="934"/>
                  </a:cubicBezTo>
                  <a:lnTo>
                    <a:pt x="5196" y="834"/>
                  </a:lnTo>
                  <a:cubicBezTo>
                    <a:pt x="5153" y="805"/>
                    <a:pt x="5106" y="792"/>
                    <a:pt x="5061" y="792"/>
                  </a:cubicBezTo>
                  <a:cubicBezTo>
                    <a:pt x="4983" y="792"/>
                    <a:pt x="4909" y="831"/>
                    <a:pt x="4858" y="894"/>
                  </a:cubicBezTo>
                  <a:cubicBezTo>
                    <a:pt x="4700" y="1053"/>
                    <a:pt x="4482" y="1151"/>
                    <a:pt x="4263" y="1151"/>
                  </a:cubicBezTo>
                  <a:lnTo>
                    <a:pt x="4065" y="1151"/>
                  </a:lnTo>
                  <a:cubicBezTo>
                    <a:pt x="4086" y="794"/>
                    <a:pt x="4382" y="517"/>
                    <a:pt x="4739" y="517"/>
                  </a:cubicBezTo>
                  <a:close/>
                  <a:moveTo>
                    <a:pt x="8647" y="517"/>
                  </a:moveTo>
                  <a:cubicBezTo>
                    <a:pt x="8944" y="517"/>
                    <a:pt x="9182" y="696"/>
                    <a:pt x="9282" y="934"/>
                  </a:cubicBezTo>
                  <a:lnTo>
                    <a:pt x="9103" y="834"/>
                  </a:lnTo>
                  <a:cubicBezTo>
                    <a:pt x="9059" y="805"/>
                    <a:pt x="9013" y="792"/>
                    <a:pt x="8968" y="792"/>
                  </a:cubicBezTo>
                  <a:cubicBezTo>
                    <a:pt x="8890" y="792"/>
                    <a:pt x="8817" y="831"/>
                    <a:pt x="8766" y="894"/>
                  </a:cubicBezTo>
                  <a:cubicBezTo>
                    <a:pt x="8627" y="1053"/>
                    <a:pt x="8409" y="1151"/>
                    <a:pt x="8171" y="1151"/>
                  </a:cubicBezTo>
                  <a:lnTo>
                    <a:pt x="7973" y="1151"/>
                  </a:lnTo>
                  <a:cubicBezTo>
                    <a:pt x="7992" y="794"/>
                    <a:pt x="8290" y="517"/>
                    <a:pt x="8647" y="517"/>
                  </a:cubicBezTo>
                  <a:close/>
                  <a:moveTo>
                    <a:pt x="5096" y="1389"/>
                  </a:moveTo>
                  <a:lnTo>
                    <a:pt x="5414" y="1569"/>
                  </a:lnTo>
                  <a:lnTo>
                    <a:pt x="5414" y="1588"/>
                  </a:lnTo>
                  <a:cubicBezTo>
                    <a:pt x="5414" y="1965"/>
                    <a:pt x="5117" y="2262"/>
                    <a:pt x="4739" y="2262"/>
                  </a:cubicBezTo>
                  <a:cubicBezTo>
                    <a:pt x="4403" y="2262"/>
                    <a:pt x="4125" y="2024"/>
                    <a:pt x="4065" y="1688"/>
                  </a:cubicBezTo>
                  <a:lnTo>
                    <a:pt x="4263" y="1688"/>
                  </a:lnTo>
                  <a:cubicBezTo>
                    <a:pt x="4562" y="1688"/>
                    <a:pt x="4858" y="1588"/>
                    <a:pt x="5096" y="1389"/>
                  </a:cubicBezTo>
                  <a:close/>
                  <a:moveTo>
                    <a:pt x="9004" y="1389"/>
                  </a:moveTo>
                  <a:lnTo>
                    <a:pt x="9341" y="1569"/>
                  </a:lnTo>
                  <a:lnTo>
                    <a:pt x="9341" y="1588"/>
                  </a:lnTo>
                  <a:cubicBezTo>
                    <a:pt x="9341" y="1965"/>
                    <a:pt x="9023" y="2262"/>
                    <a:pt x="8647" y="2262"/>
                  </a:cubicBezTo>
                  <a:cubicBezTo>
                    <a:pt x="8309" y="2262"/>
                    <a:pt x="8032" y="2024"/>
                    <a:pt x="7992" y="1688"/>
                  </a:cubicBezTo>
                  <a:lnTo>
                    <a:pt x="8171" y="1688"/>
                  </a:lnTo>
                  <a:cubicBezTo>
                    <a:pt x="8489" y="1688"/>
                    <a:pt x="8785" y="1588"/>
                    <a:pt x="9004" y="1389"/>
                  </a:cubicBezTo>
                  <a:close/>
                  <a:moveTo>
                    <a:pt x="4958" y="2778"/>
                  </a:moveTo>
                  <a:lnTo>
                    <a:pt x="4958" y="2798"/>
                  </a:lnTo>
                  <a:lnTo>
                    <a:pt x="4739" y="3116"/>
                  </a:lnTo>
                  <a:lnTo>
                    <a:pt x="4522" y="2798"/>
                  </a:lnTo>
                  <a:lnTo>
                    <a:pt x="4522" y="2778"/>
                  </a:lnTo>
                  <a:cubicBezTo>
                    <a:pt x="4601" y="2798"/>
                    <a:pt x="4681" y="2798"/>
                    <a:pt x="4739" y="2798"/>
                  </a:cubicBezTo>
                  <a:cubicBezTo>
                    <a:pt x="4819" y="2798"/>
                    <a:pt x="4879" y="2798"/>
                    <a:pt x="4958" y="2778"/>
                  </a:cubicBezTo>
                  <a:close/>
                  <a:moveTo>
                    <a:pt x="8865" y="2778"/>
                  </a:moveTo>
                  <a:lnTo>
                    <a:pt x="8885" y="2798"/>
                  </a:lnTo>
                  <a:lnTo>
                    <a:pt x="8647" y="3116"/>
                  </a:lnTo>
                  <a:lnTo>
                    <a:pt x="8428" y="2798"/>
                  </a:lnTo>
                  <a:cubicBezTo>
                    <a:pt x="8428" y="2778"/>
                    <a:pt x="8449" y="2778"/>
                    <a:pt x="8449" y="2778"/>
                  </a:cubicBezTo>
                  <a:cubicBezTo>
                    <a:pt x="8508" y="2798"/>
                    <a:pt x="8587" y="2798"/>
                    <a:pt x="8647" y="2798"/>
                  </a:cubicBezTo>
                  <a:cubicBezTo>
                    <a:pt x="8727" y="2798"/>
                    <a:pt x="8806" y="2798"/>
                    <a:pt x="8865" y="2778"/>
                  </a:cubicBezTo>
                  <a:close/>
                  <a:moveTo>
                    <a:pt x="5374" y="3116"/>
                  </a:moveTo>
                  <a:cubicBezTo>
                    <a:pt x="5434" y="3135"/>
                    <a:pt x="5493" y="3135"/>
                    <a:pt x="5553" y="3135"/>
                  </a:cubicBezTo>
                  <a:lnTo>
                    <a:pt x="5771" y="3135"/>
                  </a:lnTo>
                  <a:cubicBezTo>
                    <a:pt x="6109" y="3135"/>
                    <a:pt x="6366" y="3393"/>
                    <a:pt x="6366" y="3730"/>
                  </a:cubicBezTo>
                  <a:lnTo>
                    <a:pt x="6366" y="6506"/>
                  </a:lnTo>
                  <a:lnTo>
                    <a:pt x="6069" y="6506"/>
                  </a:lnTo>
                  <a:lnTo>
                    <a:pt x="6069" y="6289"/>
                  </a:lnTo>
                  <a:lnTo>
                    <a:pt x="6069" y="4285"/>
                  </a:lnTo>
                  <a:lnTo>
                    <a:pt x="6069" y="4245"/>
                  </a:lnTo>
                  <a:cubicBezTo>
                    <a:pt x="6069" y="4087"/>
                    <a:pt x="5950" y="3968"/>
                    <a:pt x="5791" y="3968"/>
                  </a:cubicBezTo>
                  <a:cubicBezTo>
                    <a:pt x="5652" y="3968"/>
                    <a:pt x="5533" y="4087"/>
                    <a:pt x="5533" y="4245"/>
                  </a:cubicBezTo>
                  <a:lnTo>
                    <a:pt x="5533" y="4285"/>
                  </a:lnTo>
                  <a:lnTo>
                    <a:pt x="5533" y="6070"/>
                  </a:lnTo>
                  <a:lnTo>
                    <a:pt x="3946" y="6070"/>
                  </a:lnTo>
                  <a:lnTo>
                    <a:pt x="3946" y="4285"/>
                  </a:lnTo>
                  <a:lnTo>
                    <a:pt x="3946" y="4245"/>
                  </a:lnTo>
                  <a:cubicBezTo>
                    <a:pt x="3946" y="4087"/>
                    <a:pt x="3827" y="3968"/>
                    <a:pt x="3689" y="3968"/>
                  </a:cubicBezTo>
                  <a:cubicBezTo>
                    <a:pt x="3549" y="3968"/>
                    <a:pt x="3430" y="4087"/>
                    <a:pt x="3430" y="4245"/>
                  </a:cubicBezTo>
                  <a:lnTo>
                    <a:pt x="3430" y="4285"/>
                  </a:lnTo>
                  <a:lnTo>
                    <a:pt x="3430" y="6289"/>
                  </a:lnTo>
                  <a:lnTo>
                    <a:pt x="3430" y="6506"/>
                  </a:lnTo>
                  <a:lnTo>
                    <a:pt x="3113" y="6506"/>
                  </a:lnTo>
                  <a:lnTo>
                    <a:pt x="3113" y="3730"/>
                  </a:lnTo>
                  <a:cubicBezTo>
                    <a:pt x="3113" y="3393"/>
                    <a:pt x="3391" y="3135"/>
                    <a:pt x="3708" y="3135"/>
                  </a:cubicBezTo>
                  <a:lnTo>
                    <a:pt x="3946" y="3135"/>
                  </a:lnTo>
                  <a:cubicBezTo>
                    <a:pt x="3986" y="3135"/>
                    <a:pt x="4046" y="3135"/>
                    <a:pt x="4105" y="3116"/>
                  </a:cubicBezTo>
                  <a:lnTo>
                    <a:pt x="4482" y="3671"/>
                  </a:lnTo>
                  <a:lnTo>
                    <a:pt x="4482" y="4702"/>
                  </a:lnTo>
                  <a:cubicBezTo>
                    <a:pt x="4482" y="4840"/>
                    <a:pt x="4601" y="4959"/>
                    <a:pt x="4739" y="4959"/>
                  </a:cubicBezTo>
                  <a:cubicBezTo>
                    <a:pt x="4898" y="4959"/>
                    <a:pt x="5017" y="4840"/>
                    <a:pt x="5017" y="4702"/>
                  </a:cubicBezTo>
                  <a:lnTo>
                    <a:pt x="5017" y="3671"/>
                  </a:lnTo>
                  <a:lnTo>
                    <a:pt x="5374" y="3116"/>
                  </a:lnTo>
                  <a:close/>
                  <a:moveTo>
                    <a:pt x="4482" y="6606"/>
                  </a:moveTo>
                  <a:lnTo>
                    <a:pt x="4482" y="8053"/>
                  </a:lnTo>
                  <a:lnTo>
                    <a:pt x="3946" y="8053"/>
                  </a:lnTo>
                  <a:lnTo>
                    <a:pt x="3946" y="6765"/>
                  </a:lnTo>
                  <a:lnTo>
                    <a:pt x="3946" y="6606"/>
                  </a:lnTo>
                  <a:close/>
                  <a:moveTo>
                    <a:pt x="5533" y="6606"/>
                  </a:moveTo>
                  <a:lnTo>
                    <a:pt x="5533" y="6765"/>
                  </a:lnTo>
                  <a:lnTo>
                    <a:pt x="5533" y="8312"/>
                  </a:lnTo>
                  <a:cubicBezTo>
                    <a:pt x="5374" y="8212"/>
                    <a:pt x="5196" y="8132"/>
                    <a:pt x="5017" y="8093"/>
                  </a:cubicBezTo>
                  <a:lnTo>
                    <a:pt x="5017" y="6606"/>
                  </a:lnTo>
                  <a:close/>
                  <a:moveTo>
                    <a:pt x="8389" y="6606"/>
                  </a:moveTo>
                  <a:lnTo>
                    <a:pt x="8389" y="10097"/>
                  </a:lnTo>
                  <a:lnTo>
                    <a:pt x="7873" y="10097"/>
                  </a:lnTo>
                  <a:lnTo>
                    <a:pt x="7873" y="6606"/>
                  </a:lnTo>
                  <a:close/>
                  <a:moveTo>
                    <a:pt x="9441" y="6606"/>
                  </a:moveTo>
                  <a:lnTo>
                    <a:pt x="9441" y="10097"/>
                  </a:lnTo>
                  <a:lnTo>
                    <a:pt x="8925" y="10097"/>
                  </a:lnTo>
                  <a:lnTo>
                    <a:pt x="8925" y="6606"/>
                  </a:lnTo>
                  <a:close/>
                  <a:moveTo>
                    <a:pt x="2122" y="7815"/>
                  </a:moveTo>
                  <a:lnTo>
                    <a:pt x="2122" y="12992"/>
                  </a:lnTo>
                  <a:lnTo>
                    <a:pt x="535" y="12992"/>
                  </a:lnTo>
                  <a:lnTo>
                    <a:pt x="535" y="7815"/>
                  </a:lnTo>
                  <a:close/>
                  <a:moveTo>
                    <a:pt x="4739" y="1"/>
                  </a:moveTo>
                  <a:cubicBezTo>
                    <a:pt x="4086" y="1"/>
                    <a:pt x="3530" y="537"/>
                    <a:pt x="3530" y="1191"/>
                  </a:cubicBezTo>
                  <a:lnTo>
                    <a:pt x="3530" y="1588"/>
                  </a:lnTo>
                  <a:cubicBezTo>
                    <a:pt x="3530" y="1984"/>
                    <a:pt x="3729" y="2341"/>
                    <a:pt x="4025" y="2560"/>
                  </a:cubicBezTo>
                  <a:cubicBezTo>
                    <a:pt x="4006" y="2579"/>
                    <a:pt x="3967" y="2600"/>
                    <a:pt x="3946" y="2600"/>
                  </a:cubicBezTo>
                  <a:lnTo>
                    <a:pt x="3708" y="2600"/>
                  </a:lnTo>
                  <a:cubicBezTo>
                    <a:pt x="3094" y="2600"/>
                    <a:pt x="2598" y="3116"/>
                    <a:pt x="2598" y="3730"/>
                  </a:cubicBezTo>
                  <a:lnTo>
                    <a:pt x="2598" y="6765"/>
                  </a:lnTo>
                  <a:cubicBezTo>
                    <a:pt x="2598" y="6923"/>
                    <a:pt x="2717" y="7042"/>
                    <a:pt x="2856" y="7042"/>
                  </a:cubicBezTo>
                  <a:lnTo>
                    <a:pt x="3430" y="7042"/>
                  </a:lnTo>
                  <a:lnTo>
                    <a:pt x="3430" y="8053"/>
                  </a:lnTo>
                  <a:lnTo>
                    <a:pt x="2637" y="8053"/>
                  </a:lnTo>
                  <a:lnTo>
                    <a:pt x="2637" y="7558"/>
                  </a:lnTo>
                  <a:cubicBezTo>
                    <a:pt x="2637" y="7399"/>
                    <a:pt x="2518" y="7280"/>
                    <a:pt x="2380" y="7280"/>
                  </a:cubicBezTo>
                  <a:lnTo>
                    <a:pt x="257" y="7280"/>
                  </a:lnTo>
                  <a:cubicBezTo>
                    <a:pt x="119" y="7280"/>
                    <a:pt x="0" y="7399"/>
                    <a:pt x="0" y="7558"/>
                  </a:cubicBezTo>
                  <a:lnTo>
                    <a:pt x="0" y="13270"/>
                  </a:lnTo>
                  <a:cubicBezTo>
                    <a:pt x="0" y="13408"/>
                    <a:pt x="119" y="13527"/>
                    <a:pt x="257" y="13527"/>
                  </a:cubicBezTo>
                  <a:lnTo>
                    <a:pt x="2380" y="13527"/>
                  </a:lnTo>
                  <a:cubicBezTo>
                    <a:pt x="2518" y="13527"/>
                    <a:pt x="2637" y="13408"/>
                    <a:pt x="2637" y="13270"/>
                  </a:cubicBezTo>
                  <a:lnTo>
                    <a:pt x="2637" y="12873"/>
                  </a:lnTo>
                  <a:lnTo>
                    <a:pt x="3113" y="13072"/>
                  </a:lnTo>
                  <a:cubicBezTo>
                    <a:pt x="3887" y="13368"/>
                    <a:pt x="4700" y="13527"/>
                    <a:pt x="5533" y="13527"/>
                  </a:cubicBezTo>
                  <a:lnTo>
                    <a:pt x="9182" y="13527"/>
                  </a:lnTo>
                  <a:cubicBezTo>
                    <a:pt x="9758" y="13527"/>
                    <a:pt x="10332" y="13329"/>
                    <a:pt x="10789" y="12972"/>
                  </a:cubicBezTo>
                  <a:lnTo>
                    <a:pt x="11046" y="12773"/>
                  </a:lnTo>
                  <a:cubicBezTo>
                    <a:pt x="11146" y="12675"/>
                    <a:pt x="11165" y="12516"/>
                    <a:pt x="11086" y="12397"/>
                  </a:cubicBezTo>
                  <a:cubicBezTo>
                    <a:pt x="11030" y="12330"/>
                    <a:pt x="10955" y="12294"/>
                    <a:pt x="10878" y="12294"/>
                  </a:cubicBezTo>
                  <a:cubicBezTo>
                    <a:pt x="10820" y="12294"/>
                    <a:pt x="10761" y="12314"/>
                    <a:pt x="10710" y="12358"/>
                  </a:cubicBezTo>
                  <a:lnTo>
                    <a:pt x="10451" y="12556"/>
                  </a:lnTo>
                  <a:cubicBezTo>
                    <a:pt x="10094" y="12834"/>
                    <a:pt x="9639" y="12992"/>
                    <a:pt x="9182" y="12992"/>
                  </a:cubicBezTo>
                  <a:lnTo>
                    <a:pt x="5533" y="12992"/>
                  </a:lnTo>
                  <a:cubicBezTo>
                    <a:pt x="4760" y="12992"/>
                    <a:pt x="4025" y="12853"/>
                    <a:pt x="3311" y="12575"/>
                  </a:cubicBezTo>
                  <a:lnTo>
                    <a:pt x="2637" y="12318"/>
                  </a:lnTo>
                  <a:lnTo>
                    <a:pt x="2637" y="8589"/>
                  </a:lnTo>
                  <a:lnTo>
                    <a:pt x="4681" y="8589"/>
                  </a:lnTo>
                  <a:cubicBezTo>
                    <a:pt x="4958" y="8589"/>
                    <a:pt x="5236" y="8688"/>
                    <a:pt x="5434" y="8886"/>
                  </a:cubicBezTo>
                  <a:lnTo>
                    <a:pt x="6842" y="10314"/>
                  </a:lnTo>
                  <a:cubicBezTo>
                    <a:pt x="7040" y="10512"/>
                    <a:pt x="7299" y="10612"/>
                    <a:pt x="7576" y="10612"/>
                  </a:cubicBezTo>
                  <a:lnTo>
                    <a:pt x="9460" y="10612"/>
                  </a:lnTo>
                  <a:cubicBezTo>
                    <a:pt x="9539" y="10612"/>
                    <a:pt x="9599" y="10652"/>
                    <a:pt x="9658" y="10692"/>
                  </a:cubicBezTo>
                  <a:cubicBezTo>
                    <a:pt x="9777" y="10811"/>
                    <a:pt x="9777" y="11009"/>
                    <a:pt x="9737" y="11147"/>
                  </a:cubicBezTo>
                  <a:cubicBezTo>
                    <a:pt x="9718" y="11187"/>
                    <a:pt x="9698" y="11207"/>
                    <a:pt x="9658" y="11226"/>
                  </a:cubicBezTo>
                  <a:lnTo>
                    <a:pt x="9658" y="11247"/>
                  </a:lnTo>
                  <a:cubicBezTo>
                    <a:pt x="9618" y="11287"/>
                    <a:pt x="9579" y="11287"/>
                    <a:pt x="9560" y="11287"/>
                  </a:cubicBezTo>
                  <a:lnTo>
                    <a:pt x="6624" y="11287"/>
                  </a:lnTo>
                  <a:cubicBezTo>
                    <a:pt x="6445" y="11287"/>
                    <a:pt x="6267" y="11226"/>
                    <a:pt x="6109" y="11128"/>
                  </a:cubicBezTo>
                  <a:lnTo>
                    <a:pt x="5276" y="10573"/>
                  </a:lnTo>
                  <a:lnTo>
                    <a:pt x="5255" y="10573"/>
                  </a:lnTo>
                  <a:cubicBezTo>
                    <a:pt x="5213" y="10545"/>
                    <a:pt x="5166" y="10531"/>
                    <a:pt x="5119" y="10531"/>
                  </a:cubicBezTo>
                  <a:cubicBezTo>
                    <a:pt x="5034" y="10531"/>
                    <a:pt x="4949" y="10575"/>
                    <a:pt x="4898" y="10652"/>
                  </a:cubicBezTo>
                  <a:cubicBezTo>
                    <a:pt x="4819" y="10771"/>
                    <a:pt x="4858" y="10930"/>
                    <a:pt x="4977" y="11009"/>
                  </a:cubicBezTo>
                  <a:lnTo>
                    <a:pt x="5831" y="11564"/>
                  </a:lnTo>
                  <a:cubicBezTo>
                    <a:pt x="6069" y="11723"/>
                    <a:pt x="6347" y="11802"/>
                    <a:pt x="6624" y="11802"/>
                  </a:cubicBezTo>
                  <a:lnTo>
                    <a:pt x="9560" y="11802"/>
                  </a:lnTo>
                  <a:cubicBezTo>
                    <a:pt x="9718" y="11802"/>
                    <a:pt x="9877" y="11742"/>
                    <a:pt x="9996" y="11644"/>
                  </a:cubicBezTo>
                  <a:lnTo>
                    <a:pt x="12316" y="9978"/>
                  </a:lnTo>
                  <a:cubicBezTo>
                    <a:pt x="12395" y="9925"/>
                    <a:pt x="12486" y="9899"/>
                    <a:pt x="12577" y="9899"/>
                  </a:cubicBezTo>
                  <a:cubicBezTo>
                    <a:pt x="12690" y="9899"/>
                    <a:pt x="12803" y="9940"/>
                    <a:pt x="12892" y="10017"/>
                  </a:cubicBezTo>
                  <a:cubicBezTo>
                    <a:pt x="12971" y="10116"/>
                    <a:pt x="13011" y="10235"/>
                    <a:pt x="13011" y="10354"/>
                  </a:cubicBezTo>
                  <a:cubicBezTo>
                    <a:pt x="12990" y="10473"/>
                    <a:pt x="12950" y="10592"/>
                    <a:pt x="12852" y="10671"/>
                  </a:cubicBezTo>
                  <a:lnTo>
                    <a:pt x="12455" y="10969"/>
                  </a:lnTo>
                  <a:cubicBezTo>
                    <a:pt x="12355" y="11068"/>
                    <a:pt x="12336" y="11226"/>
                    <a:pt x="12416" y="11345"/>
                  </a:cubicBezTo>
                  <a:cubicBezTo>
                    <a:pt x="12473" y="11403"/>
                    <a:pt x="12550" y="11434"/>
                    <a:pt x="12629" y="11434"/>
                  </a:cubicBezTo>
                  <a:cubicBezTo>
                    <a:pt x="12685" y="11434"/>
                    <a:pt x="12742" y="11418"/>
                    <a:pt x="12792" y="11385"/>
                  </a:cubicBezTo>
                  <a:lnTo>
                    <a:pt x="13169" y="11068"/>
                  </a:lnTo>
                  <a:cubicBezTo>
                    <a:pt x="13387" y="10909"/>
                    <a:pt x="13526" y="10652"/>
                    <a:pt x="13526" y="10374"/>
                  </a:cubicBezTo>
                  <a:cubicBezTo>
                    <a:pt x="13545" y="10116"/>
                    <a:pt x="13447" y="9838"/>
                    <a:pt x="13268" y="9640"/>
                  </a:cubicBezTo>
                  <a:cubicBezTo>
                    <a:pt x="13081" y="9453"/>
                    <a:pt x="12832" y="9357"/>
                    <a:pt x="12583" y="9357"/>
                  </a:cubicBezTo>
                  <a:cubicBezTo>
                    <a:pt x="12384" y="9357"/>
                    <a:pt x="12186" y="9418"/>
                    <a:pt x="12019" y="9541"/>
                  </a:cubicBezTo>
                  <a:lnTo>
                    <a:pt x="10274" y="10811"/>
                  </a:lnTo>
                  <a:cubicBezTo>
                    <a:pt x="10234" y="10612"/>
                    <a:pt x="10155" y="10454"/>
                    <a:pt x="10015" y="10314"/>
                  </a:cubicBezTo>
                  <a:lnTo>
                    <a:pt x="9975" y="10274"/>
                  </a:lnTo>
                  <a:lnTo>
                    <a:pt x="9975" y="10255"/>
                  </a:lnTo>
                  <a:lnTo>
                    <a:pt x="9975" y="7003"/>
                  </a:lnTo>
                  <a:lnTo>
                    <a:pt x="10570" y="7003"/>
                  </a:lnTo>
                  <a:cubicBezTo>
                    <a:pt x="10710" y="7003"/>
                    <a:pt x="10829" y="6884"/>
                    <a:pt x="10829" y="6725"/>
                  </a:cubicBezTo>
                  <a:lnTo>
                    <a:pt x="10829" y="3730"/>
                  </a:lnTo>
                  <a:cubicBezTo>
                    <a:pt x="10829" y="3116"/>
                    <a:pt x="10332" y="2600"/>
                    <a:pt x="9698" y="2600"/>
                  </a:cubicBezTo>
                  <a:lnTo>
                    <a:pt x="9460" y="2600"/>
                  </a:lnTo>
                  <a:cubicBezTo>
                    <a:pt x="9420" y="2600"/>
                    <a:pt x="9380" y="2579"/>
                    <a:pt x="9361" y="2560"/>
                  </a:cubicBezTo>
                  <a:cubicBezTo>
                    <a:pt x="9658" y="2341"/>
                    <a:pt x="9856" y="1984"/>
                    <a:pt x="9856" y="1588"/>
                  </a:cubicBezTo>
                  <a:lnTo>
                    <a:pt x="9856" y="1191"/>
                  </a:lnTo>
                  <a:cubicBezTo>
                    <a:pt x="9856" y="537"/>
                    <a:pt x="9322" y="1"/>
                    <a:pt x="8647" y="1"/>
                  </a:cubicBezTo>
                  <a:cubicBezTo>
                    <a:pt x="7992" y="1"/>
                    <a:pt x="7457" y="537"/>
                    <a:pt x="7457" y="1191"/>
                  </a:cubicBezTo>
                  <a:lnTo>
                    <a:pt x="7457" y="1588"/>
                  </a:lnTo>
                  <a:cubicBezTo>
                    <a:pt x="7457" y="1984"/>
                    <a:pt x="7635" y="2341"/>
                    <a:pt x="7952" y="2560"/>
                  </a:cubicBezTo>
                  <a:cubicBezTo>
                    <a:pt x="7913" y="2579"/>
                    <a:pt x="7894" y="2600"/>
                    <a:pt x="7854" y="2600"/>
                  </a:cubicBezTo>
                  <a:lnTo>
                    <a:pt x="7437" y="2600"/>
                  </a:lnTo>
                  <a:cubicBezTo>
                    <a:pt x="7278" y="2600"/>
                    <a:pt x="7159" y="2719"/>
                    <a:pt x="7159" y="2878"/>
                  </a:cubicBezTo>
                  <a:cubicBezTo>
                    <a:pt x="7159" y="3016"/>
                    <a:pt x="7278" y="3135"/>
                    <a:pt x="7437" y="3135"/>
                  </a:cubicBezTo>
                  <a:lnTo>
                    <a:pt x="7854" y="3135"/>
                  </a:lnTo>
                  <a:cubicBezTo>
                    <a:pt x="7913" y="3135"/>
                    <a:pt x="7952" y="3135"/>
                    <a:pt x="8013" y="3116"/>
                  </a:cubicBezTo>
                  <a:lnTo>
                    <a:pt x="8389" y="3671"/>
                  </a:lnTo>
                  <a:lnTo>
                    <a:pt x="8389" y="4702"/>
                  </a:lnTo>
                  <a:cubicBezTo>
                    <a:pt x="8389" y="4840"/>
                    <a:pt x="8508" y="4959"/>
                    <a:pt x="8647" y="4959"/>
                  </a:cubicBezTo>
                  <a:cubicBezTo>
                    <a:pt x="8806" y="4959"/>
                    <a:pt x="8925" y="4840"/>
                    <a:pt x="8925" y="4702"/>
                  </a:cubicBezTo>
                  <a:lnTo>
                    <a:pt x="8925" y="3671"/>
                  </a:lnTo>
                  <a:lnTo>
                    <a:pt x="9301" y="3116"/>
                  </a:lnTo>
                  <a:cubicBezTo>
                    <a:pt x="9341" y="3135"/>
                    <a:pt x="9401" y="3135"/>
                    <a:pt x="9460" y="3135"/>
                  </a:cubicBezTo>
                  <a:lnTo>
                    <a:pt x="9698" y="3135"/>
                  </a:lnTo>
                  <a:cubicBezTo>
                    <a:pt x="10036" y="3135"/>
                    <a:pt x="10293" y="3393"/>
                    <a:pt x="10293" y="3730"/>
                  </a:cubicBezTo>
                  <a:lnTo>
                    <a:pt x="10293" y="6466"/>
                  </a:lnTo>
                  <a:lnTo>
                    <a:pt x="9975" y="6466"/>
                  </a:lnTo>
                  <a:lnTo>
                    <a:pt x="9975" y="4245"/>
                  </a:lnTo>
                  <a:cubicBezTo>
                    <a:pt x="9975" y="4087"/>
                    <a:pt x="9856" y="3968"/>
                    <a:pt x="9718" y="3968"/>
                  </a:cubicBezTo>
                  <a:cubicBezTo>
                    <a:pt x="9560" y="3968"/>
                    <a:pt x="9441" y="4087"/>
                    <a:pt x="9441" y="4245"/>
                  </a:cubicBezTo>
                  <a:lnTo>
                    <a:pt x="9441" y="6070"/>
                  </a:lnTo>
                  <a:lnTo>
                    <a:pt x="7873" y="6070"/>
                  </a:lnTo>
                  <a:lnTo>
                    <a:pt x="7873" y="4245"/>
                  </a:lnTo>
                  <a:cubicBezTo>
                    <a:pt x="7873" y="4087"/>
                    <a:pt x="7754" y="3968"/>
                    <a:pt x="7595" y="3968"/>
                  </a:cubicBezTo>
                  <a:cubicBezTo>
                    <a:pt x="7457" y="3968"/>
                    <a:pt x="7338" y="4087"/>
                    <a:pt x="7338" y="4245"/>
                  </a:cubicBezTo>
                  <a:lnTo>
                    <a:pt x="7338" y="10036"/>
                  </a:lnTo>
                  <a:cubicBezTo>
                    <a:pt x="7299" y="9997"/>
                    <a:pt x="7238" y="9978"/>
                    <a:pt x="7219" y="9938"/>
                  </a:cubicBezTo>
                  <a:lnTo>
                    <a:pt x="6069" y="8788"/>
                  </a:lnTo>
                  <a:lnTo>
                    <a:pt x="6069" y="7042"/>
                  </a:lnTo>
                  <a:lnTo>
                    <a:pt x="6624" y="7042"/>
                  </a:lnTo>
                  <a:cubicBezTo>
                    <a:pt x="6783" y="7042"/>
                    <a:pt x="6902" y="6923"/>
                    <a:pt x="6902" y="6765"/>
                  </a:cubicBezTo>
                  <a:lnTo>
                    <a:pt x="6902" y="3730"/>
                  </a:lnTo>
                  <a:cubicBezTo>
                    <a:pt x="6902" y="3116"/>
                    <a:pt x="6386" y="2600"/>
                    <a:pt x="5771" y="2600"/>
                  </a:cubicBezTo>
                  <a:lnTo>
                    <a:pt x="5553" y="2600"/>
                  </a:lnTo>
                  <a:cubicBezTo>
                    <a:pt x="5514" y="2600"/>
                    <a:pt x="5474" y="2579"/>
                    <a:pt x="5453" y="2560"/>
                  </a:cubicBezTo>
                  <a:cubicBezTo>
                    <a:pt x="5752" y="2341"/>
                    <a:pt x="5950" y="1984"/>
                    <a:pt x="5950" y="1588"/>
                  </a:cubicBezTo>
                  <a:lnTo>
                    <a:pt x="5950" y="1191"/>
                  </a:lnTo>
                  <a:cubicBezTo>
                    <a:pt x="5950" y="537"/>
                    <a:pt x="5414" y="1"/>
                    <a:pt x="4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42"/>
            <p:cNvSpPr/>
            <p:nvPr/>
          </p:nvSpPr>
          <p:spPr>
            <a:xfrm>
              <a:off x="7802323" y="1604557"/>
              <a:ext cx="17281" cy="15688"/>
            </a:xfrm>
            <a:custGeom>
              <a:avLst/>
              <a:gdLst/>
              <a:ahLst/>
              <a:cxnLst/>
              <a:rect l="l" t="t" r="r" b="b"/>
              <a:pathLst>
                <a:path w="596" h="541" extrusionOk="0">
                  <a:moveTo>
                    <a:pt x="307" y="1"/>
                  </a:moveTo>
                  <a:cubicBezTo>
                    <a:pt x="249" y="1"/>
                    <a:pt x="190" y="21"/>
                    <a:pt x="138" y="64"/>
                  </a:cubicBezTo>
                  <a:cubicBezTo>
                    <a:pt x="19" y="143"/>
                    <a:pt x="0" y="323"/>
                    <a:pt x="99" y="421"/>
                  </a:cubicBezTo>
                  <a:cubicBezTo>
                    <a:pt x="138" y="500"/>
                    <a:pt x="218" y="540"/>
                    <a:pt x="297" y="540"/>
                  </a:cubicBezTo>
                  <a:cubicBezTo>
                    <a:pt x="357" y="540"/>
                    <a:pt x="416" y="521"/>
                    <a:pt x="456" y="481"/>
                  </a:cubicBezTo>
                  <a:lnTo>
                    <a:pt x="476" y="461"/>
                  </a:lnTo>
                  <a:cubicBezTo>
                    <a:pt x="575" y="381"/>
                    <a:pt x="595" y="204"/>
                    <a:pt x="516" y="104"/>
                  </a:cubicBezTo>
                  <a:cubicBezTo>
                    <a:pt x="459" y="36"/>
                    <a:pt x="384" y="1"/>
                    <a:pt x="3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42"/>
            <p:cNvSpPr/>
            <p:nvPr/>
          </p:nvSpPr>
          <p:spPr>
            <a:xfrm>
              <a:off x="7499237" y="1614444"/>
              <a:ext cx="15570" cy="14992"/>
            </a:xfrm>
            <a:custGeom>
              <a:avLst/>
              <a:gdLst/>
              <a:ahLst/>
              <a:cxnLst/>
              <a:rect l="l" t="t" r="r" b="b"/>
              <a:pathLst>
                <a:path w="537" h="517" extrusionOk="0">
                  <a:moveTo>
                    <a:pt x="278" y="1"/>
                  </a:moveTo>
                  <a:cubicBezTo>
                    <a:pt x="199" y="1"/>
                    <a:pt x="140" y="21"/>
                    <a:pt x="80" y="61"/>
                  </a:cubicBezTo>
                  <a:cubicBezTo>
                    <a:pt x="40" y="120"/>
                    <a:pt x="1" y="180"/>
                    <a:pt x="1" y="259"/>
                  </a:cubicBezTo>
                  <a:cubicBezTo>
                    <a:pt x="1" y="318"/>
                    <a:pt x="40" y="397"/>
                    <a:pt x="80" y="437"/>
                  </a:cubicBezTo>
                  <a:cubicBezTo>
                    <a:pt x="140" y="497"/>
                    <a:pt x="199" y="516"/>
                    <a:pt x="278" y="516"/>
                  </a:cubicBezTo>
                  <a:cubicBezTo>
                    <a:pt x="338" y="516"/>
                    <a:pt x="418" y="497"/>
                    <a:pt x="457" y="437"/>
                  </a:cubicBezTo>
                  <a:cubicBezTo>
                    <a:pt x="497" y="397"/>
                    <a:pt x="537" y="318"/>
                    <a:pt x="537" y="259"/>
                  </a:cubicBezTo>
                  <a:cubicBezTo>
                    <a:pt x="537" y="180"/>
                    <a:pt x="497" y="120"/>
                    <a:pt x="457" y="61"/>
                  </a:cubicBezTo>
                  <a:cubicBezTo>
                    <a:pt x="418" y="21"/>
                    <a:pt x="338" y="1"/>
                    <a:pt x="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42"/>
            <p:cNvSpPr/>
            <p:nvPr/>
          </p:nvSpPr>
          <p:spPr>
            <a:xfrm>
              <a:off x="7499237" y="1521891"/>
              <a:ext cx="15570" cy="77655"/>
            </a:xfrm>
            <a:custGeom>
              <a:avLst/>
              <a:gdLst/>
              <a:ahLst/>
              <a:cxnLst/>
              <a:rect l="l" t="t" r="r" b="b"/>
              <a:pathLst>
                <a:path w="537" h="2678" extrusionOk="0">
                  <a:moveTo>
                    <a:pt x="278" y="0"/>
                  </a:moveTo>
                  <a:cubicBezTo>
                    <a:pt x="120" y="0"/>
                    <a:pt x="1" y="119"/>
                    <a:pt x="1" y="257"/>
                  </a:cubicBezTo>
                  <a:lnTo>
                    <a:pt x="1" y="2399"/>
                  </a:lnTo>
                  <a:cubicBezTo>
                    <a:pt x="1" y="2558"/>
                    <a:pt x="120" y="2677"/>
                    <a:pt x="278" y="2677"/>
                  </a:cubicBezTo>
                  <a:cubicBezTo>
                    <a:pt x="418" y="2677"/>
                    <a:pt x="537" y="2558"/>
                    <a:pt x="537" y="2399"/>
                  </a:cubicBezTo>
                  <a:lnTo>
                    <a:pt x="537" y="257"/>
                  </a:lnTo>
                  <a:cubicBezTo>
                    <a:pt x="537" y="119"/>
                    <a:pt x="418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9" name="Google Shape;3169;p43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Bullying Infographics</a:t>
            </a:r>
            <a:endParaRPr/>
          </a:p>
        </p:txBody>
      </p:sp>
      <p:grpSp>
        <p:nvGrpSpPr>
          <p:cNvPr id="3170" name="Google Shape;3170;p43"/>
          <p:cNvGrpSpPr/>
          <p:nvPr/>
        </p:nvGrpSpPr>
        <p:grpSpPr>
          <a:xfrm>
            <a:off x="1668915" y="1551325"/>
            <a:ext cx="1344656" cy="889800"/>
            <a:chOff x="457125" y="1185200"/>
            <a:chExt cx="1877225" cy="889800"/>
          </a:xfrm>
        </p:grpSpPr>
        <p:sp>
          <p:nvSpPr>
            <p:cNvPr id="3171" name="Google Shape;3171;p43"/>
            <p:cNvSpPr txBox="1"/>
            <p:nvPr/>
          </p:nvSpPr>
          <p:spPr>
            <a:xfrm>
              <a:off x="457250" y="1602200"/>
              <a:ext cx="18771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72" name="Google Shape;3172;p43"/>
            <p:cNvSpPr txBox="1"/>
            <p:nvPr/>
          </p:nvSpPr>
          <p:spPr>
            <a:xfrm>
              <a:off x="457125" y="1185200"/>
              <a:ext cx="18771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173" name="Google Shape;3173;p43"/>
          <p:cNvGrpSpPr/>
          <p:nvPr/>
        </p:nvGrpSpPr>
        <p:grpSpPr>
          <a:xfrm>
            <a:off x="1668965" y="3284816"/>
            <a:ext cx="1344567" cy="889801"/>
            <a:chOff x="457125" y="2437474"/>
            <a:chExt cx="1877100" cy="889801"/>
          </a:xfrm>
        </p:grpSpPr>
        <p:sp>
          <p:nvSpPr>
            <p:cNvPr id="3174" name="Google Shape;3174;p43"/>
            <p:cNvSpPr txBox="1"/>
            <p:nvPr/>
          </p:nvSpPr>
          <p:spPr>
            <a:xfrm>
              <a:off x="457125" y="2854475"/>
              <a:ext cx="18771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75" name="Google Shape;3175;p43"/>
            <p:cNvSpPr txBox="1"/>
            <p:nvPr/>
          </p:nvSpPr>
          <p:spPr>
            <a:xfrm>
              <a:off x="457125" y="2437474"/>
              <a:ext cx="18771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176" name="Google Shape;3176;p43"/>
          <p:cNvGrpSpPr/>
          <p:nvPr/>
        </p:nvGrpSpPr>
        <p:grpSpPr>
          <a:xfrm>
            <a:off x="7209015" y="3284817"/>
            <a:ext cx="1344620" cy="889799"/>
            <a:chOff x="457125" y="3689750"/>
            <a:chExt cx="1877175" cy="889799"/>
          </a:xfrm>
        </p:grpSpPr>
        <p:sp>
          <p:nvSpPr>
            <p:cNvPr id="3177" name="Google Shape;3177;p43"/>
            <p:cNvSpPr txBox="1"/>
            <p:nvPr/>
          </p:nvSpPr>
          <p:spPr>
            <a:xfrm>
              <a:off x="457200" y="4106748"/>
              <a:ext cx="18771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78" name="Google Shape;3178;p43"/>
            <p:cNvSpPr txBox="1"/>
            <p:nvPr/>
          </p:nvSpPr>
          <p:spPr>
            <a:xfrm>
              <a:off x="457125" y="3689750"/>
              <a:ext cx="18771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179" name="Google Shape;3179;p43"/>
          <p:cNvGrpSpPr/>
          <p:nvPr/>
        </p:nvGrpSpPr>
        <p:grpSpPr>
          <a:xfrm>
            <a:off x="4439001" y="1551325"/>
            <a:ext cx="1344603" cy="889800"/>
            <a:chOff x="6809825" y="1185200"/>
            <a:chExt cx="1877150" cy="889800"/>
          </a:xfrm>
        </p:grpSpPr>
        <p:sp>
          <p:nvSpPr>
            <p:cNvPr id="3180" name="Google Shape;3180;p43"/>
            <p:cNvSpPr txBox="1"/>
            <p:nvPr/>
          </p:nvSpPr>
          <p:spPr>
            <a:xfrm>
              <a:off x="6809875" y="1602200"/>
              <a:ext cx="18771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81" name="Google Shape;3181;p43"/>
            <p:cNvSpPr txBox="1"/>
            <p:nvPr/>
          </p:nvSpPr>
          <p:spPr>
            <a:xfrm>
              <a:off x="6809825" y="1185200"/>
              <a:ext cx="18771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182" name="Google Shape;3182;p43"/>
          <p:cNvGrpSpPr/>
          <p:nvPr/>
        </p:nvGrpSpPr>
        <p:grpSpPr>
          <a:xfrm>
            <a:off x="7209014" y="1551325"/>
            <a:ext cx="1344620" cy="889799"/>
            <a:chOff x="6809825" y="2437476"/>
            <a:chExt cx="1877175" cy="889799"/>
          </a:xfrm>
        </p:grpSpPr>
        <p:sp>
          <p:nvSpPr>
            <p:cNvPr id="3183" name="Google Shape;3183;p43"/>
            <p:cNvSpPr txBox="1"/>
            <p:nvPr/>
          </p:nvSpPr>
          <p:spPr>
            <a:xfrm>
              <a:off x="6809825" y="2854475"/>
              <a:ext cx="18771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84" name="Google Shape;3184;p43"/>
            <p:cNvSpPr txBox="1"/>
            <p:nvPr/>
          </p:nvSpPr>
          <p:spPr>
            <a:xfrm>
              <a:off x="6809900" y="2437476"/>
              <a:ext cx="18771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185" name="Google Shape;3185;p43"/>
          <p:cNvGrpSpPr/>
          <p:nvPr/>
        </p:nvGrpSpPr>
        <p:grpSpPr>
          <a:xfrm>
            <a:off x="4439017" y="3284815"/>
            <a:ext cx="1344567" cy="889802"/>
            <a:chOff x="6809900" y="3689748"/>
            <a:chExt cx="1877100" cy="889802"/>
          </a:xfrm>
        </p:grpSpPr>
        <p:sp>
          <p:nvSpPr>
            <p:cNvPr id="3186" name="Google Shape;3186;p43"/>
            <p:cNvSpPr txBox="1"/>
            <p:nvPr/>
          </p:nvSpPr>
          <p:spPr>
            <a:xfrm>
              <a:off x="6809900" y="4106750"/>
              <a:ext cx="18771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87" name="Google Shape;3187;p43"/>
            <p:cNvSpPr txBox="1"/>
            <p:nvPr/>
          </p:nvSpPr>
          <p:spPr>
            <a:xfrm>
              <a:off x="6809900" y="3689748"/>
              <a:ext cx="18771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188" name="Google Shape;3188;p43"/>
          <p:cNvGrpSpPr/>
          <p:nvPr/>
        </p:nvGrpSpPr>
        <p:grpSpPr>
          <a:xfrm>
            <a:off x="590386" y="1571512"/>
            <a:ext cx="926181" cy="849427"/>
            <a:chOff x="1045598" y="1053156"/>
            <a:chExt cx="926181" cy="849427"/>
          </a:xfrm>
        </p:grpSpPr>
        <p:sp>
          <p:nvSpPr>
            <p:cNvPr id="3189" name="Google Shape;3189;p43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43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1" name="Google Shape;3191;p43"/>
          <p:cNvGrpSpPr/>
          <p:nvPr/>
        </p:nvGrpSpPr>
        <p:grpSpPr>
          <a:xfrm>
            <a:off x="590386" y="3305003"/>
            <a:ext cx="926181" cy="849427"/>
            <a:chOff x="1045598" y="1053156"/>
            <a:chExt cx="926181" cy="849427"/>
          </a:xfrm>
        </p:grpSpPr>
        <p:sp>
          <p:nvSpPr>
            <p:cNvPr id="3192" name="Google Shape;3192;p43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43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4" name="Google Shape;3194;p43"/>
          <p:cNvGrpSpPr/>
          <p:nvPr/>
        </p:nvGrpSpPr>
        <p:grpSpPr>
          <a:xfrm>
            <a:off x="3360411" y="1571512"/>
            <a:ext cx="926181" cy="849427"/>
            <a:chOff x="1045598" y="1053156"/>
            <a:chExt cx="926181" cy="849427"/>
          </a:xfrm>
        </p:grpSpPr>
        <p:sp>
          <p:nvSpPr>
            <p:cNvPr id="3195" name="Google Shape;3195;p43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43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7" name="Google Shape;3197;p43"/>
          <p:cNvGrpSpPr/>
          <p:nvPr/>
        </p:nvGrpSpPr>
        <p:grpSpPr>
          <a:xfrm>
            <a:off x="3360411" y="3305003"/>
            <a:ext cx="926181" cy="849427"/>
            <a:chOff x="1045598" y="1053156"/>
            <a:chExt cx="926181" cy="849427"/>
          </a:xfrm>
        </p:grpSpPr>
        <p:sp>
          <p:nvSpPr>
            <p:cNvPr id="3198" name="Google Shape;3198;p43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43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0" name="Google Shape;3200;p43"/>
          <p:cNvGrpSpPr/>
          <p:nvPr/>
        </p:nvGrpSpPr>
        <p:grpSpPr>
          <a:xfrm>
            <a:off x="6130436" y="1571512"/>
            <a:ext cx="926181" cy="849427"/>
            <a:chOff x="1045598" y="1053156"/>
            <a:chExt cx="926181" cy="849427"/>
          </a:xfrm>
        </p:grpSpPr>
        <p:sp>
          <p:nvSpPr>
            <p:cNvPr id="3201" name="Google Shape;3201;p43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43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3" name="Google Shape;3203;p43"/>
          <p:cNvGrpSpPr/>
          <p:nvPr/>
        </p:nvGrpSpPr>
        <p:grpSpPr>
          <a:xfrm>
            <a:off x="6130436" y="3305003"/>
            <a:ext cx="926181" cy="849427"/>
            <a:chOff x="1045598" y="1053156"/>
            <a:chExt cx="926181" cy="849427"/>
          </a:xfrm>
        </p:grpSpPr>
        <p:sp>
          <p:nvSpPr>
            <p:cNvPr id="3204" name="Google Shape;3204;p43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43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6" name="Google Shape;3206;p43"/>
          <p:cNvGrpSpPr/>
          <p:nvPr/>
        </p:nvGrpSpPr>
        <p:grpSpPr>
          <a:xfrm>
            <a:off x="3690958" y="1792087"/>
            <a:ext cx="395727" cy="408276"/>
            <a:chOff x="4815703" y="2313475"/>
            <a:chExt cx="395727" cy="408276"/>
          </a:xfrm>
        </p:grpSpPr>
        <p:sp>
          <p:nvSpPr>
            <p:cNvPr id="3207" name="Google Shape;3207;p43"/>
            <p:cNvSpPr/>
            <p:nvPr/>
          </p:nvSpPr>
          <p:spPr>
            <a:xfrm>
              <a:off x="4824082" y="2321853"/>
              <a:ext cx="299471" cy="392152"/>
            </a:xfrm>
            <a:custGeom>
              <a:avLst/>
              <a:gdLst/>
              <a:ahLst/>
              <a:cxnLst/>
              <a:rect l="l" t="t" r="r" b="b"/>
              <a:pathLst>
                <a:path w="9936" h="13011" extrusionOk="0">
                  <a:moveTo>
                    <a:pt x="5414" y="1"/>
                  </a:moveTo>
                  <a:cubicBezTo>
                    <a:pt x="2935" y="1"/>
                    <a:pt x="913" y="2024"/>
                    <a:pt x="913" y="4502"/>
                  </a:cubicBezTo>
                  <a:lnTo>
                    <a:pt x="913" y="4879"/>
                  </a:lnTo>
                  <a:lnTo>
                    <a:pt x="0" y="8627"/>
                  </a:lnTo>
                  <a:lnTo>
                    <a:pt x="1428" y="8627"/>
                  </a:lnTo>
                  <a:lnTo>
                    <a:pt x="1428" y="9243"/>
                  </a:lnTo>
                  <a:cubicBezTo>
                    <a:pt x="1428" y="10174"/>
                    <a:pt x="2182" y="10948"/>
                    <a:pt x="3113" y="10948"/>
                  </a:cubicBezTo>
                  <a:lnTo>
                    <a:pt x="4086" y="10948"/>
                  </a:lnTo>
                  <a:cubicBezTo>
                    <a:pt x="4482" y="10948"/>
                    <a:pt x="4819" y="11266"/>
                    <a:pt x="4819" y="11662"/>
                  </a:cubicBezTo>
                  <a:lnTo>
                    <a:pt x="4819" y="13011"/>
                  </a:lnTo>
                  <a:lnTo>
                    <a:pt x="9936" y="13011"/>
                  </a:lnTo>
                  <a:lnTo>
                    <a:pt x="9936" y="4502"/>
                  </a:lnTo>
                  <a:cubicBezTo>
                    <a:pt x="9936" y="2024"/>
                    <a:pt x="7913" y="1"/>
                    <a:pt x="54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43"/>
            <p:cNvSpPr/>
            <p:nvPr/>
          </p:nvSpPr>
          <p:spPr>
            <a:xfrm>
              <a:off x="5044033" y="2446174"/>
              <a:ext cx="159049" cy="159049"/>
            </a:xfrm>
            <a:custGeom>
              <a:avLst/>
              <a:gdLst/>
              <a:ahLst/>
              <a:cxnLst/>
              <a:rect l="l" t="t" r="r" b="b"/>
              <a:pathLst>
                <a:path w="5277" h="5277" extrusionOk="0">
                  <a:moveTo>
                    <a:pt x="2638" y="1"/>
                  </a:moveTo>
                  <a:cubicBezTo>
                    <a:pt x="1170" y="1"/>
                    <a:pt x="1" y="1170"/>
                    <a:pt x="1" y="2638"/>
                  </a:cubicBezTo>
                  <a:cubicBezTo>
                    <a:pt x="1" y="4086"/>
                    <a:pt x="1170" y="5276"/>
                    <a:pt x="2638" y="5276"/>
                  </a:cubicBezTo>
                  <a:cubicBezTo>
                    <a:pt x="4086" y="5276"/>
                    <a:pt x="5276" y="4086"/>
                    <a:pt x="5276" y="2638"/>
                  </a:cubicBezTo>
                  <a:cubicBezTo>
                    <a:pt x="5276" y="1170"/>
                    <a:pt x="4086" y="1"/>
                    <a:pt x="26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43"/>
            <p:cNvSpPr/>
            <p:nvPr/>
          </p:nvSpPr>
          <p:spPr>
            <a:xfrm>
              <a:off x="4815703" y="2313475"/>
              <a:ext cx="276776" cy="408276"/>
            </a:xfrm>
            <a:custGeom>
              <a:avLst/>
              <a:gdLst/>
              <a:ahLst/>
              <a:cxnLst/>
              <a:rect l="l" t="t" r="r" b="b"/>
              <a:pathLst>
                <a:path w="9183" h="13546" extrusionOk="0">
                  <a:moveTo>
                    <a:pt x="5692" y="1"/>
                  </a:moveTo>
                  <a:cubicBezTo>
                    <a:pt x="3074" y="1"/>
                    <a:pt x="932" y="2143"/>
                    <a:pt x="932" y="4780"/>
                  </a:cubicBezTo>
                  <a:lnTo>
                    <a:pt x="932" y="5118"/>
                  </a:lnTo>
                  <a:lnTo>
                    <a:pt x="20" y="8846"/>
                  </a:lnTo>
                  <a:cubicBezTo>
                    <a:pt x="1" y="8926"/>
                    <a:pt x="20" y="9005"/>
                    <a:pt x="59" y="9064"/>
                  </a:cubicBezTo>
                  <a:cubicBezTo>
                    <a:pt x="120" y="9124"/>
                    <a:pt x="178" y="9164"/>
                    <a:pt x="278" y="9164"/>
                  </a:cubicBezTo>
                  <a:lnTo>
                    <a:pt x="1429" y="9164"/>
                  </a:lnTo>
                  <a:lnTo>
                    <a:pt x="1429" y="9521"/>
                  </a:lnTo>
                  <a:cubicBezTo>
                    <a:pt x="1429" y="10611"/>
                    <a:pt x="2301" y="11483"/>
                    <a:pt x="3391" y="11483"/>
                  </a:cubicBezTo>
                  <a:lnTo>
                    <a:pt x="4364" y="11483"/>
                  </a:lnTo>
                  <a:cubicBezTo>
                    <a:pt x="4621" y="11483"/>
                    <a:pt x="4819" y="11682"/>
                    <a:pt x="4819" y="11940"/>
                  </a:cubicBezTo>
                  <a:lnTo>
                    <a:pt x="4819" y="13289"/>
                  </a:lnTo>
                  <a:cubicBezTo>
                    <a:pt x="4819" y="13427"/>
                    <a:pt x="4938" y="13546"/>
                    <a:pt x="5097" y="13546"/>
                  </a:cubicBezTo>
                  <a:cubicBezTo>
                    <a:pt x="5236" y="13546"/>
                    <a:pt x="5355" y="13427"/>
                    <a:pt x="5355" y="13289"/>
                  </a:cubicBezTo>
                  <a:lnTo>
                    <a:pt x="5355" y="11940"/>
                  </a:lnTo>
                  <a:cubicBezTo>
                    <a:pt x="5355" y="11404"/>
                    <a:pt x="4919" y="10949"/>
                    <a:pt x="4364" y="10949"/>
                  </a:cubicBezTo>
                  <a:lnTo>
                    <a:pt x="3391" y="10949"/>
                  </a:lnTo>
                  <a:cubicBezTo>
                    <a:pt x="2598" y="10949"/>
                    <a:pt x="1963" y="10314"/>
                    <a:pt x="1963" y="9521"/>
                  </a:cubicBezTo>
                  <a:lnTo>
                    <a:pt x="1963" y="8905"/>
                  </a:lnTo>
                  <a:cubicBezTo>
                    <a:pt x="1963" y="8826"/>
                    <a:pt x="1924" y="8767"/>
                    <a:pt x="1884" y="8727"/>
                  </a:cubicBezTo>
                  <a:cubicBezTo>
                    <a:pt x="1825" y="8667"/>
                    <a:pt x="1765" y="8648"/>
                    <a:pt x="1706" y="8648"/>
                  </a:cubicBezTo>
                  <a:lnTo>
                    <a:pt x="615" y="8648"/>
                  </a:lnTo>
                  <a:lnTo>
                    <a:pt x="1448" y="5216"/>
                  </a:lnTo>
                  <a:lnTo>
                    <a:pt x="1448" y="5157"/>
                  </a:lnTo>
                  <a:lnTo>
                    <a:pt x="1448" y="4780"/>
                  </a:lnTo>
                  <a:cubicBezTo>
                    <a:pt x="1448" y="2440"/>
                    <a:pt x="3352" y="536"/>
                    <a:pt x="5692" y="536"/>
                  </a:cubicBezTo>
                  <a:cubicBezTo>
                    <a:pt x="6842" y="536"/>
                    <a:pt x="7894" y="972"/>
                    <a:pt x="8706" y="1786"/>
                  </a:cubicBezTo>
                  <a:cubicBezTo>
                    <a:pt x="8756" y="1835"/>
                    <a:pt x="8821" y="1860"/>
                    <a:pt x="8888" y="1860"/>
                  </a:cubicBezTo>
                  <a:cubicBezTo>
                    <a:pt x="8955" y="1860"/>
                    <a:pt x="9025" y="1835"/>
                    <a:pt x="9084" y="1786"/>
                  </a:cubicBezTo>
                  <a:cubicBezTo>
                    <a:pt x="9182" y="1686"/>
                    <a:pt x="9182" y="1508"/>
                    <a:pt x="9084" y="1408"/>
                  </a:cubicBezTo>
                  <a:cubicBezTo>
                    <a:pt x="8172" y="496"/>
                    <a:pt x="6982" y="1"/>
                    <a:pt x="56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43"/>
            <p:cNvSpPr/>
            <p:nvPr/>
          </p:nvSpPr>
          <p:spPr>
            <a:xfrm>
              <a:off x="4879054" y="2462298"/>
              <a:ext cx="16155" cy="15582"/>
            </a:xfrm>
            <a:custGeom>
              <a:avLst/>
              <a:gdLst/>
              <a:ahLst/>
              <a:cxnLst/>
              <a:rect l="l" t="t" r="r" b="b"/>
              <a:pathLst>
                <a:path w="536" h="517" extrusionOk="0">
                  <a:moveTo>
                    <a:pt x="278" y="1"/>
                  </a:moveTo>
                  <a:cubicBezTo>
                    <a:pt x="199" y="1"/>
                    <a:pt x="139" y="21"/>
                    <a:pt x="80" y="80"/>
                  </a:cubicBezTo>
                  <a:cubicBezTo>
                    <a:pt x="40" y="120"/>
                    <a:pt x="1" y="199"/>
                    <a:pt x="1" y="259"/>
                  </a:cubicBezTo>
                  <a:cubicBezTo>
                    <a:pt x="1" y="338"/>
                    <a:pt x="40" y="397"/>
                    <a:pt x="80" y="437"/>
                  </a:cubicBezTo>
                  <a:cubicBezTo>
                    <a:pt x="139" y="497"/>
                    <a:pt x="199" y="516"/>
                    <a:pt x="278" y="516"/>
                  </a:cubicBezTo>
                  <a:cubicBezTo>
                    <a:pt x="337" y="516"/>
                    <a:pt x="417" y="497"/>
                    <a:pt x="456" y="437"/>
                  </a:cubicBezTo>
                  <a:cubicBezTo>
                    <a:pt x="516" y="397"/>
                    <a:pt x="536" y="338"/>
                    <a:pt x="536" y="259"/>
                  </a:cubicBezTo>
                  <a:cubicBezTo>
                    <a:pt x="536" y="199"/>
                    <a:pt x="516" y="120"/>
                    <a:pt x="456" y="80"/>
                  </a:cubicBezTo>
                  <a:cubicBezTo>
                    <a:pt x="417" y="21"/>
                    <a:pt x="337" y="1"/>
                    <a:pt x="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43"/>
            <p:cNvSpPr/>
            <p:nvPr/>
          </p:nvSpPr>
          <p:spPr>
            <a:xfrm>
              <a:off x="5035684" y="2437825"/>
              <a:ext cx="175746" cy="175776"/>
            </a:xfrm>
            <a:custGeom>
              <a:avLst/>
              <a:gdLst/>
              <a:ahLst/>
              <a:cxnLst/>
              <a:rect l="l" t="t" r="r" b="b"/>
              <a:pathLst>
                <a:path w="5831" h="5832" extrusionOk="0">
                  <a:moveTo>
                    <a:pt x="2915" y="535"/>
                  </a:moveTo>
                  <a:cubicBezTo>
                    <a:pt x="4224" y="535"/>
                    <a:pt x="5295" y="1606"/>
                    <a:pt x="5295" y="2915"/>
                  </a:cubicBezTo>
                  <a:cubicBezTo>
                    <a:pt x="5295" y="4224"/>
                    <a:pt x="4224" y="5295"/>
                    <a:pt x="2915" y="5295"/>
                  </a:cubicBezTo>
                  <a:cubicBezTo>
                    <a:pt x="1606" y="5295"/>
                    <a:pt x="535" y="4224"/>
                    <a:pt x="535" y="2915"/>
                  </a:cubicBezTo>
                  <a:cubicBezTo>
                    <a:pt x="535" y="1606"/>
                    <a:pt x="1606" y="535"/>
                    <a:pt x="2915" y="535"/>
                  </a:cubicBezTo>
                  <a:close/>
                  <a:moveTo>
                    <a:pt x="2915" y="0"/>
                  </a:moveTo>
                  <a:cubicBezTo>
                    <a:pt x="1309" y="0"/>
                    <a:pt x="0" y="1309"/>
                    <a:pt x="0" y="2915"/>
                  </a:cubicBezTo>
                  <a:cubicBezTo>
                    <a:pt x="0" y="4522"/>
                    <a:pt x="1309" y="5831"/>
                    <a:pt x="2915" y="5831"/>
                  </a:cubicBezTo>
                  <a:cubicBezTo>
                    <a:pt x="4522" y="5831"/>
                    <a:pt x="5831" y="4522"/>
                    <a:pt x="5831" y="2915"/>
                  </a:cubicBezTo>
                  <a:cubicBezTo>
                    <a:pt x="5831" y="1309"/>
                    <a:pt x="4522" y="0"/>
                    <a:pt x="2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43"/>
            <p:cNvSpPr/>
            <p:nvPr/>
          </p:nvSpPr>
          <p:spPr>
            <a:xfrm>
              <a:off x="5082881" y="2495782"/>
              <a:ext cx="29326" cy="22726"/>
            </a:xfrm>
            <a:custGeom>
              <a:avLst/>
              <a:gdLst/>
              <a:ahLst/>
              <a:cxnLst/>
              <a:rect l="l" t="t" r="r" b="b"/>
              <a:pathLst>
                <a:path w="973" h="754" extrusionOk="0">
                  <a:moveTo>
                    <a:pt x="476" y="0"/>
                  </a:moveTo>
                  <a:cubicBezTo>
                    <a:pt x="219" y="0"/>
                    <a:pt x="0" y="219"/>
                    <a:pt x="0" y="476"/>
                  </a:cubicBezTo>
                  <a:cubicBezTo>
                    <a:pt x="0" y="635"/>
                    <a:pt x="119" y="754"/>
                    <a:pt x="259" y="754"/>
                  </a:cubicBezTo>
                  <a:cubicBezTo>
                    <a:pt x="357" y="754"/>
                    <a:pt x="436" y="695"/>
                    <a:pt x="476" y="616"/>
                  </a:cubicBezTo>
                  <a:cubicBezTo>
                    <a:pt x="536" y="695"/>
                    <a:pt x="616" y="754"/>
                    <a:pt x="714" y="754"/>
                  </a:cubicBezTo>
                  <a:cubicBezTo>
                    <a:pt x="854" y="754"/>
                    <a:pt x="973" y="635"/>
                    <a:pt x="973" y="476"/>
                  </a:cubicBezTo>
                  <a:cubicBezTo>
                    <a:pt x="973" y="219"/>
                    <a:pt x="754" y="0"/>
                    <a:pt x="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43"/>
            <p:cNvSpPr/>
            <p:nvPr/>
          </p:nvSpPr>
          <p:spPr>
            <a:xfrm>
              <a:off x="5136678" y="2495782"/>
              <a:ext cx="29899" cy="22726"/>
            </a:xfrm>
            <a:custGeom>
              <a:avLst/>
              <a:gdLst/>
              <a:ahLst/>
              <a:cxnLst/>
              <a:rect l="l" t="t" r="r" b="b"/>
              <a:pathLst>
                <a:path w="992" h="754" extrusionOk="0">
                  <a:moveTo>
                    <a:pt x="497" y="0"/>
                  </a:moveTo>
                  <a:cubicBezTo>
                    <a:pt x="219" y="0"/>
                    <a:pt x="0" y="219"/>
                    <a:pt x="0" y="476"/>
                  </a:cubicBezTo>
                  <a:cubicBezTo>
                    <a:pt x="0" y="635"/>
                    <a:pt x="119" y="754"/>
                    <a:pt x="278" y="754"/>
                  </a:cubicBezTo>
                  <a:cubicBezTo>
                    <a:pt x="357" y="754"/>
                    <a:pt x="457" y="695"/>
                    <a:pt x="497" y="616"/>
                  </a:cubicBezTo>
                  <a:cubicBezTo>
                    <a:pt x="536" y="695"/>
                    <a:pt x="635" y="754"/>
                    <a:pt x="714" y="754"/>
                  </a:cubicBezTo>
                  <a:cubicBezTo>
                    <a:pt x="873" y="754"/>
                    <a:pt x="992" y="635"/>
                    <a:pt x="992" y="476"/>
                  </a:cubicBezTo>
                  <a:cubicBezTo>
                    <a:pt x="992" y="219"/>
                    <a:pt x="774" y="0"/>
                    <a:pt x="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43"/>
            <p:cNvSpPr/>
            <p:nvPr/>
          </p:nvSpPr>
          <p:spPr>
            <a:xfrm>
              <a:off x="5097227" y="2535835"/>
              <a:ext cx="55006" cy="35897"/>
            </a:xfrm>
            <a:custGeom>
              <a:avLst/>
              <a:gdLst/>
              <a:ahLst/>
              <a:cxnLst/>
              <a:rect l="l" t="t" r="r" b="b"/>
              <a:pathLst>
                <a:path w="1825" h="1191" extrusionOk="0">
                  <a:moveTo>
                    <a:pt x="259" y="1"/>
                  </a:moveTo>
                  <a:cubicBezTo>
                    <a:pt x="119" y="1"/>
                    <a:pt x="0" y="120"/>
                    <a:pt x="0" y="278"/>
                  </a:cubicBezTo>
                  <a:cubicBezTo>
                    <a:pt x="0" y="773"/>
                    <a:pt x="397" y="1191"/>
                    <a:pt x="912" y="1191"/>
                  </a:cubicBezTo>
                  <a:cubicBezTo>
                    <a:pt x="1409" y="1191"/>
                    <a:pt x="1825" y="773"/>
                    <a:pt x="1825" y="278"/>
                  </a:cubicBezTo>
                  <a:cubicBezTo>
                    <a:pt x="1825" y="120"/>
                    <a:pt x="1706" y="1"/>
                    <a:pt x="1547" y="1"/>
                  </a:cubicBezTo>
                  <a:cubicBezTo>
                    <a:pt x="1409" y="1"/>
                    <a:pt x="1290" y="120"/>
                    <a:pt x="1290" y="278"/>
                  </a:cubicBezTo>
                  <a:cubicBezTo>
                    <a:pt x="1290" y="477"/>
                    <a:pt x="1111" y="654"/>
                    <a:pt x="912" y="654"/>
                  </a:cubicBezTo>
                  <a:cubicBezTo>
                    <a:pt x="695" y="654"/>
                    <a:pt x="516" y="477"/>
                    <a:pt x="516" y="278"/>
                  </a:cubicBezTo>
                  <a:cubicBezTo>
                    <a:pt x="516" y="120"/>
                    <a:pt x="397" y="1"/>
                    <a:pt x="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43"/>
            <p:cNvSpPr/>
            <p:nvPr/>
          </p:nvSpPr>
          <p:spPr>
            <a:xfrm>
              <a:off x="5115762" y="2368477"/>
              <a:ext cx="15582" cy="48435"/>
            </a:xfrm>
            <a:custGeom>
              <a:avLst/>
              <a:gdLst/>
              <a:ahLst/>
              <a:cxnLst/>
              <a:rect l="l" t="t" r="r" b="b"/>
              <a:pathLst>
                <a:path w="517" h="1607" extrusionOk="0">
                  <a:moveTo>
                    <a:pt x="258" y="1"/>
                  </a:moveTo>
                  <a:cubicBezTo>
                    <a:pt x="120" y="1"/>
                    <a:pt x="1" y="120"/>
                    <a:pt x="1" y="258"/>
                  </a:cubicBezTo>
                  <a:lnTo>
                    <a:pt x="1" y="1349"/>
                  </a:lnTo>
                  <a:cubicBezTo>
                    <a:pt x="1" y="1487"/>
                    <a:pt x="120" y="1606"/>
                    <a:pt x="258" y="1606"/>
                  </a:cubicBezTo>
                  <a:cubicBezTo>
                    <a:pt x="397" y="1606"/>
                    <a:pt x="516" y="1487"/>
                    <a:pt x="516" y="1349"/>
                  </a:cubicBezTo>
                  <a:lnTo>
                    <a:pt x="516" y="258"/>
                  </a:lnTo>
                  <a:cubicBezTo>
                    <a:pt x="516" y="120"/>
                    <a:pt x="397" y="1"/>
                    <a:pt x="2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43"/>
            <p:cNvSpPr/>
            <p:nvPr/>
          </p:nvSpPr>
          <p:spPr>
            <a:xfrm>
              <a:off x="5057776" y="2405668"/>
              <a:ext cx="28723" cy="26764"/>
            </a:xfrm>
            <a:custGeom>
              <a:avLst/>
              <a:gdLst/>
              <a:ahLst/>
              <a:cxnLst/>
              <a:rect l="l" t="t" r="r" b="b"/>
              <a:pathLst>
                <a:path w="953" h="888" extrusionOk="0">
                  <a:moveTo>
                    <a:pt x="296" y="1"/>
                  </a:moveTo>
                  <a:cubicBezTo>
                    <a:pt x="229" y="1"/>
                    <a:pt x="160" y="26"/>
                    <a:pt x="100" y="76"/>
                  </a:cubicBezTo>
                  <a:cubicBezTo>
                    <a:pt x="0" y="174"/>
                    <a:pt x="0" y="353"/>
                    <a:pt x="100" y="452"/>
                  </a:cubicBezTo>
                  <a:lnTo>
                    <a:pt x="476" y="809"/>
                  </a:lnTo>
                  <a:cubicBezTo>
                    <a:pt x="516" y="869"/>
                    <a:pt x="595" y="888"/>
                    <a:pt x="655" y="888"/>
                  </a:cubicBezTo>
                  <a:cubicBezTo>
                    <a:pt x="735" y="888"/>
                    <a:pt x="793" y="869"/>
                    <a:pt x="854" y="809"/>
                  </a:cubicBezTo>
                  <a:cubicBezTo>
                    <a:pt x="952" y="710"/>
                    <a:pt x="952" y="551"/>
                    <a:pt x="854" y="433"/>
                  </a:cubicBezTo>
                  <a:lnTo>
                    <a:pt x="476" y="76"/>
                  </a:lnTo>
                  <a:cubicBezTo>
                    <a:pt x="427" y="26"/>
                    <a:pt x="363" y="1"/>
                    <a:pt x="2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43"/>
            <p:cNvSpPr/>
            <p:nvPr/>
          </p:nvSpPr>
          <p:spPr>
            <a:xfrm>
              <a:off x="5160578" y="2405668"/>
              <a:ext cx="28151" cy="26764"/>
            </a:xfrm>
            <a:custGeom>
              <a:avLst/>
              <a:gdLst/>
              <a:ahLst/>
              <a:cxnLst/>
              <a:rect l="l" t="t" r="r" b="b"/>
              <a:pathLst>
                <a:path w="934" h="888" extrusionOk="0">
                  <a:moveTo>
                    <a:pt x="653" y="1"/>
                  </a:moveTo>
                  <a:cubicBezTo>
                    <a:pt x="586" y="1"/>
                    <a:pt x="517" y="26"/>
                    <a:pt x="457" y="76"/>
                  </a:cubicBezTo>
                  <a:lnTo>
                    <a:pt x="100" y="452"/>
                  </a:lnTo>
                  <a:cubicBezTo>
                    <a:pt x="0" y="551"/>
                    <a:pt x="0" y="710"/>
                    <a:pt x="100" y="829"/>
                  </a:cubicBezTo>
                  <a:cubicBezTo>
                    <a:pt x="159" y="869"/>
                    <a:pt x="219" y="888"/>
                    <a:pt x="299" y="888"/>
                  </a:cubicBezTo>
                  <a:cubicBezTo>
                    <a:pt x="357" y="888"/>
                    <a:pt x="418" y="869"/>
                    <a:pt x="476" y="829"/>
                  </a:cubicBezTo>
                  <a:lnTo>
                    <a:pt x="833" y="452"/>
                  </a:lnTo>
                  <a:cubicBezTo>
                    <a:pt x="933" y="353"/>
                    <a:pt x="933" y="195"/>
                    <a:pt x="833" y="76"/>
                  </a:cubicBezTo>
                  <a:cubicBezTo>
                    <a:pt x="784" y="26"/>
                    <a:pt x="720" y="1"/>
                    <a:pt x="6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43"/>
            <p:cNvSpPr/>
            <p:nvPr/>
          </p:nvSpPr>
          <p:spPr>
            <a:xfrm>
              <a:off x="5115762" y="2636256"/>
              <a:ext cx="15582" cy="16155"/>
            </a:xfrm>
            <a:custGeom>
              <a:avLst/>
              <a:gdLst/>
              <a:ahLst/>
              <a:cxnLst/>
              <a:rect l="l" t="t" r="r" b="b"/>
              <a:pathLst>
                <a:path w="517" h="536" extrusionOk="0">
                  <a:moveTo>
                    <a:pt x="258" y="1"/>
                  </a:moveTo>
                  <a:cubicBezTo>
                    <a:pt x="178" y="1"/>
                    <a:pt x="120" y="40"/>
                    <a:pt x="59" y="80"/>
                  </a:cubicBezTo>
                  <a:cubicBezTo>
                    <a:pt x="20" y="139"/>
                    <a:pt x="1" y="199"/>
                    <a:pt x="1" y="278"/>
                  </a:cubicBezTo>
                  <a:cubicBezTo>
                    <a:pt x="1" y="337"/>
                    <a:pt x="20" y="397"/>
                    <a:pt x="59" y="456"/>
                  </a:cubicBezTo>
                  <a:cubicBezTo>
                    <a:pt x="120" y="496"/>
                    <a:pt x="178" y="535"/>
                    <a:pt x="258" y="535"/>
                  </a:cubicBezTo>
                  <a:cubicBezTo>
                    <a:pt x="318" y="535"/>
                    <a:pt x="397" y="496"/>
                    <a:pt x="437" y="456"/>
                  </a:cubicBezTo>
                  <a:cubicBezTo>
                    <a:pt x="496" y="397"/>
                    <a:pt x="516" y="337"/>
                    <a:pt x="516" y="278"/>
                  </a:cubicBezTo>
                  <a:cubicBezTo>
                    <a:pt x="516" y="199"/>
                    <a:pt x="496" y="139"/>
                    <a:pt x="437" y="80"/>
                  </a:cubicBezTo>
                  <a:cubicBezTo>
                    <a:pt x="397" y="40"/>
                    <a:pt x="318" y="1"/>
                    <a:pt x="2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43"/>
            <p:cNvSpPr/>
            <p:nvPr/>
          </p:nvSpPr>
          <p:spPr>
            <a:xfrm>
              <a:off x="5115762" y="2667932"/>
              <a:ext cx="15582" cy="53800"/>
            </a:xfrm>
            <a:custGeom>
              <a:avLst/>
              <a:gdLst/>
              <a:ahLst/>
              <a:cxnLst/>
              <a:rect l="l" t="t" r="r" b="b"/>
              <a:pathLst>
                <a:path w="517" h="1785" extrusionOk="0">
                  <a:moveTo>
                    <a:pt x="258" y="0"/>
                  </a:moveTo>
                  <a:cubicBezTo>
                    <a:pt x="99" y="0"/>
                    <a:pt x="1" y="119"/>
                    <a:pt x="1" y="259"/>
                  </a:cubicBezTo>
                  <a:lnTo>
                    <a:pt x="1" y="1528"/>
                  </a:lnTo>
                  <a:cubicBezTo>
                    <a:pt x="1" y="1666"/>
                    <a:pt x="99" y="1785"/>
                    <a:pt x="258" y="1785"/>
                  </a:cubicBezTo>
                  <a:cubicBezTo>
                    <a:pt x="397" y="1785"/>
                    <a:pt x="516" y="1666"/>
                    <a:pt x="516" y="1528"/>
                  </a:cubicBezTo>
                  <a:lnTo>
                    <a:pt x="516" y="259"/>
                  </a:lnTo>
                  <a:cubicBezTo>
                    <a:pt x="516" y="119"/>
                    <a:pt x="397" y="0"/>
                    <a:pt x="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43"/>
            <p:cNvSpPr/>
            <p:nvPr/>
          </p:nvSpPr>
          <p:spPr>
            <a:xfrm>
              <a:off x="4978873" y="2349339"/>
              <a:ext cx="16758" cy="16155"/>
            </a:xfrm>
            <a:custGeom>
              <a:avLst/>
              <a:gdLst/>
              <a:ahLst/>
              <a:cxnLst/>
              <a:rect l="l" t="t" r="r" b="b"/>
              <a:pathLst>
                <a:path w="556" h="536" extrusionOk="0">
                  <a:moveTo>
                    <a:pt x="278" y="1"/>
                  </a:moveTo>
                  <a:cubicBezTo>
                    <a:pt x="119" y="1"/>
                    <a:pt x="0" y="120"/>
                    <a:pt x="0" y="279"/>
                  </a:cubicBezTo>
                  <a:cubicBezTo>
                    <a:pt x="0" y="417"/>
                    <a:pt x="119" y="536"/>
                    <a:pt x="278" y="536"/>
                  </a:cubicBezTo>
                  <a:cubicBezTo>
                    <a:pt x="436" y="536"/>
                    <a:pt x="555" y="417"/>
                    <a:pt x="555" y="279"/>
                  </a:cubicBezTo>
                  <a:cubicBezTo>
                    <a:pt x="555" y="120"/>
                    <a:pt x="436" y="1"/>
                    <a:pt x="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43"/>
            <p:cNvSpPr/>
            <p:nvPr/>
          </p:nvSpPr>
          <p:spPr>
            <a:xfrm>
              <a:off x="4896987" y="2354402"/>
              <a:ext cx="68749" cy="52353"/>
            </a:xfrm>
            <a:custGeom>
              <a:avLst/>
              <a:gdLst/>
              <a:ahLst/>
              <a:cxnLst/>
              <a:rect l="l" t="t" r="r" b="b"/>
              <a:pathLst>
                <a:path w="2281" h="1737" extrusionOk="0">
                  <a:moveTo>
                    <a:pt x="1977" y="0"/>
                  </a:moveTo>
                  <a:cubicBezTo>
                    <a:pt x="1953" y="0"/>
                    <a:pt x="1929" y="4"/>
                    <a:pt x="1905" y="11"/>
                  </a:cubicBezTo>
                  <a:cubicBezTo>
                    <a:pt x="1191" y="249"/>
                    <a:pt x="536" y="706"/>
                    <a:pt x="99" y="1320"/>
                  </a:cubicBezTo>
                  <a:cubicBezTo>
                    <a:pt x="1" y="1439"/>
                    <a:pt x="40" y="1618"/>
                    <a:pt x="159" y="1697"/>
                  </a:cubicBezTo>
                  <a:cubicBezTo>
                    <a:pt x="199" y="1737"/>
                    <a:pt x="258" y="1737"/>
                    <a:pt x="298" y="1737"/>
                  </a:cubicBezTo>
                  <a:cubicBezTo>
                    <a:pt x="397" y="1737"/>
                    <a:pt x="477" y="1697"/>
                    <a:pt x="516" y="1637"/>
                  </a:cubicBezTo>
                  <a:cubicBezTo>
                    <a:pt x="893" y="1102"/>
                    <a:pt x="1448" y="706"/>
                    <a:pt x="2063" y="507"/>
                  </a:cubicBezTo>
                  <a:cubicBezTo>
                    <a:pt x="2201" y="468"/>
                    <a:pt x="2281" y="328"/>
                    <a:pt x="2241" y="190"/>
                  </a:cubicBezTo>
                  <a:cubicBezTo>
                    <a:pt x="2193" y="75"/>
                    <a:pt x="2089" y="0"/>
                    <a:pt x="1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2" name="Google Shape;3222;p43"/>
          <p:cNvGrpSpPr/>
          <p:nvPr/>
        </p:nvGrpSpPr>
        <p:grpSpPr>
          <a:xfrm>
            <a:off x="6449710" y="3525588"/>
            <a:ext cx="408337" cy="408257"/>
            <a:chOff x="6616660" y="3775546"/>
            <a:chExt cx="408337" cy="408257"/>
          </a:xfrm>
        </p:grpSpPr>
        <p:sp>
          <p:nvSpPr>
            <p:cNvPr id="3223" name="Google Shape;3223;p43"/>
            <p:cNvSpPr/>
            <p:nvPr/>
          </p:nvSpPr>
          <p:spPr>
            <a:xfrm>
              <a:off x="6624466" y="3821538"/>
              <a:ext cx="254653" cy="256491"/>
            </a:xfrm>
            <a:custGeom>
              <a:avLst/>
              <a:gdLst/>
              <a:ahLst/>
              <a:cxnLst/>
              <a:rect l="l" t="t" r="r" b="b"/>
              <a:pathLst>
                <a:path w="8449" h="8510" extrusionOk="0">
                  <a:moveTo>
                    <a:pt x="3253" y="0"/>
                  </a:moveTo>
                  <a:cubicBezTo>
                    <a:pt x="2677" y="0"/>
                    <a:pt x="2221" y="476"/>
                    <a:pt x="2221" y="1052"/>
                  </a:cubicBezTo>
                  <a:lnTo>
                    <a:pt x="2221" y="1092"/>
                  </a:lnTo>
                  <a:cubicBezTo>
                    <a:pt x="2221" y="1290"/>
                    <a:pt x="2261" y="1468"/>
                    <a:pt x="2359" y="1608"/>
                  </a:cubicBezTo>
                  <a:cubicBezTo>
                    <a:pt x="2439" y="1785"/>
                    <a:pt x="2320" y="2004"/>
                    <a:pt x="2121" y="2004"/>
                  </a:cubicBezTo>
                  <a:lnTo>
                    <a:pt x="754" y="2004"/>
                  </a:lnTo>
                  <a:cubicBezTo>
                    <a:pt x="336" y="2004"/>
                    <a:pt x="0" y="2322"/>
                    <a:pt x="0" y="2737"/>
                  </a:cubicBezTo>
                  <a:lnTo>
                    <a:pt x="0" y="4086"/>
                  </a:lnTo>
                  <a:cubicBezTo>
                    <a:pt x="0" y="4227"/>
                    <a:pt x="134" y="4330"/>
                    <a:pt x="268" y="4330"/>
                  </a:cubicBezTo>
                  <a:cubicBezTo>
                    <a:pt x="305" y="4330"/>
                    <a:pt x="342" y="4322"/>
                    <a:pt x="376" y="4305"/>
                  </a:cubicBezTo>
                  <a:cubicBezTo>
                    <a:pt x="516" y="4245"/>
                    <a:pt x="674" y="4205"/>
                    <a:pt x="852" y="4205"/>
                  </a:cubicBezTo>
                  <a:lnTo>
                    <a:pt x="892" y="4205"/>
                  </a:lnTo>
                  <a:cubicBezTo>
                    <a:pt x="1468" y="4205"/>
                    <a:pt x="1944" y="4662"/>
                    <a:pt x="1944" y="5257"/>
                  </a:cubicBezTo>
                  <a:cubicBezTo>
                    <a:pt x="1944" y="5831"/>
                    <a:pt x="1468" y="6307"/>
                    <a:pt x="892" y="6307"/>
                  </a:cubicBezTo>
                  <a:lnTo>
                    <a:pt x="852" y="6307"/>
                  </a:lnTo>
                  <a:cubicBezTo>
                    <a:pt x="674" y="6307"/>
                    <a:pt x="516" y="6268"/>
                    <a:pt x="376" y="6188"/>
                  </a:cubicBezTo>
                  <a:cubicBezTo>
                    <a:pt x="342" y="6171"/>
                    <a:pt x="306" y="6163"/>
                    <a:pt x="269" y="6163"/>
                  </a:cubicBezTo>
                  <a:cubicBezTo>
                    <a:pt x="134" y="6163"/>
                    <a:pt x="0" y="6270"/>
                    <a:pt x="0" y="6426"/>
                  </a:cubicBezTo>
                  <a:lnTo>
                    <a:pt x="0" y="7756"/>
                  </a:lnTo>
                  <a:cubicBezTo>
                    <a:pt x="0" y="8172"/>
                    <a:pt x="336" y="8510"/>
                    <a:pt x="754" y="8510"/>
                  </a:cubicBezTo>
                  <a:lnTo>
                    <a:pt x="5771" y="8510"/>
                  </a:lnTo>
                  <a:cubicBezTo>
                    <a:pt x="6188" y="8510"/>
                    <a:pt x="6505" y="8172"/>
                    <a:pt x="6505" y="7756"/>
                  </a:cubicBezTo>
                  <a:lnTo>
                    <a:pt x="6505" y="6426"/>
                  </a:lnTo>
                  <a:cubicBezTo>
                    <a:pt x="6505" y="6270"/>
                    <a:pt x="6640" y="6163"/>
                    <a:pt x="6774" y="6163"/>
                  </a:cubicBezTo>
                  <a:cubicBezTo>
                    <a:pt x="6811" y="6163"/>
                    <a:pt x="6847" y="6171"/>
                    <a:pt x="6881" y="6188"/>
                  </a:cubicBezTo>
                  <a:cubicBezTo>
                    <a:pt x="7021" y="6268"/>
                    <a:pt x="7180" y="6307"/>
                    <a:pt x="7357" y="6307"/>
                  </a:cubicBezTo>
                  <a:lnTo>
                    <a:pt x="7397" y="6307"/>
                  </a:lnTo>
                  <a:cubicBezTo>
                    <a:pt x="7973" y="6307"/>
                    <a:pt x="8449" y="5831"/>
                    <a:pt x="8449" y="5257"/>
                  </a:cubicBezTo>
                  <a:cubicBezTo>
                    <a:pt x="8449" y="4662"/>
                    <a:pt x="7973" y="4205"/>
                    <a:pt x="7397" y="4205"/>
                  </a:cubicBezTo>
                  <a:lnTo>
                    <a:pt x="7357" y="4205"/>
                  </a:lnTo>
                  <a:cubicBezTo>
                    <a:pt x="7180" y="4205"/>
                    <a:pt x="7021" y="4245"/>
                    <a:pt x="6881" y="4305"/>
                  </a:cubicBezTo>
                  <a:cubicBezTo>
                    <a:pt x="6847" y="4322"/>
                    <a:pt x="6810" y="4330"/>
                    <a:pt x="6773" y="4330"/>
                  </a:cubicBezTo>
                  <a:cubicBezTo>
                    <a:pt x="6639" y="4330"/>
                    <a:pt x="6505" y="4227"/>
                    <a:pt x="6505" y="4086"/>
                  </a:cubicBezTo>
                  <a:lnTo>
                    <a:pt x="6505" y="2737"/>
                  </a:lnTo>
                  <a:cubicBezTo>
                    <a:pt x="6505" y="2322"/>
                    <a:pt x="6188" y="2004"/>
                    <a:pt x="5771" y="2004"/>
                  </a:cubicBezTo>
                  <a:lnTo>
                    <a:pt x="4403" y="2004"/>
                  </a:lnTo>
                  <a:cubicBezTo>
                    <a:pt x="4205" y="2004"/>
                    <a:pt x="4065" y="1785"/>
                    <a:pt x="4165" y="1608"/>
                  </a:cubicBezTo>
                  <a:cubicBezTo>
                    <a:pt x="4263" y="1468"/>
                    <a:pt x="4303" y="1290"/>
                    <a:pt x="4303" y="1092"/>
                  </a:cubicBezTo>
                  <a:lnTo>
                    <a:pt x="4303" y="1052"/>
                  </a:lnTo>
                  <a:cubicBezTo>
                    <a:pt x="4303" y="476"/>
                    <a:pt x="3848" y="0"/>
                    <a:pt x="3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43"/>
            <p:cNvSpPr/>
            <p:nvPr/>
          </p:nvSpPr>
          <p:spPr>
            <a:xfrm>
              <a:off x="6820517" y="3881935"/>
              <a:ext cx="196091" cy="255858"/>
            </a:xfrm>
            <a:custGeom>
              <a:avLst/>
              <a:gdLst/>
              <a:ahLst/>
              <a:cxnLst/>
              <a:rect l="l" t="t" r="r" b="b"/>
              <a:pathLst>
                <a:path w="6506" h="8489" extrusionOk="0">
                  <a:moveTo>
                    <a:pt x="754" y="0"/>
                  </a:moveTo>
                  <a:cubicBezTo>
                    <a:pt x="337" y="0"/>
                    <a:pt x="0" y="318"/>
                    <a:pt x="0" y="733"/>
                  </a:cubicBezTo>
                  <a:lnTo>
                    <a:pt x="0" y="2082"/>
                  </a:lnTo>
                  <a:cubicBezTo>
                    <a:pt x="0" y="2223"/>
                    <a:pt x="134" y="2326"/>
                    <a:pt x="268" y="2326"/>
                  </a:cubicBezTo>
                  <a:cubicBezTo>
                    <a:pt x="305" y="2326"/>
                    <a:pt x="342" y="2318"/>
                    <a:pt x="376" y="2301"/>
                  </a:cubicBezTo>
                  <a:cubicBezTo>
                    <a:pt x="516" y="2241"/>
                    <a:pt x="675" y="2201"/>
                    <a:pt x="852" y="2201"/>
                  </a:cubicBezTo>
                  <a:lnTo>
                    <a:pt x="892" y="2201"/>
                  </a:lnTo>
                  <a:cubicBezTo>
                    <a:pt x="1468" y="2201"/>
                    <a:pt x="1944" y="2658"/>
                    <a:pt x="1944" y="3253"/>
                  </a:cubicBezTo>
                  <a:cubicBezTo>
                    <a:pt x="1944" y="3827"/>
                    <a:pt x="1468" y="4303"/>
                    <a:pt x="892" y="4303"/>
                  </a:cubicBezTo>
                  <a:lnTo>
                    <a:pt x="852" y="4303"/>
                  </a:lnTo>
                  <a:cubicBezTo>
                    <a:pt x="675" y="4303"/>
                    <a:pt x="516" y="4264"/>
                    <a:pt x="376" y="4184"/>
                  </a:cubicBezTo>
                  <a:cubicBezTo>
                    <a:pt x="342" y="4167"/>
                    <a:pt x="306" y="4159"/>
                    <a:pt x="269" y="4159"/>
                  </a:cubicBezTo>
                  <a:cubicBezTo>
                    <a:pt x="135" y="4159"/>
                    <a:pt x="0" y="4266"/>
                    <a:pt x="0" y="4422"/>
                  </a:cubicBezTo>
                  <a:lnTo>
                    <a:pt x="0" y="5752"/>
                  </a:lnTo>
                  <a:cubicBezTo>
                    <a:pt x="0" y="6168"/>
                    <a:pt x="337" y="6506"/>
                    <a:pt x="754" y="6506"/>
                  </a:cubicBezTo>
                  <a:lnTo>
                    <a:pt x="2122" y="6506"/>
                  </a:lnTo>
                  <a:cubicBezTo>
                    <a:pt x="2320" y="6506"/>
                    <a:pt x="2439" y="6704"/>
                    <a:pt x="2360" y="6882"/>
                  </a:cubicBezTo>
                  <a:cubicBezTo>
                    <a:pt x="2261" y="7040"/>
                    <a:pt x="2222" y="7220"/>
                    <a:pt x="2222" y="7397"/>
                  </a:cubicBezTo>
                  <a:lnTo>
                    <a:pt x="2222" y="7437"/>
                  </a:lnTo>
                  <a:cubicBezTo>
                    <a:pt x="2222" y="8032"/>
                    <a:pt x="2677" y="8489"/>
                    <a:pt x="3253" y="8489"/>
                  </a:cubicBezTo>
                  <a:cubicBezTo>
                    <a:pt x="3848" y="8489"/>
                    <a:pt x="4303" y="8032"/>
                    <a:pt x="4303" y="7437"/>
                  </a:cubicBezTo>
                  <a:lnTo>
                    <a:pt x="4303" y="7397"/>
                  </a:lnTo>
                  <a:cubicBezTo>
                    <a:pt x="4303" y="7220"/>
                    <a:pt x="4264" y="7040"/>
                    <a:pt x="4165" y="6882"/>
                  </a:cubicBezTo>
                  <a:cubicBezTo>
                    <a:pt x="4065" y="6704"/>
                    <a:pt x="4205" y="6506"/>
                    <a:pt x="4403" y="6506"/>
                  </a:cubicBezTo>
                  <a:lnTo>
                    <a:pt x="5771" y="6506"/>
                  </a:lnTo>
                  <a:cubicBezTo>
                    <a:pt x="6188" y="6506"/>
                    <a:pt x="6505" y="6168"/>
                    <a:pt x="6505" y="5752"/>
                  </a:cubicBezTo>
                  <a:lnTo>
                    <a:pt x="6505" y="733"/>
                  </a:lnTo>
                  <a:cubicBezTo>
                    <a:pt x="6505" y="318"/>
                    <a:pt x="6188" y="0"/>
                    <a:pt x="57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43"/>
            <p:cNvSpPr/>
            <p:nvPr/>
          </p:nvSpPr>
          <p:spPr>
            <a:xfrm>
              <a:off x="6616660" y="3813792"/>
              <a:ext cx="408337" cy="332384"/>
            </a:xfrm>
            <a:custGeom>
              <a:avLst/>
              <a:gdLst/>
              <a:ahLst/>
              <a:cxnLst/>
              <a:rect l="l" t="t" r="r" b="b"/>
              <a:pathLst>
                <a:path w="13548" h="11028" extrusionOk="0">
                  <a:moveTo>
                    <a:pt x="3512" y="516"/>
                  </a:moveTo>
                  <a:cubicBezTo>
                    <a:pt x="3948" y="516"/>
                    <a:pt x="4305" y="873"/>
                    <a:pt x="4305" y="1309"/>
                  </a:cubicBezTo>
                  <a:lnTo>
                    <a:pt x="4305" y="1349"/>
                  </a:lnTo>
                  <a:cubicBezTo>
                    <a:pt x="4305" y="1487"/>
                    <a:pt x="4265" y="1627"/>
                    <a:pt x="4205" y="1746"/>
                  </a:cubicBezTo>
                  <a:cubicBezTo>
                    <a:pt x="4107" y="1904"/>
                    <a:pt x="4107" y="2103"/>
                    <a:pt x="4205" y="2261"/>
                  </a:cubicBezTo>
                  <a:cubicBezTo>
                    <a:pt x="4305" y="2420"/>
                    <a:pt x="4464" y="2518"/>
                    <a:pt x="4662" y="2518"/>
                  </a:cubicBezTo>
                  <a:lnTo>
                    <a:pt x="6030" y="2518"/>
                  </a:lnTo>
                  <a:cubicBezTo>
                    <a:pt x="6288" y="2518"/>
                    <a:pt x="6506" y="2737"/>
                    <a:pt x="6506" y="2994"/>
                  </a:cubicBezTo>
                  <a:lnTo>
                    <a:pt x="6506" y="3769"/>
                  </a:lnTo>
                  <a:lnTo>
                    <a:pt x="6506" y="4343"/>
                  </a:lnTo>
                  <a:cubicBezTo>
                    <a:pt x="6506" y="4522"/>
                    <a:pt x="6606" y="4681"/>
                    <a:pt x="6764" y="4779"/>
                  </a:cubicBezTo>
                  <a:cubicBezTo>
                    <a:pt x="6837" y="4832"/>
                    <a:pt x="6927" y="4857"/>
                    <a:pt x="7019" y="4857"/>
                  </a:cubicBezTo>
                  <a:cubicBezTo>
                    <a:pt x="7101" y="4857"/>
                    <a:pt x="7185" y="4837"/>
                    <a:pt x="7259" y="4800"/>
                  </a:cubicBezTo>
                  <a:cubicBezTo>
                    <a:pt x="7378" y="4740"/>
                    <a:pt x="7478" y="4721"/>
                    <a:pt x="7616" y="4721"/>
                  </a:cubicBezTo>
                  <a:lnTo>
                    <a:pt x="7656" y="4721"/>
                  </a:lnTo>
                  <a:cubicBezTo>
                    <a:pt x="8092" y="4721"/>
                    <a:pt x="8449" y="5078"/>
                    <a:pt x="8449" y="5514"/>
                  </a:cubicBezTo>
                  <a:cubicBezTo>
                    <a:pt x="8449" y="5930"/>
                    <a:pt x="8092" y="6287"/>
                    <a:pt x="7656" y="6287"/>
                  </a:cubicBezTo>
                  <a:lnTo>
                    <a:pt x="7616" y="6287"/>
                  </a:lnTo>
                  <a:cubicBezTo>
                    <a:pt x="7478" y="6287"/>
                    <a:pt x="7378" y="6268"/>
                    <a:pt x="7259" y="6207"/>
                  </a:cubicBezTo>
                  <a:cubicBezTo>
                    <a:pt x="7185" y="6170"/>
                    <a:pt x="7101" y="6150"/>
                    <a:pt x="7019" y="6150"/>
                  </a:cubicBezTo>
                  <a:cubicBezTo>
                    <a:pt x="6927" y="6150"/>
                    <a:pt x="6837" y="6175"/>
                    <a:pt x="6764" y="6228"/>
                  </a:cubicBezTo>
                  <a:cubicBezTo>
                    <a:pt x="6606" y="6326"/>
                    <a:pt x="6506" y="6485"/>
                    <a:pt x="6506" y="6683"/>
                  </a:cubicBezTo>
                  <a:lnTo>
                    <a:pt x="6506" y="7259"/>
                  </a:lnTo>
                  <a:lnTo>
                    <a:pt x="6506" y="8013"/>
                  </a:lnTo>
                  <a:cubicBezTo>
                    <a:pt x="6506" y="8291"/>
                    <a:pt x="6288" y="8489"/>
                    <a:pt x="6030" y="8489"/>
                  </a:cubicBezTo>
                  <a:lnTo>
                    <a:pt x="1013" y="8489"/>
                  </a:lnTo>
                  <a:cubicBezTo>
                    <a:pt x="754" y="8489"/>
                    <a:pt x="537" y="8291"/>
                    <a:pt x="537" y="8032"/>
                  </a:cubicBezTo>
                  <a:lnTo>
                    <a:pt x="2203" y="8032"/>
                  </a:lnTo>
                  <a:cubicBezTo>
                    <a:pt x="2341" y="8032"/>
                    <a:pt x="2460" y="7913"/>
                    <a:pt x="2460" y="7775"/>
                  </a:cubicBezTo>
                  <a:cubicBezTo>
                    <a:pt x="2460" y="7616"/>
                    <a:pt x="2341" y="7497"/>
                    <a:pt x="2203" y="7497"/>
                  </a:cubicBezTo>
                  <a:lnTo>
                    <a:pt x="537" y="7497"/>
                  </a:lnTo>
                  <a:lnTo>
                    <a:pt x="537" y="6683"/>
                  </a:lnTo>
                  <a:cubicBezTo>
                    <a:pt x="714" y="6783"/>
                    <a:pt x="913" y="6823"/>
                    <a:pt x="1111" y="6823"/>
                  </a:cubicBezTo>
                  <a:lnTo>
                    <a:pt x="1151" y="6823"/>
                  </a:lnTo>
                  <a:cubicBezTo>
                    <a:pt x="1865" y="6823"/>
                    <a:pt x="2460" y="6228"/>
                    <a:pt x="2460" y="5514"/>
                  </a:cubicBezTo>
                  <a:cubicBezTo>
                    <a:pt x="2460" y="4779"/>
                    <a:pt x="1865" y="4184"/>
                    <a:pt x="1151" y="4184"/>
                  </a:cubicBezTo>
                  <a:lnTo>
                    <a:pt x="1111" y="4184"/>
                  </a:lnTo>
                  <a:cubicBezTo>
                    <a:pt x="913" y="4184"/>
                    <a:pt x="714" y="4245"/>
                    <a:pt x="537" y="4324"/>
                  </a:cubicBezTo>
                  <a:lnTo>
                    <a:pt x="537" y="2994"/>
                  </a:lnTo>
                  <a:cubicBezTo>
                    <a:pt x="537" y="2737"/>
                    <a:pt x="754" y="2518"/>
                    <a:pt x="1013" y="2518"/>
                  </a:cubicBezTo>
                  <a:lnTo>
                    <a:pt x="2380" y="2518"/>
                  </a:lnTo>
                  <a:cubicBezTo>
                    <a:pt x="2579" y="2518"/>
                    <a:pt x="2737" y="2420"/>
                    <a:pt x="2837" y="2261"/>
                  </a:cubicBezTo>
                  <a:cubicBezTo>
                    <a:pt x="2936" y="2103"/>
                    <a:pt x="2936" y="1904"/>
                    <a:pt x="2837" y="1746"/>
                  </a:cubicBezTo>
                  <a:cubicBezTo>
                    <a:pt x="2777" y="1627"/>
                    <a:pt x="2737" y="1487"/>
                    <a:pt x="2737" y="1349"/>
                  </a:cubicBezTo>
                  <a:lnTo>
                    <a:pt x="2737" y="1309"/>
                  </a:lnTo>
                  <a:cubicBezTo>
                    <a:pt x="2737" y="873"/>
                    <a:pt x="3094" y="516"/>
                    <a:pt x="3512" y="516"/>
                  </a:cubicBezTo>
                  <a:close/>
                  <a:moveTo>
                    <a:pt x="3512" y="0"/>
                  </a:moveTo>
                  <a:cubicBezTo>
                    <a:pt x="2798" y="0"/>
                    <a:pt x="2203" y="575"/>
                    <a:pt x="2203" y="1309"/>
                  </a:cubicBezTo>
                  <a:lnTo>
                    <a:pt x="2203" y="1349"/>
                  </a:lnTo>
                  <a:cubicBezTo>
                    <a:pt x="2203" y="1566"/>
                    <a:pt x="2261" y="1804"/>
                    <a:pt x="2380" y="1984"/>
                  </a:cubicBezTo>
                  <a:lnTo>
                    <a:pt x="1013" y="1984"/>
                  </a:lnTo>
                  <a:cubicBezTo>
                    <a:pt x="457" y="1984"/>
                    <a:pt x="0" y="2439"/>
                    <a:pt x="0" y="2994"/>
                  </a:cubicBezTo>
                  <a:lnTo>
                    <a:pt x="0" y="4343"/>
                  </a:lnTo>
                  <a:cubicBezTo>
                    <a:pt x="0" y="4522"/>
                    <a:pt x="100" y="4681"/>
                    <a:pt x="259" y="4779"/>
                  </a:cubicBezTo>
                  <a:cubicBezTo>
                    <a:pt x="332" y="4832"/>
                    <a:pt x="422" y="4857"/>
                    <a:pt x="514" y="4857"/>
                  </a:cubicBezTo>
                  <a:cubicBezTo>
                    <a:pt x="596" y="4857"/>
                    <a:pt x="679" y="4837"/>
                    <a:pt x="754" y="4800"/>
                  </a:cubicBezTo>
                  <a:cubicBezTo>
                    <a:pt x="873" y="4740"/>
                    <a:pt x="973" y="4721"/>
                    <a:pt x="1111" y="4721"/>
                  </a:cubicBezTo>
                  <a:lnTo>
                    <a:pt x="1151" y="4721"/>
                  </a:lnTo>
                  <a:cubicBezTo>
                    <a:pt x="1587" y="4721"/>
                    <a:pt x="1944" y="5078"/>
                    <a:pt x="1944" y="5514"/>
                  </a:cubicBezTo>
                  <a:cubicBezTo>
                    <a:pt x="1944" y="5930"/>
                    <a:pt x="1587" y="6287"/>
                    <a:pt x="1151" y="6287"/>
                  </a:cubicBezTo>
                  <a:lnTo>
                    <a:pt x="1111" y="6287"/>
                  </a:lnTo>
                  <a:cubicBezTo>
                    <a:pt x="973" y="6287"/>
                    <a:pt x="873" y="6268"/>
                    <a:pt x="754" y="6207"/>
                  </a:cubicBezTo>
                  <a:cubicBezTo>
                    <a:pt x="679" y="6170"/>
                    <a:pt x="596" y="6150"/>
                    <a:pt x="514" y="6150"/>
                  </a:cubicBezTo>
                  <a:cubicBezTo>
                    <a:pt x="422" y="6150"/>
                    <a:pt x="332" y="6175"/>
                    <a:pt x="259" y="6228"/>
                  </a:cubicBezTo>
                  <a:cubicBezTo>
                    <a:pt x="100" y="6326"/>
                    <a:pt x="0" y="6485"/>
                    <a:pt x="0" y="6683"/>
                  </a:cubicBezTo>
                  <a:lnTo>
                    <a:pt x="0" y="8013"/>
                  </a:lnTo>
                  <a:cubicBezTo>
                    <a:pt x="0" y="8568"/>
                    <a:pt x="457" y="9024"/>
                    <a:pt x="1013" y="9024"/>
                  </a:cubicBezTo>
                  <a:lnTo>
                    <a:pt x="6030" y="9024"/>
                  </a:lnTo>
                  <a:cubicBezTo>
                    <a:pt x="6328" y="9024"/>
                    <a:pt x="6585" y="8905"/>
                    <a:pt x="6764" y="8706"/>
                  </a:cubicBezTo>
                  <a:cubicBezTo>
                    <a:pt x="6963" y="8905"/>
                    <a:pt x="7220" y="9024"/>
                    <a:pt x="7518" y="9024"/>
                  </a:cubicBezTo>
                  <a:lnTo>
                    <a:pt x="8886" y="9024"/>
                  </a:lnTo>
                  <a:cubicBezTo>
                    <a:pt x="8767" y="9222"/>
                    <a:pt x="8708" y="9441"/>
                    <a:pt x="8708" y="9658"/>
                  </a:cubicBezTo>
                  <a:lnTo>
                    <a:pt x="8708" y="9698"/>
                  </a:lnTo>
                  <a:cubicBezTo>
                    <a:pt x="8708" y="10433"/>
                    <a:pt x="9303" y="11028"/>
                    <a:pt x="10017" y="11028"/>
                  </a:cubicBezTo>
                  <a:cubicBezTo>
                    <a:pt x="10750" y="11028"/>
                    <a:pt x="11345" y="10433"/>
                    <a:pt x="11345" y="9698"/>
                  </a:cubicBezTo>
                  <a:lnTo>
                    <a:pt x="11345" y="9658"/>
                  </a:lnTo>
                  <a:cubicBezTo>
                    <a:pt x="11345" y="9441"/>
                    <a:pt x="11286" y="9222"/>
                    <a:pt x="11167" y="9024"/>
                  </a:cubicBezTo>
                  <a:lnTo>
                    <a:pt x="12535" y="9024"/>
                  </a:lnTo>
                  <a:cubicBezTo>
                    <a:pt x="13090" y="9024"/>
                    <a:pt x="13547" y="8568"/>
                    <a:pt x="13547" y="8013"/>
                  </a:cubicBezTo>
                  <a:lnTo>
                    <a:pt x="13547" y="2994"/>
                  </a:lnTo>
                  <a:cubicBezTo>
                    <a:pt x="13547" y="2439"/>
                    <a:pt x="13090" y="1984"/>
                    <a:pt x="12535" y="1984"/>
                  </a:cubicBezTo>
                  <a:lnTo>
                    <a:pt x="11186" y="1984"/>
                  </a:lnTo>
                  <a:cubicBezTo>
                    <a:pt x="11048" y="1984"/>
                    <a:pt x="10929" y="2103"/>
                    <a:pt x="10929" y="2261"/>
                  </a:cubicBezTo>
                  <a:cubicBezTo>
                    <a:pt x="10929" y="2399"/>
                    <a:pt x="11048" y="2518"/>
                    <a:pt x="11186" y="2518"/>
                  </a:cubicBezTo>
                  <a:lnTo>
                    <a:pt x="12535" y="2518"/>
                  </a:lnTo>
                  <a:cubicBezTo>
                    <a:pt x="12793" y="2518"/>
                    <a:pt x="13011" y="2737"/>
                    <a:pt x="13011" y="2994"/>
                  </a:cubicBezTo>
                  <a:lnTo>
                    <a:pt x="13011" y="8013"/>
                  </a:lnTo>
                  <a:cubicBezTo>
                    <a:pt x="13011" y="8291"/>
                    <a:pt x="12793" y="8489"/>
                    <a:pt x="12535" y="8489"/>
                  </a:cubicBezTo>
                  <a:lnTo>
                    <a:pt x="11167" y="8489"/>
                  </a:lnTo>
                  <a:cubicBezTo>
                    <a:pt x="10969" y="8489"/>
                    <a:pt x="10810" y="8587"/>
                    <a:pt x="10710" y="8746"/>
                  </a:cubicBezTo>
                  <a:cubicBezTo>
                    <a:pt x="10612" y="8925"/>
                    <a:pt x="10612" y="9103"/>
                    <a:pt x="10710" y="9282"/>
                  </a:cubicBezTo>
                  <a:cubicBezTo>
                    <a:pt x="10771" y="9401"/>
                    <a:pt x="10810" y="9520"/>
                    <a:pt x="10810" y="9658"/>
                  </a:cubicBezTo>
                  <a:lnTo>
                    <a:pt x="10810" y="9698"/>
                  </a:lnTo>
                  <a:cubicBezTo>
                    <a:pt x="10810" y="10134"/>
                    <a:pt x="10453" y="10491"/>
                    <a:pt x="10017" y="10491"/>
                  </a:cubicBezTo>
                  <a:cubicBezTo>
                    <a:pt x="9600" y="10491"/>
                    <a:pt x="9243" y="10134"/>
                    <a:pt x="9243" y="9698"/>
                  </a:cubicBezTo>
                  <a:lnTo>
                    <a:pt x="9243" y="9658"/>
                  </a:lnTo>
                  <a:cubicBezTo>
                    <a:pt x="9243" y="9520"/>
                    <a:pt x="9282" y="9401"/>
                    <a:pt x="9343" y="9282"/>
                  </a:cubicBezTo>
                  <a:cubicBezTo>
                    <a:pt x="9441" y="9103"/>
                    <a:pt x="9441" y="8925"/>
                    <a:pt x="9343" y="8767"/>
                  </a:cubicBezTo>
                  <a:cubicBezTo>
                    <a:pt x="9243" y="8587"/>
                    <a:pt x="9084" y="8489"/>
                    <a:pt x="8886" y="8489"/>
                  </a:cubicBezTo>
                  <a:lnTo>
                    <a:pt x="7518" y="8489"/>
                  </a:lnTo>
                  <a:cubicBezTo>
                    <a:pt x="7259" y="8489"/>
                    <a:pt x="7042" y="8291"/>
                    <a:pt x="7042" y="8013"/>
                  </a:cubicBezTo>
                  <a:lnTo>
                    <a:pt x="7042" y="7259"/>
                  </a:lnTo>
                  <a:lnTo>
                    <a:pt x="7042" y="6683"/>
                  </a:lnTo>
                  <a:cubicBezTo>
                    <a:pt x="7220" y="6783"/>
                    <a:pt x="7418" y="6823"/>
                    <a:pt x="7616" y="6823"/>
                  </a:cubicBezTo>
                  <a:lnTo>
                    <a:pt x="7656" y="6823"/>
                  </a:lnTo>
                  <a:cubicBezTo>
                    <a:pt x="8370" y="6823"/>
                    <a:pt x="8965" y="6228"/>
                    <a:pt x="8965" y="5514"/>
                  </a:cubicBezTo>
                  <a:cubicBezTo>
                    <a:pt x="8965" y="4779"/>
                    <a:pt x="8370" y="4184"/>
                    <a:pt x="7656" y="4184"/>
                  </a:cubicBezTo>
                  <a:lnTo>
                    <a:pt x="7616" y="4184"/>
                  </a:lnTo>
                  <a:cubicBezTo>
                    <a:pt x="7418" y="4184"/>
                    <a:pt x="7220" y="4245"/>
                    <a:pt x="7042" y="4324"/>
                  </a:cubicBezTo>
                  <a:lnTo>
                    <a:pt x="7042" y="3769"/>
                  </a:lnTo>
                  <a:lnTo>
                    <a:pt x="7042" y="2994"/>
                  </a:lnTo>
                  <a:cubicBezTo>
                    <a:pt x="7042" y="2737"/>
                    <a:pt x="7259" y="2518"/>
                    <a:pt x="7518" y="2518"/>
                  </a:cubicBezTo>
                  <a:lnTo>
                    <a:pt x="8906" y="2518"/>
                  </a:lnTo>
                  <a:cubicBezTo>
                    <a:pt x="9065" y="2518"/>
                    <a:pt x="9184" y="2399"/>
                    <a:pt x="9184" y="2261"/>
                  </a:cubicBezTo>
                  <a:cubicBezTo>
                    <a:pt x="9184" y="2103"/>
                    <a:pt x="9065" y="1984"/>
                    <a:pt x="8906" y="1984"/>
                  </a:cubicBezTo>
                  <a:lnTo>
                    <a:pt x="7518" y="1984"/>
                  </a:lnTo>
                  <a:cubicBezTo>
                    <a:pt x="7220" y="1984"/>
                    <a:pt x="6963" y="2122"/>
                    <a:pt x="6764" y="2320"/>
                  </a:cubicBezTo>
                  <a:cubicBezTo>
                    <a:pt x="6585" y="2122"/>
                    <a:pt x="6328" y="1984"/>
                    <a:pt x="6030" y="1984"/>
                  </a:cubicBezTo>
                  <a:lnTo>
                    <a:pt x="4662" y="1984"/>
                  </a:lnTo>
                  <a:cubicBezTo>
                    <a:pt x="4781" y="1804"/>
                    <a:pt x="4840" y="1566"/>
                    <a:pt x="4840" y="1349"/>
                  </a:cubicBezTo>
                  <a:lnTo>
                    <a:pt x="4840" y="1309"/>
                  </a:lnTo>
                  <a:cubicBezTo>
                    <a:pt x="4840" y="575"/>
                    <a:pt x="4245" y="0"/>
                    <a:pt x="3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43"/>
            <p:cNvSpPr/>
            <p:nvPr/>
          </p:nvSpPr>
          <p:spPr>
            <a:xfrm>
              <a:off x="6910751" y="3873556"/>
              <a:ext cx="16185" cy="16155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59" y="1"/>
                  </a:moveTo>
                  <a:cubicBezTo>
                    <a:pt x="199" y="1"/>
                    <a:pt x="140" y="40"/>
                    <a:pt x="80" y="80"/>
                  </a:cubicBezTo>
                  <a:cubicBezTo>
                    <a:pt x="40" y="139"/>
                    <a:pt x="0" y="199"/>
                    <a:pt x="0" y="278"/>
                  </a:cubicBezTo>
                  <a:cubicBezTo>
                    <a:pt x="0" y="337"/>
                    <a:pt x="40" y="416"/>
                    <a:pt x="80" y="456"/>
                  </a:cubicBezTo>
                  <a:cubicBezTo>
                    <a:pt x="140" y="516"/>
                    <a:pt x="199" y="535"/>
                    <a:pt x="259" y="535"/>
                  </a:cubicBezTo>
                  <a:cubicBezTo>
                    <a:pt x="338" y="535"/>
                    <a:pt x="397" y="516"/>
                    <a:pt x="457" y="456"/>
                  </a:cubicBezTo>
                  <a:cubicBezTo>
                    <a:pt x="497" y="416"/>
                    <a:pt x="537" y="337"/>
                    <a:pt x="537" y="278"/>
                  </a:cubicBezTo>
                  <a:cubicBezTo>
                    <a:pt x="537" y="199"/>
                    <a:pt x="497" y="139"/>
                    <a:pt x="457" y="80"/>
                  </a:cubicBezTo>
                  <a:cubicBezTo>
                    <a:pt x="397" y="40"/>
                    <a:pt x="338" y="1"/>
                    <a:pt x="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43"/>
            <p:cNvSpPr/>
            <p:nvPr/>
          </p:nvSpPr>
          <p:spPr>
            <a:xfrm>
              <a:off x="6699782" y="3953664"/>
              <a:ext cx="15552" cy="15552"/>
            </a:xfrm>
            <a:custGeom>
              <a:avLst/>
              <a:gdLst/>
              <a:ahLst/>
              <a:cxnLst/>
              <a:rect l="l" t="t" r="r" b="b"/>
              <a:pathLst>
                <a:path w="516" h="516" extrusionOk="0">
                  <a:moveTo>
                    <a:pt x="257" y="0"/>
                  </a:moveTo>
                  <a:cubicBezTo>
                    <a:pt x="178" y="0"/>
                    <a:pt x="119" y="19"/>
                    <a:pt x="59" y="80"/>
                  </a:cubicBezTo>
                  <a:cubicBezTo>
                    <a:pt x="19" y="119"/>
                    <a:pt x="0" y="178"/>
                    <a:pt x="0" y="257"/>
                  </a:cubicBezTo>
                  <a:cubicBezTo>
                    <a:pt x="0" y="318"/>
                    <a:pt x="19" y="397"/>
                    <a:pt x="59" y="437"/>
                  </a:cubicBezTo>
                  <a:cubicBezTo>
                    <a:pt x="119" y="495"/>
                    <a:pt x="178" y="516"/>
                    <a:pt x="257" y="516"/>
                  </a:cubicBezTo>
                  <a:cubicBezTo>
                    <a:pt x="317" y="516"/>
                    <a:pt x="397" y="495"/>
                    <a:pt x="436" y="437"/>
                  </a:cubicBezTo>
                  <a:cubicBezTo>
                    <a:pt x="495" y="397"/>
                    <a:pt x="516" y="318"/>
                    <a:pt x="516" y="257"/>
                  </a:cubicBezTo>
                  <a:cubicBezTo>
                    <a:pt x="516" y="178"/>
                    <a:pt x="495" y="119"/>
                    <a:pt x="436" y="80"/>
                  </a:cubicBezTo>
                  <a:cubicBezTo>
                    <a:pt x="397" y="19"/>
                    <a:pt x="317" y="0"/>
                    <a:pt x="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43"/>
            <p:cNvSpPr/>
            <p:nvPr/>
          </p:nvSpPr>
          <p:spPr>
            <a:xfrm>
              <a:off x="6763133" y="3953664"/>
              <a:ext cx="16125" cy="15552"/>
            </a:xfrm>
            <a:custGeom>
              <a:avLst/>
              <a:gdLst/>
              <a:ahLst/>
              <a:cxnLst/>
              <a:rect l="l" t="t" r="r" b="b"/>
              <a:pathLst>
                <a:path w="535" h="516" extrusionOk="0">
                  <a:moveTo>
                    <a:pt x="257" y="0"/>
                  </a:moveTo>
                  <a:cubicBezTo>
                    <a:pt x="199" y="0"/>
                    <a:pt x="119" y="19"/>
                    <a:pt x="80" y="80"/>
                  </a:cubicBezTo>
                  <a:cubicBezTo>
                    <a:pt x="19" y="119"/>
                    <a:pt x="0" y="178"/>
                    <a:pt x="0" y="257"/>
                  </a:cubicBezTo>
                  <a:cubicBezTo>
                    <a:pt x="0" y="318"/>
                    <a:pt x="19" y="397"/>
                    <a:pt x="80" y="437"/>
                  </a:cubicBezTo>
                  <a:cubicBezTo>
                    <a:pt x="119" y="495"/>
                    <a:pt x="199" y="516"/>
                    <a:pt x="257" y="516"/>
                  </a:cubicBezTo>
                  <a:cubicBezTo>
                    <a:pt x="337" y="516"/>
                    <a:pt x="397" y="495"/>
                    <a:pt x="456" y="437"/>
                  </a:cubicBezTo>
                  <a:cubicBezTo>
                    <a:pt x="495" y="397"/>
                    <a:pt x="535" y="318"/>
                    <a:pt x="535" y="257"/>
                  </a:cubicBezTo>
                  <a:cubicBezTo>
                    <a:pt x="535" y="178"/>
                    <a:pt x="495" y="119"/>
                    <a:pt x="456" y="80"/>
                  </a:cubicBezTo>
                  <a:cubicBezTo>
                    <a:pt x="397" y="19"/>
                    <a:pt x="337" y="0"/>
                    <a:pt x="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43"/>
            <p:cNvSpPr/>
            <p:nvPr/>
          </p:nvSpPr>
          <p:spPr>
            <a:xfrm>
              <a:off x="6718890" y="3985490"/>
              <a:ext cx="40689" cy="20797"/>
            </a:xfrm>
            <a:custGeom>
              <a:avLst/>
              <a:gdLst/>
              <a:ahLst/>
              <a:cxnLst/>
              <a:rect l="l" t="t" r="r" b="b"/>
              <a:pathLst>
                <a:path w="1350" h="690" extrusionOk="0">
                  <a:moveTo>
                    <a:pt x="281" y="0"/>
                  </a:moveTo>
                  <a:cubicBezTo>
                    <a:pt x="214" y="0"/>
                    <a:pt x="149" y="25"/>
                    <a:pt x="99" y="74"/>
                  </a:cubicBezTo>
                  <a:cubicBezTo>
                    <a:pt x="1" y="174"/>
                    <a:pt x="1" y="352"/>
                    <a:pt x="99" y="452"/>
                  </a:cubicBezTo>
                  <a:cubicBezTo>
                    <a:pt x="258" y="610"/>
                    <a:pt x="456" y="690"/>
                    <a:pt x="675" y="690"/>
                  </a:cubicBezTo>
                  <a:cubicBezTo>
                    <a:pt x="892" y="690"/>
                    <a:pt x="1091" y="610"/>
                    <a:pt x="1249" y="452"/>
                  </a:cubicBezTo>
                  <a:cubicBezTo>
                    <a:pt x="1349" y="352"/>
                    <a:pt x="1349" y="174"/>
                    <a:pt x="1249" y="74"/>
                  </a:cubicBezTo>
                  <a:cubicBezTo>
                    <a:pt x="1200" y="25"/>
                    <a:pt x="1136" y="0"/>
                    <a:pt x="1069" y="0"/>
                  </a:cubicBezTo>
                  <a:cubicBezTo>
                    <a:pt x="1002" y="0"/>
                    <a:pt x="933" y="25"/>
                    <a:pt x="873" y="74"/>
                  </a:cubicBezTo>
                  <a:cubicBezTo>
                    <a:pt x="823" y="134"/>
                    <a:pt x="749" y="163"/>
                    <a:pt x="674" y="163"/>
                  </a:cubicBezTo>
                  <a:cubicBezTo>
                    <a:pt x="600" y="163"/>
                    <a:pt x="526" y="134"/>
                    <a:pt x="477" y="74"/>
                  </a:cubicBezTo>
                  <a:cubicBezTo>
                    <a:pt x="417" y="25"/>
                    <a:pt x="348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43"/>
            <p:cNvSpPr/>
            <p:nvPr/>
          </p:nvSpPr>
          <p:spPr>
            <a:xfrm>
              <a:off x="6902373" y="3953664"/>
              <a:ext cx="15582" cy="15552"/>
            </a:xfrm>
            <a:custGeom>
              <a:avLst/>
              <a:gdLst/>
              <a:ahLst/>
              <a:cxnLst/>
              <a:rect l="l" t="t" r="r" b="b"/>
              <a:pathLst>
                <a:path w="517" h="516" extrusionOk="0">
                  <a:moveTo>
                    <a:pt x="259" y="0"/>
                  </a:moveTo>
                  <a:cubicBezTo>
                    <a:pt x="199" y="0"/>
                    <a:pt x="120" y="19"/>
                    <a:pt x="80" y="80"/>
                  </a:cubicBezTo>
                  <a:cubicBezTo>
                    <a:pt x="21" y="119"/>
                    <a:pt x="1" y="178"/>
                    <a:pt x="1" y="257"/>
                  </a:cubicBezTo>
                  <a:cubicBezTo>
                    <a:pt x="1" y="318"/>
                    <a:pt x="21" y="397"/>
                    <a:pt x="80" y="437"/>
                  </a:cubicBezTo>
                  <a:cubicBezTo>
                    <a:pt x="120" y="495"/>
                    <a:pt x="199" y="516"/>
                    <a:pt x="259" y="516"/>
                  </a:cubicBezTo>
                  <a:cubicBezTo>
                    <a:pt x="339" y="516"/>
                    <a:pt x="397" y="495"/>
                    <a:pt x="437" y="437"/>
                  </a:cubicBezTo>
                  <a:cubicBezTo>
                    <a:pt x="497" y="397"/>
                    <a:pt x="516" y="318"/>
                    <a:pt x="516" y="257"/>
                  </a:cubicBezTo>
                  <a:cubicBezTo>
                    <a:pt x="516" y="178"/>
                    <a:pt x="497" y="119"/>
                    <a:pt x="437" y="80"/>
                  </a:cubicBezTo>
                  <a:cubicBezTo>
                    <a:pt x="397" y="19"/>
                    <a:pt x="339" y="0"/>
                    <a:pt x="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43"/>
            <p:cNvSpPr/>
            <p:nvPr/>
          </p:nvSpPr>
          <p:spPr>
            <a:xfrm>
              <a:off x="6965724" y="3953664"/>
              <a:ext cx="16215" cy="15552"/>
            </a:xfrm>
            <a:custGeom>
              <a:avLst/>
              <a:gdLst/>
              <a:ahLst/>
              <a:cxnLst/>
              <a:rect l="l" t="t" r="r" b="b"/>
              <a:pathLst>
                <a:path w="538" h="516" extrusionOk="0">
                  <a:moveTo>
                    <a:pt x="259" y="0"/>
                  </a:moveTo>
                  <a:cubicBezTo>
                    <a:pt x="199" y="0"/>
                    <a:pt x="140" y="19"/>
                    <a:pt x="80" y="80"/>
                  </a:cubicBezTo>
                  <a:cubicBezTo>
                    <a:pt x="41" y="119"/>
                    <a:pt x="1" y="178"/>
                    <a:pt x="1" y="257"/>
                  </a:cubicBezTo>
                  <a:cubicBezTo>
                    <a:pt x="1" y="318"/>
                    <a:pt x="41" y="397"/>
                    <a:pt x="80" y="437"/>
                  </a:cubicBezTo>
                  <a:cubicBezTo>
                    <a:pt x="140" y="495"/>
                    <a:pt x="199" y="516"/>
                    <a:pt x="259" y="516"/>
                  </a:cubicBezTo>
                  <a:cubicBezTo>
                    <a:pt x="339" y="516"/>
                    <a:pt x="398" y="495"/>
                    <a:pt x="458" y="437"/>
                  </a:cubicBezTo>
                  <a:cubicBezTo>
                    <a:pt x="497" y="397"/>
                    <a:pt x="537" y="318"/>
                    <a:pt x="537" y="257"/>
                  </a:cubicBezTo>
                  <a:cubicBezTo>
                    <a:pt x="537" y="178"/>
                    <a:pt x="497" y="119"/>
                    <a:pt x="458" y="80"/>
                  </a:cubicBezTo>
                  <a:cubicBezTo>
                    <a:pt x="398" y="19"/>
                    <a:pt x="339" y="0"/>
                    <a:pt x="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43"/>
            <p:cNvSpPr/>
            <p:nvPr/>
          </p:nvSpPr>
          <p:spPr>
            <a:xfrm>
              <a:off x="6921511" y="3980548"/>
              <a:ext cx="41292" cy="20947"/>
            </a:xfrm>
            <a:custGeom>
              <a:avLst/>
              <a:gdLst/>
              <a:ahLst/>
              <a:cxnLst/>
              <a:rect l="l" t="t" r="r" b="b"/>
              <a:pathLst>
                <a:path w="1370" h="695" extrusionOk="0">
                  <a:moveTo>
                    <a:pt x="675" y="0"/>
                  </a:moveTo>
                  <a:cubicBezTo>
                    <a:pt x="457" y="0"/>
                    <a:pt x="259" y="79"/>
                    <a:pt x="100" y="238"/>
                  </a:cubicBezTo>
                  <a:cubicBezTo>
                    <a:pt x="0" y="338"/>
                    <a:pt x="0" y="516"/>
                    <a:pt x="100" y="616"/>
                  </a:cubicBezTo>
                  <a:cubicBezTo>
                    <a:pt x="149" y="665"/>
                    <a:pt x="219" y="689"/>
                    <a:pt x="288" y="689"/>
                  </a:cubicBezTo>
                  <a:cubicBezTo>
                    <a:pt x="358" y="689"/>
                    <a:pt x="427" y="665"/>
                    <a:pt x="476" y="616"/>
                  </a:cubicBezTo>
                  <a:cubicBezTo>
                    <a:pt x="536" y="556"/>
                    <a:pt x="610" y="526"/>
                    <a:pt x="685" y="526"/>
                  </a:cubicBezTo>
                  <a:cubicBezTo>
                    <a:pt x="759" y="526"/>
                    <a:pt x="834" y="556"/>
                    <a:pt x="894" y="616"/>
                  </a:cubicBezTo>
                  <a:cubicBezTo>
                    <a:pt x="933" y="674"/>
                    <a:pt x="1013" y="695"/>
                    <a:pt x="1071" y="695"/>
                  </a:cubicBezTo>
                  <a:cubicBezTo>
                    <a:pt x="1132" y="695"/>
                    <a:pt x="1211" y="674"/>
                    <a:pt x="1251" y="616"/>
                  </a:cubicBezTo>
                  <a:cubicBezTo>
                    <a:pt x="1370" y="516"/>
                    <a:pt x="1370" y="338"/>
                    <a:pt x="1251" y="238"/>
                  </a:cubicBezTo>
                  <a:cubicBezTo>
                    <a:pt x="1111" y="79"/>
                    <a:pt x="894" y="0"/>
                    <a:pt x="6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43"/>
            <p:cNvSpPr/>
            <p:nvPr/>
          </p:nvSpPr>
          <p:spPr>
            <a:xfrm>
              <a:off x="6910751" y="3775546"/>
              <a:ext cx="16185" cy="55578"/>
            </a:xfrm>
            <a:custGeom>
              <a:avLst/>
              <a:gdLst/>
              <a:ahLst/>
              <a:cxnLst/>
              <a:rect l="l" t="t" r="r" b="b"/>
              <a:pathLst>
                <a:path w="537" h="1844" extrusionOk="0">
                  <a:moveTo>
                    <a:pt x="259" y="0"/>
                  </a:moveTo>
                  <a:cubicBezTo>
                    <a:pt x="119" y="0"/>
                    <a:pt x="0" y="119"/>
                    <a:pt x="0" y="278"/>
                  </a:cubicBezTo>
                  <a:lnTo>
                    <a:pt x="0" y="1587"/>
                  </a:lnTo>
                  <a:cubicBezTo>
                    <a:pt x="0" y="1725"/>
                    <a:pt x="119" y="1844"/>
                    <a:pt x="259" y="1844"/>
                  </a:cubicBezTo>
                  <a:cubicBezTo>
                    <a:pt x="418" y="1844"/>
                    <a:pt x="537" y="1725"/>
                    <a:pt x="537" y="1587"/>
                  </a:cubicBezTo>
                  <a:lnTo>
                    <a:pt x="537" y="278"/>
                  </a:lnTo>
                  <a:cubicBezTo>
                    <a:pt x="537" y="119"/>
                    <a:pt x="418" y="0"/>
                    <a:pt x="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43"/>
            <p:cNvSpPr/>
            <p:nvPr/>
          </p:nvSpPr>
          <p:spPr>
            <a:xfrm>
              <a:off x="6851589" y="3814545"/>
              <a:ext cx="33516" cy="32129"/>
            </a:xfrm>
            <a:custGeom>
              <a:avLst/>
              <a:gdLst/>
              <a:ahLst/>
              <a:cxnLst/>
              <a:rect l="l" t="t" r="r" b="b"/>
              <a:pathLst>
                <a:path w="1112" h="1066" extrusionOk="0">
                  <a:moveTo>
                    <a:pt x="295" y="0"/>
                  </a:moveTo>
                  <a:cubicBezTo>
                    <a:pt x="228" y="0"/>
                    <a:pt x="158" y="25"/>
                    <a:pt x="99" y="74"/>
                  </a:cubicBezTo>
                  <a:cubicBezTo>
                    <a:pt x="1" y="193"/>
                    <a:pt x="1" y="351"/>
                    <a:pt x="99" y="451"/>
                  </a:cubicBezTo>
                  <a:lnTo>
                    <a:pt x="635" y="986"/>
                  </a:lnTo>
                  <a:cubicBezTo>
                    <a:pt x="694" y="1046"/>
                    <a:pt x="754" y="1065"/>
                    <a:pt x="813" y="1065"/>
                  </a:cubicBezTo>
                  <a:cubicBezTo>
                    <a:pt x="892" y="1065"/>
                    <a:pt x="953" y="1046"/>
                    <a:pt x="1011" y="986"/>
                  </a:cubicBezTo>
                  <a:cubicBezTo>
                    <a:pt x="1111" y="888"/>
                    <a:pt x="1111" y="708"/>
                    <a:pt x="1011" y="610"/>
                  </a:cubicBezTo>
                  <a:lnTo>
                    <a:pt x="477" y="74"/>
                  </a:lnTo>
                  <a:cubicBezTo>
                    <a:pt x="427" y="25"/>
                    <a:pt x="362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43"/>
            <p:cNvSpPr/>
            <p:nvPr/>
          </p:nvSpPr>
          <p:spPr>
            <a:xfrm>
              <a:off x="6951378" y="3814696"/>
              <a:ext cx="34721" cy="33184"/>
            </a:xfrm>
            <a:custGeom>
              <a:avLst/>
              <a:gdLst/>
              <a:ahLst/>
              <a:cxnLst/>
              <a:rect l="l" t="t" r="r" b="b"/>
              <a:pathLst>
                <a:path w="1152" h="1101" extrusionOk="0">
                  <a:moveTo>
                    <a:pt x="857" y="0"/>
                  </a:moveTo>
                  <a:cubicBezTo>
                    <a:pt x="790" y="0"/>
                    <a:pt x="725" y="30"/>
                    <a:pt x="675" y="89"/>
                  </a:cubicBezTo>
                  <a:lnTo>
                    <a:pt x="101" y="645"/>
                  </a:lnTo>
                  <a:cubicBezTo>
                    <a:pt x="1" y="743"/>
                    <a:pt x="1" y="922"/>
                    <a:pt x="101" y="1021"/>
                  </a:cubicBezTo>
                  <a:cubicBezTo>
                    <a:pt x="160" y="1060"/>
                    <a:pt x="220" y="1100"/>
                    <a:pt x="299" y="1100"/>
                  </a:cubicBezTo>
                  <a:cubicBezTo>
                    <a:pt x="358" y="1100"/>
                    <a:pt x="437" y="1060"/>
                    <a:pt x="477" y="1021"/>
                  </a:cubicBezTo>
                  <a:lnTo>
                    <a:pt x="1053" y="446"/>
                  </a:lnTo>
                  <a:cubicBezTo>
                    <a:pt x="1151" y="346"/>
                    <a:pt x="1151" y="188"/>
                    <a:pt x="1053" y="89"/>
                  </a:cubicBezTo>
                  <a:cubicBezTo>
                    <a:pt x="993" y="30"/>
                    <a:pt x="924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43"/>
            <p:cNvSpPr/>
            <p:nvPr/>
          </p:nvSpPr>
          <p:spPr>
            <a:xfrm>
              <a:off x="6714700" y="4128195"/>
              <a:ext cx="16185" cy="55608"/>
            </a:xfrm>
            <a:custGeom>
              <a:avLst/>
              <a:gdLst/>
              <a:ahLst/>
              <a:cxnLst/>
              <a:rect l="l" t="t" r="r" b="b"/>
              <a:pathLst>
                <a:path w="537" h="1845" extrusionOk="0">
                  <a:moveTo>
                    <a:pt x="259" y="1"/>
                  </a:moveTo>
                  <a:cubicBezTo>
                    <a:pt x="119" y="1"/>
                    <a:pt x="0" y="120"/>
                    <a:pt x="0" y="258"/>
                  </a:cubicBezTo>
                  <a:lnTo>
                    <a:pt x="0" y="1587"/>
                  </a:lnTo>
                  <a:cubicBezTo>
                    <a:pt x="0" y="1725"/>
                    <a:pt x="119" y="1844"/>
                    <a:pt x="259" y="1844"/>
                  </a:cubicBezTo>
                  <a:cubicBezTo>
                    <a:pt x="417" y="1844"/>
                    <a:pt x="536" y="1725"/>
                    <a:pt x="536" y="1587"/>
                  </a:cubicBezTo>
                  <a:lnTo>
                    <a:pt x="536" y="258"/>
                  </a:lnTo>
                  <a:cubicBezTo>
                    <a:pt x="536" y="120"/>
                    <a:pt x="417" y="1"/>
                    <a:pt x="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43"/>
            <p:cNvSpPr/>
            <p:nvPr/>
          </p:nvSpPr>
          <p:spPr>
            <a:xfrm>
              <a:off x="6756533" y="4112795"/>
              <a:ext cx="33486" cy="32159"/>
            </a:xfrm>
            <a:custGeom>
              <a:avLst/>
              <a:gdLst/>
              <a:ahLst/>
              <a:cxnLst/>
              <a:rect l="l" t="t" r="r" b="b"/>
              <a:pathLst>
                <a:path w="1111" h="1067" extrusionOk="0">
                  <a:moveTo>
                    <a:pt x="288" y="0"/>
                  </a:moveTo>
                  <a:cubicBezTo>
                    <a:pt x="219" y="0"/>
                    <a:pt x="149" y="25"/>
                    <a:pt x="100" y="75"/>
                  </a:cubicBezTo>
                  <a:cubicBezTo>
                    <a:pt x="0" y="194"/>
                    <a:pt x="0" y="353"/>
                    <a:pt x="100" y="451"/>
                  </a:cubicBezTo>
                  <a:lnTo>
                    <a:pt x="635" y="988"/>
                  </a:lnTo>
                  <a:cubicBezTo>
                    <a:pt x="675" y="1027"/>
                    <a:pt x="754" y="1067"/>
                    <a:pt x="814" y="1067"/>
                  </a:cubicBezTo>
                  <a:cubicBezTo>
                    <a:pt x="894" y="1067"/>
                    <a:pt x="952" y="1027"/>
                    <a:pt x="1013" y="988"/>
                  </a:cubicBezTo>
                  <a:cubicBezTo>
                    <a:pt x="1111" y="888"/>
                    <a:pt x="1111" y="710"/>
                    <a:pt x="1013" y="610"/>
                  </a:cubicBezTo>
                  <a:lnTo>
                    <a:pt x="476" y="75"/>
                  </a:lnTo>
                  <a:cubicBezTo>
                    <a:pt x="427" y="25"/>
                    <a:pt x="358" y="0"/>
                    <a:pt x="2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43"/>
            <p:cNvSpPr/>
            <p:nvPr/>
          </p:nvSpPr>
          <p:spPr>
            <a:xfrm>
              <a:off x="6655539" y="4111740"/>
              <a:ext cx="34691" cy="33214"/>
            </a:xfrm>
            <a:custGeom>
              <a:avLst/>
              <a:gdLst/>
              <a:ahLst/>
              <a:cxnLst/>
              <a:rect l="l" t="t" r="r" b="b"/>
              <a:pathLst>
                <a:path w="1151" h="1102" extrusionOk="0">
                  <a:moveTo>
                    <a:pt x="855" y="0"/>
                  </a:moveTo>
                  <a:cubicBezTo>
                    <a:pt x="788" y="0"/>
                    <a:pt x="724" y="30"/>
                    <a:pt x="675" y="90"/>
                  </a:cubicBezTo>
                  <a:lnTo>
                    <a:pt x="99" y="645"/>
                  </a:lnTo>
                  <a:cubicBezTo>
                    <a:pt x="0" y="745"/>
                    <a:pt x="0" y="923"/>
                    <a:pt x="99" y="1023"/>
                  </a:cubicBezTo>
                  <a:cubicBezTo>
                    <a:pt x="159" y="1062"/>
                    <a:pt x="218" y="1102"/>
                    <a:pt x="297" y="1102"/>
                  </a:cubicBezTo>
                  <a:cubicBezTo>
                    <a:pt x="357" y="1102"/>
                    <a:pt x="437" y="1062"/>
                    <a:pt x="476" y="1023"/>
                  </a:cubicBezTo>
                  <a:lnTo>
                    <a:pt x="1051" y="447"/>
                  </a:lnTo>
                  <a:cubicBezTo>
                    <a:pt x="1151" y="348"/>
                    <a:pt x="1151" y="190"/>
                    <a:pt x="1051" y="90"/>
                  </a:cubicBezTo>
                  <a:cubicBezTo>
                    <a:pt x="991" y="30"/>
                    <a:pt x="922" y="0"/>
                    <a:pt x="8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43"/>
            <p:cNvSpPr/>
            <p:nvPr/>
          </p:nvSpPr>
          <p:spPr>
            <a:xfrm>
              <a:off x="6709908" y="4039739"/>
              <a:ext cx="16185" cy="16125"/>
            </a:xfrm>
            <a:custGeom>
              <a:avLst/>
              <a:gdLst/>
              <a:ahLst/>
              <a:cxnLst/>
              <a:rect l="l" t="t" r="r" b="b"/>
              <a:pathLst>
                <a:path w="537" h="535" extrusionOk="0">
                  <a:moveTo>
                    <a:pt x="259" y="0"/>
                  </a:moveTo>
                  <a:cubicBezTo>
                    <a:pt x="199" y="0"/>
                    <a:pt x="140" y="40"/>
                    <a:pt x="80" y="80"/>
                  </a:cubicBezTo>
                  <a:cubicBezTo>
                    <a:pt x="40" y="138"/>
                    <a:pt x="0" y="199"/>
                    <a:pt x="0" y="278"/>
                  </a:cubicBezTo>
                  <a:cubicBezTo>
                    <a:pt x="0" y="337"/>
                    <a:pt x="40" y="416"/>
                    <a:pt x="80" y="456"/>
                  </a:cubicBezTo>
                  <a:cubicBezTo>
                    <a:pt x="140" y="516"/>
                    <a:pt x="199" y="535"/>
                    <a:pt x="259" y="535"/>
                  </a:cubicBezTo>
                  <a:cubicBezTo>
                    <a:pt x="338" y="535"/>
                    <a:pt x="397" y="516"/>
                    <a:pt x="457" y="456"/>
                  </a:cubicBezTo>
                  <a:cubicBezTo>
                    <a:pt x="497" y="416"/>
                    <a:pt x="537" y="337"/>
                    <a:pt x="537" y="278"/>
                  </a:cubicBezTo>
                  <a:cubicBezTo>
                    <a:pt x="537" y="199"/>
                    <a:pt x="497" y="138"/>
                    <a:pt x="457" y="80"/>
                  </a:cubicBezTo>
                  <a:cubicBezTo>
                    <a:pt x="397" y="40"/>
                    <a:pt x="338" y="0"/>
                    <a:pt x="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0" name="Google Shape;3240;p43"/>
          <p:cNvGrpSpPr/>
          <p:nvPr/>
        </p:nvGrpSpPr>
        <p:grpSpPr>
          <a:xfrm>
            <a:off x="3692725" y="3533655"/>
            <a:ext cx="392181" cy="392123"/>
            <a:chOff x="6647500" y="4305733"/>
            <a:chExt cx="392181" cy="392123"/>
          </a:xfrm>
        </p:grpSpPr>
        <p:sp>
          <p:nvSpPr>
            <p:cNvPr id="3241" name="Google Shape;3241;p43"/>
            <p:cNvSpPr/>
            <p:nvPr/>
          </p:nvSpPr>
          <p:spPr>
            <a:xfrm>
              <a:off x="6815740" y="4566372"/>
              <a:ext cx="216440" cy="113098"/>
            </a:xfrm>
            <a:custGeom>
              <a:avLst/>
              <a:gdLst/>
              <a:ahLst/>
              <a:cxnLst/>
              <a:rect l="l" t="t" r="r" b="b"/>
              <a:pathLst>
                <a:path w="7477" h="3907" extrusionOk="0">
                  <a:moveTo>
                    <a:pt x="1" y="0"/>
                  </a:moveTo>
                  <a:lnTo>
                    <a:pt x="1" y="3907"/>
                  </a:lnTo>
                  <a:lnTo>
                    <a:pt x="7477" y="3907"/>
                  </a:lnTo>
                  <a:lnTo>
                    <a:pt x="7477" y="0"/>
                  </a:lnTo>
                  <a:cubicBezTo>
                    <a:pt x="7458" y="297"/>
                    <a:pt x="7220" y="556"/>
                    <a:pt x="6902" y="556"/>
                  </a:cubicBezTo>
                  <a:lnTo>
                    <a:pt x="5832" y="556"/>
                  </a:lnTo>
                  <a:cubicBezTo>
                    <a:pt x="5673" y="556"/>
                    <a:pt x="5573" y="714"/>
                    <a:pt x="5652" y="852"/>
                  </a:cubicBezTo>
                  <a:cubicBezTo>
                    <a:pt x="5713" y="971"/>
                    <a:pt x="5752" y="1111"/>
                    <a:pt x="5752" y="1249"/>
                  </a:cubicBezTo>
                  <a:lnTo>
                    <a:pt x="5752" y="1289"/>
                  </a:lnTo>
                  <a:cubicBezTo>
                    <a:pt x="5752" y="1746"/>
                    <a:pt x="5395" y="2103"/>
                    <a:pt x="4938" y="2103"/>
                  </a:cubicBezTo>
                  <a:cubicBezTo>
                    <a:pt x="4502" y="2103"/>
                    <a:pt x="4126" y="1746"/>
                    <a:pt x="4126" y="1289"/>
                  </a:cubicBezTo>
                  <a:lnTo>
                    <a:pt x="4126" y="1249"/>
                  </a:lnTo>
                  <a:cubicBezTo>
                    <a:pt x="4126" y="1111"/>
                    <a:pt x="4166" y="971"/>
                    <a:pt x="4245" y="852"/>
                  </a:cubicBezTo>
                  <a:cubicBezTo>
                    <a:pt x="4304" y="714"/>
                    <a:pt x="4205" y="556"/>
                    <a:pt x="4066" y="556"/>
                  </a:cubicBezTo>
                  <a:lnTo>
                    <a:pt x="2995" y="556"/>
                  </a:lnTo>
                  <a:cubicBezTo>
                    <a:pt x="2677" y="556"/>
                    <a:pt x="2420" y="297"/>
                    <a:pt x="24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43"/>
            <p:cNvSpPr/>
            <p:nvPr/>
          </p:nvSpPr>
          <p:spPr>
            <a:xfrm>
              <a:off x="6842140" y="4436024"/>
              <a:ext cx="190040" cy="191227"/>
            </a:xfrm>
            <a:custGeom>
              <a:avLst/>
              <a:gdLst/>
              <a:ahLst/>
              <a:cxnLst/>
              <a:rect l="l" t="t" r="r" b="b"/>
              <a:pathLst>
                <a:path w="6565" h="6606" extrusionOk="0">
                  <a:moveTo>
                    <a:pt x="2083" y="0"/>
                  </a:moveTo>
                  <a:cubicBezTo>
                    <a:pt x="1765" y="0"/>
                    <a:pt x="1508" y="259"/>
                    <a:pt x="1508" y="576"/>
                  </a:cubicBezTo>
                  <a:lnTo>
                    <a:pt x="1508" y="1489"/>
                  </a:lnTo>
                  <a:cubicBezTo>
                    <a:pt x="1508" y="1599"/>
                    <a:pt x="1408" y="1684"/>
                    <a:pt x="1296" y="1684"/>
                  </a:cubicBezTo>
                  <a:cubicBezTo>
                    <a:pt x="1268" y="1684"/>
                    <a:pt x="1238" y="1679"/>
                    <a:pt x="1210" y="1666"/>
                  </a:cubicBezTo>
                  <a:cubicBezTo>
                    <a:pt x="1112" y="1608"/>
                    <a:pt x="993" y="1568"/>
                    <a:pt x="853" y="1568"/>
                  </a:cubicBezTo>
                  <a:lnTo>
                    <a:pt x="813" y="1568"/>
                  </a:lnTo>
                  <a:cubicBezTo>
                    <a:pt x="377" y="1568"/>
                    <a:pt x="1" y="1944"/>
                    <a:pt x="1" y="2380"/>
                  </a:cubicBezTo>
                  <a:cubicBezTo>
                    <a:pt x="1" y="2837"/>
                    <a:pt x="377" y="3213"/>
                    <a:pt x="813" y="3213"/>
                  </a:cubicBezTo>
                  <a:lnTo>
                    <a:pt x="853" y="3213"/>
                  </a:lnTo>
                  <a:cubicBezTo>
                    <a:pt x="993" y="3213"/>
                    <a:pt x="1112" y="3174"/>
                    <a:pt x="1210" y="3115"/>
                  </a:cubicBezTo>
                  <a:cubicBezTo>
                    <a:pt x="1238" y="3103"/>
                    <a:pt x="1268" y="3097"/>
                    <a:pt x="1296" y="3097"/>
                  </a:cubicBezTo>
                  <a:cubicBezTo>
                    <a:pt x="1408" y="3097"/>
                    <a:pt x="1508" y="3183"/>
                    <a:pt x="1508" y="3293"/>
                  </a:cubicBezTo>
                  <a:lnTo>
                    <a:pt x="1508" y="4345"/>
                  </a:lnTo>
                  <a:lnTo>
                    <a:pt x="1508" y="4483"/>
                  </a:lnTo>
                  <a:cubicBezTo>
                    <a:pt x="1508" y="4800"/>
                    <a:pt x="1765" y="5059"/>
                    <a:pt x="2083" y="5059"/>
                  </a:cubicBezTo>
                  <a:lnTo>
                    <a:pt x="3154" y="5059"/>
                  </a:lnTo>
                  <a:cubicBezTo>
                    <a:pt x="3293" y="5059"/>
                    <a:pt x="3392" y="5217"/>
                    <a:pt x="3333" y="5355"/>
                  </a:cubicBezTo>
                  <a:cubicBezTo>
                    <a:pt x="3254" y="5474"/>
                    <a:pt x="3214" y="5614"/>
                    <a:pt x="3214" y="5752"/>
                  </a:cubicBezTo>
                  <a:lnTo>
                    <a:pt x="3214" y="5792"/>
                  </a:lnTo>
                  <a:cubicBezTo>
                    <a:pt x="3214" y="6249"/>
                    <a:pt x="3590" y="6606"/>
                    <a:pt x="4026" y="6606"/>
                  </a:cubicBezTo>
                  <a:cubicBezTo>
                    <a:pt x="4483" y="6606"/>
                    <a:pt x="4840" y="6249"/>
                    <a:pt x="4840" y="5792"/>
                  </a:cubicBezTo>
                  <a:lnTo>
                    <a:pt x="4840" y="5752"/>
                  </a:lnTo>
                  <a:cubicBezTo>
                    <a:pt x="4840" y="5614"/>
                    <a:pt x="4801" y="5474"/>
                    <a:pt x="4740" y="5355"/>
                  </a:cubicBezTo>
                  <a:cubicBezTo>
                    <a:pt x="4661" y="5217"/>
                    <a:pt x="4761" y="5059"/>
                    <a:pt x="4920" y="5059"/>
                  </a:cubicBezTo>
                  <a:lnTo>
                    <a:pt x="5990" y="5059"/>
                  </a:lnTo>
                  <a:cubicBezTo>
                    <a:pt x="6308" y="5059"/>
                    <a:pt x="6565" y="4800"/>
                    <a:pt x="6565" y="4483"/>
                  </a:cubicBezTo>
                  <a:lnTo>
                    <a:pt x="6565" y="3432"/>
                  </a:lnTo>
                  <a:cubicBezTo>
                    <a:pt x="6565" y="3321"/>
                    <a:pt x="6464" y="3236"/>
                    <a:pt x="6353" y="3236"/>
                  </a:cubicBezTo>
                  <a:cubicBezTo>
                    <a:pt x="6325" y="3236"/>
                    <a:pt x="6296" y="3241"/>
                    <a:pt x="6268" y="3253"/>
                  </a:cubicBezTo>
                  <a:cubicBezTo>
                    <a:pt x="6168" y="3313"/>
                    <a:pt x="6049" y="3353"/>
                    <a:pt x="5911" y="3353"/>
                  </a:cubicBezTo>
                  <a:lnTo>
                    <a:pt x="5872" y="3353"/>
                  </a:lnTo>
                  <a:cubicBezTo>
                    <a:pt x="5435" y="3353"/>
                    <a:pt x="5058" y="2975"/>
                    <a:pt x="5058" y="2520"/>
                  </a:cubicBezTo>
                  <a:cubicBezTo>
                    <a:pt x="5058" y="2084"/>
                    <a:pt x="5435" y="1706"/>
                    <a:pt x="5872" y="1706"/>
                  </a:cubicBezTo>
                  <a:lnTo>
                    <a:pt x="5911" y="1706"/>
                  </a:lnTo>
                  <a:cubicBezTo>
                    <a:pt x="6049" y="1706"/>
                    <a:pt x="6168" y="1746"/>
                    <a:pt x="6268" y="1806"/>
                  </a:cubicBezTo>
                  <a:cubicBezTo>
                    <a:pt x="6296" y="1818"/>
                    <a:pt x="6325" y="1823"/>
                    <a:pt x="6353" y="1823"/>
                  </a:cubicBezTo>
                  <a:cubicBezTo>
                    <a:pt x="6464" y="1823"/>
                    <a:pt x="6565" y="1738"/>
                    <a:pt x="6565" y="1627"/>
                  </a:cubicBezTo>
                  <a:lnTo>
                    <a:pt x="6565" y="576"/>
                  </a:lnTo>
                  <a:cubicBezTo>
                    <a:pt x="6565" y="259"/>
                    <a:pt x="6308" y="0"/>
                    <a:pt x="59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43"/>
            <p:cNvSpPr/>
            <p:nvPr/>
          </p:nvSpPr>
          <p:spPr>
            <a:xfrm>
              <a:off x="6655547" y="4324085"/>
              <a:ext cx="216498" cy="113706"/>
            </a:xfrm>
            <a:custGeom>
              <a:avLst/>
              <a:gdLst/>
              <a:ahLst/>
              <a:cxnLst/>
              <a:rect l="l" t="t" r="r" b="b"/>
              <a:pathLst>
                <a:path w="7479" h="3928" extrusionOk="0">
                  <a:moveTo>
                    <a:pt x="0" y="1"/>
                  </a:moveTo>
                  <a:lnTo>
                    <a:pt x="0" y="3928"/>
                  </a:lnTo>
                  <a:lnTo>
                    <a:pt x="7478" y="3928"/>
                  </a:lnTo>
                  <a:lnTo>
                    <a:pt x="74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43"/>
            <p:cNvSpPr/>
            <p:nvPr/>
          </p:nvSpPr>
          <p:spPr>
            <a:xfrm>
              <a:off x="6655547" y="4376306"/>
              <a:ext cx="146445" cy="191227"/>
            </a:xfrm>
            <a:custGeom>
              <a:avLst/>
              <a:gdLst/>
              <a:ahLst/>
              <a:cxnLst/>
              <a:rect l="l" t="t" r="r" b="b"/>
              <a:pathLst>
                <a:path w="5059" h="6606" extrusionOk="0">
                  <a:moveTo>
                    <a:pt x="2520" y="1"/>
                  </a:moveTo>
                  <a:cubicBezTo>
                    <a:pt x="2084" y="1"/>
                    <a:pt x="1706" y="358"/>
                    <a:pt x="1706" y="815"/>
                  </a:cubicBezTo>
                  <a:lnTo>
                    <a:pt x="1706" y="854"/>
                  </a:lnTo>
                  <a:cubicBezTo>
                    <a:pt x="1706" y="992"/>
                    <a:pt x="1746" y="1132"/>
                    <a:pt x="1825" y="1251"/>
                  </a:cubicBezTo>
                  <a:cubicBezTo>
                    <a:pt x="1885" y="1389"/>
                    <a:pt x="1785" y="1548"/>
                    <a:pt x="1647" y="1548"/>
                  </a:cubicBezTo>
                  <a:lnTo>
                    <a:pt x="576" y="1548"/>
                  </a:lnTo>
                  <a:cubicBezTo>
                    <a:pt x="259" y="1548"/>
                    <a:pt x="0" y="1806"/>
                    <a:pt x="0" y="2124"/>
                  </a:cubicBezTo>
                  <a:lnTo>
                    <a:pt x="0" y="3174"/>
                  </a:lnTo>
                  <a:cubicBezTo>
                    <a:pt x="0" y="3285"/>
                    <a:pt x="102" y="3371"/>
                    <a:pt x="203" y="3371"/>
                  </a:cubicBezTo>
                  <a:cubicBezTo>
                    <a:pt x="228" y="3371"/>
                    <a:pt x="254" y="3365"/>
                    <a:pt x="278" y="3353"/>
                  </a:cubicBezTo>
                  <a:cubicBezTo>
                    <a:pt x="397" y="3293"/>
                    <a:pt x="516" y="3274"/>
                    <a:pt x="656" y="3274"/>
                  </a:cubicBezTo>
                  <a:lnTo>
                    <a:pt x="675" y="3274"/>
                  </a:lnTo>
                  <a:cubicBezTo>
                    <a:pt x="1132" y="3274"/>
                    <a:pt x="1489" y="3631"/>
                    <a:pt x="1489" y="4086"/>
                  </a:cubicBezTo>
                  <a:cubicBezTo>
                    <a:pt x="1489" y="4543"/>
                    <a:pt x="1132" y="4900"/>
                    <a:pt x="675" y="4900"/>
                  </a:cubicBezTo>
                  <a:lnTo>
                    <a:pt x="656" y="4900"/>
                  </a:lnTo>
                  <a:cubicBezTo>
                    <a:pt x="516" y="4900"/>
                    <a:pt x="397" y="4880"/>
                    <a:pt x="278" y="4821"/>
                  </a:cubicBezTo>
                  <a:cubicBezTo>
                    <a:pt x="249" y="4802"/>
                    <a:pt x="218" y="4793"/>
                    <a:pt x="187" y="4793"/>
                  </a:cubicBezTo>
                  <a:cubicBezTo>
                    <a:pt x="91" y="4793"/>
                    <a:pt x="0" y="4879"/>
                    <a:pt x="0" y="4999"/>
                  </a:cubicBezTo>
                  <a:lnTo>
                    <a:pt x="0" y="6030"/>
                  </a:lnTo>
                  <a:cubicBezTo>
                    <a:pt x="0" y="6347"/>
                    <a:pt x="259" y="6606"/>
                    <a:pt x="576" y="6606"/>
                  </a:cubicBezTo>
                  <a:lnTo>
                    <a:pt x="4483" y="6606"/>
                  </a:lnTo>
                  <a:cubicBezTo>
                    <a:pt x="4702" y="6606"/>
                    <a:pt x="4900" y="6487"/>
                    <a:pt x="4979" y="6308"/>
                  </a:cubicBezTo>
                  <a:cubicBezTo>
                    <a:pt x="5038" y="6228"/>
                    <a:pt x="5059" y="6130"/>
                    <a:pt x="5059" y="6030"/>
                  </a:cubicBezTo>
                  <a:lnTo>
                    <a:pt x="5059" y="4999"/>
                  </a:lnTo>
                  <a:cubicBezTo>
                    <a:pt x="5059" y="4879"/>
                    <a:pt x="4968" y="4793"/>
                    <a:pt x="4863" y="4793"/>
                  </a:cubicBezTo>
                  <a:cubicBezTo>
                    <a:pt x="4829" y="4793"/>
                    <a:pt x="4794" y="4802"/>
                    <a:pt x="4760" y="4821"/>
                  </a:cubicBezTo>
                  <a:cubicBezTo>
                    <a:pt x="4662" y="4861"/>
                    <a:pt x="4522" y="4900"/>
                    <a:pt x="4403" y="4900"/>
                  </a:cubicBezTo>
                  <a:lnTo>
                    <a:pt x="4364" y="4900"/>
                  </a:lnTo>
                  <a:cubicBezTo>
                    <a:pt x="3908" y="4900"/>
                    <a:pt x="3551" y="4543"/>
                    <a:pt x="3551" y="4086"/>
                  </a:cubicBezTo>
                  <a:cubicBezTo>
                    <a:pt x="3551" y="3631"/>
                    <a:pt x="3908" y="3274"/>
                    <a:pt x="4364" y="3274"/>
                  </a:cubicBezTo>
                  <a:lnTo>
                    <a:pt x="4403" y="3274"/>
                  </a:lnTo>
                  <a:cubicBezTo>
                    <a:pt x="4522" y="3274"/>
                    <a:pt x="4662" y="3293"/>
                    <a:pt x="4760" y="3353"/>
                  </a:cubicBezTo>
                  <a:cubicBezTo>
                    <a:pt x="4789" y="3365"/>
                    <a:pt x="4818" y="3371"/>
                    <a:pt x="4846" y="3371"/>
                  </a:cubicBezTo>
                  <a:cubicBezTo>
                    <a:pt x="4958" y="3371"/>
                    <a:pt x="5059" y="3285"/>
                    <a:pt x="5059" y="3174"/>
                  </a:cubicBezTo>
                  <a:lnTo>
                    <a:pt x="5059" y="2124"/>
                  </a:lnTo>
                  <a:cubicBezTo>
                    <a:pt x="5059" y="1806"/>
                    <a:pt x="4800" y="1548"/>
                    <a:pt x="4483" y="1548"/>
                  </a:cubicBezTo>
                  <a:lnTo>
                    <a:pt x="3412" y="1548"/>
                  </a:lnTo>
                  <a:cubicBezTo>
                    <a:pt x="3253" y="1548"/>
                    <a:pt x="3155" y="1389"/>
                    <a:pt x="3234" y="1251"/>
                  </a:cubicBezTo>
                  <a:cubicBezTo>
                    <a:pt x="3293" y="1132"/>
                    <a:pt x="3332" y="992"/>
                    <a:pt x="3332" y="854"/>
                  </a:cubicBezTo>
                  <a:lnTo>
                    <a:pt x="3332" y="815"/>
                  </a:lnTo>
                  <a:cubicBezTo>
                    <a:pt x="3332" y="358"/>
                    <a:pt x="2975" y="1"/>
                    <a:pt x="2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43"/>
            <p:cNvSpPr/>
            <p:nvPr/>
          </p:nvSpPr>
          <p:spPr>
            <a:xfrm>
              <a:off x="6835251" y="4324085"/>
              <a:ext cx="36792" cy="113706"/>
            </a:xfrm>
            <a:custGeom>
              <a:avLst/>
              <a:gdLst/>
              <a:ahLst/>
              <a:cxnLst/>
              <a:rect l="l" t="t" r="r" b="b"/>
              <a:pathLst>
                <a:path w="1271" h="3928" extrusionOk="0">
                  <a:moveTo>
                    <a:pt x="1" y="1"/>
                  </a:moveTo>
                  <a:lnTo>
                    <a:pt x="1" y="3928"/>
                  </a:lnTo>
                  <a:lnTo>
                    <a:pt x="1270" y="3928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43"/>
            <p:cNvSpPr/>
            <p:nvPr/>
          </p:nvSpPr>
          <p:spPr>
            <a:xfrm>
              <a:off x="6872014" y="4313751"/>
              <a:ext cx="159038" cy="144709"/>
            </a:xfrm>
            <a:custGeom>
              <a:avLst/>
              <a:gdLst/>
              <a:ahLst/>
              <a:cxnLst/>
              <a:rect l="l" t="t" r="r" b="b"/>
              <a:pathLst>
                <a:path w="5494" h="4999" extrusionOk="0">
                  <a:moveTo>
                    <a:pt x="1904" y="1"/>
                  </a:moveTo>
                  <a:cubicBezTo>
                    <a:pt x="1328" y="1"/>
                    <a:pt x="754" y="159"/>
                    <a:pt x="278" y="477"/>
                  </a:cubicBezTo>
                  <a:lnTo>
                    <a:pt x="0" y="654"/>
                  </a:lnTo>
                  <a:lnTo>
                    <a:pt x="0" y="4007"/>
                  </a:lnTo>
                  <a:lnTo>
                    <a:pt x="575" y="4404"/>
                  </a:lnTo>
                  <a:cubicBezTo>
                    <a:pt x="1130" y="4800"/>
                    <a:pt x="1785" y="4999"/>
                    <a:pt x="2439" y="4999"/>
                  </a:cubicBezTo>
                  <a:lnTo>
                    <a:pt x="2796" y="4999"/>
                  </a:lnTo>
                  <a:cubicBezTo>
                    <a:pt x="3272" y="4999"/>
                    <a:pt x="3650" y="4602"/>
                    <a:pt x="3650" y="4126"/>
                  </a:cubicBezTo>
                  <a:lnTo>
                    <a:pt x="3669" y="4224"/>
                  </a:lnTo>
                  <a:lnTo>
                    <a:pt x="4403" y="4224"/>
                  </a:lnTo>
                  <a:cubicBezTo>
                    <a:pt x="4700" y="4224"/>
                    <a:pt x="4958" y="3986"/>
                    <a:pt x="4958" y="3690"/>
                  </a:cubicBezTo>
                  <a:cubicBezTo>
                    <a:pt x="4958" y="3412"/>
                    <a:pt x="4700" y="3174"/>
                    <a:pt x="4403" y="3174"/>
                  </a:cubicBezTo>
                  <a:lnTo>
                    <a:pt x="4958" y="3174"/>
                  </a:lnTo>
                  <a:cubicBezTo>
                    <a:pt x="5255" y="3174"/>
                    <a:pt x="5493" y="2936"/>
                    <a:pt x="5493" y="2638"/>
                  </a:cubicBezTo>
                  <a:cubicBezTo>
                    <a:pt x="5493" y="2341"/>
                    <a:pt x="5255" y="2103"/>
                    <a:pt x="4958" y="2103"/>
                  </a:cubicBezTo>
                  <a:lnTo>
                    <a:pt x="4978" y="2103"/>
                  </a:lnTo>
                  <a:cubicBezTo>
                    <a:pt x="5255" y="2103"/>
                    <a:pt x="5493" y="1865"/>
                    <a:pt x="5493" y="1587"/>
                  </a:cubicBezTo>
                  <a:cubicBezTo>
                    <a:pt x="5493" y="1289"/>
                    <a:pt x="5255" y="1051"/>
                    <a:pt x="4978" y="1051"/>
                  </a:cubicBezTo>
                  <a:lnTo>
                    <a:pt x="4422" y="1051"/>
                  </a:lnTo>
                  <a:cubicBezTo>
                    <a:pt x="4721" y="1051"/>
                    <a:pt x="4958" y="813"/>
                    <a:pt x="4958" y="516"/>
                  </a:cubicBezTo>
                  <a:cubicBezTo>
                    <a:pt x="4958" y="239"/>
                    <a:pt x="4721" y="1"/>
                    <a:pt x="4422" y="1"/>
                  </a:cubicBez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43"/>
            <p:cNvSpPr/>
            <p:nvPr/>
          </p:nvSpPr>
          <p:spPr>
            <a:xfrm>
              <a:off x="6655547" y="4545704"/>
              <a:ext cx="159067" cy="144709"/>
            </a:xfrm>
            <a:custGeom>
              <a:avLst/>
              <a:gdLst/>
              <a:ahLst/>
              <a:cxnLst/>
              <a:rect l="l" t="t" r="r" b="b"/>
              <a:pathLst>
                <a:path w="5495" h="4999" extrusionOk="0">
                  <a:moveTo>
                    <a:pt x="2698" y="0"/>
                  </a:moveTo>
                  <a:cubicBezTo>
                    <a:pt x="2222" y="0"/>
                    <a:pt x="1846" y="376"/>
                    <a:pt x="1846" y="852"/>
                  </a:cubicBezTo>
                  <a:lnTo>
                    <a:pt x="1846" y="754"/>
                  </a:lnTo>
                  <a:lnTo>
                    <a:pt x="1092" y="754"/>
                  </a:lnTo>
                  <a:cubicBezTo>
                    <a:pt x="794" y="754"/>
                    <a:pt x="556" y="992"/>
                    <a:pt x="556" y="1289"/>
                  </a:cubicBezTo>
                  <a:cubicBezTo>
                    <a:pt x="556" y="1587"/>
                    <a:pt x="794" y="1825"/>
                    <a:pt x="1092" y="1825"/>
                  </a:cubicBezTo>
                  <a:lnTo>
                    <a:pt x="556" y="1825"/>
                  </a:lnTo>
                  <a:cubicBezTo>
                    <a:pt x="238" y="1825"/>
                    <a:pt x="0" y="2063"/>
                    <a:pt x="0" y="2341"/>
                  </a:cubicBezTo>
                  <a:cubicBezTo>
                    <a:pt x="0" y="2637"/>
                    <a:pt x="238" y="2875"/>
                    <a:pt x="556" y="2875"/>
                  </a:cubicBezTo>
                  <a:lnTo>
                    <a:pt x="516" y="2875"/>
                  </a:lnTo>
                  <a:cubicBezTo>
                    <a:pt x="238" y="2875"/>
                    <a:pt x="0" y="3113"/>
                    <a:pt x="0" y="3412"/>
                  </a:cubicBezTo>
                  <a:cubicBezTo>
                    <a:pt x="0" y="3689"/>
                    <a:pt x="238" y="3927"/>
                    <a:pt x="516" y="3927"/>
                  </a:cubicBezTo>
                  <a:lnTo>
                    <a:pt x="1071" y="3927"/>
                  </a:lnTo>
                  <a:cubicBezTo>
                    <a:pt x="775" y="3927"/>
                    <a:pt x="556" y="4165"/>
                    <a:pt x="556" y="4462"/>
                  </a:cubicBezTo>
                  <a:cubicBezTo>
                    <a:pt x="556" y="4760"/>
                    <a:pt x="775" y="4998"/>
                    <a:pt x="1071" y="4998"/>
                  </a:cubicBezTo>
                  <a:lnTo>
                    <a:pt x="3591" y="4998"/>
                  </a:lnTo>
                  <a:cubicBezTo>
                    <a:pt x="4165" y="4998"/>
                    <a:pt x="4741" y="4819"/>
                    <a:pt x="5217" y="4502"/>
                  </a:cubicBezTo>
                  <a:lnTo>
                    <a:pt x="5495" y="4324"/>
                  </a:lnTo>
                  <a:lnTo>
                    <a:pt x="5495" y="971"/>
                  </a:lnTo>
                  <a:lnTo>
                    <a:pt x="4919" y="575"/>
                  </a:lnTo>
                  <a:cubicBezTo>
                    <a:pt x="4364" y="199"/>
                    <a:pt x="3710" y="0"/>
                    <a:pt x="3055" y="0"/>
                  </a:cubicBez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43"/>
            <p:cNvSpPr/>
            <p:nvPr/>
          </p:nvSpPr>
          <p:spPr>
            <a:xfrm>
              <a:off x="6815740" y="4566372"/>
              <a:ext cx="36763" cy="113098"/>
            </a:xfrm>
            <a:custGeom>
              <a:avLst/>
              <a:gdLst/>
              <a:ahLst/>
              <a:cxnLst/>
              <a:rect l="l" t="t" r="r" b="b"/>
              <a:pathLst>
                <a:path w="1270" h="3907" extrusionOk="0">
                  <a:moveTo>
                    <a:pt x="1" y="0"/>
                  </a:moveTo>
                  <a:lnTo>
                    <a:pt x="1" y="3907"/>
                  </a:lnTo>
                  <a:lnTo>
                    <a:pt x="1270" y="3907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43"/>
            <p:cNvSpPr/>
            <p:nvPr/>
          </p:nvSpPr>
          <p:spPr>
            <a:xfrm>
              <a:off x="6827782" y="4343625"/>
              <a:ext cx="14937" cy="15487"/>
            </a:xfrm>
            <a:custGeom>
              <a:avLst/>
              <a:gdLst/>
              <a:ahLst/>
              <a:cxnLst/>
              <a:rect l="l" t="t" r="r" b="b"/>
              <a:pathLst>
                <a:path w="516" h="535" extrusionOk="0">
                  <a:moveTo>
                    <a:pt x="259" y="0"/>
                  </a:moveTo>
                  <a:cubicBezTo>
                    <a:pt x="180" y="0"/>
                    <a:pt x="119" y="19"/>
                    <a:pt x="80" y="79"/>
                  </a:cubicBezTo>
                  <a:cubicBezTo>
                    <a:pt x="21" y="119"/>
                    <a:pt x="0" y="198"/>
                    <a:pt x="0" y="257"/>
                  </a:cubicBezTo>
                  <a:cubicBezTo>
                    <a:pt x="0" y="336"/>
                    <a:pt x="21" y="397"/>
                    <a:pt x="80" y="455"/>
                  </a:cubicBezTo>
                  <a:cubicBezTo>
                    <a:pt x="119" y="495"/>
                    <a:pt x="180" y="535"/>
                    <a:pt x="259" y="535"/>
                  </a:cubicBezTo>
                  <a:cubicBezTo>
                    <a:pt x="318" y="535"/>
                    <a:pt x="397" y="495"/>
                    <a:pt x="437" y="455"/>
                  </a:cubicBezTo>
                  <a:cubicBezTo>
                    <a:pt x="497" y="397"/>
                    <a:pt x="516" y="336"/>
                    <a:pt x="516" y="257"/>
                  </a:cubicBezTo>
                  <a:cubicBezTo>
                    <a:pt x="516" y="198"/>
                    <a:pt x="497" y="119"/>
                    <a:pt x="437" y="79"/>
                  </a:cubicBezTo>
                  <a:cubicBezTo>
                    <a:pt x="397" y="19"/>
                    <a:pt x="318" y="0"/>
                    <a:pt x="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43"/>
            <p:cNvSpPr/>
            <p:nvPr/>
          </p:nvSpPr>
          <p:spPr>
            <a:xfrm>
              <a:off x="6647500" y="4305733"/>
              <a:ext cx="392181" cy="392123"/>
            </a:xfrm>
            <a:custGeom>
              <a:avLst/>
              <a:gdLst/>
              <a:ahLst/>
              <a:cxnLst/>
              <a:rect l="l" t="t" r="r" b="b"/>
              <a:pathLst>
                <a:path w="13548" h="13546" extrusionOk="0">
                  <a:moveTo>
                    <a:pt x="12178" y="535"/>
                  </a:moveTo>
                  <a:cubicBezTo>
                    <a:pt x="12318" y="535"/>
                    <a:pt x="12437" y="654"/>
                    <a:pt x="12437" y="793"/>
                  </a:cubicBezTo>
                  <a:cubicBezTo>
                    <a:pt x="12437" y="952"/>
                    <a:pt x="12318" y="1071"/>
                    <a:pt x="12178" y="1071"/>
                  </a:cubicBezTo>
                  <a:lnTo>
                    <a:pt x="10811" y="1071"/>
                  </a:lnTo>
                  <a:cubicBezTo>
                    <a:pt x="10671" y="1071"/>
                    <a:pt x="10552" y="952"/>
                    <a:pt x="10552" y="793"/>
                  </a:cubicBezTo>
                  <a:cubicBezTo>
                    <a:pt x="10552" y="654"/>
                    <a:pt x="10671" y="535"/>
                    <a:pt x="10811" y="535"/>
                  </a:cubicBezTo>
                  <a:close/>
                  <a:moveTo>
                    <a:pt x="12734" y="1587"/>
                  </a:moveTo>
                  <a:cubicBezTo>
                    <a:pt x="12873" y="1587"/>
                    <a:pt x="12992" y="1706"/>
                    <a:pt x="12992" y="1864"/>
                  </a:cubicBezTo>
                  <a:cubicBezTo>
                    <a:pt x="12992" y="2002"/>
                    <a:pt x="12873" y="2121"/>
                    <a:pt x="12734" y="2121"/>
                  </a:cubicBezTo>
                  <a:lnTo>
                    <a:pt x="10811" y="2121"/>
                  </a:lnTo>
                  <a:cubicBezTo>
                    <a:pt x="10671" y="2121"/>
                    <a:pt x="10552" y="2002"/>
                    <a:pt x="10552" y="1864"/>
                  </a:cubicBezTo>
                  <a:cubicBezTo>
                    <a:pt x="10552" y="1706"/>
                    <a:pt x="10671" y="1587"/>
                    <a:pt x="10811" y="1587"/>
                  </a:cubicBezTo>
                  <a:close/>
                  <a:moveTo>
                    <a:pt x="12734" y="2658"/>
                  </a:moveTo>
                  <a:cubicBezTo>
                    <a:pt x="12892" y="2658"/>
                    <a:pt x="13011" y="2777"/>
                    <a:pt x="13011" y="2915"/>
                  </a:cubicBezTo>
                  <a:cubicBezTo>
                    <a:pt x="13011" y="3054"/>
                    <a:pt x="12892" y="3173"/>
                    <a:pt x="12734" y="3173"/>
                  </a:cubicBezTo>
                  <a:lnTo>
                    <a:pt x="11702" y="3173"/>
                  </a:lnTo>
                  <a:lnTo>
                    <a:pt x="11702" y="2658"/>
                  </a:lnTo>
                  <a:close/>
                  <a:moveTo>
                    <a:pt x="12178" y="3708"/>
                  </a:moveTo>
                  <a:cubicBezTo>
                    <a:pt x="12337" y="3708"/>
                    <a:pt x="12477" y="3827"/>
                    <a:pt x="12477" y="3967"/>
                  </a:cubicBezTo>
                  <a:cubicBezTo>
                    <a:pt x="12477" y="4125"/>
                    <a:pt x="12337" y="4244"/>
                    <a:pt x="12178" y="4244"/>
                  </a:cubicBezTo>
                  <a:lnTo>
                    <a:pt x="11702" y="4244"/>
                  </a:lnTo>
                  <a:lnTo>
                    <a:pt x="11702" y="3708"/>
                  </a:lnTo>
                  <a:close/>
                  <a:moveTo>
                    <a:pt x="7498" y="912"/>
                  </a:moveTo>
                  <a:lnTo>
                    <a:pt x="7498" y="4284"/>
                  </a:lnTo>
                  <a:lnTo>
                    <a:pt x="6784" y="4284"/>
                  </a:lnTo>
                  <a:lnTo>
                    <a:pt x="6784" y="2499"/>
                  </a:lnTo>
                  <a:cubicBezTo>
                    <a:pt x="6784" y="2359"/>
                    <a:pt x="6665" y="2240"/>
                    <a:pt x="6506" y="2240"/>
                  </a:cubicBezTo>
                  <a:cubicBezTo>
                    <a:pt x="6368" y="2240"/>
                    <a:pt x="6249" y="2359"/>
                    <a:pt x="6249" y="2499"/>
                  </a:cubicBezTo>
                  <a:lnTo>
                    <a:pt x="6249" y="4284"/>
                  </a:lnTo>
                  <a:lnTo>
                    <a:pt x="5554" y="4284"/>
                  </a:lnTo>
                  <a:cubicBezTo>
                    <a:pt x="5435" y="3967"/>
                    <a:pt x="5118" y="3729"/>
                    <a:pt x="4761" y="3729"/>
                  </a:cubicBezTo>
                  <a:lnTo>
                    <a:pt x="3790" y="3729"/>
                  </a:lnTo>
                  <a:cubicBezTo>
                    <a:pt x="3848" y="3589"/>
                    <a:pt x="3888" y="3451"/>
                    <a:pt x="3888" y="3292"/>
                  </a:cubicBezTo>
                  <a:lnTo>
                    <a:pt x="3888" y="3253"/>
                  </a:lnTo>
                  <a:cubicBezTo>
                    <a:pt x="3888" y="2658"/>
                    <a:pt x="3393" y="2182"/>
                    <a:pt x="2798" y="2182"/>
                  </a:cubicBezTo>
                  <a:cubicBezTo>
                    <a:pt x="2203" y="2182"/>
                    <a:pt x="1727" y="2658"/>
                    <a:pt x="1727" y="3253"/>
                  </a:cubicBezTo>
                  <a:lnTo>
                    <a:pt x="1727" y="3292"/>
                  </a:lnTo>
                  <a:cubicBezTo>
                    <a:pt x="1727" y="3451"/>
                    <a:pt x="1746" y="3589"/>
                    <a:pt x="1806" y="3729"/>
                  </a:cubicBezTo>
                  <a:lnTo>
                    <a:pt x="854" y="3729"/>
                  </a:lnTo>
                  <a:cubicBezTo>
                    <a:pt x="735" y="3729"/>
                    <a:pt x="635" y="3748"/>
                    <a:pt x="537" y="3787"/>
                  </a:cubicBezTo>
                  <a:lnTo>
                    <a:pt x="537" y="912"/>
                  </a:lnTo>
                  <a:close/>
                  <a:moveTo>
                    <a:pt x="10057" y="535"/>
                  </a:moveTo>
                  <a:cubicBezTo>
                    <a:pt x="10036" y="614"/>
                    <a:pt x="10017" y="714"/>
                    <a:pt x="10017" y="793"/>
                  </a:cubicBezTo>
                  <a:cubicBezTo>
                    <a:pt x="10017" y="1011"/>
                    <a:pt x="10097" y="1190"/>
                    <a:pt x="10216" y="1328"/>
                  </a:cubicBezTo>
                  <a:cubicBezTo>
                    <a:pt x="10097" y="1468"/>
                    <a:pt x="10017" y="1645"/>
                    <a:pt x="10017" y="1864"/>
                  </a:cubicBezTo>
                  <a:cubicBezTo>
                    <a:pt x="10017" y="2182"/>
                    <a:pt x="10195" y="2439"/>
                    <a:pt x="10473" y="2578"/>
                  </a:cubicBezTo>
                  <a:cubicBezTo>
                    <a:pt x="10335" y="2716"/>
                    <a:pt x="10255" y="2896"/>
                    <a:pt x="10195" y="3094"/>
                  </a:cubicBezTo>
                  <a:cubicBezTo>
                    <a:pt x="9957" y="2777"/>
                    <a:pt x="9621" y="2558"/>
                    <a:pt x="9224" y="2459"/>
                  </a:cubicBezTo>
                  <a:cubicBezTo>
                    <a:pt x="9200" y="2453"/>
                    <a:pt x="9175" y="2449"/>
                    <a:pt x="9152" y="2449"/>
                  </a:cubicBezTo>
                  <a:cubicBezTo>
                    <a:pt x="9039" y="2449"/>
                    <a:pt x="8939" y="2523"/>
                    <a:pt x="8907" y="2637"/>
                  </a:cubicBezTo>
                  <a:cubicBezTo>
                    <a:pt x="8867" y="2777"/>
                    <a:pt x="8946" y="2915"/>
                    <a:pt x="9084" y="2954"/>
                  </a:cubicBezTo>
                  <a:cubicBezTo>
                    <a:pt x="9502" y="3073"/>
                    <a:pt x="9819" y="3351"/>
                    <a:pt x="9978" y="3748"/>
                  </a:cubicBezTo>
                  <a:lnTo>
                    <a:pt x="10057" y="3946"/>
                  </a:lnTo>
                  <a:cubicBezTo>
                    <a:pt x="10116" y="4046"/>
                    <a:pt x="10216" y="4105"/>
                    <a:pt x="10335" y="4105"/>
                  </a:cubicBezTo>
                  <a:cubicBezTo>
                    <a:pt x="10454" y="4086"/>
                    <a:pt x="10552" y="4006"/>
                    <a:pt x="10573" y="3887"/>
                  </a:cubicBezTo>
                  <a:lnTo>
                    <a:pt x="10711" y="3253"/>
                  </a:lnTo>
                  <a:cubicBezTo>
                    <a:pt x="10750" y="2994"/>
                    <a:pt x="10949" y="2796"/>
                    <a:pt x="11168" y="2697"/>
                  </a:cubicBezTo>
                  <a:lnTo>
                    <a:pt x="11168" y="4403"/>
                  </a:lnTo>
                  <a:cubicBezTo>
                    <a:pt x="11168" y="4739"/>
                    <a:pt x="10909" y="4998"/>
                    <a:pt x="10573" y="4998"/>
                  </a:cubicBezTo>
                  <a:lnTo>
                    <a:pt x="10235" y="4998"/>
                  </a:lnTo>
                  <a:cubicBezTo>
                    <a:pt x="9621" y="4998"/>
                    <a:pt x="9026" y="4819"/>
                    <a:pt x="8510" y="4482"/>
                  </a:cubicBezTo>
                  <a:lnTo>
                    <a:pt x="8013" y="4125"/>
                  </a:lnTo>
                  <a:lnTo>
                    <a:pt x="8013" y="1090"/>
                  </a:lnTo>
                  <a:lnTo>
                    <a:pt x="8212" y="971"/>
                  </a:lnTo>
                  <a:cubicBezTo>
                    <a:pt x="8648" y="694"/>
                    <a:pt x="9164" y="535"/>
                    <a:pt x="9679" y="535"/>
                  </a:cubicBezTo>
                  <a:close/>
                  <a:moveTo>
                    <a:pt x="2798" y="2697"/>
                  </a:moveTo>
                  <a:cubicBezTo>
                    <a:pt x="3115" y="2697"/>
                    <a:pt x="3353" y="2954"/>
                    <a:pt x="3353" y="3253"/>
                  </a:cubicBezTo>
                  <a:lnTo>
                    <a:pt x="3353" y="3292"/>
                  </a:lnTo>
                  <a:cubicBezTo>
                    <a:pt x="3353" y="3391"/>
                    <a:pt x="3333" y="3491"/>
                    <a:pt x="3274" y="3570"/>
                  </a:cubicBezTo>
                  <a:cubicBezTo>
                    <a:pt x="3195" y="3708"/>
                    <a:pt x="3195" y="3887"/>
                    <a:pt x="3274" y="4025"/>
                  </a:cubicBezTo>
                  <a:cubicBezTo>
                    <a:pt x="3372" y="4165"/>
                    <a:pt x="3512" y="4263"/>
                    <a:pt x="3690" y="4263"/>
                  </a:cubicBezTo>
                  <a:lnTo>
                    <a:pt x="4761" y="4263"/>
                  </a:lnTo>
                  <a:cubicBezTo>
                    <a:pt x="4919" y="4263"/>
                    <a:pt x="5059" y="4403"/>
                    <a:pt x="5059" y="4562"/>
                  </a:cubicBezTo>
                  <a:lnTo>
                    <a:pt x="5059" y="5514"/>
                  </a:lnTo>
                  <a:cubicBezTo>
                    <a:pt x="4940" y="5474"/>
                    <a:pt x="4821" y="5434"/>
                    <a:pt x="4681" y="5434"/>
                  </a:cubicBezTo>
                  <a:lnTo>
                    <a:pt x="4642" y="5434"/>
                  </a:lnTo>
                  <a:cubicBezTo>
                    <a:pt x="4047" y="5434"/>
                    <a:pt x="3571" y="5929"/>
                    <a:pt x="3571" y="6524"/>
                  </a:cubicBezTo>
                  <a:cubicBezTo>
                    <a:pt x="3571" y="7119"/>
                    <a:pt x="4047" y="7595"/>
                    <a:pt x="4642" y="7595"/>
                  </a:cubicBezTo>
                  <a:lnTo>
                    <a:pt x="4681" y="7595"/>
                  </a:lnTo>
                  <a:cubicBezTo>
                    <a:pt x="4821" y="7595"/>
                    <a:pt x="4940" y="7576"/>
                    <a:pt x="5059" y="7537"/>
                  </a:cubicBezTo>
                  <a:lnTo>
                    <a:pt x="5059" y="8468"/>
                  </a:lnTo>
                  <a:cubicBezTo>
                    <a:pt x="4543" y="8171"/>
                    <a:pt x="3948" y="8013"/>
                    <a:pt x="3333" y="8013"/>
                  </a:cubicBezTo>
                  <a:lnTo>
                    <a:pt x="2976" y="8013"/>
                  </a:lnTo>
                  <a:cubicBezTo>
                    <a:pt x="2481" y="8013"/>
                    <a:pt x="2063" y="8330"/>
                    <a:pt x="1925" y="8785"/>
                  </a:cubicBezTo>
                  <a:lnTo>
                    <a:pt x="854" y="8785"/>
                  </a:lnTo>
                  <a:cubicBezTo>
                    <a:pt x="675" y="8785"/>
                    <a:pt x="537" y="8647"/>
                    <a:pt x="537" y="8468"/>
                  </a:cubicBezTo>
                  <a:lnTo>
                    <a:pt x="537" y="7537"/>
                  </a:lnTo>
                  <a:cubicBezTo>
                    <a:pt x="656" y="7576"/>
                    <a:pt x="794" y="7595"/>
                    <a:pt x="934" y="7595"/>
                  </a:cubicBezTo>
                  <a:lnTo>
                    <a:pt x="953" y="7595"/>
                  </a:lnTo>
                  <a:cubicBezTo>
                    <a:pt x="1548" y="7595"/>
                    <a:pt x="2044" y="7119"/>
                    <a:pt x="2044" y="6524"/>
                  </a:cubicBezTo>
                  <a:cubicBezTo>
                    <a:pt x="2044" y="5929"/>
                    <a:pt x="1548" y="5434"/>
                    <a:pt x="953" y="5434"/>
                  </a:cubicBezTo>
                  <a:lnTo>
                    <a:pt x="934" y="5434"/>
                  </a:lnTo>
                  <a:cubicBezTo>
                    <a:pt x="794" y="5434"/>
                    <a:pt x="656" y="5474"/>
                    <a:pt x="537" y="5514"/>
                  </a:cubicBezTo>
                  <a:lnTo>
                    <a:pt x="537" y="4562"/>
                  </a:lnTo>
                  <a:cubicBezTo>
                    <a:pt x="537" y="4403"/>
                    <a:pt x="675" y="4263"/>
                    <a:pt x="854" y="4263"/>
                  </a:cubicBezTo>
                  <a:lnTo>
                    <a:pt x="1925" y="4263"/>
                  </a:lnTo>
                  <a:cubicBezTo>
                    <a:pt x="2084" y="4263"/>
                    <a:pt x="2243" y="4165"/>
                    <a:pt x="2322" y="4025"/>
                  </a:cubicBezTo>
                  <a:cubicBezTo>
                    <a:pt x="2401" y="3887"/>
                    <a:pt x="2401" y="3708"/>
                    <a:pt x="2322" y="3570"/>
                  </a:cubicBezTo>
                  <a:cubicBezTo>
                    <a:pt x="2282" y="3491"/>
                    <a:pt x="2243" y="3391"/>
                    <a:pt x="2243" y="3292"/>
                  </a:cubicBezTo>
                  <a:lnTo>
                    <a:pt x="2243" y="3253"/>
                  </a:lnTo>
                  <a:cubicBezTo>
                    <a:pt x="2243" y="2954"/>
                    <a:pt x="2500" y="2697"/>
                    <a:pt x="2798" y="2697"/>
                  </a:cubicBezTo>
                  <a:close/>
                  <a:moveTo>
                    <a:pt x="7955" y="4720"/>
                  </a:moveTo>
                  <a:lnTo>
                    <a:pt x="8013" y="4779"/>
                  </a:lnTo>
                  <a:cubicBezTo>
                    <a:pt x="7994" y="4858"/>
                    <a:pt x="7955" y="4977"/>
                    <a:pt x="7955" y="5077"/>
                  </a:cubicBezTo>
                  <a:lnTo>
                    <a:pt x="7955" y="5890"/>
                  </a:lnTo>
                  <a:cubicBezTo>
                    <a:pt x="7836" y="5831"/>
                    <a:pt x="7717" y="5810"/>
                    <a:pt x="7577" y="5810"/>
                  </a:cubicBezTo>
                  <a:lnTo>
                    <a:pt x="7537" y="5810"/>
                  </a:lnTo>
                  <a:cubicBezTo>
                    <a:pt x="6942" y="5810"/>
                    <a:pt x="6466" y="6286"/>
                    <a:pt x="6466" y="6881"/>
                  </a:cubicBezTo>
                  <a:cubicBezTo>
                    <a:pt x="6466" y="7497"/>
                    <a:pt x="6942" y="7973"/>
                    <a:pt x="7537" y="7973"/>
                  </a:cubicBezTo>
                  <a:lnTo>
                    <a:pt x="7577" y="7973"/>
                  </a:lnTo>
                  <a:cubicBezTo>
                    <a:pt x="7717" y="7973"/>
                    <a:pt x="7836" y="7952"/>
                    <a:pt x="7955" y="7894"/>
                  </a:cubicBezTo>
                  <a:lnTo>
                    <a:pt x="7955" y="8727"/>
                  </a:lnTo>
                  <a:lnTo>
                    <a:pt x="5813" y="8727"/>
                  </a:lnTo>
                  <a:cubicBezTo>
                    <a:pt x="5733" y="8727"/>
                    <a:pt x="5654" y="8766"/>
                    <a:pt x="5594" y="8825"/>
                  </a:cubicBezTo>
                  <a:lnTo>
                    <a:pt x="5535" y="8785"/>
                  </a:lnTo>
                  <a:cubicBezTo>
                    <a:pt x="5575" y="8687"/>
                    <a:pt x="5594" y="8587"/>
                    <a:pt x="5594" y="8468"/>
                  </a:cubicBezTo>
                  <a:lnTo>
                    <a:pt x="5594" y="7437"/>
                  </a:lnTo>
                  <a:cubicBezTo>
                    <a:pt x="5594" y="7278"/>
                    <a:pt x="5514" y="7119"/>
                    <a:pt x="5376" y="7040"/>
                  </a:cubicBezTo>
                  <a:cubicBezTo>
                    <a:pt x="5298" y="6996"/>
                    <a:pt x="5214" y="6970"/>
                    <a:pt x="5128" y="6970"/>
                  </a:cubicBezTo>
                  <a:cubicBezTo>
                    <a:pt x="5059" y="6970"/>
                    <a:pt x="4989" y="6986"/>
                    <a:pt x="4919" y="7021"/>
                  </a:cubicBezTo>
                  <a:cubicBezTo>
                    <a:pt x="4840" y="7061"/>
                    <a:pt x="4761" y="7080"/>
                    <a:pt x="4681" y="7080"/>
                  </a:cubicBezTo>
                  <a:lnTo>
                    <a:pt x="4642" y="7080"/>
                  </a:lnTo>
                  <a:cubicBezTo>
                    <a:pt x="4345" y="7080"/>
                    <a:pt x="4086" y="6823"/>
                    <a:pt x="4086" y="6524"/>
                  </a:cubicBezTo>
                  <a:cubicBezTo>
                    <a:pt x="4086" y="6207"/>
                    <a:pt x="4345" y="5969"/>
                    <a:pt x="4642" y="5969"/>
                  </a:cubicBezTo>
                  <a:lnTo>
                    <a:pt x="4681" y="5969"/>
                  </a:lnTo>
                  <a:cubicBezTo>
                    <a:pt x="4761" y="5969"/>
                    <a:pt x="4840" y="5990"/>
                    <a:pt x="4919" y="6029"/>
                  </a:cubicBezTo>
                  <a:cubicBezTo>
                    <a:pt x="4989" y="6064"/>
                    <a:pt x="5058" y="6080"/>
                    <a:pt x="5125" y="6080"/>
                  </a:cubicBezTo>
                  <a:cubicBezTo>
                    <a:pt x="5213" y="6080"/>
                    <a:pt x="5298" y="6053"/>
                    <a:pt x="5376" y="6009"/>
                  </a:cubicBezTo>
                  <a:cubicBezTo>
                    <a:pt x="5514" y="5929"/>
                    <a:pt x="5594" y="5771"/>
                    <a:pt x="5594" y="5612"/>
                  </a:cubicBezTo>
                  <a:lnTo>
                    <a:pt x="5594" y="4819"/>
                  </a:lnTo>
                  <a:lnTo>
                    <a:pt x="7756" y="4819"/>
                  </a:lnTo>
                  <a:cubicBezTo>
                    <a:pt x="7836" y="4819"/>
                    <a:pt x="7915" y="4779"/>
                    <a:pt x="7955" y="4720"/>
                  </a:cubicBezTo>
                  <a:close/>
                  <a:moveTo>
                    <a:pt x="1865" y="9322"/>
                  </a:moveTo>
                  <a:lnTo>
                    <a:pt x="1865" y="9837"/>
                  </a:lnTo>
                  <a:lnTo>
                    <a:pt x="1370" y="9837"/>
                  </a:lnTo>
                  <a:cubicBezTo>
                    <a:pt x="1211" y="9837"/>
                    <a:pt x="1092" y="9718"/>
                    <a:pt x="1092" y="9579"/>
                  </a:cubicBezTo>
                  <a:cubicBezTo>
                    <a:pt x="1092" y="9441"/>
                    <a:pt x="1211" y="9322"/>
                    <a:pt x="1370" y="9322"/>
                  </a:cubicBezTo>
                  <a:close/>
                  <a:moveTo>
                    <a:pt x="12714" y="4760"/>
                  </a:moveTo>
                  <a:cubicBezTo>
                    <a:pt x="12873" y="4760"/>
                    <a:pt x="13011" y="4898"/>
                    <a:pt x="13011" y="5077"/>
                  </a:cubicBezTo>
                  <a:lnTo>
                    <a:pt x="13011" y="6029"/>
                  </a:lnTo>
                  <a:cubicBezTo>
                    <a:pt x="12892" y="5969"/>
                    <a:pt x="12773" y="5950"/>
                    <a:pt x="12635" y="5950"/>
                  </a:cubicBezTo>
                  <a:lnTo>
                    <a:pt x="12596" y="5950"/>
                  </a:lnTo>
                  <a:cubicBezTo>
                    <a:pt x="12001" y="5950"/>
                    <a:pt x="11525" y="6426"/>
                    <a:pt x="11525" y="7021"/>
                  </a:cubicBezTo>
                  <a:cubicBezTo>
                    <a:pt x="11525" y="7616"/>
                    <a:pt x="12001" y="8111"/>
                    <a:pt x="12596" y="8111"/>
                  </a:cubicBezTo>
                  <a:lnTo>
                    <a:pt x="12635" y="8111"/>
                  </a:lnTo>
                  <a:cubicBezTo>
                    <a:pt x="12773" y="8111"/>
                    <a:pt x="12892" y="8092"/>
                    <a:pt x="13011" y="8032"/>
                  </a:cubicBezTo>
                  <a:lnTo>
                    <a:pt x="13011" y="8984"/>
                  </a:lnTo>
                  <a:cubicBezTo>
                    <a:pt x="13011" y="9163"/>
                    <a:pt x="12873" y="9301"/>
                    <a:pt x="12714" y="9301"/>
                  </a:cubicBezTo>
                  <a:lnTo>
                    <a:pt x="11644" y="9301"/>
                  </a:lnTo>
                  <a:cubicBezTo>
                    <a:pt x="11464" y="9301"/>
                    <a:pt x="11326" y="9380"/>
                    <a:pt x="11226" y="9520"/>
                  </a:cubicBezTo>
                  <a:cubicBezTo>
                    <a:pt x="11147" y="9679"/>
                    <a:pt x="11147" y="9837"/>
                    <a:pt x="11226" y="9996"/>
                  </a:cubicBezTo>
                  <a:cubicBezTo>
                    <a:pt x="11287" y="10075"/>
                    <a:pt x="11306" y="10174"/>
                    <a:pt x="11306" y="10253"/>
                  </a:cubicBezTo>
                  <a:lnTo>
                    <a:pt x="11306" y="10293"/>
                  </a:lnTo>
                  <a:cubicBezTo>
                    <a:pt x="11306" y="10591"/>
                    <a:pt x="11068" y="10848"/>
                    <a:pt x="10750" y="10848"/>
                  </a:cubicBezTo>
                  <a:cubicBezTo>
                    <a:pt x="10454" y="10848"/>
                    <a:pt x="10195" y="10591"/>
                    <a:pt x="10195" y="10293"/>
                  </a:cubicBezTo>
                  <a:lnTo>
                    <a:pt x="10195" y="10253"/>
                  </a:lnTo>
                  <a:cubicBezTo>
                    <a:pt x="10195" y="10174"/>
                    <a:pt x="10235" y="10075"/>
                    <a:pt x="10274" y="9996"/>
                  </a:cubicBezTo>
                  <a:cubicBezTo>
                    <a:pt x="10354" y="9837"/>
                    <a:pt x="10354" y="9679"/>
                    <a:pt x="10274" y="9520"/>
                  </a:cubicBezTo>
                  <a:cubicBezTo>
                    <a:pt x="10195" y="9380"/>
                    <a:pt x="10036" y="9301"/>
                    <a:pt x="9878" y="9301"/>
                  </a:cubicBezTo>
                  <a:lnTo>
                    <a:pt x="8807" y="9301"/>
                  </a:lnTo>
                  <a:cubicBezTo>
                    <a:pt x="8629" y="9301"/>
                    <a:pt x="8489" y="9163"/>
                    <a:pt x="8489" y="8984"/>
                  </a:cubicBezTo>
                  <a:lnTo>
                    <a:pt x="8489" y="7794"/>
                  </a:lnTo>
                  <a:cubicBezTo>
                    <a:pt x="8489" y="7635"/>
                    <a:pt x="8410" y="7497"/>
                    <a:pt x="8272" y="7397"/>
                  </a:cubicBezTo>
                  <a:cubicBezTo>
                    <a:pt x="8197" y="7355"/>
                    <a:pt x="8117" y="7335"/>
                    <a:pt x="8035" y="7335"/>
                  </a:cubicBezTo>
                  <a:cubicBezTo>
                    <a:pt x="7963" y="7335"/>
                    <a:pt x="7889" y="7350"/>
                    <a:pt x="7815" y="7378"/>
                  </a:cubicBezTo>
                  <a:cubicBezTo>
                    <a:pt x="7756" y="7418"/>
                    <a:pt x="7656" y="7437"/>
                    <a:pt x="7577" y="7437"/>
                  </a:cubicBezTo>
                  <a:lnTo>
                    <a:pt x="7537" y="7437"/>
                  </a:lnTo>
                  <a:cubicBezTo>
                    <a:pt x="7241" y="7437"/>
                    <a:pt x="6982" y="7199"/>
                    <a:pt x="6982" y="6881"/>
                  </a:cubicBezTo>
                  <a:cubicBezTo>
                    <a:pt x="6982" y="6585"/>
                    <a:pt x="7241" y="6347"/>
                    <a:pt x="7537" y="6347"/>
                  </a:cubicBezTo>
                  <a:lnTo>
                    <a:pt x="7577" y="6347"/>
                  </a:lnTo>
                  <a:cubicBezTo>
                    <a:pt x="7656" y="6347"/>
                    <a:pt x="7756" y="6366"/>
                    <a:pt x="7815" y="6405"/>
                  </a:cubicBezTo>
                  <a:cubicBezTo>
                    <a:pt x="7889" y="6433"/>
                    <a:pt x="7963" y="6448"/>
                    <a:pt x="8035" y="6448"/>
                  </a:cubicBezTo>
                  <a:cubicBezTo>
                    <a:pt x="8117" y="6448"/>
                    <a:pt x="8197" y="6429"/>
                    <a:pt x="8272" y="6386"/>
                  </a:cubicBezTo>
                  <a:cubicBezTo>
                    <a:pt x="8410" y="6286"/>
                    <a:pt x="8489" y="6148"/>
                    <a:pt x="8489" y="5990"/>
                  </a:cubicBezTo>
                  <a:lnTo>
                    <a:pt x="8489" y="5077"/>
                  </a:lnTo>
                  <a:cubicBezTo>
                    <a:pt x="9026" y="5374"/>
                    <a:pt x="9621" y="5533"/>
                    <a:pt x="10235" y="5533"/>
                  </a:cubicBezTo>
                  <a:lnTo>
                    <a:pt x="10573" y="5533"/>
                  </a:lnTo>
                  <a:cubicBezTo>
                    <a:pt x="11068" y="5533"/>
                    <a:pt x="11485" y="5215"/>
                    <a:pt x="11644" y="4760"/>
                  </a:cubicBezTo>
                  <a:close/>
                  <a:moveTo>
                    <a:pt x="1865" y="10372"/>
                  </a:moveTo>
                  <a:lnTo>
                    <a:pt x="1865" y="10908"/>
                  </a:lnTo>
                  <a:lnTo>
                    <a:pt x="834" y="10908"/>
                  </a:lnTo>
                  <a:cubicBezTo>
                    <a:pt x="675" y="10908"/>
                    <a:pt x="537" y="10789"/>
                    <a:pt x="537" y="10631"/>
                  </a:cubicBezTo>
                  <a:cubicBezTo>
                    <a:pt x="537" y="10491"/>
                    <a:pt x="675" y="10372"/>
                    <a:pt x="834" y="10372"/>
                  </a:cubicBezTo>
                  <a:close/>
                  <a:moveTo>
                    <a:pt x="2719" y="11424"/>
                  </a:moveTo>
                  <a:cubicBezTo>
                    <a:pt x="2877" y="11424"/>
                    <a:pt x="2996" y="11543"/>
                    <a:pt x="2996" y="11702"/>
                  </a:cubicBezTo>
                  <a:cubicBezTo>
                    <a:pt x="2996" y="11840"/>
                    <a:pt x="2877" y="11959"/>
                    <a:pt x="2719" y="11959"/>
                  </a:cubicBezTo>
                  <a:lnTo>
                    <a:pt x="794" y="11959"/>
                  </a:lnTo>
                  <a:cubicBezTo>
                    <a:pt x="656" y="11959"/>
                    <a:pt x="537" y="11840"/>
                    <a:pt x="537" y="11702"/>
                  </a:cubicBezTo>
                  <a:cubicBezTo>
                    <a:pt x="537" y="11543"/>
                    <a:pt x="656" y="11424"/>
                    <a:pt x="794" y="11424"/>
                  </a:cubicBezTo>
                  <a:close/>
                  <a:moveTo>
                    <a:pt x="8013" y="9261"/>
                  </a:moveTo>
                  <a:cubicBezTo>
                    <a:pt x="8132" y="9579"/>
                    <a:pt x="8431" y="9817"/>
                    <a:pt x="8807" y="9817"/>
                  </a:cubicBezTo>
                  <a:lnTo>
                    <a:pt x="9759" y="9817"/>
                  </a:lnTo>
                  <a:cubicBezTo>
                    <a:pt x="9700" y="9956"/>
                    <a:pt x="9679" y="10115"/>
                    <a:pt x="9679" y="10253"/>
                  </a:cubicBezTo>
                  <a:lnTo>
                    <a:pt x="9679" y="10293"/>
                  </a:lnTo>
                  <a:cubicBezTo>
                    <a:pt x="9679" y="10888"/>
                    <a:pt x="10155" y="11384"/>
                    <a:pt x="10750" y="11384"/>
                  </a:cubicBezTo>
                  <a:cubicBezTo>
                    <a:pt x="11345" y="11384"/>
                    <a:pt x="11842" y="10888"/>
                    <a:pt x="11842" y="10293"/>
                  </a:cubicBezTo>
                  <a:lnTo>
                    <a:pt x="11842" y="10253"/>
                  </a:lnTo>
                  <a:cubicBezTo>
                    <a:pt x="11842" y="10115"/>
                    <a:pt x="11802" y="9956"/>
                    <a:pt x="11742" y="9817"/>
                  </a:cubicBezTo>
                  <a:lnTo>
                    <a:pt x="12714" y="9817"/>
                  </a:lnTo>
                  <a:cubicBezTo>
                    <a:pt x="12813" y="9817"/>
                    <a:pt x="12932" y="9798"/>
                    <a:pt x="13011" y="9758"/>
                  </a:cubicBezTo>
                  <a:lnTo>
                    <a:pt x="13011" y="12654"/>
                  </a:lnTo>
                  <a:lnTo>
                    <a:pt x="6070" y="12654"/>
                  </a:lnTo>
                  <a:lnTo>
                    <a:pt x="6070" y="9261"/>
                  </a:lnTo>
                  <a:lnTo>
                    <a:pt x="6804" y="9261"/>
                  </a:lnTo>
                  <a:lnTo>
                    <a:pt x="6804" y="11046"/>
                  </a:lnTo>
                  <a:cubicBezTo>
                    <a:pt x="6804" y="11205"/>
                    <a:pt x="6923" y="11324"/>
                    <a:pt x="7082" y="11324"/>
                  </a:cubicBezTo>
                  <a:cubicBezTo>
                    <a:pt x="7220" y="11324"/>
                    <a:pt x="7339" y="11205"/>
                    <a:pt x="7339" y="11046"/>
                  </a:cubicBezTo>
                  <a:lnTo>
                    <a:pt x="7339" y="9261"/>
                  </a:lnTo>
                  <a:close/>
                  <a:moveTo>
                    <a:pt x="2719" y="12495"/>
                  </a:moveTo>
                  <a:cubicBezTo>
                    <a:pt x="2877" y="12495"/>
                    <a:pt x="2996" y="12614"/>
                    <a:pt x="2996" y="12752"/>
                  </a:cubicBezTo>
                  <a:cubicBezTo>
                    <a:pt x="2996" y="12892"/>
                    <a:pt x="2877" y="13011"/>
                    <a:pt x="2719" y="13011"/>
                  </a:cubicBezTo>
                  <a:lnTo>
                    <a:pt x="1349" y="13011"/>
                  </a:lnTo>
                  <a:cubicBezTo>
                    <a:pt x="1211" y="13011"/>
                    <a:pt x="1092" y="12892"/>
                    <a:pt x="1092" y="12752"/>
                  </a:cubicBezTo>
                  <a:cubicBezTo>
                    <a:pt x="1092" y="12614"/>
                    <a:pt x="1211" y="12495"/>
                    <a:pt x="1349" y="12495"/>
                  </a:cubicBezTo>
                  <a:close/>
                  <a:moveTo>
                    <a:pt x="3333" y="8547"/>
                  </a:moveTo>
                  <a:cubicBezTo>
                    <a:pt x="3948" y="8547"/>
                    <a:pt x="4543" y="8727"/>
                    <a:pt x="5038" y="9084"/>
                  </a:cubicBezTo>
                  <a:lnTo>
                    <a:pt x="5535" y="9420"/>
                  </a:lnTo>
                  <a:lnTo>
                    <a:pt x="5535" y="12455"/>
                  </a:lnTo>
                  <a:lnTo>
                    <a:pt x="5356" y="12574"/>
                  </a:lnTo>
                  <a:cubicBezTo>
                    <a:pt x="4919" y="12871"/>
                    <a:pt x="4404" y="13011"/>
                    <a:pt x="3869" y="13011"/>
                  </a:cubicBezTo>
                  <a:lnTo>
                    <a:pt x="3472" y="13011"/>
                  </a:lnTo>
                  <a:cubicBezTo>
                    <a:pt x="3491" y="12931"/>
                    <a:pt x="3512" y="12852"/>
                    <a:pt x="3512" y="12752"/>
                  </a:cubicBezTo>
                  <a:cubicBezTo>
                    <a:pt x="3512" y="12554"/>
                    <a:pt x="3433" y="12355"/>
                    <a:pt x="3314" y="12217"/>
                  </a:cubicBezTo>
                  <a:cubicBezTo>
                    <a:pt x="3433" y="12078"/>
                    <a:pt x="3512" y="11900"/>
                    <a:pt x="3512" y="11702"/>
                  </a:cubicBezTo>
                  <a:cubicBezTo>
                    <a:pt x="3512" y="11384"/>
                    <a:pt x="3333" y="11126"/>
                    <a:pt x="3076" y="10988"/>
                  </a:cubicBezTo>
                  <a:cubicBezTo>
                    <a:pt x="3214" y="10848"/>
                    <a:pt x="3314" y="10670"/>
                    <a:pt x="3353" y="10472"/>
                  </a:cubicBezTo>
                  <a:cubicBezTo>
                    <a:pt x="3610" y="10769"/>
                    <a:pt x="3948" y="10988"/>
                    <a:pt x="4324" y="11107"/>
                  </a:cubicBezTo>
                  <a:cubicBezTo>
                    <a:pt x="4345" y="11113"/>
                    <a:pt x="4367" y="11115"/>
                    <a:pt x="4388" y="11115"/>
                  </a:cubicBezTo>
                  <a:cubicBezTo>
                    <a:pt x="4509" y="11115"/>
                    <a:pt x="4629" y="11026"/>
                    <a:pt x="4662" y="10908"/>
                  </a:cubicBezTo>
                  <a:cubicBezTo>
                    <a:pt x="4702" y="10769"/>
                    <a:pt x="4623" y="10631"/>
                    <a:pt x="4464" y="10591"/>
                  </a:cubicBezTo>
                  <a:cubicBezTo>
                    <a:pt x="4067" y="10472"/>
                    <a:pt x="3750" y="10194"/>
                    <a:pt x="3571" y="9817"/>
                  </a:cubicBezTo>
                  <a:lnTo>
                    <a:pt x="3491" y="9618"/>
                  </a:lnTo>
                  <a:cubicBezTo>
                    <a:pt x="3452" y="9499"/>
                    <a:pt x="3333" y="9441"/>
                    <a:pt x="3234" y="9441"/>
                  </a:cubicBezTo>
                  <a:cubicBezTo>
                    <a:pt x="3115" y="9460"/>
                    <a:pt x="3015" y="9539"/>
                    <a:pt x="2996" y="9658"/>
                  </a:cubicBezTo>
                  <a:lnTo>
                    <a:pt x="2857" y="10313"/>
                  </a:lnTo>
                  <a:cubicBezTo>
                    <a:pt x="2798" y="10570"/>
                    <a:pt x="2619" y="10769"/>
                    <a:pt x="2381" y="10848"/>
                  </a:cubicBezTo>
                  <a:lnTo>
                    <a:pt x="2381" y="9142"/>
                  </a:lnTo>
                  <a:cubicBezTo>
                    <a:pt x="2381" y="8806"/>
                    <a:pt x="2658" y="8547"/>
                    <a:pt x="2976" y="8547"/>
                  </a:cubicBezTo>
                  <a:close/>
                  <a:moveTo>
                    <a:pt x="9679" y="0"/>
                  </a:moveTo>
                  <a:cubicBezTo>
                    <a:pt x="9084" y="0"/>
                    <a:pt x="8489" y="178"/>
                    <a:pt x="7974" y="495"/>
                  </a:cubicBezTo>
                  <a:cubicBezTo>
                    <a:pt x="7934" y="416"/>
                    <a:pt x="7855" y="376"/>
                    <a:pt x="7756" y="376"/>
                  </a:cubicBezTo>
                  <a:lnTo>
                    <a:pt x="278" y="376"/>
                  </a:lnTo>
                  <a:cubicBezTo>
                    <a:pt x="120" y="376"/>
                    <a:pt x="1" y="495"/>
                    <a:pt x="1" y="635"/>
                  </a:cubicBezTo>
                  <a:lnTo>
                    <a:pt x="1" y="5612"/>
                  </a:lnTo>
                  <a:cubicBezTo>
                    <a:pt x="1" y="5771"/>
                    <a:pt x="101" y="5929"/>
                    <a:pt x="239" y="6009"/>
                  </a:cubicBezTo>
                  <a:cubicBezTo>
                    <a:pt x="306" y="6053"/>
                    <a:pt x="392" y="6080"/>
                    <a:pt x="479" y="6080"/>
                  </a:cubicBezTo>
                  <a:cubicBezTo>
                    <a:pt x="547" y="6080"/>
                    <a:pt x="615" y="6064"/>
                    <a:pt x="675" y="6029"/>
                  </a:cubicBezTo>
                  <a:cubicBezTo>
                    <a:pt x="754" y="5990"/>
                    <a:pt x="834" y="5969"/>
                    <a:pt x="934" y="5969"/>
                  </a:cubicBezTo>
                  <a:lnTo>
                    <a:pt x="953" y="5969"/>
                  </a:lnTo>
                  <a:cubicBezTo>
                    <a:pt x="1270" y="5969"/>
                    <a:pt x="1508" y="6228"/>
                    <a:pt x="1508" y="6524"/>
                  </a:cubicBezTo>
                  <a:cubicBezTo>
                    <a:pt x="1508" y="6823"/>
                    <a:pt x="1270" y="7080"/>
                    <a:pt x="953" y="7080"/>
                  </a:cubicBezTo>
                  <a:lnTo>
                    <a:pt x="934" y="7080"/>
                  </a:lnTo>
                  <a:cubicBezTo>
                    <a:pt x="834" y="7080"/>
                    <a:pt x="754" y="7061"/>
                    <a:pt x="675" y="7021"/>
                  </a:cubicBezTo>
                  <a:cubicBezTo>
                    <a:pt x="614" y="6986"/>
                    <a:pt x="545" y="6970"/>
                    <a:pt x="477" y="6970"/>
                  </a:cubicBezTo>
                  <a:cubicBezTo>
                    <a:pt x="391" y="6970"/>
                    <a:pt x="305" y="6996"/>
                    <a:pt x="239" y="7040"/>
                  </a:cubicBezTo>
                  <a:cubicBezTo>
                    <a:pt x="101" y="7119"/>
                    <a:pt x="1" y="7278"/>
                    <a:pt x="1" y="7437"/>
                  </a:cubicBezTo>
                  <a:lnTo>
                    <a:pt x="1" y="8468"/>
                  </a:lnTo>
                  <a:cubicBezTo>
                    <a:pt x="1" y="8865"/>
                    <a:pt x="259" y="9182"/>
                    <a:pt x="616" y="9282"/>
                  </a:cubicBezTo>
                  <a:cubicBezTo>
                    <a:pt x="577" y="9380"/>
                    <a:pt x="556" y="9480"/>
                    <a:pt x="556" y="9579"/>
                  </a:cubicBezTo>
                  <a:cubicBezTo>
                    <a:pt x="556" y="9679"/>
                    <a:pt x="577" y="9777"/>
                    <a:pt x="616" y="9877"/>
                  </a:cubicBezTo>
                  <a:cubicBezTo>
                    <a:pt x="259" y="9956"/>
                    <a:pt x="1" y="10274"/>
                    <a:pt x="1" y="10631"/>
                  </a:cubicBezTo>
                  <a:cubicBezTo>
                    <a:pt x="1" y="10829"/>
                    <a:pt x="80" y="11027"/>
                    <a:pt x="220" y="11165"/>
                  </a:cubicBezTo>
                  <a:cubicBezTo>
                    <a:pt x="80" y="11305"/>
                    <a:pt x="1" y="11483"/>
                    <a:pt x="1" y="11702"/>
                  </a:cubicBezTo>
                  <a:cubicBezTo>
                    <a:pt x="1" y="12059"/>
                    <a:pt x="259" y="12376"/>
                    <a:pt x="616" y="12474"/>
                  </a:cubicBezTo>
                  <a:cubicBezTo>
                    <a:pt x="577" y="12554"/>
                    <a:pt x="556" y="12654"/>
                    <a:pt x="556" y="12752"/>
                  </a:cubicBezTo>
                  <a:cubicBezTo>
                    <a:pt x="556" y="13188"/>
                    <a:pt x="913" y="13545"/>
                    <a:pt x="1349" y="13545"/>
                  </a:cubicBezTo>
                  <a:lnTo>
                    <a:pt x="3869" y="13545"/>
                  </a:lnTo>
                  <a:cubicBezTo>
                    <a:pt x="4483" y="13545"/>
                    <a:pt x="5078" y="13368"/>
                    <a:pt x="5575" y="13050"/>
                  </a:cubicBezTo>
                  <a:cubicBezTo>
                    <a:pt x="5633" y="13130"/>
                    <a:pt x="5713" y="13169"/>
                    <a:pt x="5813" y="13169"/>
                  </a:cubicBezTo>
                  <a:lnTo>
                    <a:pt x="13289" y="13169"/>
                  </a:lnTo>
                  <a:cubicBezTo>
                    <a:pt x="13428" y="13169"/>
                    <a:pt x="13547" y="13050"/>
                    <a:pt x="13547" y="12911"/>
                  </a:cubicBezTo>
                  <a:lnTo>
                    <a:pt x="13547" y="9004"/>
                  </a:lnTo>
                  <a:lnTo>
                    <a:pt x="13547" y="8984"/>
                  </a:lnTo>
                  <a:lnTo>
                    <a:pt x="13547" y="7933"/>
                  </a:lnTo>
                  <a:cubicBezTo>
                    <a:pt x="13547" y="7775"/>
                    <a:pt x="13468" y="7635"/>
                    <a:pt x="13329" y="7537"/>
                  </a:cubicBezTo>
                  <a:cubicBezTo>
                    <a:pt x="13254" y="7494"/>
                    <a:pt x="13174" y="7474"/>
                    <a:pt x="13091" y="7474"/>
                  </a:cubicBezTo>
                  <a:cubicBezTo>
                    <a:pt x="13020" y="7474"/>
                    <a:pt x="12947" y="7489"/>
                    <a:pt x="12873" y="7516"/>
                  </a:cubicBezTo>
                  <a:cubicBezTo>
                    <a:pt x="12794" y="7556"/>
                    <a:pt x="12714" y="7576"/>
                    <a:pt x="12635" y="7576"/>
                  </a:cubicBezTo>
                  <a:lnTo>
                    <a:pt x="12596" y="7576"/>
                  </a:lnTo>
                  <a:cubicBezTo>
                    <a:pt x="12297" y="7576"/>
                    <a:pt x="12040" y="7338"/>
                    <a:pt x="12040" y="7021"/>
                  </a:cubicBezTo>
                  <a:cubicBezTo>
                    <a:pt x="12040" y="6723"/>
                    <a:pt x="12297" y="6485"/>
                    <a:pt x="12596" y="6485"/>
                  </a:cubicBezTo>
                  <a:lnTo>
                    <a:pt x="12635" y="6485"/>
                  </a:lnTo>
                  <a:cubicBezTo>
                    <a:pt x="12714" y="6485"/>
                    <a:pt x="12794" y="6505"/>
                    <a:pt x="12873" y="6545"/>
                  </a:cubicBezTo>
                  <a:cubicBezTo>
                    <a:pt x="12942" y="6571"/>
                    <a:pt x="13011" y="6585"/>
                    <a:pt x="13079" y="6585"/>
                  </a:cubicBezTo>
                  <a:cubicBezTo>
                    <a:pt x="13166" y="6585"/>
                    <a:pt x="13251" y="6561"/>
                    <a:pt x="13329" y="6505"/>
                  </a:cubicBezTo>
                  <a:cubicBezTo>
                    <a:pt x="13468" y="6426"/>
                    <a:pt x="13547" y="6286"/>
                    <a:pt x="13547" y="6128"/>
                  </a:cubicBezTo>
                  <a:lnTo>
                    <a:pt x="13547" y="5077"/>
                  </a:lnTo>
                  <a:cubicBezTo>
                    <a:pt x="13547" y="4700"/>
                    <a:pt x="13289" y="4363"/>
                    <a:pt x="12932" y="4263"/>
                  </a:cubicBezTo>
                  <a:cubicBezTo>
                    <a:pt x="12972" y="4184"/>
                    <a:pt x="12992" y="4086"/>
                    <a:pt x="12992" y="3967"/>
                  </a:cubicBezTo>
                  <a:cubicBezTo>
                    <a:pt x="12992" y="3867"/>
                    <a:pt x="12972" y="3768"/>
                    <a:pt x="12932" y="3689"/>
                  </a:cubicBezTo>
                  <a:cubicBezTo>
                    <a:pt x="13289" y="3589"/>
                    <a:pt x="13547" y="3292"/>
                    <a:pt x="13547" y="2915"/>
                  </a:cubicBezTo>
                  <a:cubicBezTo>
                    <a:pt x="13547" y="2697"/>
                    <a:pt x="13468" y="2518"/>
                    <a:pt x="13329" y="2380"/>
                  </a:cubicBezTo>
                  <a:cubicBezTo>
                    <a:pt x="13448" y="2240"/>
                    <a:pt x="13527" y="2063"/>
                    <a:pt x="13527" y="1864"/>
                  </a:cubicBezTo>
                  <a:cubicBezTo>
                    <a:pt x="13527" y="1487"/>
                    <a:pt x="13270" y="1169"/>
                    <a:pt x="12913" y="1090"/>
                  </a:cubicBezTo>
                  <a:cubicBezTo>
                    <a:pt x="12952" y="992"/>
                    <a:pt x="12972" y="892"/>
                    <a:pt x="12972" y="793"/>
                  </a:cubicBezTo>
                  <a:cubicBezTo>
                    <a:pt x="12972" y="357"/>
                    <a:pt x="12615" y="0"/>
                    <a:pt x="121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43"/>
            <p:cNvSpPr/>
            <p:nvPr/>
          </p:nvSpPr>
          <p:spPr>
            <a:xfrm>
              <a:off x="6844456" y="4644993"/>
              <a:ext cx="15487" cy="14966"/>
            </a:xfrm>
            <a:custGeom>
              <a:avLst/>
              <a:gdLst/>
              <a:ahLst/>
              <a:cxnLst/>
              <a:rect l="l" t="t" r="r" b="b"/>
              <a:pathLst>
                <a:path w="535" h="517" extrusionOk="0">
                  <a:moveTo>
                    <a:pt x="278" y="1"/>
                  </a:moveTo>
                  <a:cubicBezTo>
                    <a:pt x="199" y="1"/>
                    <a:pt x="138" y="21"/>
                    <a:pt x="80" y="80"/>
                  </a:cubicBezTo>
                  <a:cubicBezTo>
                    <a:pt x="40" y="120"/>
                    <a:pt x="0" y="199"/>
                    <a:pt x="0" y="259"/>
                  </a:cubicBezTo>
                  <a:cubicBezTo>
                    <a:pt x="0" y="339"/>
                    <a:pt x="40" y="397"/>
                    <a:pt x="80" y="458"/>
                  </a:cubicBezTo>
                  <a:cubicBezTo>
                    <a:pt x="138" y="497"/>
                    <a:pt x="199" y="516"/>
                    <a:pt x="278" y="516"/>
                  </a:cubicBezTo>
                  <a:cubicBezTo>
                    <a:pt x="337" y="516"/>
                    <a:pt x="416" y="497"/>
                    <a:pt x="456" y="458"/>
                  </a:cubicBezTo>
                  <a:cubicBezTo>
                    <a:pt x="516" y="397"/>
                    <a:pt x="535" y="339"/>
                    <a:pt x="535" y="259"/>
                  </a:cubicBezTo>
                  <a:cubicBezTo>
                    <a:pt x="535" y="199"/>
                    <a:pt x="516" y="120"/>
                    <a:pt x="456" y="80"/>
                  </a:cubicBezTo>
                  <a:cubicBezTo>
                    <a:pt x="416" y="21"/>
                    <a:pt x="337" y="1"/>
                    <a:pt x="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2" name="Google Shape;3252;p43"/>
          <p:cNvGrpSpPr/>
          <p:nvPr/>
        </p:nvGrpSpPr>
        <p:grpSpPr>
          <a:xfrm>
            <a:off x="6450022" y="1792087"/>
            <a:ext cx="407704" cy="408276"/>
            <a:chOff x="5594543" y="3775546"/>
            <a:chExt cx="407704" cy="408276"/>
          </a:xfrm>
        </p:grpSpPr>
        <p:sp>
          <p:nvSpPr>
            <p:cNvPr id="3253" name="Google Shape;3253;p43"/>
            <p:cNvSpPr/>
            <p:nvPr/>
          </p:nvSpPr>
          <p:spPr>
            <a:xfrm>
              <a:off x="5602318" y="3783895"/>
              <a:ext cx="392182" cy="392182"/>
            </a:xfrm>
            <a:custGeom>
              <a:avLst/>
              <a:gdLst/>
              <a:ahLst/>
              <a:cxnLst/>
              <a:rect l="l" t="t" r="r" b="b"/>
              <a:pathLst>
                <a:path w="13012" h="13012" extrusionOk="0">
                  <a:moveTo>
                    <a:pt x="1" y="1"/>
                  </a:moveTo>
                  <a:lnTo>
                    <a:pt x="1" y="13011"/>
                  </a:lnTo>
                  <a:lnTo>
                    <a:pt x="13011" y="13011"/>
                  </a:lnTo>
                  <a:lnTo>
                    <a:pt x="130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43"/>
            <p:cNvSpPr/>
            <p:nvPr/>
          </p:nvSpPr>
          <p:spPr>
            <a:xfrm>
              <a:off x="5602318" y="3783895"/>
              <a:ext cx="392182" cy="51449"/>
            </a:xfrm>
            <a:custGeom>
              <a:avLst/>
              <a:gdLst/>
              <a:ahLst/>
              <a:cxnLst/>
              <a:rect l="l" t="t" r="r" b="b"/>
              <a:pathLst>
                <a:path w="13012" h="1707" extrusionOk="0">
                  <a:moveTo>
                    <a:pt x="1" y="1"/>
                  </a:moveTo>
                  <a:lnTo>
                    <a:pt x="1" y="1706"/>
                  </a:lnTo>
                  <a:lnTo>
                    <a:pt x="13011" y="1706"/>
                  </a:lnTo>
                  <a:lnTo>
                    <a:pt x="130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43"/>
            <p:cNvSpPr/>
            <p:nvPr/>
          </p:nvSpPr>
          <p:spPr>
            <a:xfrm>
              <a:off x="5779834" y="3867589"/>
              <a:ext cx="37072" cy="36469"/>
            </a:xfrm>
            <a:custGeom>
              <a:avLst/>
              <a:gdLst/>
              <a:ahLst/>
              <a:cxnLst/>
              <a:rect l="l" t="t" r="r" b="b"/>
              <a:pathLst>
                <a:path w="1230" h="1210" extrusionOk="0">
                  <a:moveTo>
                    <a:pt x="616" y="0"/>
                  </a:moveTo>
                  <a:cubicBezTo>
                    <a:pt x="278" y="0"/>
                    <a:pt x="0" y="278"/>
                    <a:pt x="0" y="614"/>
                  </a:cubicBezTo>
                  <a:cubicBezTo>
                    <a:pt x="0" y="952"/>
                    <a:pt x="278" y="1209"/>
                    <a:pt x="616" y="1209"/>
                  </a:cubicBezTo>
                  <a:cubicBezTo>
                    <a:pt x="952" y="1209"/>
                    <a:pt x="1230" y="952"/>
                    <a:pt x="1230" y="614"/>
                  </a:cubicBezTo>
                  <a:cubicBezTo>
                    <a:pt x="1230" y="278"/>
                    <a:pt x="952" y="0"/>
                    <a:pt x="6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43"/>
            <p:cNvSpPr/>
            <p:nvPr/>
          </p:nvSpPr>
          <p:spPr>
            <a:xfrm>
              <a:off x="5779834" y="4106044"/>
              <a:ext cx="37072" cy="37102"/>
            </a:xfrm>
            <a:custGeom>
              <a:avLst/>
              <a:gdLst/>
              <a:ahLst/>
              <a:cxnLst/>
              <a:rect l="l" t="t" r="r" b="b"/>
              <a:pathLst>
                <a:path w="1230" h="1231" extrusionOk="0">
                  <a:moveTo>
                    <a:pt x="616" y="1"/>
                  </a:moveTo>
                  <a:cubicBezTo>
                    <a:pt x="278" y="1"/>
                    <a:pt x="0" y="279"/>
                    <a:pt x="0" y="617"/>
                  </a:cubicBezTo>
                  <a:cubicBezTo>
                    <a:pt x="0" y="953"/>
                    <a:pt x="278" y="1231"/>
                    <a:pt x="616" y="1231"/>
                  </a:cubicBezTo>
                  <a:cubicBezTo>
                    <a:pt x="952" y="1231"/>
                    <a:pt x="1230" y="953"/>
                    <a:pt x="1230" y="617"/>
                  </a:cubicBezTo>
                  <a:cubicBezTo>
                    <a:pt x="1230" y="279"/>
                    <a:pt x="952" y="1"/>
                    <a:pt x="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43"/>
            <p:cNvSpPr/>
            <p:nvPr/>
          </p:nvSpPr>
          <p:spPr>
            <a:xfrm>
              <a:off x="5899363" y="3987118"/>
              <a:ext cx="36530" cy="36469"/>
            </a:xfrm>
            <a:custGeom>
              <a:avLst/>
              <a:gdLst/>
              <a:ahLst/>
              <a:cxnLst/>
              <a:rect l="l" t="t" r="r" b="b"/>
              <a:pathLst>
                <a:path w="1212" h="1210" extrusionOk="0">
                  <a:moveTo>
                    <a:pt x="617" y="1"/>
                  </a:moveTo>
                  <a:cubicBezTo>
                    <a:pt x="279" y="1"/>
                    <a:pt x="1" y="279"/>
                    <a:pt x="1" y="596"/>
                  </a:cubicBezTo>
                  <a:cubicBezTo>
                    <a:pt x="1" y="932"/>
                    <a:pt x="279" y="1210"/>
                    <a:pt x="617" y="1210"/>
                  </a:cubicBezTo>
                  <a:cubicBezTo>
                    <a:pt x="953" y="1210"/>
                    <a:pt x="1211" y="932"/>
                    <a:pt x="1211" y="596"/>
                  </a:cubicBezTo>
                  <a:cubicBezTo>
                    <a:pt x="1211" y="279"/>
                    <a:pt x="953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43"/>
            <p:cNvSpPr/>
            <p:nvPr/>
          </p:nvSpPr>
          <p:spPr>
            <a:xfrm>
              <a:off x="5660908" y="3987118"/>
              <a:ext cx="36469" cy="36469"/>
            </a:xfrm>
            <a:custGeom>
              <a:avLst/>
              <a:gdLst/>
              <a:ahLst/>
              <a:cxnLst/>
              <a:rect l="l" t="t" r="r" b="b"/>
              <a:pathLst>
                <a:path w="1210" h="1210" extrusionOk="0">
                  <a:moveTo>
                    <a:pt x="595" y="1"/>
                  </a:moveTo>
                  <a:cubicBezTo>
                    <a:pt x="278" y="1"/>
                    <a:pt x="0" y="279"/>
                    <a:pt x="0" y="596"/>
                  </a:cubicBezTo>
                  <a:cubicBezTo>
                    <a:pt x="0" y="932"/>
                    <a:pt x="278" y="1210"/>
                    <a:pt x="595" y="1210"/>
                  </a:cubicBezTo>
                  <a:cubicBezTo>
                    <a:pt x="932" y="1210"/>
                    <a:pt x="1209" y="932"/>
                    <a:pt x="1209" y="596"/>
                  </a:cubicBezTo>
                  <a:cubicBezTo>
                    <a:pt x="1209" y="279"/>
                    <a:pt x="932" y="1"/>
                    <a:pt x="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43"/>
            <p:cNvSpPr/>
            <p:nvPr/>
          </p:nvSpPr>
          <p:spPr>
            <a:xfrm>
              <a:off x="5876096" y="3884316"/>
              <a:ext cx="43070" cy="43070"/>
            </a:xfrm>
            <a:custGeom>
              <a:avLst/>
              <a:gdLst/>
              <a:ahLst/>
              <a:cxnLst/>
              <a:rect l="l" t="t" r="r" b="b"/>
              <a:pathLst>
                <a:path w="1429" h="1429" extrusionOk="0">
                  <a:moveTo>
                    <a:pt x="714" y="1"/>
                  </a:moveTo>
                  <a:cubicBezTo>
                    <a:pt x="318" y="1"/>
                    <a:pt x="0" y="318"/>
                    <a:pt x="0" y="715"/>
                  </a:cubicBezTo>
                  <a:cubicBezTo>
                    <a:pt x="0" y="1111"/>
                    <a:pt x="318" y="1429"/>
                    <a:pt x="714" y="1429"/>
                  </a:cubicBezTo>
                  <a:cubicBezTo>
                    <a:pt x="1111" y="1429"/>
                    <a:pt x="1428" y="1111"/>
                    <a:pt x="1428" y="715"/>
                  </a:cubicBezTo>
                  <a:cubicBezTo>
                    <a:pt x="1428" y="318"/>
                    <a:pt x="1111" y="1"/>
                    <a:pt x="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43"/>
            <p:cNvSpPr/>
            <p:nvPr/>
          </p:nvSpPr>
          <p:spPr>
            <a:xfrm>
              <a:off x="5677634" y="4083349"/>
              <a:ext cx="43070" cy="43070"/>
            </a:xfrm>
            <a:custGeom>
              <a:avLst/>
              <a:gdLst/>
              <a:ahLst/>
              <a:cxnLst/>
              <a:rect l="l" t="t" r="r" b="b"/>
              <a:pathLst>
                <a:path w="1429" h="1429" extrusionOk="0">
                  <a:moveTo>
                    <a:pt x="715" y="0"/>
                  </a:moveTo>
                  <a:cubicBezTo>
                    <a:pt x="318" y="0"/>
                    <a:pt x="1" y="318"/>
                    <a:pt x="1" y="714"/>
                  </a:cubicBezTo>
                  <a:cubicBezTo>
                    <a:pt x="1" y="1111"/>
                    <a:pt x="318" y="1428"/>
                    <a:pt x="715" y="1428"/>
                  </a:cubicBezTo>
                  <a:cubicBezTo>
                    <a:pt x="1111" y="1428"/>
                    <a:pt x="1429" y="1111"/>
                    <a:pt x="1429" y="714"/>
                  </a:cubicBezTo>
                  <a:cubicBezTo>
                    <a:pt x="1429" y="318"/>
                    <a:pt x="1111" y="0"/>
                    <a:pt x="7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43"/>
            <p:cNvSpPr/>
            <p:nvPr/>
          </p:nvSpPr>
          <p:spPr>
            <a:xfrm>
              <a:off x="5876096" y="4083349"/>
              <a:ext cx="43070" cy="43070"/>
            </a:xfrm>
            <a:custGeom>
              <a:avLst/>
              <a:gdLst/>
              <a:ahLst/>
              <a:cxnLst/>
              <a:rect l="l" t="t" r="r" b="b"/>
              <a:pathLst>
                <a:path w="1429" h="1429" extrusionOk="0">
                  <a:moveTo>
                    <a:pt x="714" y="0"/>
                  </a:moveTo>
                  <a:cubicBezTo>
                    <a:pt x="318" y="0"/>
                    <a:pt x="0" y="318"/>
                    <a:pt x="0" y="714"/>
                  </a:cubicBezTo>
                  <a:cubicBezTo>
                    <a:pt x="0" y="1111"/>
                    <a:pt x="318" y="1428"/>
                    <a:pt x="714" y="1428"/>
                  </a:cubicBezTo>
                  <a:cubicBezTo>
                    <a:pt x="1111" y="1428"/>
                    <a:pt x="1428" y="1111"/>
                    <a:pt x="1428" y="714"/>
                  </a:cubicBezTo>
                  <a:cubicBezTo>
                    <a:pt x="1428" y="318"/>
                    <a:pt x="1111" y="0"/>
                    <a:pt x="7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43"/>
            <p:cNvSpPr/>
            <p:nvPr/>
          </p:nvSpPr>
          <p:spPr>
            <a:xfrm>
              <a:off x="5677634" y="3884316"/>
              <a:ext cx="43070" cy="43070"/>
            </a:xfrm>
            <a:custGeom>
              <a:avLst/>
              <a:gdLst/>
              <a:ahLst/>
              <a:cxnLst/>
              <a:rect l="l" t="t" r="r" b="b"/>
              <a:pathLst>
                <a:path w="1429" h="1429" extrusionOk="0">
                  <a:moveTo>
                    <a:pt x="715" y="1"/>
                  </a:moveTo>
                  <a:cubicBezTo>
                    <a:pt x="318" y="1"/>
                    <a:pt x="1" y="318"/>
                    <a:pt x="1" y="715"/>
                  </a:cubicBezTo>
                  <a:cubicBezTo>
                    <a:pt x="1" y="1111"/>
                    <a:pt x="318" y="1429"/>
                    <a:pt x="715" y="1429"/>
                  </a:cubicBezTo>
                  <a:cubicBezTo>
                    <a:pt x="1111" y="1429"/>
                    <a:pt x="1429" y="1111"/>
                    <a:pt x="1429" y="715"/>
                  </a:cubicBezTo>
                  <a:cubicBezTo>
                    <a:pt x="1429" y="318"/>
                    <a:pt x="1111" y="1"/>
                    <a:pt x="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43"/>
            <p:cNvSpPr/>
            <p:nvPr/>
          </p:nvSpPr>
          <p:spPr>
            <a:xfrm>
              <a:off x="5725464" y="3932145"/>
              <a:ext cx="146450" cy="146450"/>
            </a:xfrm>
            <a:custGeom>
              <a:avLst/>
              <a:gdLst/>
              <a:ahLst/>
              <a:cxnLst/>
              <a:rect l="l" t="t" r="r" b="b"/>
              <a:pathLst>
                <a:path w="4859" h="4859" extrusionOk="0">
                  <a:moveTo>
                    <a:pt x="2420" y="0"/>
                  </a:moveTo>
                  <a:cubicBezTo>
                    <a:pt x="1071" y="0"/>
                    <a:pt x="0" y="1090"/>
                    <a:pt x="0" y="2420"/>
                  </a:cubicBezTo>
                  <a:cubicBezTo>
                    <a:pt x="0" y="3769"/>
                    <a:pt x="1071" y="4859"/>
                    <a:pt x="2420" y="4859"/>
                  </a:cubicBezTo>
                  <a:cubicBezTo>
                    <a:pt x="3769" y="4859"/>
                    <a:pt x="4859" y="3769"/>
                    <a:pt x="4859" y="2420"/>
                  </a:cubicBezTo>
                  <a:cubicBezTo>
                    <a:pt x="4859" y="1090"/>
                    <a:pt x="3769" y="0"/>
                    <a:pt x="24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43"/>
            <p:cNvSpPr/>
            <p:nvPr/>
          </p:nvSpPr>
          <p:spPr>
            <a:xfrm>
              <a:off x="5750570" y="4022380"/>
              <a:ext cx="95664" cy="56211"/>
            </a:xfrm>
            <a:custGeom>
              <a:avLst/>
              <a:gdLst/>
              <a:ahLst/>
              <a:cxnLst/>
              <a:rect l="l" t="t" r="r" b="b"/>
              <a:pathLst>
                <a:path w="3174" h="1865" extrusionOk="0">
                  <a:moveTo>
                    <a:pt x="971" y="0"/>
                  </a:moveTo>
                  <a:lnTo>
                    <a:pt x="575" y="61"/>
                  </a:lnTo>
                  <a:cubicBezTo>
                    <a:pt x="238" y="140"/>
                    <a:pt x="0" y="418"/>
                    <a:pt x="0" y="754"/>
                  </a:cubicBezTo>
                  <a:lnTo>
                    <a:pt x="0" y="1270"/>
                  </a:lnTo>
                  <a:cubicBezTo>
                    <a:pt x="437" y="1647"/>
                    <a:pt x="992" y="1865"/>
                    <a:pt x="1587" y="1865"/>
                  </a:cubicBezTo>
                  <a:cubicBezTo>
                    <a:pt x="2201" y="1865"/>
                    <a:pt x="2756" y="1647"/>
                    <a:pt x="3174" y="1270"/>
                  </a:cubicBezTo>
                  <a:lnTo>
                    <a:pt x="3174" y="754"/>
                  </a:lnTo>
                  <a:cubicBezTo>
                    <a:pt x="3174" y="418"/>
                    <a:pt x="2936" y="140"/>
                    <a:pt x="2618" y="61"/>
                  </a:cubicBezTo>
                  <a:lnTo>
                    <a:pt x="22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43"/>
            <p:cNvSpPr/>
            <p:nvPr/>
          </p:nvSpPr>
          <p:spPr>
            <a:xfrm>
              <a:off x="5775675" y="3970964"/>
              <a:ext cx="45451" cy="60431"/>
            </a:xfrm>
            <a:custGeom>
              <a:avLst/>
              <a:gdLst/>
              <a:ahLst/>
              <a:cxnLst/>
              <a:rect l="l" t="t" r="r" b="b"/>
              <a:pathLst>
                <a:path w="1508" h="2005" extrusionOk="0">
                  <a:moveTo>
                    <a:pt x="754" y="1"/>
                  </a:moveTo>
                  <a:cubicBezTo>
                    <a:pt x="337" y="1"/>
                    <a:pt x="0" y="339"/>
                    <a:pt x="0" y="754"/>
                  </a:cubicBezTo>
                  <a:lnTo>
                    <a:pt x="0" y="1230"/>
                  </a:lnTo>
                  <a:cubicBezTo>
                    <a:pt x="0" y="1648"/>
                    <a:pt x="337" y="2005"/>
                    <a:pt x="754" y="2005"/>
                  </a:cubicBezTo>
                  <a:cubicBezTo>
                    <a:pt x="1170" y="2005"/>
                    <a:pt x="1508" y="1648"/>
                    <a:pt x="1508" y="1230"/>
                  </a:cubicBezTo>
                  <a:lnTo>
                    <a:pt x="1508" y="754"/>
                  </a:lnTo>
                  <a:cubicBezTo>
                    <a:pt x="1508" y="339"/>
                    <a:pt x="1170" y="1"/>
                    <a:pt x="754" y="1"/>
                  </a:cubicBez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43"/>
            <p:cNvSpPr/>
            <p:nvPr/>
          </p:nvSpPr>
          <p:spPr>
            <a:xfrm>
              <a:off x="5637580" y="3801224"/>
              <a:ext cx="16185" cy="16185"/>
            </a:xfrm>
            <a:custGeom>
              <a:avLst/>
              <a:gdLst/>
              <a:ahLst/>
              <a:cxnLst/>
              <a:rect l="l" t="t" r="r" b="b"/>
              <a:pathLst>
                <a:path w="537" h="537" extrusionOk="0">
                  <a:moveTo>
                    <a:pt x="259" y="0"/>
                  </a:moveTo>
                  <a:cubicBezTo>
                    <a:pt x="119" y="0"/>
                    <a:pt x="0" y="119"/>
                    <a:pt x="0" y="278"/>
                  </a:cubicBezTo>
                  <a:cubicBezTo>
                    <a:pt x="0" y="417"/>
                    <a:pt x="119" y="536"/>
                    <a:pt x="259" y="536"/>
                  </a:cubicBezTo>
                  <a:cubicBezTo>
                    <a:pt x="417" y="536"/>
                    <a:pt x="536" y="417"/>
                    <a:pt x="536" y="278"/>
                  </a:cubicBezTo>
                  <a:cubicBezTo>
                    <a:pt x="536" y="119"/>
                    <a:pt x="417" y="0"/>
                    <a:pt x="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43"/>
            <p:cNvSpPr/>
            <p:nvPr/>
          </p:nvSpPr>
          <p:spPr>
            <a:xfrm>
              <a:off x="5675826" y="3801224"/>
              <a:ext cx="16185" cy="16185"/>
            </a:xfrm>
            <a:custGeom>
              <a:avLst/>
              <a:gdLst/>
              <a:ahLst/>
              <a:cxnLst/>
              <a:rect l="l" t="t" r="r" b="b"/>
              <a:pathLst>
                <a:path w="537" h="537" extrusionOk="0">
                  <a:moveTo>
                    <a:pt x="259" y="0"/>
                  </a:moveTo>
                  <a:cubicBezTo>
                    <a:pt x="119" y="0"/>
                    <a:pt x="0" y="119"/>
                    <a:pt x="0" y="278"/>
                  </a:cubicBezTo>
                  <a:cubicBezTo>
                    <a:pt x="0" y="417"/>
                    <a:pt x="119" y="536"/>
                    <a:pt x="259" y="536"/>
                  </a:cubicBezTo>
                  <a:cubicBezTo>
                    <a:pt x="418" y="536"/>
                    <a:pt x="537" y="417"/>
                    <a:pt x="537" y="278"/>
                  </a:cubicBezTo>
                  <a:cubicBezTo>
                    <a:pt x="537" y="119"/>
                    <a:pt x="418" y="0"/>
                    <a:pt x="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43"/>
            <p:cNvSpPr/>
            <p:nvPr/>
          </p:nvSpPr>
          <p:spPr>
            <a:xfrm>
              <a:off x="5714072" y="3801224"/>
              <a:ext cx="15582" cy="16185"/>
            </a:xfrm>
            <a:custGeom>
              <a:avLst/>
              <a:gdLst/>
              <a:ahLst/>
              <a:cxnLst/>
              <a:rect l="l" t="t" r="r" b="b"/>
              <a:pathLst>
                <a:path w="517" h="537" extrusionOk="0">
                  <a:moveTo>
                    <a:pt x="259" y="0"/>
                  </a:moveTo>
                  <a:cubicBezTo>
                    <a:pt x="120" y="0"/>
                    <a:pt x="1" y="119"/>
                    <a:pt x="1" y="278"/>
                  </a:cubicBezTo>
                  <a:cubicBezTo>
                    <a:pt x="1" y="417"/>
                    <a:pt x="120" y="536"/>
                    <a:pt x="259" y="536"/>
                  </a:cubicBezTo>
                  <a:cubicBezTo>
                    <a:pt x="418" y="536"/>
                    <a:pt x="516" y="417"/>
                    <a:pt x="516" y="278"/>
                  </a:cubicBezTo>
                  <a:cubicBezTo>
                    <a:pt x="516" y="119"/>
                    <a:pt x="397" y="0"/>
                    <a:pt x="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43"/>
            <p:cNvSpPr/>
            <p:nvPr/>
          </p:nvSpPr>
          <p:spPr>
            <a:xfrm>
              <a:off x="5806115" y="3801224"/>
              <a:ext cx="153081" cy="16185"/>
            </a:xfrm>
            <a:custGeom>
              <a:avLst/>
              <a:gdLst/>
              <a:ahLst/>
              <a:cxnLst/>
              <a:rect l="l" t="t" r="r" b="b"/>
              <a:pathLst>
                <a:path w="5079" h="537" extrusionOk="0">
                  <a:moveTo>
                    <a:pt x="279" y="0"/>
                  </a:moveTo>
                  <a:cubicBezTo>
                    <a:pt x="120" y="0"/>
                    <a:pt x="1" y="119"/>
                    <a:pt x="1" y="278"/>
                  </a:cubicBezTo>
                  <a:cubicBezTo>
                    <a:pt x="1" y="417"/>
                    <a:pt x="120" y="536"/>
                    <a:pt x="279" y="536"/>
                  </a:cubicBezTo>
                  <a:lnTo>
                    <a:pt x="4821" y="536"/>
                  </a:lnTo>
                  <a:cubicBezTo>
                    <a:pt x="4959" y="536"/>
                    <a:pt x="5078" y="417"/>
                    <a:pt x="5078" y="278"/>
                  </a:cubicBezTo>
                  <a:cubicBezTo>
                    <a:pt x="5078" y="119"/>
                    <a:pt x="4959" y="0"/>
                    <a:pt x="48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43"/>
            <p:cNvSpPr/>
            <p:nvPr/>
          </p:nvSpPr>
          <p:spPr>
            <a:xfrm>
              <a:off x="5594543" y="3775546"/>
              <a:ext cx="407704" cy="408276"/>
            </a:xfrm>
            <a:custGeom>
              <a:avLst/>
              <a:gdLst/>
              <a:ahLst/>
              <a:cxnLst/>
              <a:rect l="l" t="t" r="r" b="b"/>
              <a:pathLst>
                <a:path w="13527" h="13546" extrusionOk="0">
                  <a:moveTo>
                    <a:pt x="13010" y="535"/>
                  </a:moveTo>
                  <a:lnTo>
                    <a:pt x="13010" y="1706"/>
                  </a:lnTo>
                  <a:lnTo>
                    <a:pt x="516" y="1706"/>
                  </a:lnTo>
                  <a:lnTo>
                    <a:pt x="516" y="535"/>
                  </a:lnTo>
                  <a:close/>
                  <a:moveTo>
                    <a:pt x="259" y="0"/>
                  </a:moveTo>
                  <a:cubicBezTo>
                    <a:pt x="119" y="0"/>
                    <a:pt x="0" y="119"/>
                    <a:pt x="0" y="278"/>
                  </a:cubicBezTo>
                  <a:lnTo>
                    <a:pt x="0" y="1983"/>
                  </a:lnTo>
                  <a:lnTo>
                    <a:pt x="0" y="13288"/>
                  </a:lnTo>
                  <a:cubicBezTo>
                    <a:pt x="0" y="13426"/>
                    <a:pt x="119" y="13545"/>
                    <a:pt x="259" y="13545"/>
                  </a:cubicBezTo>
                  <a:lnTo>
                    <a:pt x="13269" y="13545"/>
                  </a:lnTo>
                  <a:cubicBezTo>
                    <a:pt x="13428" y="13545"/>
                    <a:pt x="13526" y="13426"/>
                    <a:pt x="13526" y="13288"/>
                  </a:cubicBezTo>
                  <a:lnTo>
                    <a:pt x="13526" y="8925"/>
                  </a:lnTo>
                  <a:cubicBezTo>
                    <a:pt x="13526" y="8766"/>
                    <a:pt x="13428" y="8647"/>
                    <a:pt x="13269" y="8647"/>
                  </a:cubicBezTo>
                  <a:cubicBezTo>
                    <a:pt x="13129" y="8647"/>
                    <a:pt x="13010" y="8766"/>
                    <a:pt x="13010" y="8925"/>
                  </a:cubicBezTo>
                  <a:lnTo>
                    <a:pt x="13010" y="13011"/>
                  </a:lnTo>
                  <a:lnTo>
                    <a:pt x="516" y="13011"/>
                  </a:lnTo>
                  <a:lnTo>
                    <a:pt x="516" y="12495"/>
                  </a:lnTo>
                  <a:lnTo>
                    <a:pt x="1468" y="12495"/>
                  </a:lnTo>
                  <a:cubicBezTo>
                    <a:pt x="1607" y="12495"/>
                    <a:pt x="1726" y="12376"/>
                    <a:pt x="1726" y="12217"/>
                  </a:cubicBezTo>
                  <a:cubicBezTo>
                    <a:pt x="1726" y="12078"/>
                    <a:pt x="1607" y="11959"/>
                    <a:pt x="1468" y="11959"/>
                  </a:cubicBezTo>
                  <a:lnTo>
                    <a:pt x="536" y="11959"/>
                  </a:lnTo>
                  <a:lnTo>
                    <a:pt x="516" y="2240"/>
                  </a:lnTo>
                  <a:lnTo>
                    <a:pt x="13010" y="2240"/>
                  </a:lnTo>
                  <a:lnTo>
                    <a:pt x="13010" y="6386"/>
                  </a:lnTo>
                  <a:cubicBezTo>
                    <a:pt x="13010" y="6524"/>
                    <a:pt x="13129" y="6643"/>
                    <a:pt x="13269" y="6643"/>
                  </a:cubicBezTo>
                  <a:cubicBezTo>
                    <a:pt x="13428" y="6643"/>
                    <a:pt x="13526" y="6524"/>
                    <a:pt x="13526" y="6386"/>
                  </a:cubicBezTo>
                  <a:lnTo>
                    <a:pt x="13526" y="278"/>
                  </a:lnTo>
                  <a:cubicBezTo>
                    <a:pt x="13526" y="138"/>
                    <a:pt x="13428" y="19"/>
                    <a:pt x="132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43"/>
            <p:cNvSpPr/>
            <p:nvPr/>
          </p:nvSpPr>
          <p:spPr>
            <a:xfrm>
              <a:off x="5986644" y="3997274"/>
              <a:ext cx="15582" cy="16185"/>
            </a:xfrm>
            <a:custGeom>
              <a:avLst/>
              <a:gdLst/>
              <a:ahLst/>
              <a:cxnLst/>
              <a:rect l="l" t="t" r="r" b="b"/>
              <a:pathLst>
                <a:path w="517" h="537" extrusionOk="0">
                  <a:moveTo>
                    <a:pt x="259" y="0"/>
                  </a:moveTo>
                  <a:cubicBezTo>
                    <a:pt x="199" y="0"/>
                    <a:pt x="119" y="40"/>
                    <a:pt x="80" y="80"/>
                  </a:cubicBezTo>
                  <a:cubicBezTo>
                    <a:pt x="21" y="140"/>
                    <a:pt x="0" y="199"/>
                    <a:pt x="0" y="259"/>
                  </a:cubicBezTo>
                  <a:cubicBezTo>
                    <a:pt x="0" y="338"/>
                    <a:pt x="21" y="397"/>
                    <a:pt x="80" y="457"/>
                  </a:cubicBezTo>
                  <a:cubicBezTo>
                    <a:pt x="119" y="497"/>
                    <a:pt x="199" y="537"/>
                    <a:pt x="259" y="537"/>
                  </a:cubicBezTo>
                  <a:cubicBezTo>
                    <a:pt x="338" y="537"/>
                    <a:pt x="397" y="497"/>
                    <a:pt x="457" y="457"/>
                  </a:cubicBezTo>
                  <a:cubicBezTo>
                    <a:pt x="497" y="397"/>
                    <a:pt x="516" y="338"/>
                    <a:pt x="516" y="259"/>
                  </a:cubicBezTo>
                  <a:cubicBezTo>
                    <a:pt x="516" y="199"/>
                    <a:pt x="497" y="140"/>
                    <a:pt x="457" y="80"/>
                  </a:cubicBezTo>
                  <a:cubicBezTo>
                    <a:pt x="397" y="40"/>
                    <a:pt x="338" y="0"/>
                    <a:pt x="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43"/>
            <p:cNvSpPr/>
            <p:nvPr/>
          </p:nvSpPr>
          <p:spPr>
            <a:xfrm>
              <a:off x="5652529" y="3859783"/>
              <a:ext cx="291755" cy="291183"/>
            </a:xfrm>
            <a:custGeom>
              <a:avLst/>
              <a:gdLst/>
              <a:ahLst/>
              <a:cxnLst/>
              <a:rect l="l" t="t" r="r" b="b"/>
              <a:pathLst>
                <a:path w="9680" h="9661" extrusionOk="0">
                  <a:moveTo>
                    <a:pt x="4840" y="537"/>
                  </a:moveTo>
                  <a:cubicBezTo>
                    <a:pt x="5038" y="537"/>
                    <a:pt x="5176" y="675"/>
                    <a:pt x="5176" y="873"/>
                  </a:cubicBezTo>
                  <a:cubicBezTo>
                    <a:pt x="5176" y="1053"/>
                    <a:pt x="5038" y="1211"/>
                    <a:pt x="4840" y="1211"/>
                  </a:cubicBezTo>
                  <a:cubicBezTo>
                    <a:pt x="4661" y="1211"/>
                    <a:pt x="4502" y="1053"/>
                    <a:pt x="4502" y="873"/>
                  </a:cubicBezTo>
                  <a:cubicBezTo>
                    <a:pt x="4502" y="675"/>
                    <a:pt x="4661" y="537"/>
                    <a:pt x="4840" y="537"/>
                  </a:cubicBezTo>
                  <a:close/>
                  <a:moveTo>
                    <a:pt x="1548" y="1092"/>
                  </a:moveTo>
                  <a:cubicBezTo>
                    <a:pt x="1667" y="1092"/>
                    <a:pt x="1786" y="1132"/>
                    <a:pt x="1865" y="1211"/>
                  </a:cubicBezTo>
                  <a:cubicBezTo>
                    <a:pt x="2043" y="1389"/>
                    <a:pt x="2043" y="1667"/>
                    <a:pt x="1865" y="1846"/>
                  </a:cubicBezTo>
                  <a:cubicBezTo>
                    <a:pt x="1775" y="1935"/>
                    <a:pt x="1661" y="1979"/>
                    <a:pt x="1547" y="1979"/>
                  </a:cubicBezTo>
                  <a:cubicBezTo>
                    <a:pt x="1433" y="1979"/>
                    <a:pt x="1319" y="1935"/>
                    <a:pt x="1230" y="1846"/>
                  </a:cubicBezTo>
                  <a:cubicBezTo>
                    <a:pt x="1051" y="1667"/>
                    <a:pt x="1051" y="1389"/>
                    <a:pt x="1230" y="1211"/>
                  </a:cubicBezTo>
                  <a:cubicBezTo>
                    <a:pt x="1310" y="1132"/>
                    <a:pt x="1429" y="1092"/>
                    <a:pt x="1548" y="1092"/>
                  </a:cubicBezTo>
                  <a:close/>
                  <a:moveTo>
                    <a:pt x="8132" y="1092"/>
                  </a:moveTo>
                  <a:cubicBezTo>
                    <a:pt x="8251" y="1092"/>
                    <a:pt x="8370" y="1132"/>
                    <a:pt x="8450" y="1211"/>
                  </a:cubicBezTo>
                  <a:cubicBezTo>
                    <a:pt x="8627" y="1389"/>
                    <a:pt x="8627" y="1667"/>
                    <a:pt x="8450" y="1846"/>
                  </a:cubicBezTo>
                  <a:cubicBezTo>
                    <a:pt x="8370" y="1935"/>
                    <a:pt x="8256" y="1979"/>
                    <a:pt x="8139" y="1979"/>
                  </a:cubicBezTo>
                  <a:cubicBezTo>
                    <a:pt x="8023" y="1979"/>
                    <a:pt x="7904" y="1935"/>
                    <a:pt x="7815" y="1846"/>
                  </a:cubicBezTo>
                  <a:cubicBezTo>
                    <a:pt x="7636" y="1667"/>
                    <a:pt x="7636" y="1389"/>
                    <a:pt x="7815" y="1211"/>
                  </a:cubicBezTo>
                  <a:cubicBezTo>
                    <a:pt x="7913" y="1132"/>
                    <a:pt x="8032" y="1092"/>
                    <a:pt x="8132" y="1092"/>
                  </a:cubicBezTo>
                  <a:close/>
                  <a:moveTo>
                    <a:pt x="873" y="4483"/>
                  </a:moveTo>
                  <a:cubicBezTo>
                    <a:pt x="1072" y="4483"/>
                    <a:pt x="1230" y="4642"/>
                    <a:pt x="1230" y="4821"/>
                  </a:cubicBezTo>
                  <a:cubicBezTo>
                    <a:pt x="1230" y="5019"/>
                    <a:pt x="1072" y="5178"/>
                    <a:pt x="873" y="5178"/>
                  </a:cubicBezTo>
                  <a:cubicBezTo>
                    <a:pt x="694" y="5178"/>
                    <a:pt x="535" y="5019"/>
                    <a:pt x="535" y="4821"/>
                  </a:cubicBezTo>
                  <a:cubicBezTo>
                    <a:pt x="535" y="4642"/>
                    <a:pt x="694" y="4483"/>
                    <a:pt x="873" y="4483"/>
                  </a:cubicBezTo>
                  <a:close/>
                  <a:moveTo>
                    <a:pt x="8807" y="4483"/>
                  </a:moveTo>
                  <a:cubicBezTo>
                    <a:pt x="8984" y="4483"/>
                    <a:pt x="9143" y="4642"/>
                    <a:pt x="9143" y="4821"/>
                  </a:cubicBezTo>
                  <a:cubicBezTo>
                    <a:pt x="9143" y="5019"/>
                    <a:pt x="8984" y="5178"/>
                    <a:pt x="8807" y="5178"/>
                  </a:cubicBezTo>
                  <a:cubicBezTo>
                    <a:pt x="8608" y="5178"/>
                    <a:pt x="8450" y="5019"/>
                    <a:pt x="8450" y="4821"/>
                  </a:cubicBezTo>
                  <a:cubicBezTo>
                    <a:pt x="8450" y="4642"/>
                    <a:pt x="8608" y="4483"/>
                    <a:pt x="8807" y="4483"/>
                  </a:cubicBezTo>
                  <a:close/>
                  <a:moveTo>
                    <a:pt x="4840" y="3948"/>
                  </a:moveTo>
                  <a:cubicBezTo>
                    <a:pt x="5118" y="3948"/>
                    <a:pt x="5335" y="4166"/>
                    <a:pt x="5335" y="4443"/>
                  </a:cubicBezTo>
                  <a:lnTo>
                    <a:pt x="5335" y="4919"/>
                  </a:lnTo>
                  <a:cubicBezTo>
                    <a:pt x="5335" y="5197"/>
                    <a:pt x="5118" y="5416"/>
                    <a:pt x="4840" y="5416"/>
                  </a:cubicBezTo>
                  <a:cubicBezTo>
                    <a:pt x="4562" y="5416"/>
                    <a:pt x="4343" y="5197"/>
                    <a:pt x="4343" y="4919"/>
                  </a:cubicBezTo>
                  <a:lnTo>
                    <a:pt x="4343" y="4443"/>
                  </a:lnTo>
                  <a:cubicBezTo>
                    <a:pt x="4343" y="4166"/>
                    <a:pt x="4562" y="3948"/>
                    <a:pt x="4840" y="3948"/>
                  </a:cubicBezTo>
                  <a:close/>
                  <a:moveTo>
                    <a:pt x="4840" y="2658"/>
                  </a:moveTo>
                  <a:cubicBezTo>
                    <a:pt x="6030" y="2658"/>
                    <a:pt x="7001" y="3631"/>
                    <a:pt x="7001" y="4821"/>
                  </a:cubicBezTo>
                  <a:cubicBezTo>
                    <a:pt x="7001" y="5257"/>
                    <a:pt x="6882" y="5654"/>
                    <a:pt x="6684" y="5971"/>
                  </a:cubicBezTo>
                  <a:cubicBezTo>
                    <a:pt x="6604" y="5594"/>
                    <a:pt x="6308" y="5276"/>
                    <a:pt x="5911" y="5197"/>
                  </a:cubicBezTo>
                  <a:lnTo>
                    <a:pt x="5832" y="5197"/>
                  </a:lnTo>
                  <a:cubicBezTo>
                    <a:pt x="5851" y="5099"/>
                    <a:pt x="5871" y="5019"/>
                    <a:pt x="5871" y="4919"/>
                  </a:cubicBezTo>
                  <a:lnTo>
                    <a:pt x="5871" y="4443"/>
                  </a:lnTo>
                  <a:cubicBezTo>
                    <a:pt x="5871" y="3869"/>
                    <a:pt x="5395" y="3412"/>
                    <a:pt x="4840" y="3412"/>
                  </a:cubicBezTo>
                  <a:cubicBezTo>
                    <a:pt x="4285" y="3412"/>
                    <a:pt x="3828" y="3869"/>
                    <a:pt x="3828" y="4443"/>
                  </a:cubicBezTo>
                  <a:lnTo>
                    <a:pt x="3828" y="4919"/>
                  </a:lnTo>
                  <a:cubicBezTo>
                    <a:pt x="3828" y="5019"/>
                    <a:pt x="3828" y="5099"/>
                    <a:pt x="3848" y="5197"/>
                  </a:cubicBezTo>
                  <a:lnTo>
                    <a:pt x="3769" y="5197"/>
                  </a:lnTo>
                  <a:cubicBezTo>
                    <a:pt x="3372" y="5276"/>
                    <a:pt x="3074" y="5594"/>
                    <a:pt x="3015" y="5971"/>
                  </a:cubicBezTo>
                  <a:cubicBezTo>
                    <a:pt x="2796" y="5654"/>
                    <a:pt x="2677" y="5257"/>
                    <a:pt x="2677" y="4821"/>
                  </a:cubicBezTo>
                  <a:cubicBezTo>
                    <a:pt x="2677" y="3631"/>
                    <a:pt x="3650" y="2658"/>
                    <a:pt x="4840" y="2658"/>
                  </a:cubicBezTo>
                  <a:close/>
                  <a:moveTo>
                    <a:pt x="5533" y="5673"/>
                  </a:moveTo>
                  <a:lnTo>
                    <a:pt x="5811" y="5733"/>
                  </a:lnTo>
                  <a:cubicBezTo>
                    <a:pt x="6009" y="5752"/>
                    <a:pt x="6168" y="5932"/>
                    <a:pt x="6168" y="6149"/>
                  </a:cubicBezTo>
                  <a:lnTo>
                    <a:pt x="6168" y="6546"/>
                  </a:lnTo>
                  <a:cubicBezTo>
                    <a:pt x="5792" y="6823"/>
                    <a:pt x="5335" y="7003"/>
                    <a:pt x="4840" y="7003"/>
                  </a:cubicBezTo>
                  <a:cubicBezTo>
                    <a:pt x="4343" y="7003"/>
                    <a:pt x="3888" y="6823"/>
                    <a:pt x="3531" y="6546"/>
                  </a:cubicBezTo>
                  <a:lnTo>
                    <a:pt x="3531" y="6149"/>
                  </a:lnTo>
                  <a:cubicBezTo>
                    <a:pt x="3531" y="5932"/>
                    <a:pt x="3669" y="5752"/>
                    <a:pt x="3867" y="5733"/>
                  </a:cubicBezTo>
                  <a:lnTo>
                    <a:pt x="4145" y="5673"/>
                  </a:lnTo>
                  <a:cubicBezTo>
                    <a:pt x="4324" y="5852"/>
                    <a:pt x="4581" y="5951"/>
                    <a:pt x="4840" y="5951"/>
                  </a:cubicBezTo>
                  <a:cubicBezTo>
                    <a:pt x="5118" y="5951"/>
                    <a:pt x="5356" y="5852"/>
                    <a:pt x="5533" y="5673"/>
                  </a:cubicBezTo>
                  <a:close/>
                  <a:moveTo>
                    <a:pt x="1548" y="7677"/>
                  </a:moveTo>
                  <a:cubicBezTo>
                    <a:pt x="1667" y="7677"/>
                    <a:pt x="1786" y="7717"/>
                    <a:pt x="1865" y="7815"/>
                  </a:cubicBezTo>
                  <a:cubicBezTo>
                    <a:pt x="2043" y="7994"/>
                    <a:pt x="2043" y="8272"/>
                    <a:pt x="1865" y="8450"/>
                  </a:cubicBezTo>
                  <a:cubicBezTo>
                    <a:pt x="1775" y="8539"/>
                    <a:pt x="1661" y="8584"/>
                    <a:pt x="1547" y="8584"/>
                  </a:cubicBezTo>
                  <a:cubicBezTo>
                    <a:pt x="1433" y="8584"/>
                    <a:pt x="1319" y="8539"/>
                    <a:pt x="1230" y="8450"/>
                  </a:cubicBezTo>
                  <a:cubicBezTo>
                    <a:pt x="1051" y="8272"/>
                    <a:pt x="1051" y="7994"/>
                    <a:pt x="1230" y="7815"/>
                  </a:cubicBezTo>
                  <a:cubicBezTo>
                    <a:pt x="1310" y="7717"/>
                    <a:pt x="1429" y="7677"/>
                    <a:pt x="1548" y="7677"/>
                  </a:cubicBezTo>
                  <a:close/>
                  <a:moveTo>
                    <a:pt x="8132" y="7677"/>
                  </a:moveTo>
                  <a:cubicBezTo>
                    <a:pt x="8251" y="7677"/>
                    <a:pt x="8370" y="7717"/>
                    <a:pt x="8450" y="7815"/>
                  </a:cubicBezTo>
                  <a:cubicBezTo>
                    <a:pt x="8627" y="7994"/>
                    <a:pt x="8627" y="8272"/>
                    <a:pt x="8450" y="8450"/>
                  </a:cubicBezTo>
                  <a:cubicBezTo>
                    <a:pt x="8370" y="8539"/>
                    <a:pt x="8256" y="8584"/>
                    <a:pt x="8139" y="8584"/>
                  </a:cubicBezTo>
                  <a:cubicBezTo>
                    <a:pt x="8023" y="8584"/>
                    <a:pt x="7904" y="8539"/>
                    <a:pt x="7815" y="8450"/>
                  </a:cubicBezTo>
                  <a:cubicBezTo>
                    <a:pt x="7636" y="8272"/>
                    <a:pt x="7636" y="7994"/>
                    <a:pt x="7815" y="7815"/>
                  </a:cubicBezTo>
                  <a:cubicBezTo>
                    <a:pt x="7913" y="7717"/>
                    <a:pt x="8032" y="7677"/>
                    <a:pt x="8132" y="7677"/>
                  </a:cubicBezTo>
                  <a:close/>
                  <a:moveTo>
                    <a:pt x="4840" y="8450"/>
                  </a:moveTo>
                  <a:cubicBezTo>
                    <a:pt x="5038" y="8450"/>
                    <a:pt x="5176" y="8608"/>
                    <a:pt x="5176" y="8788"/>
                  </a:cubicBezTo>
                  <a:cubicBezTo>
                    <a:pt x="5176" y="8986"/>
                    <a:pt x="5038" y="9124"/>
                    <a:pt x="4840" y="9124"/>
                  </a:cubicBezTo>
                  <a:cubicBezTo>
                    <a:pt x="4661" y="9124"/>
                    <a:pt x="4502" y="8986"/>
                    <a:pt x="4502" y="8788"/>
                  </a:cubicBezTo>
                  <a:cubicBezTo>
                    <a:pt x="4502" y="8608"/>
                    <a:pt x="4661" y="8450"/>
                    <a:pt x="4840" y="8450"/>
                  </a:cubicBezTo>
                  <a:close/>
                  <a:moveTo>
                    <a:pt x="4840" y="1"/>
                  </a:moveTo>
                  <a:cubicBezTo>
                    <a:pt x="4364" y="1"/>
                    <a:pt x="3967" y="397"/>
                    <a:pt x="3967" y="873"/>
                  </a:cubicBezTo>
                  <a:cubicBezTo>
                    <a:pt x="3967" y="1251"/>
                    <a:pt x="4224" y="1587"/>
                    <a:pt x="4581" y="1706"/>
                  </a:cubicBezTo>
                  <a:lnTo>
                    <a:pt x="4581" y="2143"/>
                  </a:lnTo>
                  <a:cubicBezTo>
                    <a:pt x="4026" y="2203"/>
                    <a:pt x="3531" y="2420"/>
                    <a:pt x="3134" y="2738"/>
                  </a:cubicBezTo>
                  <a:lnTo>
                    <a:pt x="2400" y="2005"/>
                  </a:lnTo>
                  <a:cubicBezTo>
                    <a:pt x="2598" y="1648"/>
                    <a:pt x="2558" y="1151"/>
                    <a:pt x="2241" y="834"/>
                  </a:cubicBezTo>
                  <a:cubicBezTo>
                    <a:pt x="2053" y="646"/>
                    <a:pt x="1800" y="552"/>
                    <a:pt x="1547" y="552"/>
                  </a:cubicBezTo>
                  <a:cubicBezTo>
                    <a:pt x="1295" y="552"/>
                    <a:pt x="1042" y="646"/>
                    <a:pt x="853" y="834"/>
                  </a:cubicBezTo>
                  <a:cubicBezTo>
                    <a:pt x="477" y="1230"/>
                    <a:pt x="477" y="1846"/>
                    <a:pt x="853" y="2222"/>
                  </a:cubicBezTo>
                  <a:cubicBezTo>
                    <a:pt x="1051" y="2420"/>
                    <a:pt x="1289" y="2520"/>
                    <a:pt x="1548" y="2520"/>
                  </a:cubicBezTo>
                  <a:cubicBezTo>
                    <a:pt x="1706" y="2520"/>
                    <a:pt x="1884" y="2460"/>
                    <a:pt x="2024" y="2381"/>
                  </a:cubicBezTo>
                  <a:lnTo>
                    <a:pt x="2757" y="3115"/>
                  </a:lnTo>
                  <a:cubicBezTo>
                    <a:pt x="2420" y="3531"/>
                    <a:pt x="2222" y="4028"/>
                    <a:pt x="2162" y="4562"/>
                  </a:cubicBezTo>
                  <a:lnTo>
                    <a:pt x="1706" y="4562"/>
                  </a:lnTo>
                  <a:cubicBezTo>
                    <a:pt x="1606" y="4205"/>
                    <a:pt x="1270" y="3967"/>
                    <a:pt x="873" y="3967"/>
                  </a:cubicBezTo>
                  <a:cubicBezTo>
                    <a:pt x="397" y="3967"/>
                    <a:pt x="1" y="4345"/>
                    <a:pt x="1" y="4821"/>
                  </a:cubicBezTo>
                  <a:cubicBezTo>
                    <a:pt x="1" y="5316"/>
                    <a:pt x="397" y="5694"/>
                    <a:pt x="873" y="5694"/>
                  </a:cubicBezTo>
                  <a:cubicBezTo>
                    <a:pt x="1270" y="5694"/>
                    <a:pt x="1606" y="5456"/>
                    <a:pt x="1706" y="5099"/>
                  </a:cubicBezTo>
                  <a:lnTo>
                    <a:pt x="2162" y="5099"/>
                  </a:lnTo>
                  <a:cubicBezTo>
                    <a:pt x="2222" y="5633"/>
                    <a:pt x="2420" y="6130"/>
                    <a:pt x="2757" y="6546"/>
                  </a:cubicBezTo>
                  <a:lnTo>
                    <a:pt x="2024" y="7280"/>
                  </a:lnTo>
                  <a:cubicBezTo>
                    <a:pt x="1873" y="7193"/>
                    <a:pt x="1707" y="7150"/>
                    <a:pt x="1542" y="7150"/>
                  </a:cubicBezTo>
                  <a:cubicBezTo>
                    <a:pt x="1292" y="7150"/>
                    <a:pt x="1044" y="7248"/>
                    <a:pt x="853" y="7439"/>
                  </a:cubicBezTo>
                  <a:cubicBezTo>
                    <a:pt x="477" y="7815"/>
                    <a:pt x="477" y="8431"/>
                    <a:pt x="853" y="8827"/>
                  </a:cubicBezTo>
                  <a:cubicBezTo>
                    <a:pt x="1051" y="9005"/>
                    <a:pt x="1289" y="9105"/>
                    <a:pt x="1548" y="9105"/>
                  </a:cubicBezTo>
                  <a:cubicBezTo>
                    <a:pt x="1805" y="9105"/>
                    <a:pt x="2043" y="9005"/>
                    <a:pt x="2241" y="8827"/>
                  </a:cubicBezTo>
                  <a:cubicBezTo>
                    <a:pt x="2558" y="8510"/>
                    <a:pt x="2598" y="8013"/>
                    <a:pt x="2400" y="7656"/>
                  </a:cubicBezTo>
                  <a:lnTo>
                    <a:pt x="3134" y="6923"/>
                  </a:lnTo>
                  <a:cubicBezTo>
                    <a:pt x="3531" y="7241"/>
                    <a:pt x="4026" y="7458"/>
                    <a:pt x="4581" y="7518"/>
                  </a:cubicBezTo>
                  <a:lnTo>
                    <a:pt x="4581" y="7955"/>
                  </a:lnTo>
                  <a:cubicBezTo>
                    <a:pt x="4224" y="8074"/>
                    <a:pt x="3967" y="8410"/>
                    <a:pt x="3967" y="8788"/>
                  </a:cubicBezTo>
                  <a:cubicBezTo>
                    <a:pt x="3967" y="9264"/>
                    <a:pt x="4364" y="9660"/>
                    <a:pt x="4840" y="9660"/>
                  </a:cubicBezTo>
                  <a:cubicBezTo>
                    <a:pt x="5316" y="9660"/>
                    <a:pt x="5713" y="9264"/>
                    <a:pt x="5713" y="8788"/>
                  </a:cubicBezTo>
                  <a:cubicBezTo>
                    <a:pt x="5713" y="8410"/>
                    <a:pt x="5454" y="8074"/>
                    <a:pt x="5097" y="7955"/>
                  </a:cubicBezTo>
                  <a:lnTo>
                    <a:pt x="5097" y="7518"/>
                  </a:lnTo>
                  <a:cubicBezTo>
                    <a:pt x="5652" y="7458"/>
                    <a:pt x="6149" y="7241"/>
                    <a:pt x="6546" y="6923"/>
                  </a:cubicBezTo>
                  <a:lnTo>
                    <a:pt x="7279" y="7656"/>
                  </a:lnTo>
                  <a:cubicBezTo>
                    <a:pt x="7080" y="8013"/>
                    <a:pt x="7141" y="8510"/>
                    <a:pt x="7437" y="8827"/>
                  </a:cubicBezTo>
                  <a:cubicBezTo>
                    <a:pt x="7636" y="9005"/>
                    <a:pt x="7894" y="9105"/>
                    <a:pt x="8132" y="9105"/>
                  </a:cubicBezTo>
                  <a:cubicBezTo>
                    <a:pt x="8389" y="9105"/>
                    <a:pt x="8648" y="9005"/>
                    <a:pt x="8826" y="8827"/>
                  </a:cubicBezTo>
                  <a:cubicBezTo>
                    <a:pt x="9203" y="8431"/>
                    <a:pt x="9203" y="7815"/>
                    <a:pt x="8826" y="7439"/>
                  </a:cubicBezTo>
                  <a:cubicBezTo>
                    <a:pt x="8635" y="7248"/>
                    <a:pt x="8386" y="7150"/>
                    <a:pt x="8137" y="7150"/>
                  </a:cubicBezTo>
                  <a:cubicBezTo>
                    <a:pt x="7972" y="7150"/>
                    <a:pt x="7806" y="7193"/>
                    <a:pt x="7656" y="7280"/>
                  </a:cubicBezTo>
                  <a:lnTo>
                    <a:pt x="6922" y="6546"/>
                  </a:lnTo>
                  <a:cubicBezTo>
                    <a:pt x="7260" y="6130"/>
                    <a:pt x="7477" y="5633"/>
                    <a:pt x="7517" y="5099"/>
                  </a:cubicBezTo>
                  <a:lnTo>
                    <a:pt x="7974" y="5099"/>
                  </a:lnTo>
                  <a:cubicBezTo>
                    <a:pt x="8093" y="5456"/>
                    <a:pt x="8410" y="5694"/>
                    <a:pt x="8807" y="5694"/>
                  </a:cubicBezTo>
                  <a:cubicBezTo>
                    <a:pt x="9282" y="5694"/>
                    <a:pt x="9679" y="5316"/>
                    <a:pt x="9679" y="4821"/>
                  </a:cubicBezTo>
                  <a:cubicBezTo>
                    <a:pt x="9679" y="4345"/>
                    <a:pt x="9282" y="3967"/>
                    <a:pt x="8807" y="3967"/>
                  </a:cubicBezTo>
                  <a:cubicBezTo>
                    <a:pt x="8410" y="3967"/>
                    <a:pt x="8093" y="4205"/>
                    <a:pt x="7974" y="4562"/>
                  </a:cubicBezTo>
                  <a:lnTo>
                    <a:pt x="7517" y="4562"/>
                  </a:lnTo>
                  <a:cubicBezTo>
                    <a:pt x="7477" y="4028"/>
                    <a:pt x="7260" y="3531"/>
                    <a:pt x="6922" y="3115"/>
                  </a:cubicBezTo>
                  <a:lnTo>
                    <a:pt x="7656" y="2381"/>
                  </a:lnTo>
                  <a:cubicBezTo>
                    <a:pt x="7815" y="2460"/>
                    <a:pt x="7974" y="2520"/>
                    <a:pt x="8132" y="2520"/>
                  </a:cubicBezTo>
                  <a:cubicBezTo>
                    <a:pt x="8389" y="2520"/>
                    <a:pt x="8648" y="2420"/>
                    <a:pt x="8826" y="2222"/>
                  </a:cubicBezTo>
                  <a:cubicBezTo>
                    <a:pt x="9203" y="1846"/>
                    <a:pt x="9203" y="1230"/>
                    <a:pt x="8826" y="834"/>
                  </a:cubicBezTo>
                  <a:cubicBezTo>
                    <a:pt x="8638" y="646"/>
                    <a:pt x="8390" y="552"/>
                    <a:pt x="8139" y="552"/>
                  </a:cubicBezTo>
                  <a:cubicBezTo>
                    <a:pt x="7889" y="552"/>
                    <a:pt x="7636" y="646"/>
                    <a:pt x="7437" y="834"/>
                  </a:cubicBezTo>
                  <a:cubicBezTo>
                    <a:pt x="7141" y="1151"/>
                    <a:pt x="7080" y="1648"/>
                    <a:pt x="7279" y="2005"/>
                  </a:cubicBezTo>
                  <a:lnTo>
                    <a:pt x="6546" y="2738"/>
                  </a:lnTo>
                  <a:cubicBezTo>
                    <a:pt x="6149" y="2420"/>
                    <a:pt x="5652" y="2203"/>
                    <a:pt x="5097" y="2143"/>
                  </a:cubicBezTo>
                  <a:lnTo>
                    <a:pt x="5097" y="1706"/>
                  </a:lnTo>
                  <a:cubicBezTo>
                    <a:pt x="5454" y="1587"/>
                    <a:pt x="5713" y="1251"/>
                    <a:pt x="5713" y="873"/>
                  </a:cubicBezTo>
                  <a:cubicBezTo>
                    <a:pt x="5713" y="397"/>
                    <a:pt x="5316" y="1"/>
                    <a:pt x="4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43"/>
            <p:cNvSpPr/>
            <p:nvPr/>
          </p:nvSpPr>
          <p:spPr>
            <a:xfrm>
              <a:off x="5661480" y="4135941"/>
              <a:ext cx="16758" cy="16185"/>
            </a:xfrm>
            <a:custGeom>
              <a:avLst/>
              <a:gdLst/>
              <a:ahLst/>
              <a:cxnLst/>
              <a:rect l="l" t="t" r="r" b="b"/>
              <a:pathLst>
                <a:path w="556" h="537" extrusionOk="0">
                  <a:moveTo>
                    <a:pt x="278" y="1"/>
                  </a:moveTo>
                  <a:cubicBezTo>
                    <a:pt x="119" y="1"/>
                    <a:pt x="0" y="120"/>
                    <a:pt x="0" y="259"/>
                  </a:cubicBezTo>
                  <a:cubicBezTo>
                    <a:pt x="0" y="418"/>
                    <a:pt x="119" y="537"/>
                    <a:pt x="278" y="537"/>
                  </a:cubicBezTo>
                  <a:lnTo>
                    <a:pt x="299" y="537"/>
                  </a:lnTo>
                  <a:cubicBezTo>
                    <a:pt x="437" y="537"/>
                    <a:pt x="556" y="418"/>
                    <a:pt x="556" y="259"/>
                  </a:cubicBezTo>
                  <a:cubicBezTo>
                    <a:pt x="556" y="120"/>
                    <a:pt x="437" y="1"/>
                    <a:pt x="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4" name="Google Shape;3274;p43"/>
          <p:cNvGrpSpPr/>
          <p:nvPr/>
        </p:nvGrpSpPr>
        <p:grpSpPr>
          <a:xfrm>
            <a:off x="905434" y="1792283"/>
            <a:ext cx="416655" cy="407885"/>
            <a:chOff x="3910734" y="2322245"/>
            <a:chExt cx="416655" cy="407885"/>
          </a:xfrm>
        </p:grpSpPr>
        <p:sp>
          <p:nvSpPr>
            <p:cNvPr id="3275" name="Google Shape;3275;p43"/>
            <p:cNvSpPr/>
            <p:nvPr/>
          </p:nvSpPr>
          <p:spPr>
            <a:xfrm>
              <a:off x="3910734" y="2330533"/>
              <a:ext cx="383170" cy="348509"/>
            </a:xfrm>
            <a:custGeom>
              <a:avLst/>
              <a:gdLst/>
              <a:ahLst/>
              <a:cxnLst/>
              <a:rect l="l" t="t" r="r" b="b"/>
              <a:pathLst>
                <a:path w="12713" h="11563" extrusionOk="0">
                  <a:moveTo>
                    <a:pt x="6357" y="0"/>
                  </a:moveTo>
                  <a:cubicBezTo>
                    <a:pt x="4874" y="0"/>
                    <a:pt x="3392" y="565"/>
                    <a:pt x="2261" y="1696"/>
                  </a:cubicBezTo>
                  <a:cubicBezTo>
                    <a:pt x="0" y="3957"/>
                    <a:pt x="0" y="7606"/>
                    <a:pt x="2261" y="9867"/>
                  </a:cubicBezTo>
                  <a:cubicBezTo>
                    <a:pt x="3392" y="10997"/>
                    <a:pt x="4869" y="11563"/>
                    <a:pt x="6349" y="11563"/>
                  </a:cubicBezTo>
                  <a:cubicBezTo>
                    <a:pt x="7829" y="11563"/>
                    <a:pt x="9312" y="10997"/>
                    <a:pt x="10452" y="9867"/>
                  </a:cubicBezTo>
                  <a:cubicBezTo>
                    <a:pt x="12713" y="7606"/>
                    <a:pt x="12713" y="3957"/>
                    <a:pt x="10452" y="1696"/>
                  </a:cubicBezTo>
                  <a:cubicBezTo>
                    <a:pt x="9321" y="565"/>
                    <a:pt x="7839" y="0"/>
                    <a:pt x="6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43"/>
            <p:cNvSpPr/>
            <p:nvPr/>
          </p:nvSpPr>
          <p:spPr>
            <a:xfrm>
              <a:off x="3993223" y="2527487"/>
              <a:ext cx="218183" cy="151695"/>
            </a:xfrm>
            <a:custGeom>
              <a:avLst/>
              <a:gdLst/>
              <a:ahLst/>
              <a:cxnLst/>
              <a:rect l="l" t="t" r="r" b="b"/>
              <a:pathLst>
                <a:path w="7239" h="5033" extrusionOk="0">
                  <a:moveTo>
                    <a:pt x="2856" y="0"/>
                  </a:moveTo>
                  <a:lnTo>
                    <a:pt x="2856" y="198"/>
                  </a:lnTo>
                  <a:cubicBezTo>
                    <a:pt x="2856" y="535"/>
                    <a:pt x="2598" y="833"/>
                    <a:pt x="2261" y="892"/>
                  </a:cubicBezTo>
                  <a:lnTo>
                    <a:pt x="1428" y="1050"/>
                  </a:lnTo>
                  <a:cubicBezTo>
                    <a:pt x="595" y="1209"/>
                    <a:pt x="0" y="1923"/>
                    <a:pt x="0" y="2756"/>
                  </a:cubicBezTo>
                  <a:lnTo>
                    <a:pt x="0" y="3768"/>
                  </a:lnTo>
                  <a:cubicBezTo>
                    <a:pt x="1052" y="4611"/>
                    <a:pt x="2336" y="5032"/>
                    <a:pt x="3620" y="5032"/>
                  </a:cubicBezTo>
                  <a:cubicBezTo>
                    <a:pt x="4903" y="5032"/>
                    <a:pt x="6187" y="4611"/>
                    <a:pt x="7239" y="3768"/>
                  </a:cubicBezTo>
                  <a:lnTo>
                    <a:pt x="7239" y="2756"/>
                  </a:lnTo>
                  <a:cubicBezTo>
                    <a:pt x="7239" y="1923"/>
                    <a:pt x="6644" y="1209"/>
                    <a:pt x="5811" y="1050"/>
                  </a:cubicBezTo>
                  <a:lnTo>
                    <a:pt x="4959" y="892"/>
                  </a:lnTo>
                  <a:cubicBezTo>
                    <a:pt x="4621" y="833"/>
                    <a:pt x="4383" y="535"/>
                    <a:pt x="4383" y="198"/>
                  </a:cubicBezTo>
                  <a:lnTo>
                    <a:pt x="43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43"/>
            <p:cNvSpPr/>
            <p:nvPr/>
          </p:nvSpPr>
          <p:spPr>
            <a:xfrm>
              <a:off x="4078093" y="2527487"/>
              <a:ext cx="48435" cy="35897"/>
            </a:xfrm>
            <a:custGeom>
              <a:avLst/>
              <a:gdLst/>
              <a:ahLst/>
              <a:cxnLst/>
              <a:rect l="l" t="t" r="r" b="b"/>
              <a:pathLst>
                <a:path w="1607" h="1191" extrusionOk="0">
                  <a:moveTo>
                    <a:pt x="40" y="0"/>
                  </a:moveTo>
                  <a:lnTo>
                    <a:pt x="40" y="198"/>
                  </a:lnTo>
                  <a:cubicBezTo>
                    <a:pt x="40" y="257"/>
                    <a:pt x="20" y="317"/>
                    <a:pt x="1" y="397"/>
                  </a:cubicBezTo>
                  <a:lnTo>
                    <a:pt x="813" y="1190"/>
                  </a:lnTo>
                  <a:lnTo>
                    <a:pt x="1606" y="397"/>
                  </a:lnTo>
                  <a:cubicBezTo>
                    <a:pt x="1567" y="336"/>
                    <a:pt x="1567" y="257"/>
                    <a:pt x="1567" y="198"/>
                  </a:cubicBezTo>
                  <a:lnTo>
                    <a:pt x="1567" y="0"/>
                  </a:lnTo>
                  <a:close/>
                </a:path>
              </a:pathLst>
            </a:custGeom>
            <a:solidFill>
              <a:srgbClr val="FFB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43"/>
            <p:cNvSpPr/>
            <p:nvPr/>
          </p:nvSpPr>
          <p:spPr>
            <a:xfrm>
              <a:off x="4045815" y="2382190"/>
              <a:ext cx="112422" cy="69382"/>
            </a:xfrm>
            <a:custGeom>
              <a:avLst/>
              <a:gdLst/>
              <a:ahLst/>
              <a:cxnLst/>
              <a:rect l="l" t="t" r="r" b="b"/>
              <a:pathLst>
                <a:path w="3730" h="2302" extrusionOk="0">
                  <a:moveTo>
                    <a:pt x="1865" y="1"/>
                  </a:moveTo>
                  <a:cubicBezTo>
                    <a:pt x="834" y="1"/>
                    <a:pt x="1" y="834"/>
                    <a:pt x="1" y="1865"/>
                  </a:cubicBezTo>
                  <a:lnTo>
                    <a:pt x="1" y="2302"/>
                  </a:lnTo>
                  <a:lnTo>
                    <a:pt x="913" y="2302"/>
                  </a:lnTo>
                  <a:cubicBezTo>
                    <a:pt x="1527" y="2302"/>
                    <a:pt x="2103" y="2044"/>
                    <a:pt x="2479" y="1568"/>
                  </a:cubicBezTo>
                  <a:lnTo>
                    <a:pt x="3729" y="2302"/>
                  </a:lnTo>
                  <a:lnTo>
                    <a:pt x="3729" y="1865"/>
                  </a:lnTo>
                  <a:cubicBezTo>
                    <a:pt x="3729" y="834"/>
                    <a:pt x="2896" y="1"/>
                    <a:pt x="18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43"/>
            <p:cNvSpPr/>
            <p:nvPr/>
          </p:nvSpPr>
          <p:spPr>
            <a:xfrm>
              <a:off x="4045815" y="2429447"/>
              <a:ext cx="112422" cy="102235"/>
            </a:xfrm>
            <a:custGeom>
              <a:avLst/>
              <a:gdLst/>
              <a:ahLst/>
              <a:cxnLst/>
              <a:rect l="l" t="t" r="r" b="b"/>
              <a:pathLst>
                <a:path w="3730" h="3392" extrusionOk="0">
                  <a:moveTo>
                    <a:pt x="2479" y="0"/>
                  </a:moveTo>
                  <a:lnTo>
                    <a:pt x="2082" y="377"/>
                  </a:lnTo>
                  <a:cubicBezTo>
                    <a:pt x="1746" y="615"/>
                    <a:pt x="1329" y="734"/>
                    <a:pt x="913" y="734"/>
                  </a:cubicBezTo>
                  <a:lnTo>
                    <a:pt x="1" y="734"/>
                  </a:lnTo>
                  <a:lnTo>
                    <a:pt x="1" y="1527"/>
                  </a:lnTo>
                  <a:cubicBezTo>
                    <a:pt x="1" y="2558"/>
                    <a:pt x="834" y="3391"/>
                    <a:pt x="1865" y="3391"/>
                  </a:cubicBezTo>
                  <a:cubicBezTo>
                    <a:pt x="2896" y="3391"/>
                    <a:pt x="3729" y="2558"/>
                    <a:pt x="3729" y="1527"/>
                  </a:cubicBezTo>
                  <a:lnTo>
                    <a:pt x="3729" y="734"/>
                  </a:lnTo>
                  <a:lnTo>
                    <a:pt x="3114" y="377"/>
                  </a:lnTo>
                  <a:lnTo>
                    <a:pt x="2479" y="0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43"/>
            <p:cNvSpPr/>
            <p:nvPr/>
          </p:nvSpPr>
          <p:spPr>
            <a:xfrm>
              <a:off x="4084091" y="2560338"/>
              <a:ext cx="36469" cy="91505"/>
            </a:xfrm>
            <a:custGeom>
              <a:avLst/>
              <a:gdLst/>
              <a:ahLst/>
              <a:cxnLst/>
              <a:rect l="l" t="t" r="r" b="b"/>
              <a:pathLst>
                <a:path w="1210" h="3036" extrusionOk="0">
                  <a:moveTo>
                    <a:pt x="614" y="0"/>
                  </a:moveTo>
                  <a:lnTo>
                    <a:pt x="0" y="2340"/>
                  </a:lnTo>
                  <a:lnTo>
                    <a:pt x="614" y="3035"/>
                  </a:lnTo>
                  <a:lnTo>
                    <a:pt x="1209" y="2340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43"/>
            <p:cNvSpPr/>
            <p:nvPr/>
          </p:nvSpPr>
          <p:spPr>
            <a:xfrm>
              <a:off x="4177309" y="2580078"/>
              <a:ext cx="142321" cy="142291"/>
            </a:xfrm>
            <a:custGeom>
              <a:avLst/>
              <a:gdLst/>
              <a:ahLst/>
              <a:cxnLst/>
              <a:rect l="l" t="t" r="r" b="b"/>
              <a:pathLst>
                <a:path w="4722" h="4721" extrusionOk="0">
                  <a:moveTo>
                    <a:pt x="2360" y="0"/>
                  </a:moveTo>
                  <a:cubicBezTo>
                    <a:pt x="1051" y="0"/>
                    <a:pt x="1" y="1051"/>
                    <a:pt x="1" y="2360"/>
                  </a:cubicBezTo>
                  <a:cubicBezTo>
                    <a:pt x="1" y="3669"/>
                    <a:pt x="1051" y="4721"/>
                    <a:pt x="2360" y="4721"/>
                  </a:cubicBezTo>
                  <a:cubicBezTo>
                    <a:pt x="3669" y="4721"/>
                    <a:pt x="4721" y="3669"/>
                    <a:pt x="4721" y="2360"/>
                  </a:cubicBezTo>
                  <a:cubicBezTo>
                    <a:pt x="4721" y="1051"/>
                    <a:pt x="3669" y="0"/>
                    <a:pt x="2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43"/>
            <p:cNvSpPr/>
            <p:nvPr/>
          </p:nvSpPr>
          <p:spPr>
            <a:xfrm>
              <a:off x="4070318" y="2465884"/>
              <a:ext cx="16185" cy="16185"/>
            </a:xfrm>
            <a:custGeom>
              <a:avLst/>
              <a:gdLst/>
              <a:ahLst/>
              <a:cxnLst/>
              <a:rect l="l" t="t" r="r" b="b"/>
              <a:pathLst>
                <a:path w="537" h="537" extrusionOk="0">
                  <a:moveTo>
                    <a:pt x="259" y="1"/>
                  </a:moveTo>
                  <a:cubicBezTo>
                    <a:pt x="198" y="1"/>
                    <a:pt x="119" y="40"/>
                    <a:pt x="79" y="80"/>
                  </a:cubicBezTo>
                  <a:cubicBezTo>
                    <a:pt x="21" y="140"/>
                    <a:pt x="0" y="199"/>
                    <a:pt x="0" y="278"/>
                  </a:cubicBezTo>
                  <a:cubicBezTo>
                    <a:pt x="0" y="338"/>
                    <a:pt x="21" y="397"/>
                    <a:pt x="79" y="457"/>
                  </a:cubicBezTo>
                  <a:cubicBezTo>
                    <a:pt x="119" y="497"/>
                    <a:pt x="198" y="537"/>
                    <a:pt x="259" y="537"/>
                  </a:cubicBezTo>
                  <a:cubicBezTo>
                    <a:pt x="338" y="537"/>
                    <a:pt x="397" y="497"/>
                    <a:pt x="457" y="457"/>
                  </a:cubicBezTo>
                  <a:cubicBezTo>
                    <a:pt x="497" y="418"/>
                    <a:pt x="536" y="338"/>
                    <a:pt x="536" y="278"/>
                  </a:cubicBezTo>
                  <a:cubicBezTo>
                    <a:pt x="536" y="199"/>
                    <a:pt x="497" y="140"/>
                    <a:pt x="457" y="80"/>
                  </a:cubicBezTo>
                  <a:cubicBezTo>
                    <a:pt x="397" y="40"/>
                    <a:pt x="338" y="1"/>
                    <a:pt x="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43"/>
            <p:cNvSpPr/>
            <p:nvPr/>
          </p:nvSpPr>
          <p:spPr>
            <a:xfrm>
              <a:off x="4118117" y="2465884"/>
              <a:ext cx="16185" cy="16185"/>
            </a:xfrm>
            <a:custGeom>
              <a:avLst/>
              <a:gdLst/>
              <a:ahLst/>
              <a:cxnLst/>
              <a:rect l="l" t="t" r="r" b="b"/>
              <a:pathLst>
                <a:path w="537" h="537" extrusionOk="0">
                  <a:moveTo>
                    <a:pt x="278" y="1"/>
                  </a:moveTo>
                  <a:cubicBezTo>
                    <a:pt x="199" y="1"/>
                    <a:pt x="140" y="40"/>
                    <a:pt x="80" y="80"/>
                  </a:cubicBezTo>
                  <a:cubicBezTo>
                    <a:pt x="40" y="140"/>
                    <a:pt x="1" y="199"/>
                    <a:pt x="1" y="278"/>
                  </a:cubicBezTo>
                  <a:cubicBezTo>
                    <a:pt x="1" y="338"/>
                    <a:pt x="40" y="397"/>
                    <a:pt x="80" y="457"/>
                  </a:cubicBezTo>
                  <a:cubicBezTo>
                    <a:pt x="140" y="497"/>
                    <a:pt x="199" y="537"/>
                    <a:pt x="278" y="537"/>
                  </a:cubicBezTo>
                  <a:cubicBezTo>
                    <a:pt x="339" y="537"/>
                    <a:pt x="418" y="497"/>
                    <a:pt x="458" y="457"/>
                  </a:cubicBezTo>
                  <a:cubicBezTo>
                    <a:pt x="516" y="397"/>
                    <a:pt x="537" y="338"/>
                    <a:pt x="537" y="278"/>
                  </a:cubicBezTo>
                  <a:cubicBezTo>
                    <a:pt x="537" y="199"/>
                    <a:pt x="516" y="140"/>
                    <a:pt x="458" y="80"/>
                  </a:cubicBezTo>
                  <a:cubicBezTo>
                    <a:pt x="418" y="40"/>
                    <a:pt x="339" y="1"/>
                    <a:pt x="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43"/>
            <p:cNvSpPr/>
            <p:nvPr/>
          </p:nvSpPr>
          <p:spPr>
            <a:xfrm>
              <a:off x="4084664" y="2490115"/>
              <a:ext cx="35294" cy="20043"/>
            </a:xfrm>
            <a:custGeom>
              <a:avLst/>
              <a:gdLst/>
              <a:ahLst/>
              <a:cxnLst/>
              <a:rect l="l" t="t" r="r" b="b"/>
              <a:pathLst>
                <a:path w="1171" h="665" extrusionOk="0">
                  <a:moveTo>
                    <a:pt x="288" y="1"/>
                  </a:moveTo>
                  <a:cubicBezTo>
                    <a:pt x="219" y="1"/>
                    <a:pt x="149" y="30"/>
                    <a:pt x="100" y="90"/>
                  </a:cubicBezTo>
                  <a:cubicBezTo>
                    <a:pt x="0" y="188"/>
                    <a:pt x="0" y="347"/>
                    <a:pt x="100" y="447"/>
                  </a:cubicBezTo>
                  <a:cubicBezTo>
                    <a:pt x="238" y="585"/>
                    <a:pt x="417" y="664"/>
                    <a:pt x="576" y="664"/>
                  </a:cubicBezTo>
                  <a:cubicBezTo>
                    <a:pt x="754" y="664"/>
                    <a:pt x="933" y="585"/>
                    <a:pt x="1071" y="447"/>
                  </a:cubicBezTo>
                  <a:cubicBezTo>
                    <a:pt x="1171" y="347"/>
                    <a:pt x="1171" y="188"/>
                    <a:pt x="1071" y="90"/>
                  </a:cubicBezTo>
                  <a:cubicBezTo>
                    <a:pt x="1022" y="30"/>
                    <a:pt x="952" y="1"/>
                    <a:pt x="883" y="1"/>
                  </a:cubicBezTo>
                  <a:cubicBezTo>
                    <a:pt x="814" y="1"/>
                    <a:pt x="744" y="30"/>
                    <a:pt x="695" y="90"/>
                  </a:cubicBezTo>
                  <a:cubicBezTo>
                    <a:pt x="665" y="119"/>
                    <a:pt x="625" y="134"/>
                    <a:pt x="586" y="134"/>
                  </a:cubicBezTo>
                  <a:cubicBezTo>
                    <a:pt x="546" y="134"/>
                    <a:pt x="506" y="119"/>
                    <a:pt x="476" y="90"/>
                  </a:cubicBezTo>
                  <a:cubicBezTo>
                    <a:pt x="427" y="30"/>
                    <a:pt x="357" y="1"/>
                    <a:pt x="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43"/>
            <p:cNvSpPr/>
            <p:nvPr/>
          </p:nvSpPr>
          <p:spPr>
            <a:xfrm>
              <a:off x="4190480" y="2694393"/>
              <a:ext cx="17331" cy="16004"/>
            </a:xfrm>
            <a:custGeom>
              <a:avLst/>
              <a:gdLst/>
              <a:ahLst/>
              <a:cxnLst/>
              <a:rect l="l" t="t" r="r" b="b"/>
              <a:pathLst>
                <a:path w="575" h="531" extrusionOk="0">
                  <a:moveTo>
                    <a:pt x="280" y="0"/>
                  </a:moveTo>
                  <a:cubicBezTo>
                    <a:pt x="213" y="0"/>
                    <a:pt x="149" y="25"/>
                    <a:pt x="99" y="74"/>
                  </a:cubicBezTo>
                  <a:cubicBezTo>
                    <a:pt x="0" y="174"/>
                    <a:pt x="0" y="352"/>
                    <a:pt x="99" y="452"/>
                  </a:cubicBezTo>
                  <a:cubicBezTo>
                    <a:pt x="159" y="510"/>
                    <a:pt x="218" y="531"/>
                    <a:pt x="297" y="531"/>
                  </a:cubicBezTo>
                  <a:cubicBezTo>
                    <a:pt x="357" y="531"/>
                    <a:pt x="437" y="510"/>
                    <a:pt x="476" y="452"/>
                  </a:cubicBezTo>
                  <a:cubicBezTo>
                    <a:pt x="575" y="352"/>
                    <a:pt x="575" y="174"/>
                    <a:pt x="476" y="74"/>
                  </a:cubicBezTo>
                  <a:cubicBezTo>
                    <a:pt x="417" y="25"/>
                    <a:pt x="347" y="0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43"/>
            <p:cNvSpPr/>
            <p:nvPr/>
          </p:nvSpPr>
          <p:spPr>
            <a:xfrm>
              <a:off x="4212571" y="2615310"/>
              <a:ext cx="71763" cy="71763"/>
            </a:xfrm>
            <a:custGeom>
              <a:avLst/>
              <a:gdLst/>
              <a:ahLst/>
              <a:cxnLst/>
              <a:rect l="l" t="t" r="r" b="b"/>
              <a:pathLst>
                <a:path w="2381" h="2381" extrusionOk="0">
                  <a:moveTo>
                    <a:pt x="1190" y="1"/>
                  </a:moveTo>
                  <a:cubicBezTo>
                    <a:pt x="1052" y="1"/>
                    <a:pt x="933" y="120"/>
                    <a:pt x="933" y="259"/>
                  </a:cubicBezTo>
                  <a:lnTo>
                    <a:pt x="933" y="934"/>
                  </a:lnTo>
                  <a:lnTo>
                    <a:pt x="259" y="934"/>
                  </a:lnTo>
                  <a:cubicBezTo>
                    <a:pt x="119" y="934"/>
                    <a:pt x="0" y="1053"/>
                    <a:pt x="0" y="1191"/>
                  </a:cubicBezTo>
                  <a:cubicBezTo>
                    <a:pt x="0" y="1330"/>
                    <a:pt x="119" y="1449"/>
                    <a:pt x="259" y="1449"/>
                  </a:cubicBezTo>
                  <a:lnTo>
                    <a:pt x="933" y="1449"/>
                  </a:lnTo>
                  <a:lnTo>
                    <a:pt x="933" y="2124"/>
                  </a:lnTo>
                  <a:cubicBezTo>
                    <a:pt x="933" y="2262"/>
                    <a:pt x="1052" y="2381"/>
                    <a:pt x="1190" y="2381"/>
                  </a:cubicBezTo>
                  <a:cubicBezTo>
                    <a:pt x="1349" y="2381"/>
                    <a:pt x="1449" y="2262"/>
                    <a:pt x="1449" y="2124"/>
                  </a:cubicBezTo>
                  <a:lnTo>
                    <a:pt x="1449" y="1449"/>
                  </a:lnTo>
                  <a:lnTo>
                    <a:pt x="2123" y="1449"/>
                  </a:lnTo>
                  <a:cubicBezTo>
                    <a:pt x="2261" y="1449"/>
                    <a:pt x="2380" y="1330"/>
                    <a:pt x="2380" y="1191"/>
                  </a:cubicBezTo>
                  <a:cubicBezTo>
                    <a:pt x="2380" y="1053"/>
                    <a:pt x="2261" y="934"/>
                    <a:pt x="2123" y="934"/>
                  </a:cubicBezTo>
                  <a:lnTo>
                    <a:pt x="1449" y="934"/>
                  </a:lnTo>
                  <a:lnTo>
                    <a:pt x="1449" y="259"/>
                  </a:lnTo>
                  <a:cubicBezTo>
                    <a:pt x="1449" y="120"/>
                    <a:pt x="1349" y="1"/>
                    <a:pt x="11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43"/>
            <p:cNvSpPr/>
            <p:nvPr/>
          </p:nvSpPr>
          <p:spPr>
            <a:xfrm>
              <a:off x="4216761" y="2373390"/>
              <a:ext cx="17963" cy="16004"/>
            </a:xfrm>
            <a:custGeom>
              <a:avLst/>
              <a:gdLst/>
              <a:ahLst/>
              <a:cxnLst/>
              <a:rect l="l" t="t" r="r" b="b"/>
              <a:pathLst>
                <a:path w="596" h="531" extrusionOk="0">
                  <a:moveTo>
                    <a:pt x="288" y="1"/>
                  </a:moveTo>
                  <a:cubicBezTo>
                    <a:pt x="219" y="1"/>
                    <a:pt x="149" y="26"/>
                    <a:pt x="99" y="76"/>
                  </a:cubicBezTo>
                  <a:cubicBezTo>
                    <a:pt x="1" y="174"/>
                    <a:pt x="1" y="353"/>
                    <a:pt x="99" y="452"/>
                  </a:cubicBezTo>
                  <a:lnTo>
                    <a:pt x="120" y="452"/>
                  </a:lnTo>
                  <a:cubicBezTo>
                    <a:pt x="160" y="512"/>
                    <a:pt x="239" y="531"/>
                    <a:pt x="298" y="531"/>
                  </a:cubicBezTo>
                  <a:cubicBezTo>
                    <a:pt x="358" y="531"/>
                    <a:pt x="437" y="512"/>
                    <a:pt x="477" y="472"/>
                  </a:cubicBezTo>
                  <a:cubicBezTo>
                    <a:pt x="596" y="353"/>
                    <a:pt x="596" y="195"/>
                    <a:pt x="477" y="95"/>
                  </a:cubicBezTo>
                  <a:lnTo>
                    <a:pt x="477" y="76"/>
                  </a:lnTo>
                  <a:cubicBezTo>
                    <a:pt x="427" y="26"/>
                    <a:pt x="358" y="1"/>
                    <a:pt x="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43"/>
            <p:cNvSpPr/>
            <p:nvPr/>
          </p:nvSpPr>
          <p:spPr>
            <a:xfrm>
              <a:off x="3919685" y="2322245"/>
              <a:ext cx="407704" cy="407885"/>
            </a:xfrm>
            <a:custGeom>
              <a:avLst/>
              <a:gdLst/>
              <a:ahLst/>
              <a:cxnLst/>
              <a:rect l="l" t="t" r="r" b="b"/>
              <a:pathLst>
                <a:path w="13527" h="13533" extrusionOk="0">
                  <a:moveTo>
                    <a:pt x="6050" y="2249"/>
                  </a:moveTo>
                  <a:cubicBezTo>
                    <a:pt x="6942" y="2249"/>
                    <a:pt x="7656" y="2963"/>
                    <a:pt x="7656" y="3835"/>
                  </a:cubicBezTo>
                  <a:lnTo>
                    <a:pt x="6804" y="3339"/>
                  </a:lnTo>
                  <a:cubicBezTo>
                    <a:pt x="6766" y="3317"/>
                    <a:pt x="6720" y="3305"/>
                    <a:pt x="6674" y="3305"/>
                  </a:cubicBezTo>
                  <a:cubicBezTo>
                    <a:pt x="6596" y="3305"/>
                    <a:pt x="6515" y="3336"/>
                    <a:pt x="6466" y="3399"/>
                  </a:cubicBezTo>
                  <a:cubicBezTo>
                    <a:pt x="6129" y="3795"/>
                    <a:pt x="5633" y="4033"/>
                    <a:pt x="5098" y="4033"/>
                  </a:cubicBezTo>
                  <a:lnTo>
                    <a:pt x="4463" y="4033"/>
                  </a:lnTo>
                  <a:lnTo>
                    <a:pt x="4463" y="3934"/>
                  </a:lnTo>
                  <a:lnTo>
                    <a:pt x="4463" y="3854"/>
                  </a:lnTo>
                  <a:cubicBezTo>
                    <a:pt x="4463" y="2963"/>
                    <a:pt x="5177" y="2249"/>
                    <a:pt x="6050" y="2249"/>
                  </a:cubicBezTo>
                  <a:close/>
                  <a:moveTo>
                    <a:pt x="6724" y="3894"/>
                  </a:moveTo>
                  <a:lnTo>
                    <a:pt x="7656" y="4449"/>
                  </a:lnTo>
                  <a:lnTo>
                    <a:pt x="7656" y="5084"/>
                  </a:lnTo>
                  <a:cubicBezTo>
                    <a:pt x="7656" y="5977"/>
                    <a:pt x="6942" y="6691"/>
                    <a:pt x="6050" y="6691"/>
                  </a:cubicBezTo>
                  <a:cubicBezTo>
                    <a:pt x="5177" y="6691"/>
                    <a:pt x="4463" y="5977"/>
                    <a:pt x="4463" y="5084"/>
                  </a:cubicBezTo>
                  <a:lnTo>
                    <a:pt x="4463" y="4568"/>
                  </a:lnTo>
                  <a:lnTo>
                    <a:pt x="5098" y="4568"/>
                  </a:lnTo>
                  <a:cubicBezTo>
                    <a:pt x="5712" y="4568"/>
                    <a:pt x="6288" y="4330"/>
                    <a:pt x="6724" y="3894"/>
                  </a:cubicBezTo>
                  <a:close/>
                  <a:moveTo>
                    <a:pt x="6505" y="7167"/>
                  </a:moveTo>
                  <a:lnTo>
                    <a:pt x="6069" y="7622"/>
                  </a:lnTo>
                  <a:lnTo>
                    <a:pt x="5614" y="7167"/>
                  </a:lnTo>
                  <a:lnTo>
                    <a:pt x="5614" y="7167"/>
                  </a:lnTo>
                  <a:cubicBezTo>
                    <a:pt x="5752" y="7207"/>
                    <a:pt x="5910" y="7226"/>
                    <a:pt x="6050" y="7226"/>
                  </a:cubicBezTo>
                  <a:cubicBezTo>
                    <a:pt x="6209" y="7226"/>
                    <a:pt x="6367" y="7207"/>
                    <a:pt x="6505" y="7167"/>
                  </a:cubicBezTo>
                  <a:close/>
                  <a:moveTo>
                    <a:pt x="6069" y="8952"/>
                  </a:moveTo>
                  <a:lnTo>
                    <a:pt x="6386" y="10161"/>
                  </a:lnTo>
                  <a:lnTo>
                    <a:pt x="6069" y="10539"/>
                  </a:lnTo>
                  <a:lnTo>
                    <a:pt x="5733" y="10161"/>
                  </a:lnTo>
                  <a:lnTo>
                    <a:pt x="6069" y="8952"/>
                  </a:lnTo>
                  <a:close/>
                  <a:moveTo>
                    <a:pt x="6804" y="7643"/>
                  </a:moveTo>
                  <a:cubicBezTo>
                    <a:pt x="6942" y="7802"/>
                    <a:pt x="7140" y="7921"/>
                    <a:pt x="7359" y="7960"/>
                  </a:cubicBezTo>
                  <a:lnTo>
                    <a:pt x="8211" y="8119"/>
                  </a:lnTo>
                  <a:cubicBezTo>
                    <a:pt x="8668" y="8198"/>
                    <a:pt x="9044" y="8495"/>
                    <a:pt x="9242" y="8892"/>
                  </a:cubicBezTo>
                  <a:cubicBezTo>
                    <a:pt x="8668" y="9368"/>
                    <a:pt x="8290" y="10102"/>
                    <a:pt x="8290" y="10915"/>
                  </a:cubicBezTo>
                  <a:lnTo>
                    <a:pt x="8290" y="11113"/>
                  </a:lnTo>
                  <a:cubicBezTo>
                    <a:pt x="7575" y="11429"/>
                    <a:pt x="6812" y="11583"/>
                    <a:pt x="6052" y="11583"/>
                  </a:cubicBezTo>
                  <a:cubicBezTo>
                    <a:pt x="4855" y="11583"/>
                    <a:pt x="3668" y="11199"/>
                    <a:pt x="2697" y="10459"/>
                  </a:cubicBezTo>
                  <a:lnTo>
                    <a:pt x="2697" y="9566"/>
                  </a:lnTo>
                  <a:cubicBezTo>
                    <a:pt x="2697" y="8852"/>
                    <a:pt x="3213" y="8257"/>
                    <a:pt x="3908" y="8119"/>
                  </a:cubicBezTo>
                  <a:lnTo>
                    <a:pt x="4760" y="7960"/>
                  </a:lnTo>
                  <a:cubicBezTo>
                    <a:pt x="4979" y="7921"/>
                    <a:pt x="5177" y="7802"/>
                    <a:pt x="5315" y="7643"/>
                  </a:cubicBezTo>
                  <a:lnTo>
                    <a:pt x="5752" y="8059"/>
                  </a:lnTo>
                  <a:lnTo>
                    <a:pt x="5196" y="10161"/>
                  </a:lnTo>
                  <a:cubicBezTo>
                    <a:pt x="5177" y="10261"/>
                    <a:pt x="5196" y="10340"/>
                    <a:pt x="5257" y="10420"/>
                  </a:cubicBezTo>
                  <a:lnTo>
                    <a:pt x="5871" y="11113"/>
                  </a:lnTo>
                  <a:cubicBezTo>
                    <a:pt x="5910" y="11173"/>
                    <a:pt x="5990" y="11192"/>
                    <a:pt x="6069" y="11192"/>
                  </a:cubicBezTo>
                  <a:cubicBezTo>
                    <a:pt x="6129" y="11192"/>
                    <a:pt x="6209" y="11173"/>
                    <a:pt x="6267" y="11113"/>
                  </a:cubicBezTo>
                  <a:lnTo>
                    <a:pt x="6862" y="10420"/>
                  </a:lnTo>
                  <a:cubicBezTo>
                    <a:pt x="6923" y="10340"/>
                    <a:pt x="6942" y="10261"/>
                    <a:pt x="6923" y="10161"/>
                  </a:cubicBezTo>
                  <a:lnTo>
                    <a:pt x="6367" y="8059"/>
                  </a:lnTo>
                  <a:lnTo>
                    <a:pt x="6804" y="7643"/>
                  </a:lnTo>
                  <a:close/>
                  <a:moveTo>
                    <a:pt x="6059" y="0"/>
                  </a:moveTo>
                  <a:cubicBezTo>
                    <a:pt x="4492" y="0"/>
                    <a:pt x="2941" y="609"/>
                    <a:pt x="1766" y="1773"/>
                  </a:cubicBezTo>
                  <a:cubicBezTo>
                    <a:pt x="635" y="2923"/>
                    <a:pt x="0" y="4430"/>
                    <a:pt x="0" y="6056"/>
                  </a:cubicBezTo>
                  <a:cubicBezTo>
                    <a:pt x="0" y="7683"/>
                    <a:pt x="635" y="9190"/>
                    <a:pt x="1766" y="10340"/>
                  </a:cubicBezTo>
                  <a:cubicBezTo>
                    <a:pt x="2935" y="11491"/>
                    <a:pt x="4482" y="12105"/>
                    <a:pt x="6050" y="12105"/>
                  </a:cubicBezTo>
                  <a:cubicBezTo>
                    <a:pt x="6843" y="12105"/>
                    <a:pt x="7637" y="11967"/>
                    <a:pt x="8390" y="11649"/>
                  </a:cubicBezTo>
                  <a:lnTo>
                    <a:pt x="8449" y="11827"/>
                  </a:lnTo>
                  <a:cubicBezTo>
                    <a:pt x="8497" y="11938"/>
                    <a:pt x="8594" y="11998"/>
                    <a:pt x="8702" y="11998"/>
                  </a:cubicBezTo>
                  <a:cubicBezTo>
                    <a:pt x="8730" y="11998"/>
                    <a:pt x="8758" y="11994"/>
                    <a:pt x="8787" y="11986"/>
                  </a:cubicBezTo>
                  <a:cubicBezTo>
                    <a:pt x="8925" y="11927"/>
                    <a:pt x="9004" y="11787"/>
                    <a:pt x="8946" y="11649"/>
                  </a:cubicBezTo>
                  <a:cubicBezTo>
                    <a:pt x="8866" y="11411"/>
                    <a:pt x="8827" y="11173"/>
                    <a:pt x="8827" y="10915"/>
                  </a:cubicBezTo>
                  <a:cubicBezTo>
                    <a:pt x="8827" y="9764"/>
                    <a:pt x="9758" y="8833"/>
                    <a:pt x="10908" y="8833"/>
                  </a:cubicBezTo>
                  <a:cubicBezTo>
                    <a:pt x="12059" y="8833"/>
                    <a:pt x="13011" y="9764"/>
                    <a:pt x="13011" y="10915"/>
                  </a:cubicBezTo>
                  <a:cubicBezTo>
                    <a:pt x="13011" y="12065"/>
                    <a:pt x="12059" y="13017"/>
                    <a:pt x="10908" y="13017"/>
                  </a:cubicBezTo>
                  <a:cubicBezTo>
                    <a:pt x="10710" y="13017"/>
                    <a:pt x="10493" y="12977"/>
                    <a:pt x="10294" y="12919"/>
                  </a:cubicBezTo>
                  <a:cubicBezTo>
                    <a:pt x="10270" y="12912"/>
                    <a:pt x="10246" y="12908"/>
                    <a:pt x="10222" y="12908"/>
                  </a:cubicBezTo>
                  <a:cubicBezTo>
                    <a:pt x="10109" y="12908"/>
                    <a:pt x="10006" y="12982"/>
                    <a:pt x="9956" y="13096"/>
                  </a:cubicBezTo>
                  <a:cubicBezTo>
                    <a:pt x="9917" y="13236"/>
                    <a:pt x="9996" y="13374"/>
                    <a:pt x="10136" y="13434"/>
                  </a:cubicBezTo>
                  <a:cubicBezTo>
                    <a:pt x="10393" y="13493"/>
                    <a:pt x="10651" y="13533"/>
                    <a:pt x="10908" y="13533"/>
                  </a:cubicBezTo>
                  <a:cubicBezTo>
                    <a:pt x="12357" y="13533"/>
                    <a:pt x="13526" y="12363"/>
                    <a:pt x="13526" y="10915"/>
                  </a:cubicBezTo>
                  <a:cubicBezTo>
                    <a:pt x="13526" y="9725"/>
                    <a:pt x="12733" y="8714"/>
                    <a:pt x="11643" y="8397"/>
                  </a:cubicBezTo>
                  <a:cubicBezTo>
                    <a:pt x="12000" y="7543"/>
                    <a:pt x="12159" y="6631"/>
                    <a:pt x="12098" y="5699"/>
                  </a:cubicBezTo>
                  <a:cubicBezTo>
                    <a:pt x="12040" y="4668"/>
                    <a:pt x="11722" y="3676"/>
                    <a:pt x="11167" y="2804"/>
                  </a:cubicBezTo>
                  <a:cubicBezTo>
                    <a:pt x="11116" y="2727"/>
                    <a:pt x="11023" y="2683"/>
                    <a:pt x="10931" y="2683"/>
                  </a:cubicBezTo>
                  <a:cubicBezTo>
                    <a:pt x="10881" y="2683"/>
                    <a:pt x="10831" y="2696"/>
                    <a:pt x="10789" y="2725"/>
                  </a:cubicBezTo>
                  <a:cubicBezTo>
                    <a:pt x="10670" y="2804"/>
                    <a:pt x="10631" y="2963"/>
                    <a:pt x="10710" y="3082"/>
                  </a:cubicBezTo>
                  <a:cubicBezTo>
                    <a:pt x="11702" y="4648"/>
                    <a:pt x="11841" y="6631"/>
                    <a:pt x="11107" y="8297"/>
                  </a:cubicBezTo>
                  <a:lnTo>
                    <a:pt x="10908" y="8297"/>
                  </a:lnTo>
                  <a:cubicBezTo>
                    <a:pt x="10472" y="8297"/>
                    <a:pt x="10056" y="8397"/>
                    <a:pt x="9699" y="8595"/>
                  </a:cubicBezTo>
                  <a:cubicBezTo>
                    <a:pt x="9401" y="8079"/>
                    <a:pt x="8906" y="7702"/>
                    <a:pt x="8311" y="7603"/>
                  </a:cubicBezTo>
                  <a:lnTo>
                    <a:pt x="7457" y="7445"/>
                  </a:lnTo>
                  <a:cubicBezTo>
                    <a:pt x="7240" y="7405"/>
                    <a:pt x="7081" y="7226"/>
                    <a:pt x="7081" y="7008"/>
                  </a:cubicBezTo>
                  <a:lnTo>
                    <a:pt x="7081" y="6948"/>
                  </a:lnTo>
                  <a:cubicBezTo>
                    <a:pt x="7735" y="6591"/>
                    <a:pt x="8192" y="5898"/>
                    <a:pt x="8192" y="5084"/>
                  </a:cubicBezTo>
                  <a:lnTo>
                    <a:pt x="8192" y="3854"/>
                  </a:lnTo>
                  <a:cubicBezTo>
                    <a:pt x="8192" y="2685"/>
                    <a:pt x="7240" y="1712"/>
                    <a:pt x="6050" y="1712"/>
                  </a:cubicBezTo>
                  <a:cubicBezTo>
                    <a:pt x="4879" y="1712"/>
                    <a:pt x="3927" y="2685"/>
                    <a:pt x="3927" y="3854"/>
                  </a:cubicBezTo>
                  <a:lnTo>
                    <a:pt x="3927" y="5084"/>
                  </a:lnTo>
                  <a:cubicBezTo>
                    <a:pt x="3927" y="5898"/>
                    <a:pt x="4363" y="6591"/>
                    <a:pt x="5038" y="6948"/>
                  </a:cubicBezTo>
                  <a:lnTo>
                    <a:pt x="5038" y="7008"/>
                  </a:lnTo>
                  <a:cubicBezTo>
                    <a:pt x="5038" y="7226"/>
                    <a:pt x="4879" y="7405"/>
                    <a:pt x="4662" y="7445"/>
                  </a:cubicBezTo>
                  <a:lnTo>
                    <a:pt x="3808" y="7603"/>
                  </a:lnTo>
                  <a:cubicBezTo>
                    <a:pt x="2856" y="7781"/>
                    <a:pt x="2182" y="8595"/>
                    <a:pt x="2182" y="9566"/>
                  </a:cubicBezTo>
                  <a:lnTo>
                    <a:pt x="2182" y="10002"/>
                  </a:lnTo>
                  <a:lnTo>
                    <a:pt x="2142" y="9963"/>
                  </a:lnTo>
                  <a:cubicBezTo>
                    <a:pt x="1092" y="8912"/>
                    <a:pt x="516" y="7524"/>
                    <a:pt x="516" y="6056"/>
                  </a:cubicBezTo>
                  <a:cubicBezTo>
                    <a:pt x="516" y="4589"/>
                    <a:pt x="1092" y="3201"/>
                    <a:pt x="2142" y="2149"/>
                  </a:cubicBezTo>
                  <a:cubicBezTo>
                    <a:pt x="3209" y="1082"/>
                    <a:pt x="4623" y="525"/>
                    <a:pt x="6049" y="525"/>
                  </a:cubicBezTo>
                  <a:cubicBezTo>
                    <a:pt x="7010" y="525"/>
                    <a:pt x="7976" y="778"/>
                    <a:pt x="8846" y="1297"/>
                  </a:cubicBezTo>
                  <a:cubicBezTo>
                    <a:pt x="8889" y="1315"/>
                    <a:pt x="8933" y="1323"/>
                    <a:pt x="8977" y="1323"/>
                  </a:cubicBezTo>
                  <a:cubicBezTo>
                    <a:pt x="9075" y="1323"/>
                    <a:pt x="9168" y="1279"/>
                    <a:pt x="9223" y="1197"/>
                  </a:cubicBezTo>
                  <a:cubicBezTo>
                    <a:pt x="9282" y="1078"/>
                    <a:pt x="9242" y="919"/>
                    <a:pt x="9123" y="840"/>
                  </a:cubicBezTo>
                  <a:cubicBezTo>
                    <a:pt x="8168" y="274"/>
                    <a:pt x="7110" y="0"/>
                    <a:pt x="6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43"/>
          <p:cNvGrpSpPr/>
          <p:nvPr/>
        </p:nvGrpSpPr>
        <p:grpSpPr>
          <a:xfrm>
            <a:off x="909608" y="3525578"/>
            <a:ext cx="408307" cy="408276"/>
            <a:chOff x="2527558" y="3775546"/>
            <a:chExt cx="408307" cy="408276"/>
          </a:xfrm>
        </p:grpSpPr>
        <p:sp>
          <p:nvSpPr>
            <p:cNvPr id="3290" name="Google Shape;3290;p43"/>
            <p:cNvSpPr/>
            <p:nvPr/>
          </p:nvSpPr>
          <p:spPr>
            <a:xfrm>
              <a:off x="2535333" y="3783895"/>
              <a:ext cx="286933" cy="392182"/>
            </a:xfrm>
            <a:custGeom>
              <a:avLst/>
              <a:gdLst/>
              <a:ahLst/>
              <a:cxnLst/>
              <a:rect l="l" t="t" r="r" b="b"/>
              <a:pathLst>
                <a:path w="9520" h="13012" extrusionOk="0">
                  <a:moveTo>
                    <a:pt x="0" y="1"/>
                  </a:moveTo>
                  <a:lnTo>
                    <a:pt x="0" y="13011"/>
                  </a:lnTo>
                  <a:lnTo>
                    <a:pt x="9520" y="13011"/>
                  </a:lnTo>
                  <a:lnTo>
                    <a:pt x="9520" y="3193"/>
                  </a:lnTo>
                  <a:lnTo>
                    <a:pt x="9520" y="2400"/>
                  </a:lnTo>
                  <a:lnTo>
                    <a:pt x="71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43"/>
            <p:cNvSpPr/>
            <p:nvPr/>
          </p:nvSpPr>
          <p:spPr>
            <a:xfrm>
              <a:off x="2805495" y="4104868"/>
              <a:ext cx="53257" cy="71191"/>
            </a:xfrm>
            <a:custGeom>
              <a:avLst/>
              <a:gdLst/>
              <a:ahLst/>
              <a:cxnLst/>
              <a:rect l="l" t="t" r="r" b="b"/>
              <a:pathLst>
                <a:path w="1767" h="2362" extrusionOk="0">
                  <a:moveTo>
                    <a:pt x="1" y="0"/>
                  </a:moveTo>
                  <a:lnTo>
                    <a:pt x="1" y="2361"/>
                  </a:lnTo>
                  <a:lnTo>
                    <a:pt x="1766" y="2361"/>
                  </a:lnTo>
                  <a:lnTo>
                    <a:pt x="17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43"/>
            <p:cNvSpPr/>
            <p:nvPr/>
          </p:nvSpPr>
          <p:spPr>
            <a:xfrm>
              <a:off x="2749920" y="3783895"/>
              <a:ext cx="72336" cy="72336"/>
            </a:xfrm>
            <a:custGeom>
              <a:avLst/>
              <a:gdLst/>
              <a:ahLst/>
              <a:cxnLst/>
              <a:rect l="l" t="t" r="r" b="b"/>
              <a:pathLst>
                <a:path w="2400" h="2400" extrusionOk="0">
                  <a:moveTo>
                    <a:pt x="1" y="1"/>
                  </a:moveTo>
                  <a:lnTo>
                    <a:pt x="1" y="2400"/>
                  </a:lnTo>
                  <a:lnTo>
                    <a:pt x="2400" y="24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43"/>
            <p:cNvSpPr/>
            <p:nvPr/>
          </p:nvSpPr>
          <p:spPr>
            <a:xfrm>
              <a:off x="2578341" y="3826932"/>
              <a:ext cx="133942" cy="133942"/>
            </a:xfrm>
            <a:custGeom>
              <a:avLst/>
              <a:gdLst/>
              <a:ahLst/>
              <a:cxnLst/>
              <a:rect l="l" t="t" r="r" b="b"/>
              <a:pathLst>
                <a:path w="4444" h="4444" extrusionOk="0">
                  <a:moveTo>
                    <a:pt x="556" y="1"/>
                  </a:moveTo>
                  <a:cubicBezTo>
                    <a:pt x="239" y="1"/>
                    <a:pt x="1" y="239"/>
                    <a:pt x="1" y="535"/>
                  </a:cubicBezTo>
                  <a:lnTo>
                    <a:pt x="1" y="3888"/>
                  </a:lnTo>
                  <a:cubicBezTo>
                    <a:pt x="1" y="4185"/>
                    <a:pt x="239" y="4443"/>
                    <a:pt x="556" y="4443"/>
                  </a:cubicBezTo>
                  <a:lnTo>
                    <a:pt x="3909" y="4443"/>
                  </a:lnTo>
                  <a:cubicBezTo>
                    <a:pt x="4206" y="4443"/>
                    <a:pt x="4444" y="4185"/>
                    <a:pt x="4444" y="3888"/>
                  </a:cubicBezTo>
                  <a:lnTo>
                    <a:pt x="4444" y="535"/>
                  </a:lnTo>
                  <a:cubicBezTo>
                    <a:pt x="4444" y="239"/>
                    <a:pt x="4206" y="1"/>
                    <a:pt x="39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43"/>
            <p:cNvSpPr/>
            <p:nvPr/>
          </p:nvSpPr>
          <p:spPr>
            <a:xfrm>
              <a:off x="2593893" y="3920753"/>
              <a:ext cx="102838" cy="40116"/>
            </a:xfrm>
            <a:custGeom>
              <a:avLst/>
              <a:gdLst/>
              <a:ahLst/>
              <a:cxnLst/>
              <a:rect l="l" t="t" r="r" b="b"/>
              <a:pathLst>
                <a:path w="3412" h="1331" extrusionOk="0">
                  <a:moveTo>
                    <a:pt x="1349" y="1"/>
                  </a:moveTo>
                  <a:lnTo>
                    <a:pt x="1349" y="101"/>
                  </a:lnTo>
                  <a:cubicBezTo>
                    <a:pt x="1349" y="259"/>
                    <a:pt x="1230" y="397"/>
                    <a:pt x="1072" y="418"/>
                  </a:cubicBezTo>
                  <a:lnTo>
                    <a:pt x="675" y="497"/>
                  </a:lnTo>
                  <a:cubicBezTo>
                    <a:pt x="299" y="577"/>
                    <a:pt x="1" y="913"/>
                    <a:pt x="1" y="1291"/>
                  </a:cubicBezTo>
                  <a:lnTo>
                    <a:pt x="1" y="1330"/>
                  </a:lnTo>
                  <a:lnTo>
                    <a:pt x="3412" y="1330"/>
                  </a:lnTo>
                  <a:lnTo>
                    <a:pt x="3412" y="1291"/>
                  </a:lnTo>
                  <a:cubicBezTo>
                    <a:pt x="3412" y="913"/>
                    <a:pt x="3134" y="577"/>
                    <a:pt x="2738" y="497"/>
                  </a:cubicBezTo>
                  <a:lnTo>
                    <a:pt x="2341" y="418"/>
                  </a:lnTo>
                  <a:cubicBezTo>
                    <a:pt x="2182" y="397"/>
                    <a:pt x="2063" y="259"/>
                    <a:pt x="2063" y="101"/>
                  </a:cubicBezTo>
                  <a:lnTo>
                    <a:pt x="20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43"/>
            <p:cNvSpPr/>
            <p:nvPr/>
          </p:nvSpPr>
          <p:spPr>
            <a:xfrm>
              <a:off x="2629757" y="3920753"/>
              <a:ext cx="31104" cy="35897"/>
            </a:xfrm>
            <a:custGeom>
              <a:avLst/>
              <a:gdLst/>
              <a:ahLst/>
              <a:cxnLst/>
              <a:rect l="l" t="t" r="r" b="b"/>
              <a:pathLst>
                <a:path w="1032" h="1191" extrusionOk="0">
                  <a:moveTo>
                    <a:pt x="516" y="1"/>
                  </a:moveTo>
                  <a:lnTo>
                    <a:pt x="1" y="378"/>
                  </a:lnTo>
                  <a:lnTo>
                    <a:pt x="516" y="1191"/>
                  </a:lnTo>
                  <a:lnTo>
                    <a:pt x="1032" y="378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FFB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43"/>
            <p:cNvSpPr/>
            <p:nvPr/>
          </p:nvSpPr>
          <p:spPr>
            <a:xfrm>
              <a:off x="2618998" y="3880127"/>
              <a:ext cx="53257" cy="43070"/>
            </a:xfrm>
            <a:custGeom>
              <a:avLst/>
              <a:gdLst/>
              <a:ahLst/>
              <a:cxnLst/>
              <a:rect l="l" t="t" r="r" b="b"/>
              <a:pathLst>
                <a:path w="1767" h="1429" extrusionOk="0">
                  <a:moveTo>
                    <a:pt x="1" y="0"/>
                  </a:moveTo>
                  <a:lnTo>
                    <a:pt x="1" y="536"/>
                  </a:lnTo>
                  <a:cubicBezTo>
                    <a:pt x="1" y="1031"/>
                    <a:pt x="397" y="1428"/>
                    <a:pt x="873" y="1428"/>
                  </a:cubicBezTo>
                  <a:cubicBezTo>
                    <a:pt x="1370" y="1428"/>
                    <a:pt x="1767" y="1031"/>
                    <a:pt x="1767" y="536"/>
                  </a:cubicBezTo>
                  <a:lnTo>
                    <a:pt x="1767" y="0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43"/>
            <p:cNvSpPr/>
            <p:nvPr/>
          </p:nvSpPr>
          <p:spPr>
            <a:xfrm>
              <a:off x="2618998" y="3852038"/>
              <a:ext cx="53257" cy="32883"/>
            </a:xfrm>
            <a:custGeom>
              <a:avLst/>
              <a:gdLst/>
              <a:ahLst/>
              <a:cxnLst/>
              <a:rect l="l" t="t" r="r" b="b"/>
              <a:pathLst>
                <a:path w="1767" h="1091" extrusionOk="0">
                  <a:moveTo>
                    <a:pt x="873" y="1"/>
                  </a:moveTo>
                  <a:cubicBezTo>
                    <a:pt x="397" y="1"/>
                    <a:pt x="1" y="397"/>
                    <a:pt x="1" y="892"/>
                  </a:cubicBezTo>
                  <a:lnTo>
                    <a:pt x="1" y="1091"/>
                  </a:lnTo>
                  <a:lnTo>
                    <a:pt x="437" y="1091"/>
                  </a:lnTo>
                  <a:cubicBezTo>
                    <a:pt x="715" y="1091"/>
                    <a:pt x="992" y="972"/>
                    <a:pt x="1172" y="754"/>
                  </a:cubicBezTo>
                  <a:lnTo>
                    <a:pt x="1767" y="1091"/>
                  </a:lnTo>
                  <a:lnTo>
                    <a:pt x="1767" y="892"/>
                  </a:lnTo>
                  <a:cubicBezTo>
                    <a:pt x="1767" y="397"/>
                    <a:pt x="1370" y="1"/>
                    <a:pt x="8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43"/>
            <p:cNvSpPr/>
            <p:nvPr/>
          </p:nvSpPr>
          <p:spPr>
            <a:xfrm>
              <a:off x="2736146" y="3884316"/>
              <a:ext cx="191329" cy="191329"/>
            </a:xfrm>
            <a:custGeom>
              <a:avLst/>
              <a:gdLst/>
              <a:ahLst/>
              <a:cxnLst/>
              <a:rect l="l" t="t" r="r" b="b"/>
              <a:pathLst>
                <a:path w="6348" h="6348" extrusionOk="0">
                  <a:moveTo>
                    <a:pt x="3174" y="1"/>
                  </a:moveTo>
                  <a:cubicBezTo>
                    <a:pt x="1429" y="1"/>
                    <a:pt x="1" y="1429"/>
                    <a:pt x="1" y="3174"/>
                  </a:cubicBezTo>
                  <a:cubicBezTo>
                    <a:pt x="1" y="4919"/>
                    <a:pt x="1429" y="6347"/>
                    <a:pt x="3174" y="6347"/>
                  </a:cubicBezTo>
                  <a:cubicBezTo>
                    <a:pt x="4940" y="6347"/>
                    <a:pt x="6347" y="4919"/>
                    <a:pt x="6347" y="3174"/>
                  </a:cubicBezTo>
                  <a:cubicBezTo>
                    <a:pt x="6347" y="1429"/>
                    <a:pt x="4940" y="1"/>
                    <a:pt x="3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43"/>
            <p:cNvSpPr/>
            <p:nvPr/>
          </p:nvSpPr>
          <p:spPr>
            <a:xfrm>
              <a:off x="2763663" y="3917950"/>
              <a:ext cx="136323" cy="124207"/>
            </a:xfrm>
            <a:custGeom>
              <a:avLst/>
              <a:gdLst/>
              <a:ahLst/>
              <a:cxnLst/>
              <a:rect l="l" t="t" r="r" b="b"/>
              <a:pathLst>
                <a:path w="4523" h="4121" extrusionOk="0">
                  <a:moveTo>
                    <a:pt x="2264" y="0"/>
                  </a:moveTo>
                  <a:cubicBezTo>
                    <a:pt x="1736" y="0"/>
                    <a:pt x="1211" y="203"/>
                    <a:pt x="814" y="609"/>
                  </a:cubicBezTo>
                  <a:cubicBezTo>
                    <a:pt x="0" y="1403"/>
                    <a:pt x="0" y="2712"/>
                    <a:pt x="814" y="3526"/>
                  </a:cubicBezTo>
                  <a:cubicBezTo>
                    <a:pt x="1211" y="3922"/>
                    <a:pt x="1736" y="4121"/>
                    <a:pt x="2264" y="4121"/>
                  </a:cubicBezTo>
                  <a:cubicBezTo>
                    <a:pt x="2792" y="4121"/>
                    <a:pt x="3323" y="3922"/>
                    <a:pt x="3729" y="3526"/>
                  </a:cubicBezTo>
                  <a:cubicBezTo>
                    <a:pt x="4522" y="2712"/>
                    <a:pt x="4522" y="1403"/>
                    <a:pt x="3729" y="609"/>
                  </a:cubicBezTo>
                  <a:cubicBezTo>
                    <a:pt x="3323" y="203"/>
                    <a:pt x="2792" y="0"/>
                    <a:pt x="2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43"/>
            <p:cNvSpPr/>
            <p:nvPr/>
          </p:nvSpPr>
          <p:spPr>
            <a:xfrm>
              <a:off x="2805495" y="4104868"/>
              <a:ext cx="53257" cy="26312"/>
            </a:xfrm>
            <a:custGeom>
              <a:avLst/>
              <a:gdLst/>
              <a:ahLst/>
              <a:cxnLst/>
              <a:rect l="l" t="t" r="r" b="b"/>
              <a:pathLst>
                <a:path w="1767" h="873" extrusionOk="0">
                  <a:moveTo>
                    <a:pt x="1" y="0"/>
                  </a:moveTo>
                  <a:lnTo>
                    <a:pt x="1" y="873"/>
                  </a:lnTo>
                  <a:lnTo>
                    <a:pt x="1766" y="873"/>
                  </a:lnTo>
                  <a:lnTo>
                    <a:pt x="1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43"/>
            <p:cNvSpPr/>
            <p:nvPr/>
          </p:nvSpPr>
          <p:spPr>
            <a:xfrm>
              <a:off x="2570595" y="4042120"/>
              <a:ext cx="103440" cy="15582"/>
            </a:xfrm>
            <a:custGeom>
              <a:avLst/>
              <a:gdLst/>
              <a:ahLst/>
              <a:cxnLst/>
              <a:rect l="l" t="t" r="r" b="b"/>
              <a:pathLst>
                <a:path w="3432" h="517" extrusionOk="0">
                  <a:moveTo>
                    <a:pt x="258" y="1"/>
                  </a:moveTo>
                  <a:cubicBezTo>
                    <a:pt x="120" y="1"/>
                    <a:pt x="1" y="120"/>
                    <a:pt x="1" y="258"/>
                  </a:cubicBezTo>
                  <a:cubicBezTo>
                    <a:pt x="1" y="397"/>
                    <a:pt x="120" y="516"/>
                    <a:pt x="258" y="516"/>
                  </a:cubicBezTo>
                  <a:lnTo>
                    <a:pt x="3174" y="516"/>
                  </a:lnTo>
                  <a:cubicBezTo>
                    <a:pt x="3312" y="516"/>
                    <a:pt x="3431" y="397"/>
                    <a:pt x="3431" y="258"/>
                  </a:cubicBezTo>
                  <a:cubicBezTo>
                    <a:pt x="3431" y="120"/>
                    <a:pt x="3312" y="1"/>
                    <a:pt x="3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43"/>
            <p:cNvSpPr/>
            <p:nvPr/>
          </p:nvSpPr>
          <p:spPr>
            <a:xfrm>
              <a:off x="2690155" y="4042120"/>
              <a:ext cx="38278" cy="15582"/>
            </a:xfrm>
            <a:custGeom>
              <a:avLst/>
              <a:gdLst/>
              <a:ahLst/>
              <a:cxnLst/>
              <a:rect l="l" t="t" r="r" b="b"/>
              <a:pathLst>
                <a:path w="1270" h="517" extrusionOk="0">
                  <a:moveTo>
                    <a:pt x="258" y="1"/>
                  </a:moveTo>
                  <a:cubicBezTo>
                    <a:pt x="120" y="1"/>
                    <a:pt x="1" y="120"/>
                    <a:pt x="1" y="258"/>
                  </a:cubicBezTo>
                  <a:cubicBezTo>
                    <a:pt x="1" y="397"/>
                    <a:pt x="120" y="516"/>
                    <a:pt x="258" y="516"/>
                  </a:cubicBezTo>
                  <a:lnTo>
                    <a:pt x="1011" y="516"/>
                  </a:lnTo>
                  <a:cubicBezTo>
                    <a:pt x="1151" y="516"/>
                    <a:pt x="1270" y="397"/>
                    <a:pt x="1270" y="258"/>
                  </a:cubicBezTo>
                  <a:cubicBezTo>
                    <a:pt x="1270" y="120"/>
                    <a:pt x="1151" y="1"/>
                    <a:pt x="10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43"/>
            <p:cNvSpPr/>
            <p:nvPr/>
          </p:nvSpPr>
          <p:spPr>
            <a:xfrm>
              <a:off x="2570595" y="4076779"/>
              <a:ext cx="126769" cy="16155"/>
            </a:xfrm>
            <a:custGeom>
              <a:avLst/>
              <a:gdLst/>
              <a:ahLst/>
              <a:cxnLst/>
              <a:rect l="l" t="t" r="r" b="b"/>
              <a:pathLst>
                <a:path w="4206" h="536" extrusionOk="0">
                  <a:moveTo>
                    <a:pt x="258" y="1"/>
                  </a:moveTo>
                  <a:cubicBezTo>
                    <a:pt x="120" y="1"/>
                    <a:pt x="1" y="120"/>
                    <a:pt x="1" y="279"/>
                  </a:cubicBezTo>
                  <a:cubicBezTo>
                    <a:pt x="1" y="417"/>
                    <a:pt x="120" y="536"/>
                    <a:pt x="258" y="536"/>
                  </a:cubicBezTo>
                  <a:lnTo>
                    <a:pt x="3928" y="536"/>
                  </a:lnTo>
                  <a:cubicBezTo>
                    <a:pt x="4087" y="536"/>
                    <a:pt x="4206" y="417"/>
                    <a:pt x="4206" y="279"/>
                  </a:cubicBezTo>
                  <a:cubicBezTo>
                    <a:pt x="4206" y="120"/>
                    <a:pt x="4087" y="1"/>
                    <a:pt x="39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43"/>
            <p:cNvSpPr/>
            <p:nvPr/>
          </p:nvSpPr>
          <p:spPr>
            <a:xfrm>
              <a:off x="2570595" y="4112041"/>
              <a:ext cx="156035" cy="16185"/>
            </a:xfrm>
            <a:custGeom>
              <a:avLst/>
              <a:gdLst/>
              <a:ahLst/>
              <a:cxnLst/>
              <a:rect l="l" t="t" r="r" b="b"/>
              <a:pathLst>
                <a:path w="5177" h="537" extrusionOk="0">
                  <a:moveTo>
                    <a:pt x="258" y="0"/>
                  </a:moveTo>
                  <a:cubicBezTo>
                    <a:pt x="120" y="0"/>
                    <a:pt x="1" y="119"/>
                    <a:pt x="1" y="259"/>
                  </a:cubicBezTo>
                  <a:cubicBezTo>
                    <a:pt x="1" y="418"/>
                    <a:pt x="120" y="537"/>
                    <a:pt x="258" y="537"/>
                  </a:cubicBezTo>
                  <a:lnTo>
                    <a:pt x="4920" y="537"/>
                  </a:lnTo>
                  <a:cubicBezTo>
                    <a:pt x="5058" y="537"/>
                    <a:pt x="5177" y="418"/>
                    <a:pt x="5177" y="259"/>
                  </a:cubicBezTo>
                  <a:cubicBezTo>
                    <a:pt x="5177" y="119"/>
                    <a:pt x="5058" y="0"/>
                    <a:pt x="49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43"/>
            <p:cNvSpPr/>
            <p:nvPr/>
          </p:nvSpPr>
          <p:spPr>
            <a:xfrm>
              <a:off x="2710468" y="4076779"/>
              <a:ext cx="16155" cy="16155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79" y="1"/>
                  </a:moveTo>
                  <a:cubicBezTo>
                    <a:pt x="199" y="1"/>
                    <a:pt x="139" y="41"/>
                    <a:pt x="80" y="80"/>
                  </a:cubicBezTo>
                  <a:cubicBezTo>
                    <a:pt x="41" y="139"/>
                    <a:pt x="1" y="199"/>
                    <a:pt x="1" y="279"/>
                  </a:cubicBezTo>
                  <a:cubicBezTo>
                    <a:pt x="1" y="337"/>
                    <a:pt x="41" y="417"/>
                    <a:pt x="80" y="456"/>
                  </a:cubicBezTo>
                  <a:cubicBezTo>
                    <a:pt x="139" y="517"/>
                    <a:pt x="199" y="536"/>
                    <a:pt x="279" y="536"/>
                  </a:cubicBezTo>
                  <a:cubicBezTo>
                    <a:pt x="337" y="536"/>
                    <a:pt x="417" y="517"/>
                    <a:pt x="456" y="456"/>
                  </a:cubicBezTo>
                  <a:cubicBezTo>
                    <a:pt x="517" y="417"/>
                    <a:pt x="536" y="337"/>
                    <a:pt x="536" y="279"/>
                  </a:cubicBezTo>
                  <a:cubicBezTo>
                    <a:pt x="536" y="199"/>
                    <a:pt x="517" y="139"/>
                    <a:pt x="456" y="80"/>
                  </a:cubicBezTo>
                  <a:cubicBezTo>
                    <a:pt x="417" y="41"/>
                    <a:pt x="337" y="1"/>
                    <a:pt x="2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43"/>
            <p:cNvSpPr/>
            <p:nvPr/>
          </p:nvSpPr>
          <p:spPr>
            <a:xfrm>
              <a:off x="2570595" y="4006828"/>
              <a:ext cx="91475" cy="16185"/>
            </a:xfrm>
            <a:custGeom>
              <a:avLst/>
              <a:gdLst/>
              <a:ahLst/>
              <a:cxnLst/>
              <a:rect l="l" t="t" r="r" b="b"/>
              <a:pathLst>
                <a:path w="3035" h="537" extrusionOk="0">
                  <a:moveTo>
                    <a:pt x="258" y="1"/>
                  </a:moveTo>
                  <a:cubicBezTo>
                    <a:pt x="120" y="1"/>
                    <a:pt x="1" y="120"/>
                    <a:pt x="1" y="259"/>
                  </a:cubicBezTo>
                  <a:cubicBezTo>
                    <a:pt x="1" y="418"/>
                    <a:pt x="120" y="537"/>
                    <a:pt x="258" y="537"/>
                  </a:cubicBezTo>
                  <a:lnTo>
                    <a:pt x="2778" y="537"/>
                  </a:lnTo>
                  <a:cubicBezTo>
                    <a:pt x="2916" y="537"/>
                    <a:pt x="3035" y="418"/>
                    <a:pt x="3035" y="259"/>
                  </a:cubicBezTo>
                  <a:cubicBezTo>
                    <a:pt x="3035" y="120"/>
                    <a:pt x="2916" y="1"/>
                    <a:pt x="27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43"/>
            <p:cNvSpPr/>
            <p:nvPr/>
          </p:nvSpPr>
          <p:spPr>
            <a:xfrm>
              <a:off x="2690155" y="4006828"/>
              <a:ext cx="15582" cy="16185"/>
            </a:xfrm>
            <a:custGeom>
              <a:avLst/>
              <a:gdLst/>
              <a:ahLst/>
              <a:cxnLst/>
              <a:rect l="l" t="t" r="r" b="b"/>
              <a:pathLst>
                <a:path w="517" h="537" extrusionOk="0">
                  <a:moveTo>
                    <a:pt x="258" y="1"/>
                  </a:moveTo>
                  <a:cubicBezTo>
                    <a:pt x="178" y="1"/>
                    <a:pt x="120" y="21"/>
                    <a:pt x="59" y="80"/>
                  </a:cubicBezTo>
                  <a:cubicBezTo>
                    <a:pt x="20" y="120"/>
                    <a:pt x="1" y="199"/>
                    <a:pt x="1" y="259"/>
                  </a:cubicBezTo>
                  <a:cubicBezTo>
                    <a:pt x="1" y="339"/>
                    <a:pt x="20" y="397"/>
                    <a:pt x="59" y="458"/>
                  </a:cubicBezTo>
                  <a:cubicBezTo>
                    <a:pt x="120" y="497"/>
                    <a:pt x="178" y="537"/>
                    <a:pt x="258" y="537"/>
                  </a:cubicBezTo>
                  <a:cubicBezTo>
                    <a:pt x="318" y="537"/>
                    <a:pt x="397" y="497"/>
                    <a:pt x="437" y="458"/>
                  </a:cubicBezTo>
                  <a:cubicBezTo>
                    <a:pt x="496" y="397"/>
                    <a:pt x="516" y="339"/>
                    <a:pt x="516" y="259"/>
                  </a:cubicBezTo>
                  <a:cubicBezTo>
                    <a:pt x="516" y="199"/>
                    <a:pt x="496" y="120"/>
                    <a:pt x="437" y="80"/>
                  </a:cubicBezTo>
                  <a:cubicBezTo>
                    <a:pt x="397" y="21"/>
                    <a:pt x="318" y="1"/>
                    <a:pt x="2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43"/>
            <p:cNvSpPr/>
            <p:nvPr/>
          </p:nvSpPr>
          <p:spPr>
            <a:xfrm>
              <a:off x="2755284" y="3909692"/>
              <a:ext cx="153684" cy="140211"/>
            </a:xfrm>
            <a:custGeom>
              <a:avLst/>
              <a:gdLst/>
              <a:ahLst/>
              <a:cxnLst/>
              <a:rect l="l" t="t" r="r" b="b"/>
              <a:pathLst>
                <a:path w="5099" h="4652" extrusionOk="0">
                  <a:moveTo>
                    <a:pt x="2539" y="526"/>
                  </a:moveTo>
                  <a:cubicBezTo>
                    <a:pt x="2996" y="526"/>
                    <a:pt x="3472" y="706"/>
                    <a:pt x="3808" y="1063"/>
                  </a:cubicBezTo>
                  <a:cubicBezTo>
                    <a:pt x="4522" y="1756"/>
                    <a:pt x="4522" y="2906"/>
                    <a:pt x="3808" y="3601"/>
                  </a:cubicBezTo>
                  <a:cubicBezTo>
                    <a:pt x="3462" y="3958"/>
                    <a:pt x="3001" y="4137"/>
                    <a:pt x="2540" y="4137"/>
                  </a:cubicBezTo>
                  <a:cubicBezTo>
                    <a:pt x="2079" y="4137"/>
                    <a:pt x="1617" y="3958"/>
                    <a:pt x="1270" y="3601"/>
                  </a:cubicBezTo>
                  <a:cubicBezTo>
                    <a:pt x="577" y="2906"/>
                    <a:pt x="577" y="1756"/>
                    <a:pt x="1270" y="1063"/>
                  </a:cubicBezTo>
                  <a:cubicBezTo>
                    <a:pt x="1627" y="706"/>
                    <a:pt x="2084" y="526"/>
                    <a:pt x="2539" y="526"/>
                  </a:cubicBezTo>
                  <a:close/>
                  <a:moveTo>
                    <a:pt x="2540" y="1"/>
                  </a:moveTo>
                  <a:cubicBezTo>
                    <a:pt x="1945" y="1"/>
                    <a:pt x="1350" y="229"/>
                    <a:pt x="894" y="685"/>
                  </a:cubicBezTo>
                  <a:cubicBezTo>
                    <a:pt x="1" y="1597"/>
                    <a:pt x="1" y="3065"/>
                    <a:pt x="894" y="3977"/>
                  </a:cubicBezTo>
                  <a:cubicBezTo>
                    <a:pt x="1349" y="4434"/>
                    <a:pt x="1944" y="4652"/>
                    <a:pt x="2539" y="4652"/>
                  </a:cubicBezTo>
                  <a:cubicBezTo>
                    <a:pt x="3134" y="4652"/>
                    <a:pt x="3729" y="4434"/>
                    <a:pt x="4186" y="3977"/>
                  </a:cubicBezTo>
                  <a:cubicBezTo>
                    <a:pt x="5098" y="3065"/>
                    <a:pt x="5098" y="1597"/>
                    <a:pt x="4186" y="685"/>
                  </a:cubicBezTo>
                  <a:cubicBezTo>
                    <a:pt x="3730" y="229"/>
                    <a:pt x="3135" y="1"/>
                    <a:pt x="25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43"/>
            <p:cNvSpPr/>
            <p:nvPr/>
          </p:nvSpPr>
          <p:spPr>
            <a:xfrm>
              <a:off x="2793530" y="3971596"/>
              <a:ext cx="15582" cy="16155"/>
            </a:xfrm>
            <a:custGeom>
              <a:avLst/>
              <a:gdLst/>
              <a:ahLst/>
              <a:cxnLst/>
              <a:rect l="l" t="t" r="r" b="b"/>
              <a:pathLst>
                <a:path w="517" h="536" extrusionOk="0">
                  <a:moveTo>
                    <a:pt x="259" y="0"/>
                  </a:moveTo>
                  <a:cubicBezTo>
                    <a:pt x="120" y="0"/>
                    <a:pt x="1" y="119"/>
                    <a:pt x="1" y="278"/>
                  </a:cubicBezTo>
                  <a:cubicBezTo>
                    <a:pt x="1" y="416"/>
                    <a:pt x="120" y="535"/>
                    <a:pt x="259" y="535"/>
                  </a:cubicBezTo>
                  <a:cubicBezTo>
                    <a:pt x="398" y="535"/>
                    <a:pt x="517" y="416"/>
                    <a:pt x="517" y="278"/>
                  </a:cubicBezTo>
                  <a:cubicBezTo>
                    <a:pt x="517" y="119"/>
                    <a:pt x="398" y="0"/>
                    <a:pt x="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43"/>
            <p:cNvSpPr/>
            <p:nvPr/>
          </p:nvSpPr>
          <p:spPr>
            <a:xfrm>
              <a:off x="2825236" y="3971596"/>
              <a:ext cx="16155" cy="16155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78" y="0"/>
                  </a:moveTo>
                  <a:cubicBezTo>
                    <a:pt x="120" y="0"/>
                    <a:pt x="1" y="119"/>
                    <a:pt x="1" y="278"/>
                  </a:cubicBezTo>
                  <a:cubicBezTo>
                    <a:pt x="1" y="416"/>
                    <a:pt x="120" y="535"/>
                    <a:pt x="278" y="535"/>
                  </a:cubicBezTo>
                  <a:cubicBezTo>
                    <a:pt x="417" y="535"/>
                    <a:pt x="535" y="416"/>
                    <a:pt x="535" y="278"/>
                  </a:cubicBezTo>
                  <a:cubicBezTo>
                    <a:pt x="535" y="119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43"/>
            <p:cNvSpPr/>
            <p:nvPr/>
          </p:nvSpPr>
          <p:spPr>
            <a:xfrm>
              <a:off x="2857514" y="3971596"/>
              <a:ext cx="16155" cy="16155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78" y="0"/>
                  </a:moveTo>
                  <a:cubicBezTo>
                    <a:pt x="120" y="0"/>
                    <a:pt x="1" y="119"/>
                    <a:pt x="1" y="278"/>
                  </a:cubicBezTo>
                  <a:cubicBezTo>
                    <a:pt x="1" y="416"/>
                    <a:pt x="120" y="535"/>
                    <a:pt x="278" y="535"/>
                  </a:cubicBezTo>
                  <a:cubicBezTo>
                    <a:pt x="416" y="535"/>
                    <a:pt x="535" y="416"/>
                    <a:pt x="535" y="278"/>
                  </a:cubicBezTo>
                  <a:cubicBezTo>
                    <a:pt x="535" y="119"/>
                    <a:pt x="416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43"/>
            <p:cNvSpPr/>
            <p:nvPr/>
          </p:nvSpPr>
          <p:spPr>
            <a:xfrm>
              <a:off x="2527558" y="3775546"/>
              <a:ext cx="408307" cy="408276"/>
            </a:xfrm>
            <a:custGeom>
              <a:avLst/>
              <a:gdLst/>
              <a:ahLst/>
              <a:cxnLst/>
              <a:rect l="l" t="t" r="r" b="b"/>
              <a:pathLst>
                <a:path w="13547" h="13546" extrusionOk="0">
                  <a:moveTo>
                    <a:pt x="7636" y="912"/>
                  </a:moveTo>
                  <a:lnTo>
                    <a:pt x="9143" y="2420"/>
                  </a:lnTo>
                  <a:lnTo>
                    <a:pt x="7636" y="2420"/>
                  </a:lnTo>
                  <a:lnTo>
                    <a:pt x="7636" y="912"/>
                  </a:lnTo>
                  <a:close/>
                  <a:moveTo>
                    <a:pt x="10095" y="3867"/>
                  </a:moveTo>
                  <a:cubicBezTo>
                    <a:pt x="10869" y="3867"/>
                    <a:pt x="11602" y="4184"/>
                    <a:pt x="12158" y="4720"/>
                  </a:cubicBezTo>
                  <a:cubicBezTo>
                    <a:pt x="12713" y="5276"/>
                    <a:pt x="13011" y="6009"/>
                    <a:pt x="13011" y="6783"/>
                  </a:cubicBezTo>
                  <a:cubicBezTo>
                    <a:pt x="13011" y="7556"/>
                    <a:pt x="12713" y="8290"/>
                    <a:pt x="12158" y="8846"/>
                  </a:cubicBezTo>
                  <a:cubicBezTo>
                    <a:pt x="11602" y="9380"/>
                    <a:pt x="10869" y="9698"/>
                    <a:pt x="10095" y="9698"/>
                  </a:cubicBezTo>
                  <a:cubicBezTo>
                    <a:pt x="9322" y="9698"/>
                    <a:pt x="8588" y="9380"/>
                    <a:pt x="8053" y="8846"/>
                  </a:cubicBezTo>
                  <a:cubicBezTo>
                    <a:pt x="7498" y="8290"/>
                    <a:pt x="7200" y="7556"/>
                    <a:pt x="7200" y="6783"/>
                  </a:cubicBezTo>
                  <a:cubicBezTo>
                    <a:pt x="7200" y="6009"/>
                    <a:pt x="7498" y="5276"/>
                    <a:pt x="8053" y="4720"/>
                  </a:cubicBezTo>
                  <a:cubicBezTo>
                    <a:pt x="8588" y="4184"/>
                    <a:pt x="9322" y="3867"/>
                    <a:pt x="10095" y="3867"/>
                  </a:cubicBezTo>
                  <a:close/>
                  <a:moveTo>
                    <a:pt x="10730" y="11186"/>
                  </a:moveTo>
                  <a:lnTo>
                    <a:pt x="10730" y="11543"/>
                  </a:lnTo>
                  <a:lnTo>
                    <a:pt x="9481" y="11543"/>
                  </a:lnTo>
                  <a:lnTo>
                    <a:pt x="9481" y="11186"/>
                  </a:lnTo>
                  <a:close/>
                  <a:moveTo>
                    <a:pt x="7120" y="535"/>
                  </a:moveTo>
                  <a:lnTo>
                    <a:pt x="7120" y="2677"/>
                  </a:lnTo>
                  <a:cubicBezTo>
                    <a:pt x="7120" y="2816"/>
                    <a:pt x="7239" y="2935"/>
                    <a:pt x="7379" y="2935"/>
                  </a:cubicBezTo>
                  <a:lnTo>
                    <a:pt x="9521" y="2935"/>
                  </a:lnTo>
                  <a:lnTo>
                    <a:pt x="9521" y="3391"/>
                  </a:lnTo>
                  <a:cubicBezTo>
                    <a:pt x="8826" y="3510"/>
                    <a:pt x="8172" y="3848"/>
                    <a:pt x="7676" y="4343"/>
                  </a:cubicBezTo>
                  <a:cubicBezTo>
                    <a:pt x="7022" y="4998"/>
                    <a:pt x="6665" y="5871"/>
                    <a:pt x="6665" y="6783"/>
                  </a:cubicBezTo>
                  <a:cubicBezTo>
                    <a:pt x="6665" y="7695"/>
                    <a:pt x="7022" y="8568"/>
                    <a:pt x="7676" y="9222"/>
                  </a:cubicBezTo>
                  <a:cubicBezTo>
                    <a:pt x="8252" y="9798"/>
                    <a:pt x="9024" y="10155"/>
                    <a:pt x="9838" y="10213"/>
                  </a:cubicBezTo>
                  <a:lnTo>
                    <a:pt x="9838" y="10670"/>
                  </a:lnTo>
                  <a:lnTo>
                    <a:pt x="9223" y="10670"/>
                  </a:lnTo>
                  <a:lnTo>
                    <a:pt x="9223" y="10650"/>
                  </a:lnTo>
                  <a:cubicBezTo>
                    <a:pt x="9064" y="10650"/>
                    <a:pt x="8945" y="10769"/>
                    <a:pt x="8945" y="10927"/>
                  </a:cubicBezTo>
                  <a:lnTo>
                    <a:pt x="8945" y="13011"/>
                  </a:lnTo>
                  <a:lnTo>
                    <a:pt x="536" y="13011"/>
                  </a:lnTo>
                  <a:lnTo>
                    <a:pt x="536" y="535"/>
                  </a:lnTo>
                  <a:close/>
                  <a:moveTo>
                    <a:pt x="258" y="0"/>
                  </a:moveTo>
                  <a:cubicBezTo>
                    <a:pt x="120" y="0"/>
                    <a:pt x="1" y="119"/>
                    <a:pt x="1" y="278"/>
                  </a:cubicBezTo>
                  <a:lnTo>
                    <a:pt x="1" y="13288"/>
                  </a:lnTo>
                  <a:cubicBezTo>
                    <a:pt x="1" y="13426"/>
                    <a:pt x="120" y="13545"/>
                    <a:pt x="258" y="13545"/>
                  </a:cubicBezTo>
                  <a:lnTo>
                    <a:pt x="9878" y="13545"/>
                  </a:lnTo>
                  <a:cubicBezTo>
                    <a:pt x="10016" y="13545"/>
                    <a:pt x="10135" y="13426"/>
                    <a:pt x="10135" y="13288"/>
                  </a:cubicBezTo>
                  <a:cubicBezTo>
                    <a:pt x="10135" y="13130"/>
                    <a:pt x="10016" y="13011"/>
                    <a:pt x="9878" y="13011"/>
                  </a:cubicBezTo>
                  <a:lnTo>
                    <a:pt x="9481" y="13011"/>
                  </a:lnTo>
                  <a:lnTo>
                    <a:pt x="9481" y="12078"/>
                  </a:lnTo>
                  <a:lnTo>
                    <a:pt x="10730" y="12078"/>
                  </a:lnTo>
                  <a:lnTo>
                    <a:pt x="10730" y="13288"/>
                  </a:lnTo>
                  <a:cubicBezTo>
                    <a:pt x="10730" y="13426"/>
                    <a:pt x="10849" y="13545"/>
                    <a:pt x="10988" y="13545"/>
                  </a:cubicBezTo>
                  <a:cubicBezTo>
                    <a:pt x="11126" y="13545"/>
                    <a:pt x="11245" y="13426"/>
                    <a:pt x="11245" y="13288"/>
                  </a:cubicBezTo>
                  <a:lnTo>
                    <a:pt x="11245" y="10927"/>
                  </a:lnTo>
                  <a:cubicBezTo>
                    <a:pt x="11245" y="10848"/>
                    <a:pt x="11226" y="10789"/>
                    <a:pt x="11166" y="10729"/>
                  </a:cubicBezTo>
                  <a:cubicBezTo>
                    <a:pt x="11147" y="10710"/>
                    <a:pt x="11126" y="10689"/>
                    <a:pt x="11087" y="10689"/>
                  </a:cubicBezTo>
                  <a:cubicBezTo>
                    <a:pt x="11087" y="10670"/>
                    <a:pt x="11068" y="10670"/>
                    <a:pt x="11068" y="10670"/>
                  </a:cubicBezTo>
                  <a:lnTo>
                    <a:pt x="10373" y="10670"/>
                  </a:lnTo>
                  <a:lnTo>
                    <a:pt x="10373" y="10213"/>
                  </a:lnTo>
                  <a:cubicBezTo>
                    <a:pt x="11187" y="10155"/>
                    <a:pt x="11940" y="9798"/>
                    <a:pt x="12535" y="9222"/>
                  </a:cubicBezTo>
                  <a:cubicBezTo>
                    <a:pt x="13189" y="8568"/>
                    <a:pt x="13546" y="7695"/>
                    <a:pt x="13546" y="6783"/>
                  </a:cubicBezTo>
                  <a:cubicBezTo>
                    <a:pt x="13546" y="5871"/>
                    <a:pt x="13189" y="4998"/>
                    <a:pt x="12535" y="4343"/>
                  </a:cubicBezTo>
                  <a:cubicBezTo>
                    <a:pt x="11880" y="3708"/>
                    <a:pt x="11028" y="3351"/>
                    <a:pt x="10095" y="3351"/>
                  </a:cubicBezTo>
                  <a:lnTo>
                    <a:pt x="10056" y="3351"/>
                  </a:lnTo>
                  <a:lnTo>
                    <a:pt x="10056" y="2677"/>
                  </a:lnTo>
                  <a:cubicBezTo>
                    <a:pt x="10056" y="2597"/>
                    <a:pt x="10016" y="2539"/>
                    <a:pt x="9976" y="2499"/>
                  </a:cubicBezTo>
                  <a:lnTo>
                    <a:pt x="7557" y="79"/>
                  </a:lnTo>
                  <a:cubicBezTo>
                    <a:pt x="7517" y="40"/>
                    <a:pt x="7438" y="0"/>
                    <a:pt x="73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43"/>
            <p:cNvSpPr/>
            <p:nvPr/>
          </p:nvSpPr>
          <p:spPr>
            <a:xfrm>
              <a:off x="2570595" y="3818584"/>
              <a:ext cx="150067" cy="150037"/>
            </a:xfrm>
            <a:custGeom>
              <a:avLst/>
              <a:gdLst/>
              <a:ahLst/>
              <a:cxnLst/>
              <a:rect l="l" t="t" r="r" b="b"/>
              <a:pathLst>
                <a:path w="4979" h="4978" extrusionOk="0">
                  <a:moveTo>
                    <a:pt x="2479" y="1388"/>
                  </a:moveTo>
                  <a:cubicBezTo>
                    <a:pt x="2717" y="1388"/>
                    <a:pt x="2916" y="1507"/>
                    <a:pt x="3035" y="1706"/>
                  </a:cubicBezTo>
                  <a:lnTo>
                    <a:pt x="2916" y="1645"/>
                  </a:lnTo>
                  <a:cubicBezTo>
                    <a:pt x="2866" y="1612"/>
                    <a:pt x="2813" y="1597"/>
                    <a:pt x="2763" y="1597"/>
                  </a:cubicBezTo>
                  <a:cubicBezTo>
                    <a:pt x="2692" y="1597"/>
                    <a:pt x="2626" y="1628"/>
                    <a:pt x="2579" y="1685"/>
                  </a:cubicBezTo>
                  <a:cubicBezTo>
                    <a:pt x="2440" y="1864"/>
                    <a:pt x="2241" y="1944"/>
                    <a:pt x="2043" y="1944"/>
                  </a:cubicBezTo>
                  <a:lnTo>
                    <a:pt x="1865" y="1944"/>
                  </a:lnTo>
                  <a:cubicBezTo>
                    <a:pt x="1905" y="1626"/>
                    <a:pt x="2162" y="1388"/>
                    <a:pt x="2479" y="1388"/>
                  </a:cubicBezTo>
                  <a:close/>
                  <a:moveTo>
                    <a:pt x="2817" y="2201"/>
                  </a:moveTo>
                  <a:lnTo>
                    <a:pt x="3095" y="2359"/>
                  </a:lnTo>
                  <a:lnTo>
                    <a:pt x="3095" y="2578"/>
                  </a:lnTo>
                  <a:cubicBezTo>
                    <a:pt x="3095" y="2935"/>
                    <a:pt x="2817" y="3213"/>
                    <a:pt x="2479" y="3213"/>
                  </a:cubicBezTo>
                  <a:cubicBezTo>
                    <a:pt x="2143" y="3213"/>
                    <a:pt x="1865" y="2935"/>
                    <a:pt x="1865" y="2578"/>
                  </a:cubicBezTo>
                  <a:lnTo>
                    <a:pt x="1865" y="2478"/>
                  </a:lnTo>
                  <a:lnTo>
                    <a:pt x="2043" y="2478"/>
                  </a:lnTo>
                  <a:cubicBezTo>
                    <a:pt x="2321" y="2478"/>
                    <a:pt x="2598" y="2380"/>
                    <a:pt x="2817" y="2201"/>
                  </a:cubicBezTo>
                  <a:close/>
                  <a:moveTo>
                    <a:pt x="2638" y="3729"/>
                  </a:moveTo>
                  <a:cubicBezTo>
                    <a:pt x="2638" y="3748"/>
                    <a:pt x="2659" y="3768"/>
                    <a:pt x="2659" y="3787"/>
                  </a:cubicBezTo>
                  <a:lnTo>
                    <a:pt x="2479" y="4086"/>
                  </a:lnTo>
                  <a:lnTo>
                    <a:pt x="2302" y="3787"/>
                  </a:lnTo>
                  <a:cubicBezTo>
                    <a:pt x="2321" y="3768"/>
                    <a:pt x="2321" y="3748"/>
                    <a:pt x="2341" y="3729"/>
                  </a:cubicBezTo>
                  <a:close/>
                  <a:moveTo>
                    <a:pt x="4166" y="535"/>
                  </a:moveTo>
                  <a:cubicBezTo>
                    <a:pt x="4325" y="535"/>
                    <a:pt x="4444" y="654"/>
                    <a:pt x="4444" y="812"/>
                  </a:cubicBezTo>
                  <a:lnTo>
                    <a:pt x="4444" y="4165"/>
                  </a:lnTo>
                  <a:cubicBezTo>
                    <a:pt x="4444" y="4224"/>
                    <a:pt x="4423" y="4284"/>
                    <a:pt x="4383" y="4324"/>
                  </a:cubicBezTo>
                  <a:cubicBezTo>
                    <a:pt x="4264" y="3967"/>
                    <a:pt x="3947" y="3689"/>
                    <a:pt x="3571" y="3629"/>
                  </a:cubicBezTo>
                  <a:lnTo>
                    <a:pt x="3174" y="3549"/>
                  </a:lnTo>
                  <a:lnTo>
                    <a:pt x="3154" y="3549"/>
                  </a:lnTo>
                  <a:lnTo>
                    <a:pt x="3135" y="3530"/>
                  </a:lnTo>
                  <a:cubicBezTo>
                    <a:pt x="3431" y="3332"/>
                    <a:pt x="3630" y="2975"/>
                    <a:pt x="3630" y="2578"/>
                  </a:cubicBezTo>
                  <a:lnTo>
                    <a:pt x="3630" y="2201"/>
                  </a:lnTo>
                  <a:lnTo>
                    <a:pt x="3630" y="2042"/>
                  </a:lnTo>
                  <a:lnTo>
                    <a:pt x="3630" y="2002"/>
                  </a:lnTo>
                  <a:cubicBezTo>
                    <a:pt x="3630" y="1368"/>
                    <a:pt x="3114" y="852"/>
                    <a:pt x="2479" y="852"/>
                  </a:cubicBezTo>
                  <a:cubicBezTo>
                    <a:pt x="1845" y="852"/>
                    <a:pt x="1329" y="1368"/>
                    <a:pt x="1329" y="2002"/>
                  </a:cubicBezTo>
                  <a:lnTo>
                    <a:pt x="1329" y="2042"/>
                  </a:lnTo>
                  <a:lnTo>
                    <a:pt x="1329" y="2201"/>
                  </a:lnTo>
                  <a:lnTo>
                    <a:pt x="1329" y="2578"/>
                  </a:lnTo>
                  <a:cubicBezTo>
                    <a:pt x="1329" y="2975"/>
                    <a:pt x="1527" y="3332"/>
                    <a:pt x="1845" y="3530"/>
                  </a:cubicBezTo>
                  <a:lnTo>
                    <a:pt x="1826" y="3530"/>
                  </a:lnTo>
                  <a:lnTo>
                    <a:pt x="1826" y="3549"/>
                  </a:lnTo>
                  <a:lnTo>
                    <a:pt x="1805" y="3549"/>
                  </a:lnTo>
                  <a:lnTo>
                    <a:pt x="1408" y="3629"/>
                  </a:lnTo>
                  <a:cubicBezTo>
                    <a:pt x="1012" y="3689"/>
                    <a:pt x="694" y="3967"/>
                    <a:pt x="575" y="4324"/>
                  </a:cubicBezTo>
                  <a:cubicBezTo>
                    <a:pt x="556" y="4284"/>
                    <a:pt x="536" y="4224"/>
                    <a:pt x="536" y="4165"/>
                  </a:cubicBezTo>
                  <a:lnTo>
                    <a:pt x="536" y="812"/>
                  </a:lnTo>
                  <a:cubicBezTo>
                    <a:pt x="536" y="654"/>
                    <a:pt x="655" y="535"/>
                    <a:pt x="813" y="535"/>
                  </a:cubicBezTo>
                  <a:close/>
                  <a:moveTo>
                    <a:pt x="1865" y="4086"/>
                  </a:moveTo>
                  <a:lnTo>
                    <a:pt x="2083" y="4443"/>
                  </a:lnTo>
                  <a:lnTo>
                    <a:pt x="1112" y="4443"/>
                  </a:lnTo>
                  <a:cubicBezTo>
                    <a:pt x="1170" y="4303"/>
                    <a:pt x="1329" y="4184"/>
                    <a:pt x="1508" y="4144"/>
                  </a:cubicBezTo>
                  <a:lnTo>
                    <a:pt x="1865" y="4086"/>
                  </a:lnTo>
                  <a:close/>
                  <a:moveTo>
                    <a:pt x="3114" y="4086"/>
                  </a:moveTo>
                  <a:lnTo>
                    <a:pt x="3471" y="4144"/>
                  </a:lnTo>
                  <a:cubicBezTo>
                    <a:pt x="3650" y="4184"/>
                    <a:pt x="3788" y="4303"/>
                    <a:pt x="3868" y="4443"/>
                  </a:cubicBezTo>
                  <a:lnTo>
                    <a:pt x="2876" y="4443"/>
                  </a:lnTo>
                  <a:lnTo>
                    <a:pt x="3114" y="4086"/>
                  </a:lnTo>
                  <a:close/>
                  <a:moveTo>
                    <a:pt x="813" y="0"/>
                  </a:moveTo>
                  <a:cubicBezTo>
                    <a:pt x="358" y="0"/>
                    <a:pt x="1" y="376"/>
                    <a:pt x="1" y="812"/>
                  </a:cubicBezTo>
                  <a:lnTo>
                    <a:pt x="1" y="4165"/>
                  </a:lnTo>
                  <a:cubicBezTo>
                    <a:pt x="1" y="4601"/>
                    <a:pt x="337" y="4938"/>
                    <a:pt x="755" y="4977"/>
                  </a:cubicBezTo>
                  <a:lnTo>
                    <a:pt x="4225" y="4977"/>
                  </a:lnTo>
                  <a:cubicBezTo>
                    <a:pt x="4642" y="4938"/>
                    <a:pt x="4978" y="4601"/>
                    <a:pt x="4978" y="4165"/>
                  </a:cubicBezTo>
                  <a:lnTo>
                    <a:pt x="4978" y="812"/>
                  </a:lnTo>
                  <a:cubicBezTo>
                    <a:pt x="4978" y="376"/>
                    <a:pt x="4602" y="0"/>
                    <a:pt x="4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8" name="Google Shape;3318;p44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Bullying Infographics</a:t>
            </a:r>
            <a:endParaRPr/>
          </a:p>
        </p:txBody>
      </p:sp>
      <p:grpSp>
        <p:nvGrpSpPr>
          <p:cNvPr id="3319" name="Google Shape;3319;p44"/>
          <p:cNvGrpSpPr/>
          <p:nvPr/>
        </p:nvGrpSpPr>
        <p:grpSpPr>
          <a:xfrm>
            <a:off x="617369" y="1440473"/>
            <a:ext cx="1771200" cy="962752"/>
            <a:chOff x="2436319" y="1745923"/>
            <a:chExt cx="1771200" cy="962752"/>
          </a:xfrm>
        </p:grpSpPr>
        <p:sp>
          <p:nvSpPr>
            <p:cNvPr id="3320" name="Google Shape;3320;p44"/>
            <p:cNvSpPr txBox="1"/>
            <p:nvPr/>
          </p:nvSpPr>
          <p:spPr>
            <a:xfrm>
              <a:off x="2436319" y="1745923"/>
              <a:ext cx="1771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21" name="Google Shape;3321;p44"/>
            <p:cNvSpPr txBox="1"/>
            <p:nvPr/>
          </p:nvSpPr>
          <p:spPr>
            <a:xfrm>
              <a:off x="2436319" y="2154575"/>
              <a:ext cx="1771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22" name="Google Shape;3322;p44"/>
          <p:cNvGrpSpPr/>
          <p:nvPr/>
        </p:nvGrpSpPr>
        <p:grpSpPr>
          <a:xfrm>
            <a:off x="617369" y="3298005"/>
            <a:ext cx="1771196" cy="979120"/>
            <a:chOff x="2862475" y="4524655"/>
            <a:chExt cx="2027700" cy="979120"/>
          </a:xfrm>
        </p:grpSpPr>
        <p:sp>
          <p:nvSpPr>
            <p:cNvPr id="3323" name="Google Shape;3323;p44"/>
            <p:cNvSpPr txBox="1"/>
            <p:nvPr/>
          </p:nvSpPr>
          <p:spPr>
            <a:xfrm>
              <a:off x="2862475" y="4524655"/>
              <a:ext cx="2027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24" name="Google Shape;3324;p44"/>
            <p:cNvSpPr txBox="1"/>
            <p:nvPr/>
          </p:nvSpPr>
          <p:spPr>
            <a:xfrm>
              <a:off x="2862475" y="4949675"/>
              <a:ext cx="2027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25" name="Google Shape;3325;p44"/>
          <p:cNvGrpSpPr/>
          <p:nvPr/>
        </p:nvGrpSpPr>
        <p:grpSpPr>
          <a:xfrm>
            <a:off x="6755419" y="1424101"/>
            <a:ext cx="1771196" cy="979120"/>
            <a:chOff x="2862475" y="4524655"/>
            <a:chExt cx="2027700" cy="979120"/>
          </a:xfrm>
        </p:grpSpPr>
        <p:sp>
          <p:nvSpPr>
            <p:cNvPr id="3326" name="Google Shape;3326;p44"/>
            <p:cNvSpPr txBox="1"/>
            <p:nvPr/>
          </p:nvSpPr>
          <p:spPr>
            <a:xfrm>
              <a:off x="2862475" y="4524655"/>
              <a:ext cx="2027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27" name="Google Shape;3327;p44"/>
            <p:cNvSpPr txBox="1"/>
            <p:nvPr/>
          </p:nvSpPr>
          <p:spPr>
            <a:xfrm>
              <a:off x="2862475" y="4949675"/>
              <a:ext cx="2027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28" name="Google Shape;3328;p44"/>
          <p:cNvGrpSpPr/>
          <p:nvPr/>
        </p:nvGrpSpPr>
        <p:grpSpPr>
          <a:xfrm>
            <a:off x="6755419" y="3298005"/>
            <a:ext cx="1771196" cy="979120"/>
            <a:chOff x="2862475" y="4524655"/>
            <a:chExt cx="2027700" cy="979120"/>
          </a:xfrm>
        </p:grpSpPr>
        <p:sp>
          <p:nvSpPr>
            <p:cNvPr id="3329" name="Google Shape;3329;p44"/>
            <p:cNvSpPr txBox="1"/>
            <p:nvPr/>
          </p:nvSpPr>
          <p:spPr>
            <a:xfrm>
              <a:off x="2862475" y="4524655"/>
              <a:ext cx="2027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30" name="Google Shape;3330;p44"/>
            <p:cNvSpPr txBox="1"/>
            <p:nvPr/>
          </p:nvSpPr>
          <p:spPr>
            <a:xfrm>
              <a:off x="2862475" y="4949675"/>
              <a:ext cx="2027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31" name="Google Shape;3331;p44"/>
          <p:cNvGrpSpPr/>
          <p:nvPr/>
        </p:nvGrpSpPr>
        <p:grpSpPr>
          <a:xfrm>
            <a:off x="2958756" y="1378400"/>
            <a:ext cx="1149760" cy="1054478"/>
            <a:chOff x="1045598" y="1053156"/>
            <a:chExt cx="926181" cy="849427"/>
          </a:xfrm>
        </p:grpSpPr>
        <p:sp>
          <p:nvSpPr>
            <p:cNvPr id="3332" name="Google Shape;3332;p44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44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25%</a:t>
              </a:r>
              <a:endParaRPr/>
            </a:p>
          </p:txBody>
        </p:sp>
      </p:grpSp>
      <p:grpSp>
        <p:nvGrpSpPr>
          <p:cNvPr id="3334" name="Google Shape;3334;p44"/>
          <p:cNvGrpSpPr/>
          <p:nvPr/>
        </p:nvGrpSpPr>
        <p:grpSpPr>
          <a:xfrm>
            <a:off x="2694493" y="2691153"/>
            <a:ext cx="1678424" cy="1539331"/>
            <a:chOff x="1045598" y="1053156"/>
            <a:chExt cx="926181" cy="849427"/>
          </a:xfrm>
        </p:grpSpPr>
        <p:sp>
          <p:nvSpPr>
            <p:cNvPr id="3335" name="Google Shape;3335;p44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44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45%</a:t>
              </a:r>
              <a:endParaRPr sz="3000"/>
            </a:p>
          </p:txBody>
        </p:sp>
      </p:grpSp>
      <p:grpSp>
        <p:nvGrpSpPr>
          <p:cNvPr id="3337" name="Google Shape;3337;p44"/>
          <p:cNvGrpSpPr/>
          <p:nvPr/>
        </p:nvGrpSpPr>
        <p:grpSpPr>
          <a:xfrm>
            <a:off x="4238233" y="1057114"/>
            <a:ext cx="2211256" cy="2028006"/>
            <a:chOff x="1045598" y="1053156"/>
            <a:chExt cx="926181" cy="849427"/>
          </a:xfrm>
        </p:grpSpPr>
        <p:sp>
          <p:nvSpPr>
            <p:cNvPr id="3338" name="Google Shape;3338;p44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44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6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65%</a:t>
              </a:r>
              <a:endParaRPr sz="3600"/>
            </a:p>
          </p:txBody>
        </p:sp>
      </p:grpSp>
      <p:grpSp>
        <p:nvGrpSpPr>
          <p:cNvPr id="3340" name="Google Shape;3340;p44"/>
          <p:cNvGrpSpPr/>
          <p:nvPr/>
        </p:nvGrpSpPr>
        <p:grpSpPr>
          <a:xfrm>
            <a:off x="4502522" y="3340280"/>
            <a:ext cx="1346666" cy="1235066"/>
            <a:chOff x="1045598" y="1053156"/>
            <a:chExt cx="926181" cy="849427"/>
          </a:xfrm>
        </p:grpSpPr>
        <p:sp>
          <p:nvSpPr>
            <p:cNvPr id="3341" name="Google Shape;3341;p44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44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35%</a:t>
              </a:r>
              <a:endParaRPr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3343" name="Google Shape;3343;p44"/>
          <p:cNvCxnSpPr>
            <a:stCxn id="3320" idx="3"/>
            <a:endCxn id="3333" idx="2"/>
          </p:cNvCxnSpPr>
          <p:nvPr/>
        </p:nvCxnSpPr>
        <p:spPr>
          <a:xfrm>
            <a:off x="2388569" y="1686773"/>
            <a:ext cx="696600" cy="222600"/>
          </a:xfrm>
          <a:prstGeom prst="curvedConnector3">
            <a:avLst>
              <a:gd name="adj1" fmla="val 49992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344" name="Google Shape;3344;p44"/>
          <p:cNvCxnSpPr>
            <a:stCxn id="3326" idx="1"/>
            <a:endCxn id="3339" idx="6"/>
          </p:cNvCxnSpPr>
          <p:nvPr/>
        </p:nvCxnSpPr>
        <p:spPr>
          <a:xfrm flipH="1">
            <a:off x="6449419" y="1670401"/>
            <a:ext cx="306000" cy="408000"/>
          </a:xfrm>
          <a:prstGeom prst="curvedConnector3">
            <a:avLst>
              <a:gd name="adj1" fmla="val 50004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345" name="Google Shape;3345;p44"/>
          <p:cNvCxnSpPr>
            <a:stCxn id="3323" idx="3"/>
            <a:endCxn id="3336" idx="2"/>
          </p:cNvCxnSpPr>
          <p:nvPr/>
        </p:nvCxnSpPr>
        <p:spPr>
          <a:xfrm rot="10800000" flipH="1">
            <a:off x="2388565" y="3466305"/>
            <a:ext cx="490200" cy="78000"/>
          </a:xfrm>
          <a:prstGeom prst="curvedConnector3">
            <a:avLst>
              <a:gd name="adj1" fmla="val 5001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346" name="Google Shape;3346;p44"/>
          <p:cNvCxnSpPr>
            <a:stCxn id="3329" idx="1"/>
            <a:endCxn id="3342" idx="6"/>
          </p:cNvCxnSpPr>
          <p:nvPr/>
        </p:nvCxnSpPr>
        <p:spPr>
          <a:xfrm flipH="1">
            <a:off x="5849119" y="3544305"/>
            <a:ext cx="906300" cy="417900"/>
          </a:xfrm>
          <a:prstGeom prst="curvedConnector3">
            <a:avLst>
              <a:gd name="adj1" fmla="val 49999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1" name="Google Shape;3351;p45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Bullying Infographics</a:t>
            </a:r>
            <a:endParaRPr/>
          </a:p>
        </p:txBody>
      </p:sp>
      <p:grpSp>
        <p:nvGrpSpPr>
          <p:cNvPr id="3352" name="Google Shape;3352;p45"/>
          <p:cNvGrpSpPr/>
          <p:nvPr/>
        </p:nvGrpSpPr>
        <p:grpSpPr>
          <a:xfrm>
            <a:off x="708133" y="1509430"/>
            <a:ext cx="3162401" cy="1044874"/>
            <a:chOff x="2862475" y="4520401"/>
            <a:chExt cx="2027700" cy="1044874"/>
          </a:xfrm>
        </p:grpSpPr>
        <p:sp>
          <p:nvSpPr>
            <p:cNvPr id="3353" name="Google Shape;3353;p45"/>
            <p:cNvSpPr txBox="1"/>
            <p:nvPr/>
          </p:nvSpPr>
          <p:spPr>
            <a:xfrm>
              <a:off x="2862475" y="4520401"/>
              <a:ext cx="2027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54" name="Google Shape;3354;p45"/>
            <p:cNvSpPr txBox="1"/>
            <p:nvPr/>
          </p:nvSpPr>
          <p:spPr>
            <a:xfrm>
              <a:off x="2862475" y="4949675"/>
              <a:ext cx="20277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It’s the closest planet to the Sun and the smallest in the Solar System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55" name="Google Shape;3355;p45"/>
          <p:cNvGrpSpPr/>
          <p:nvPr/>
        </p:nvGrpSpPr>
        <p:grpSpPr>
          <a:xfrm>
            <a:off x="708133" y="2578714"/>
            <a:ext cx="3162401" cy="1044874"/>
            <a:chOff x="2862475" y="4520401"/>
            <a:chExt cx="2027700" cy="1044874"/>
          </a:xfrm>
        </p:grpSpPr>
        <p:sp>
          <p:nvSpPr>
            <p:cNvPr id="3356" name="Google Shape;3356;p45"/>
            <p:cNvSpPr txBox="1"/>
            <p:nvPr/>
          </p:nvSpPr>
          <p:spPr>
            <a:xfrm>
              <a:off x="2862475" y="4520401"/>
              <a:ext cx="2027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57" name="Google Shape;3357;p45"/>
            <p:cNvSpPr txBox="1"/>
            <p:nvPr/>
          </p:nvSpPr>
          <p:spPr>
            <a:xfrm>
              <a:off x="2862475" y="4949675"/>
              <a:ext cx="20277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58" name="Google Shape;3358;p45"/>
          <p:cNvGrpSpPr/>
          <p:nvPr/>
        </p:nvGrpSpPr>
        <p:grpSpPr>
          <a:xfrm>
            <a:off x="708133" y="3648010"/>
            <a:ext cx="3162401" cy="1044874"/>
            <a:chOff x="2862475" y="4520401"/>
            <a:chExt cx="2027700" cy="1044874"/>
          </a:xfrm>
        </p:grpSpPr>
        <p:sp>
          <p:nvSpPr>
            <p:cNvPr id="3359" name="Google Shape;3359;p45"/>
            <p:cNvSpPr txBox="1"/>
            <p:nvPr/>
          </p:nvSpPr>
          <p:spPr>
            <a:xfrm>
              <a:off x="2862475" y="4520401"/>
              <a:ext cx="2027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60" name="Google Shape;3360;p45"/>
            <p:cNvSpPr txBox="1"/>
            <p:nvPr/>
          </p:nvSpPr>
          <p:spPr>
            <a:xfrm>
              <a:off x="2862475" y="4949675"/>
              <a:ext cx="20277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actually a cold place. It’s full of iron oxide dust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61" name="Google Shape;3361;p45"/>
          <p:cNvGrpSpPr/>
          <p:nvPr/>
        </p:nvGrpSpPr>
        <p:grpSpPr>
          <a:xfrm>
            <a:off x="5169603" y="1603374"/>
            <a:ext cx="3266268" cy="2995588"/>
            <a:chOff x="1045598" y="1053156"/>
            <a:chExt cx="926181" cy="849427"/>
          </a:xfrm>
        </p:grpSpPr>
        <p:sp>
          <p:nvSpPr>
            <p:cNvPr id="3362" name="Google Shape;3362;p45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45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4" name="Google Shape;3364;p45"/>
          <p:cNvGrpSpPr/>
          <p:nvPr/>
        </p:nvGrpSpPr>
        <p:grpSpPr>
          <a:xfrm>
            <a:off x="5922925" y="1816113"/>
            <a:ext cx="2143185" cy="2304743"/>
            <a:chOff x="5785125" y="1509425"/>
            <a:chExt cx="2143185" cy="2304743"/>
          </a:xfrm>
        </p:grpSpPr>
        <p:sp>
          <p:nvSpPr>
            <p:cNvPr id="3365" name="Google Shape;3365;p45"/>
            <p:cNvSpPr/>
            <p:nvPr/>
          </p:nvSpPr>
          <p:spPr>
            <a:xfrm>
              <a:off x="5785125" y="3291903"/>
              <a:ext cx="2137401" cy="522265"/>
            </a:xfrm>
            <a:custGeom>
              <a:avLst/>
              <a:gdLst/>
              <a:ahLst/>
              <a:cxnLst/>
              <a:rect l="l" t="t" r="r" b="b"/>
              <a:pathLst>
                <a:path w="48415" h="11830" extrusionOk="0">
                  <a:moveTo>
                    <a:pt x="24213" y="414"/>
                  </a:moveTo>
                  <a:cubicBezTo>
                    <a:pt x="37108" y="414"/>
                    <a:pt x="48012" y="2939"/>
                    <a:pt x="48012" y="5921"/>
                  </a:cubicBezTo>
                  <a:cubicBezTo>
                    <a:pt x="48012" y="8902"/>
                    <a:pt x="37108" y="11427"/>
                    <a:pt x="24213" y="11427"/>
                  </a:cubicBezTo>
                  <a:cubicBezTo>
                    <a:pt x="11307" y="11427"/>
                    <a:pt x="403" y="8902"/>
                    <a:pt x="403" y="5921"/>
                  </a:cubicBezTo>
                  <a:cubicBezTo>
                    <a:pt x="403" y="2939"/>
                    <a:pt x="11307" y="414"/>
                    <a:pt x="24213" y="414"/>
                  </a:cubicBezTo>
                  <a:close/>
                  <a:moveTo>
                    <a:pt x="24213" y="1"/>
                  </a:moveTo>
                  <a:cubicBezTo>
                    <a:pt x="10632" y="1"/>
                    <a:pt x="0" y="2602"/>
                    <a:pt x="0" y="5921"/>
                  </a:cubicBezTo>
                  <a:cubicBezTo>
                    <a:pt x="0" y="9240"/>
                    <a:pt x="10632" y="11830"/>
                    <a:pt x="24213" y="11830"/>
                  </a:cubicBezTo>
                  <a:cubicBezTo>
                    <a:pt x="37783" y="11830"/>
                    <a:pt x="48415" y="9240"/>
                    <a:pt x="48415" y="5921"/>
                  </a:cubicBezTo>
                  <a:cubicBezTo>
                    <a:pt x="48415" y="2602"/>
                    <a:pt x="37783" y="1"/>
                    <a:pt x="24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45"/>
            <p:cNvSpPr/>
            <p:nvPr/>
          </p:nvSpPr>
          <p:spPr>
            <a:xfrm>
              <a:off x="6323684" y="1784688"/>
              <a:ext cx="1007446" cy="883480"/>
            </a:xfrm>
            <a:custGeom>
              <a:avLst/>
              <a:gdLst/>
              <a:ahLst/>
              <a:cxnLst/>
              <a:rect l="l" t="t" r="r" b="b"/>
              <a:pathLst>
                <a:path w="22820" h="20012" extrusionOk="0">
                  <a:moveTo>
                    <a:pt x="12114" y="0"/>
                  </a:moveTo>
                  <a:cubicBezTo>
                    <a:pt x="11415" y="0"/>
                    <a:pt x="10606" y="40"/>
                    <a:pt x="9664" y="123"/>
                  </a:cubicBezTo>
                  <a:cubicBezTo>
                    <a:pt x="3558" y="667"/>
                    <a:pt x="5811" y="8601"/>
                    <a:pt x="3069" y="9874"/>
                  </a:cubicBezTo>
                  <a:cubicBezTo>
                    <a:pt x="327" y="11147"/>
                    <a:pt x="0" y="15293"/>
                    <a:pt x="44" y="15706"/>
                  </a:cubicBezTo>
                  <a:cubicBezTo>
                    <a:pt x="272" y="17873"/>
                    <a:pt x="1736" y="18208"/>
                    <a:pt x="3554" y="18208"/>
                  </a:cubicBezTo>
                  <a:cubicBezTo>
                    <a:pt x="4369" y="18208"/>
                    <a:pt x="5254" y="18140"/>
                    <a:pt x="6131" y="18140"/>
                  </a:cubicBezTo>
                  <a:cubicBezTo>
                    <a:pt x="7408" y="18140"/>
                    <a:pt x="8667" y="18283"/>
                    <a:pt x="9664" y="18982"/>
                  </a:cubicBezTo>
                  <a:cubicBezTo>
                    <a:pt x="10693" y="19705"/>
                    <a:pt x="12141" y="20012"/>
                    <a:pt x="13677" y="20012"/>
                  </a:cubicBezTo>
                  <a:cubicBezTo>
                    <a:pt x="16932" y="20012"/>
                    <a:pt x="20583" y="18633"/>
                    <a:pt x="21492" y="16904"/>
                  </a:cubicBezTo>
                  <a:cubicBezTo>
                    <a:pt x="22820" y="14357"/>
                    <a:pt x="21601" y="12845"/>
                    <a:pt x="19359" y="11092"/>
                  </a:cubicBezTo>
                  <a:cubicBezTo>
                    <a:pt x="17117" y="9341"/>
                    <a:pt x="21220" y="6740"/>
                    <a:pt x="18696" y="4357"/>
                  </a:cubicBezTo>
                  <a:cubicBezTo>
                    <a:pt x="16394" y="2170"/>
                    <a:pt x="17304" y="0"/>
                    <a:pt x="12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45"/>
            <p:cNvSpPr/>
            <p:nvPr/>
          </p:nvSpPr>
          <p:spPr>
            <a:xfrm>
              <a:off x="6097868" y="2949447"/>
              <a:ext cx="1170350" cy="703535"/>
            </a:xfrm>
            <a:custGeom>
              <a:avLst/>
              <a:gdLst/>
              <a:ahLst/>
              <a:cxnLst/>
              <a:rect l="l" t="t" r="r" b="b"/>
              <a:pathLst>
                <a:path w="26510" h="15936" extrusionOk="0">
                  <a:moveTo>
                    <a:pt x="17053" y="0"/>
                  </a:moveTo>
                  <a:cubicBezTo>
                    <a:pt x="11163" y="0"/>
                    <a:pt x="5039" y="2002"/>
                    <a:pt x="5039" y="2002"/>
                  </a:cubicBezTo>
                  <a:cubicBezTo>
                    <a:pt x="5039" y="2002"/>
                    <a:pt x="1" y="10369"/>
                    <a:pt x="6910" y="14342"/>
                  </a:cubicBezTo>
                  <a:cubicBezTo>
                    <a:pt x="8887" y="15476"/>
                    <a:pt x="10825" y="15936"/>
                    <a:pt x="12653" y="15936"/>
                  </a:cubicBezTo>
                  <a:cubicBezTo>
                    <a:pt x="16822" y="15936"/>
                    <a:pt x="20417" y="13542"/>
                    <a:pt x="22581" y="11295"/>
                  </a:cubicBezTo>
                  <a:cubicBezTo>
                    <a:pt x="25682" y="8062"/>
                    <a:pt x="26509" y="1076"/>
                    <a:pt x="19937" y="184"/>
                  </a:cubicBezTo>
                  <a:cubicBezTo>
                    <a:pt x="19001" y="55"/>
                    <a:pt x="18030" y="0"/>
                    <a:pt x="170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45"/>
            <p:cNvSpPr/>
            <p:nvPr/>
          </p:nvSpPr>
          <p:spPr>
            <a:xfrm>
              <a:off x="6516478" y="2120655"/>
              <a:ext cx="608088" cy="500456"/>
            </a:xfrm>
            <a:custGeom>
              <a:avLst/>
              <a:gdLst/>
              <a:ahLst/>
              <a:cxnLst/>
              <a:rect l="l" t="t" r="r" b="b"/>
              <a:pathLst>
                <a:path w="13774" h="11336" extrusionOk="0">
                  <a:moveTo>
                    <a:pt x="9192" y="0"/>
                  </a:moveTo>
                  <a:cubicBezTo>
                    <a:pt x="8985" y="164"/>
                    <a:pt x="4828" y="1600"/>
                    <a:pt x="4828" y="1600"/>
                  </a:cubicBezTo>
                  <a:cubicBezTo>
                    <a:pt x="4828" y="1600"/>
                    <a:pt x="4785" y="2884"/>
                    <a:pt x="4850" y="3940"/>
                  </a:cubicBezTo>
                  <a:cubicBezTo>
                    <a:pt x="4915" y="4996"/>
                    <a:pt x="2782" y="5387"/>
                    <a:pt x="1346" y="5431"/>
                  </a:cubicBezTo>
                  <a:cubicBezTo>
                    <a:pt x="1" y="5481"/>
                    <a:pt x="5108" y="11336"/>
                    <a:pt x="7249" y="11336"/>
                  </a:cubicBezTo>
                  <a:cubicBezTo>
                    <a:pt x="7411" y="11336"/>
                    <a:pt x="7556" y="11302"/>
                    <a:pt x="7679" y="11231"/>
                  </a:cubicBezTo>
                  <a:cubicBezTo>
                    <a:pt x="9986" y="9881"/>
                    <a:pt x="13773" y="6769"/>
                    <a:pt x="12642" y="5714"/>
                  </a:cubicBezTo>
                  <a:cubicBezTo>
                    <a:pt x="11521" y="4658"/>
                    <a:pt x="8310" y="5224"/>
                    <a:pt x="8257" y="4647"/>
                  </a:cubicBezTo>
                  <a:cubicBezTo>
                    <a:pt x="8191" y="4060"/>
                    <a:pt x="9192" y="1"/>
                    <a:pt x="9192" y="0"/>
                  </a:cubicBezTo>
                  <a:close/>
                </a:path>
              </a:pathLst>
            </a:custGeom>
            <a:solidFill>
              <a:srgbClr val="BD3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45"/>
            <p:cNvSpPr/>
            <p:nvPr/>
          </p:nvSpPr>
          <p:spPr>
            <a:xfrm>
              <a:off x="6679648" y="1925918"/>
              <a:ext cx="310401" cy="348633"/>
            </a:xfrm>
            <a:custGeom>
              <a:avLst/>
              <a:gdLst/>
              <a:ahLst/>
              <a:cxnLst/>
              <a:rect l="l" t="t" r="r" b="b"/>
              <a:pathLst>
                <a:path w="7031" h="7897" extrusionOk="0">
                  <a:moveTo>
                    <a:pt x="3359" y="1"/>
                  </a:moveTo>
                  <a:cubicBezTo>
                    <a:pt x="2344" y="1"/>
                    <a:pt x="1425" y="353"/>
                    <a:pt x="1002" y="1158"/>
                  </a:cubicBezTo>
                  <a:cubicBezTo>
                    <a:pt x="1" y="3062"/>
                    <a:pt x="262" y="7436"/>
                    <a:pt x="3004" y="7861"/>
                  </a:cubicBezTo>
                  <a:cubicBezTo>
                    <a:pt x="3160" y="7885"/>
                    <a:pt x="3310" y="7896"/>
                    <a:pt x="3454" y="7896"/>
                  </a:cubicBezTo>
                  <a:cubicBezTo>
                    <a:pt x="6821" y="7896"/>
                    <a:pt x="7030" y="1712"/>
                    <a:pt x="7030" y="1712"/>
                  </a:cubicBezTo>
                  <a:cubicBezTo>
                    <a:pt x="6308" y="657"/>
                    <a:pt x="4744" y="1"/>
                    <a:pt x="3359" y="1"/>
                  </a:cubicBezTo>
                  <a:close/>
                </a:path>
              </a:pathLst>
            </a:custGeom>
            <a:solidFill>
              <a:srgbClr val="C35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45"/>
            <p:cNvSpPr/>
            <p:nvPr/>
          </p:nvSpPr>
          <p:spPr>
            <a:xfrm>
              <a:off x="6651791" y="2049532"/>
              <a:ext cx="73241" cy="96286"/>
            </a:xfrm>
            <a:custGeom>
              <a:avLst/>
              <a:gdLst/>
              <a:ahLst/>
              <a:cxnLst/>
              <a:rect l="l" t="t" r="r" b="b"/>
              <a:pathLst>
                <a:path w="1659" h="2181" extrusionOk="0">
                  <a:moveTo>
                    <a:pt x="866" y="1"/>
                  </a:moveTo>
                  <a:cubicBezTo>
                    <a:pt x="789" y="1"/>
                    <a:pt x="704" y="30"/>
                    <a:pt x="610" y="99"/>
                  </a:cubicBezTo>
                  <a:cubicBezTo>
                    <a:pt x="0" y="567"/>
                    <a:pt x="403" y="2112"/>
                    <a:pt x="926" y="2177"/>
                  </a:cubicBezTo>
                  <a:cubicBezTo>
                    <a:pt x="946" y="2180"/>
                    <a:pt x="967" y="2181"/>
                    <a:pt x="986" y="2181"/>
                  </a:cubicBezTo>
                  <a:cubicBezTo>
                    <a:pt x="1465" y="2181"/>
                    <a:pt x="1658" y="1438"/>
                    <a:pt x="1480" y="926"/>
                  </a:cubicBezTo>
                  <a:cubicBezTo>
                    <a:pt x="1480" y="926"/>
                    <a:pt x="1300" y="1"/>
                    <a:pt x="866" y="1"/>
                  </a:cubicBezTo>
                  <a:close/>
                </a:path>
              </a:pathLst>
            </a:custGeom>
            <a:solidFill>
              <a:srgbClr val="C35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45"/>
            <p:cNvSpPr/>
            <p:nvPr/>
          </p:nvSpPr>
          <p:spPr>
            <a:xfrm>
              <a:off x="6377942" y="2342587"/>
              <a:ext cx="824940" cy="753951"/>
            </a:xfrm>
            <a:custGeom>
              <a:avLst/>
              <a:gdLst/>
              <a:ahLst/>
              <a:cxnLst/>
              <a:rect l="l" t="t" r="r" b="b"/>
              <a:pathLst>
                <a:path w="18686" h="17078" extrusionOk="0">
                  <a:moveTo>
                    <a:pt x="13538" y="1"/>
                  </a:moveTo>
                  <a:cubicBezTo>
                    <a:pt x="13538" y="1"/>
                    <a:pt x="12928" y="3364"/>
                    <a:pt x="10034" y="3548"/>
                  </a:cubicBezTo>
                  <a:cubicBezTo>
                    <a:pt x="9946" y="3554"/>
                    <a:pt x="9859" y="3557"/>
                    <a:pt x="9773" y="3557"/>
                  </a:cubicBezTo>
                  <a:cubicBezTo>
                    <a:pt x="6821" y="3557"/>
                    <a:pt x="4931" y="382"/>
                    <a:pt x="4931" y="382"/>
                  </a:cubicBezTo>
                  <a:cubicBezTo>
                    <a:pt x="4931" y="382"/>
                    <a:pt x="4695" y="320"/>
                    <a:pt x="4292" y="320"/>
                  </a:cubicBezTo>
                  <a:cubicBezTo>
                    <a:pt x="3665" y="320"/>
                    <a:pt x="2633" y="469"/>
                    <a:pt x="1448" y="1231"/>
                  </a:cubicBezTo>
                  <a:cubicBezTo>
                    <a:pt x="1" y="2145"/>
                    <a:pt x="1644" y="9076"/>
                    <a:pt x="1372" y="13299"/>
                  </a:cubicBezTo>
                  <a:cubicBezTo>
                    <a:pt x="1165" y="16400"/>
                    <a:pt x="643" y="16335"/>
                    <a:pt x="1394" y="16509"/>
                  </a:cubicBezTo>
                  <a:cubicBezTo>
                    <a:pt x="3217" y="16927"/>
                    <a:pt x="4039" y="17077"/>
                    <a:pt x="5771" y="17077"/>
                  </a:cubicBezTo>
                  <a:cubicBezTo>
                    <a:pt x="6746" y="17077"/>
                    <a:pt x="8009" y="17030"/>
                    <a:pt x="9903" y="16955"/>
                  </a:cubicBezTo>
                  <a:cubicBezTo>
                    <a:pt x="10916" y="16917"/>
                    <a:pt x="11858" y="16905"/>
                    <a:pt x="12718" y="16905"/>
                  </a:cubicBezTo>
                  <a:cubicBezTo>
                    <a:pt x="14196" y="16905"/>
                    <a:pt x="15433" y="16941"/>
                    <a:pt x="16380" y="16941"/>
                  </a:cubicBezTo>
                  <a:cubicBezTo>
                    <a:pt x="17748" y="16941"/>
                    <a:pt x="18511" y="16867"/>
                    <a:pt x="18522" y="16509"/>
                  </a:cubicBezTo>
                  <a:cubicBezTo>
                    <a:pt x="18685" y="11536"/>
                    <a:pt x="18043" y="6868"/>
                    <a:pt x="16944" y="3799"/>
                  </a:cubicBezTo>
                  <a:cubicBezTo>
                    <a:pt x="15834" y="730"/>
                    <a:pt x="14778" y="317"/>
                    <a:pt x="135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45"/>
            <p:cNvSpPr/>
            <p:nvPr/>
          </p:nvSpPr>
          <p:spPr>
            <a:xfrm>
              <a:off x="6678677" y="1875103"/>
              <a:ext cx="354549" cy="278968"/>
            </a:xfrm>
            <a:custGeom>
              <a:avLst/>
              <a:gdLst/>
              <a:ahLst/>
              <a:cxnLst/>
              <a:rect l="l" t="t" r="r" b="b"/>
              <a:pathLst>
                <a:path w="8031" h="6319" extrusionOk="0">
                  <a:moveTo>
                    <a:pt x="4332" y="0"/>
                  </a:moveTo>
                  <a:cubicBezTo>
                    <a:pt x="2176" y="0"/>
                    <a:pt x="473" y="1132"/>
                    <a:pt x="1" y="4017"/>
                  </a:cubicBezTo>
                  <a:cubicBezTo>
                    <a:pt x="1" y="4017"/>
                    <a:pt x="11" y="4016"/>
                    <a:pt x="35" y="4016"/>
                  </a:cubicBezTo>
                  <a:cubicBezTo>
                    <a:pt x="132" y="4016"/>
                    <a:pt x="448" y="4036"/>
                    <a:pt x="1154" y="4246"/>
                  </a:cubicBezTo>
                  <a:cubicBezTo>
                    <a:pt x="1404" y="4318"/>
                    <a:pt x="1635" y="4350"/>
                    <a:pt x="1849" y="4350"/>
                  </a:cubicBezTo>
                  <a:cubicBezTo>
                    <a:pt x="3738" y="4350"/>
                    <a:pt x="4300" y="1821"/>
                    <a:pt x="5072" y="1645"/>
                  </a:cubicBezTo>
                  <a:cubicBezTo>
                    <a:pt x="5114" y="1635"/>
                    <a:pt x="5154" y="1630"/>
                    <a:pt x="5191" y="1630"/>
                  </a:cubicBezTo>
                  <a:cubicBezTo>
                    <a:pt x="5928" y="1630"/>
                    <a:pt x="5814" y="3524"/>
                    <a:pt x="6911" y="6237"/>
                  </a:cubicBezTo>
                  <a:cubicBezTo>
                    <a:pt x="6934" y="6293"/>
                    <a:pt x="6963" y="6319"/>
                    <a:pt x="6998" y="6319"/>
                  </a:cubicBezTo>
                  <a:cubicBezTo>
                    <a:pt x="7308" y="6319"/>
                    <a:pt x="8031" y="4214"/>
                    <a:pt x="8021" y="3637"/>
                  </a:cubicBezTo>
                  <a:cubicBezTo>
                    <a:pt x="7999" y="2994"/>
                    <a:pt x="7074" y="154"/>
                    <a:pt x="4724" y="12"/>
                  </a:cubicBezTo>
                  <a:cubicBezTo>
                    <a:pt x="4592" y="4"/>
                    <a:pt x="4461" y="0"/>
                    <a:pt x="43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45"/>
            <p:cNvSpPr/>
            <p:nvPr/>
          </p:nvSpPr>
          <p:spPr>
            <a:xfrm>
              <a:off x="7251362" y="3333226"/>
              <a:ext cx="269565" cy="323071"/>
            </a:xfrm>
            <a:custGeom>
              <a:avLst/>
              <a:gdLst/>
              <a:ahLst/>
              <a:cxnLst/>
              <a:rect l="l" t="t" r="r" b="b"/>
              <a:pathLst>
                <a:path w="6106" h="7318" extrusionOk="0">
                  <a:moveTo>
                    <a:pt x="2068" y="1"/>
                  </a:moveTo>
                  <a:cubicBezTo>
                    <a:pt x="2068" y="1"/>
                    <a:pt x="0" y="1111"/>
                    <a:pt x="740" y="3559"/>
                  </a:cubicBezTo>
                  <a:cubicBezTo>
                    <a:pt x="1398" y="5693"/>
                    <a:pt x="3789" y="7318"/>
                    <a:pt x="4908" y="7318"/>
                  </a:cubicBezTo>
                  <a:cubicBezTo>
                    <a:pt x="5067" y="7318"/>
                    <a:pt x="5201" y="7285"/>
                    <a:pt x="5300" y="7216"/>
                  </a:cubicBezTo>
                  <a:cubicBezTo>
                    <a:pt x="6105" y="6660"/>
                    <a:pt x="2655" y="1785"/>
                    <a:pt x="2068" y="1"/>
                  </a:cubicBezTo>
                  <a:close/>
                </a:path>
              </a:pathLst>
            </a:custGeom>
            <a:solidFill>
              <a:srgbClr val="C35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45"/>
            <p:cNvSpPr/>
            <p:nvPr/>
          </p:nvSpPr>
          <p:spPr>
            <a:xfrm>
              <a:off x="7264783" y="3469688"/>
              <a:ext cx="266607" cy="241884"/>
            </a:xfrm>
            <a:custGeom>
              <a:avLst/>
              <a:gdLst/>
              <a:ahLst/>
              <a:cxnLst/>
              <a:rect l="l" t="t" r="r" b="b"/>
              <a:pathLst>
                <a:path w="6039" h="5479" extrusionOk="0">
                  <a:moveTo>
                    <a:pt x="327" y="0"/>
                  </a:moveTo>
                  <a:cubicBezTo>
                    <a:pt x="56" y="273"/>
                    <a:pt x="1" y="588"/>
                    <a:pt x="99" y="1328"/>
                  </a:cubicBezTo>
                  <a:cubicBezTo>
                    <a:pt x="295" y="2797"/>
                    <a:pt x="2036" y="3494"/>
                    <a:pt x="3451" y="4897"/>
                  </a:cubicBezTo>
                  <a:cubicBezTo>
                    <a:pt x="3867" y="5306"/>
                    <a:pt x="4318" y="5478"/>
                    <a:pt x="4713" y="5478"/>
                  </a:cubicBezTo>
                  <a:cubicBezTo>
                    <a:pt x="5484" y="5478"/>
                    <a:pt x="6038" y="4822"/>
                    <a:pt x="5693" y="3994"/>
                  </a:cubicBezTo>
                  <a:cubicBezTo>
                    <a:pt x="5158" y="2731"/>
                    <a:pt x="4441" y="1798"/>
                    <a:pt x="4163" y="1798"/>
                  </a:cubicBezTo>
                  <a:cubicBezTo>
                    <a:pt x="4129" y="1798"/>
                    <a:pt x="4102" y="1812"/>
                    <a:pt x="4082" y="1840"/>
                  </a:cubicBezTo>
                  <a:cubicBezTo>
                    <a:pt x="4082" y="1840"/>
                    <a:pt x="3309" y="2438"/>
                    <a:pt x="2776" y="2633"/>
                  </a:cubicBezTo>
                  <a:cubicBezTo>
                    <a:pt x="2758" y="2640"/>
                    <a:pt x="2739" y="2643"/>
                    <a:pt x="2718" y="2643"/>
                  </a:cubicBezTo>
                  <a:cubicBezTo>
                    <a:pt x="2117" y="2643"/>
                    <a:pt x="327" y="0"/>
                    <a:pt x="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45"/>
            <p:cNvSpPr/>
            <p:nvPr/>
          </p:nvSpPr>
          <p:spPr>
            <a:xfrm>
              <a:off x="7126424" y="3418741"/>
              <a:ext cx="308017" cy="288901"/>
            </a:xfrm>
            <a:custGeom>
              <a:avLst/>
              <a:gdLst/>
              <a:ahLst/>
              <a:cxnLst/>
              <a:rect l="l" t="t" r="r" b="b"/>
              <a:pathLst>
                <a:path w="6977" h="6544" extrusionOk="0">
                  <a:moveTo>
                    <a:pt x="1829" y="1"/>
                  </a:moveTo>
                  <a:cubicBezTo>
                    <a:pt x="1829" y="1"/>
                    <a:pt x="1" y="1579"/>
                    <a:pt x="1176" y="3787"/>
                  </a:cubicBezTo>
                  <a:cubicBezTo>
                    <a:pt x="2091" y="5532"/>
                    <a:pt x="4302" y="6544"/>
                    <a:pt x="5541" y="6544"/>
                  </a:cubicBezTo>
                  <a:cubicBezTo>
                    <a:pt x="5878" y="6544"/>
                    <a:pt x="6144" y="6468"/>
                    <a:pt x="6291" y="6312"/>
                  </a:cubicBezTo>
                  <a:cubicBezTo>
                    <a:pt x="6977" y="5583"/>
                    <a:pt x="2721" y="1611"/>
                    <a:pt x="1829" y="1"/>
                  </a:cubicBezTo>
                  <a:close/>
                </a:path>
              </a:pathLst>
            </a:custGeom>
            <a:solidFill>
              <a:srgbClr val="C35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45"/>
            <p:cNvSpPr/>
            <p:nvPr/>
          </p:nvSpPr>
          <p:spPr>
            <a:xfrm>
              <a:off x="6388052" y="2593834"/>
              <a:ext cx="884451" cy="1012081"/>
            </a:xfrm>
            <a:custGeom>
              <a:avLst/>
              <a:gdLst/>
              <a:ahLst/>
              <a:cxnLst/>
              <a:rect l="l" t="t" r="r" b="b"/>
              <a:pathLst>
                <a:path w="20034" h="22925" extrusionOk="0">
                  <a:moveTo>
                    <a:pt x="10027" y="1"/>
                  </a:moveTo>
                  <a:cubicBezTo>
                    <a:pt x="7217" y="1"/>
                    <a:pt x="3163" y="3288"/>
                    <a:pt x="1763" y="7358"/>
                  </a:cubicBezTo>
                  <a:cubicBezTo>
                    <a:pt x="1" y="12483"/>
                    <a:pt x="14343" y="21798"/>
                    <a:pt x="14778" y="22255"/>
                  </a:cubicBezTo>
                  <a:cubicBezTo>
                    <a:pt x="15240" y="22734"/>
                    <a:pt x="15736" y="22924"/>
                    <a:pt x="16234" y="22924"/>
                  </a:cubicBezTo>
                  <a:cubicBezTo>
                    <a:pt x="18129" y="22924"/>
                    <a:pt x="20034" y="20165"/>
                    <a:pt x="20034" y="20165"/>
                  </a:cubicBezTo>
                  <a:cubicBezTo>
                    <a:pt x="20023" y="17805"/>
                    <a:pt x="14278" y="3070"/>
                    <a:pt x="11894" y="708"/>
                  </a:cubicBezTo>
                  <a:cubicBezTo>
                    <a:pt x="11401" y="222"/>
                    <a:pt x="10756" y="1"/>
                    <a:pt x="100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45"/>
            <p:cNvSpPr/>
            <p:nvPr/>
          </p:nvSpPr>
          <p:spPr>
            <a:xfrm>
              <a:off x="6726710" y="2571848"/>
              <a:ext cx="683227" cy="951555"/>
            </a:xfrm>
            <a:custGeom>
              <a:avLst/>
              <a:gdLst/>
              <a:ahLst/>
              <a:cxnLst/>
              <a:rect l="l" t="t" r="r" b="b"/>
              <a:pathLst>
                <a:path w="15476" h="21554" extrusionOk="0">
                  <a:moveTo>
                    <a:pt x="6728" y="1"/>
                  </a:moveTo>
                  <a:cubicBezTo>
                    <a:pt x="5218" y="1"/>
                    <a:pt x="3630" y="1268"/>
                    <a:pt x="2276" y="4145"/>
                  </a:cubicBezTo>
                  <a:cubicBezTo>
                    <a:pt x="1" y="8987"/>
                    <a:pt x="10285" y="20729"/>
                    <a:pt x="10644" y="21262"/>
                  </a:cubicBezTo>
                  <a:cubicBezTo>
                    <a:pt x="10781" y="21468"/>
                    <a:pt x="10997" y="21553"/>
                    <a:pt x="11262" y="21553"/>
                  </a:cubicBezTo>
                  <a:cubicBezTo>
                    <a:pt x="12612" y="21553"/>
                    <a:pt x="15236" y="19325"/>
                    <a:pt x="15236" y="19325"/>
                  </a:cubicBezTo>
                  <a:cubicBezTo>
                    <a:pt x="15475" y="16975"/>
                    <a:pt x="11765" y="4340"/>
                    <a:pt x="9632" y="1685"/>
                  </a:cubicBezTo>
                  <a:cubicBezTo>
                    <a:pt x="8767" y="599"/>
                    <a:pt x="7766" y="1"/>
                    <a:pt x="6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45"/>
            <p:cNvSpPr/>
            <p:nvPr/>
          </p:nvSpPr>
          <p:spPr>
            <a:xfrm>
              <a:off x="7160065" y="3567211"/>
              <a:ext cx="297687" cy="193189"/>
            </a:xfrm>
            <a:custGeom>
              <a:avLst/>
              <a:gdLst/>
              <a:ahLst/>
              <a:cxnLst/>
              <a:rect l="l" t="t" r="r" b="b"/>
              <a:pathLst>
                <a:path w="6743" h="4376" extrusionOk="0">
                  <a:moveTo>
                    <a:pt x="218" y="1"/>
                  </a:moveTo>
                  <a:lnTo>
                    <a:pt x="218" y="1"/>
                  </a:lnTo>
                  <a:cubicBezTo>
                    <a:pt x="1" y="337"/>
                    <a:pt x="1" y="653"/>
                    <a:pt x="230" y="1350"/>
                  </a:cubicBezTo>
                  <a:cubicBezTo>
                    <a:pt x="687" y="2743"/>
                    <a:pt x="2515" y="3026"/>
                    <a:pt x="4147" y="4059"/>
                  </a:cubicBezTo>
                  <a:cubicBezTo>
                    <a:pt x="4497" y="4281"/>
                    <a:pt x="4843" y="4376"/>
                    <a:pt x="5155" y="4376"/>
                  </a:cubicBezTo>
                  <a:cubicBezTo>
                    <a:pt x="6110" y="4376"/>
                    <a:pt x="6742" y="3487"/>
                    <a:pt x="6193" y="2666"/>
                  </a:cubicBezTo>
                  <a:cubicBezTo>
                    <a:pt x="5441" y="1558"/>
                    <a:pt x="4689" y="569"/>
                    <a:pt x="4437" y="569"/>
                  </a:cubicBezTo>
                  <a:cubicBezTo>
                    <a:pt x="4404" y="569"/>
                    <a:pt x="4380" y="586"/>
                    <a:pt x="4365" y="620"/>
                  </a:cubicBezTo>
                  <a:cubicBezTo>
                    <a:pt x="4365" y="620"/>
                    <a:pt x="3581" y="1687"/>
                    <a:pt x="3091" y="2003"/>
                  </a:cubicBezTo>
                  <a:cubicBezTo>
                    <a:pt x="3060" y="2023"/>
                    <a:pt x="3021" y="2032"/>
                    <a:pt x="2976" y="2032"/>
                  </a:cubicBezTo>
                  <a:cubicBezTo>
                    <a:pt x="2308" y="2032"/>
                    <a:pt x="218" y="1"/>
                    <a:pt x="2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45"/>
            <p:cNvSpPr/>
            <p:nvPr/>
          </p:nvSpPr>
          <p:spPr>
            <a:xfrm>
              <a:off x="6239141" y="2622707"/>
              <a:ext cx="845557" cy="543235"/>
            </a:xfrm>
            <a:custGeom>
              <a:avLst/>
              <a:gdLst/>
              <a:ahLst/>
              <a:cxnLst/>
              <a:rect l="l" t="t" r="r" b="b"/>
              <a:pathLst>
                <a:path w="19153" h="12305" extrusionOk="0">
                  <a:moveTo>
                    <a:pt x="5147" y="0"/>
                  </a:moveTo>
                  <a:lnTo>
                    <a:pt x="0" y="4059"/>
                  </a:lnTo>
                  <a:cubicBezTo>
                    <a:pt x="0" y="4059"/>
                    <a:pt x="196" y="10632"/>
                    <a:pt x="2622" y="11601"/>
                  </a:cubicBezTo>
                  <a:cubicBezTo>
                    <a:pt x="3211" y="11835"/>
                    <a:pt x="4107" y="11914"/>
                    <a:pt x="5155" y="11914"/>
                  </a:cubicBezTo>
                  <a:cubicBezTo>
                    <a:pt x="7394" y="11914"/>
                    <a:pt x="10332" y="11551"/>
                    <a:pt x="12473" y="11551"/>
                  </a:cubicBezTo>
                  <a:cubicBezTo>
                    <a:pt x="13574" y="11551"/>
                    <a:pt x="14464" y="11647"/>
                    <a:pt x="14941" y="11938"/>
                  </a:cubicBezTo>
                  <a:cubicBezTo>
                    <a:pt x="15376" y="12203"/>
                    <a:pt x="15705" y="12305"/>
                    <a:pt x="15952" y="12305"/>
                  </a:cubicBezTo>
                  <a:cubicBezTo>
                    <a:pt x="16748" y="12305"/>
                    <a:pt x="16704" y="11253"/>
                    <a:pt x="16704" y="11252"/>
                  </a:cubicBezTo>
                  <a:lnTo>
                    <a:pt x="16704" y="11252"/>
                  </a:lnTo>
                  <a:cubicBezTo>
                    <a:pt x="16704" y="11253"/>
                    <a:pt x="17440" y="11757"/>
                    <a:pt x="17870" y="11757"/>
                  </a:cubicBezTo>
                  <a:cubicBezTo>
                    <a:pt x="18016" y="11757"/>
                    <a:pt x="18126" y="11700"/>
                    <a:pt x="18162" y="11546"/>
                  </a:cubicBezTo>
                  <a:cubicBezTo>
                    <a:pt x="18314" y="10937"/>
                    <a:pt x="17314" y="10556"/>
                    <a:pt x="17313" y="10556"/>
                  </a:cubicBezTo>
                  <a:lnTo>
                    <a:pt x="17313" y="10556"/>
                  </a:lnTo>
                  <a:cubicBezTo>
                    <a:pt x="17314" y="10556"/>
                    <a:pt x="18153" y="10860"/>
                    <a:pt x="18691" y="10860"/>
                  </a:cubicBezTo>
                  <a:cubicBezTo>
                    <a:pt x="18942" y="10860"/>
                    <a:pt x="19127" y="10793"/>
                    <a:pt x="19131" y="10600"/>
                  </a:cubicBezTo>
                  <a:cubicBezTo>
                    <a:pt x="19153" y="9979"/>
                    <a:pt x="18521" y="9369"/>
                    <a:pt x="15855" y="8281"/>
                  </a:cubicBezTo>
                  <a:cubicBezTo>
                    <a:pt x="13940" y="7498"/>
                    <a:pt x="8423" y="7748"/>
                    <a:pt x="6779" y="6508"/>
                  </a:cubicBezTo>
                  <a:cubicBezTo>
                    <a:pt x="5147" y="5267"/>
                    <a:pt x="5147" y="0"/>
                    <a:pt x="5147" y="0"/>
                  </a:cubicBezTo>
                  <a:close/>
                </a:path>
              </a:pathLst>
            </a:custGeom>
            <a:solidFill>
              <a:srgbClr val="C35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45"/>
            <p:cNvSpPr/>
            <p:nvPr/>
          </p:nvSpPr>
          <p:spPr>
            <a:xfrm>
              <a:off x="6216537" y="2371902"/>
              <a:ext cx="353136" cy="459443"/>
            </a:xfrm>
            <a:custGeom>
              <a:avLst/>
              <a:gdLst/>
              <a:ahLst/>
              <a:cxnLst/>
              <a:rect l="l" t="t" r="r" b="b"/>
              <a:pathLst>
                <a:path w="7999" h="10407" extrusionOk="0">
                  <a:moveTo>
                    <a:pt x="6214" y="1"/>
                  </a:moveTo>
                  <a:cubicBezTo>
                    <a:pt x="5583" y="458"/>
                    <a:pt x="0" y="1383"/>
                    <a:pt x="0" y="10393"/>
                  </a:cubicBezTo>
                  <a:cubicBezTo>
                    <a:pt x="0" y="10393"/>
                    <a:pt x="744" y="10407"/>
                    <a:pt x="1743" y="10407"/>
                  </a:cubicBezTo>
                  <a:cubicBezTo>
                    <a:pt x="3242" y="10407"/>
                    <a:pt x="5318" y="10375"/>
                    <a:pt x="6323" y="10219"/>
                  </a:cubicBezTo>
                  <a:cubicBezTo>
                    <a:pt x="7999" y="9947"/>
                    <a:pt x="6519" y="5899"/>
                    <a:pt x="6737" y="3527"/>
                  </a:cubicBezTo>
                  <a:cubicBezTo>
                    <a:pt x="6965" y="1154"/>
                    <a:pt x="6214" y="1"/>
                    <a:pt x="62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45"/>
            <p:cNvSpPr/>
            <p:nvPr/>
          </p:nvSpPr>
          <p:spPr>
            <a:xfrm>
              <a:off x="6448578" y="2576572"/>
              <a:ext cx="117741" cy="307002"/>
            </a:xfrm>
            <a:custGeom>
              <a:avLst/>
              <a:gdLst/>
              <a:ahLst/>
              <a:cxnLst/>
              <a:rect l="l" t="t" r="r" b="b"/>
              <a:pathLst>
                <a:path w="2667" h="6954" extrusionOk="0">
                  <a:moveTo>
                    <a:pt x="381" y="1"/>
                  </a:moveTo>
                  <a:lnTo>
                    <a:pt x="1" y="153"/>
                  </a:lnTo>
                  <a:cubicBezTo>
                    <a:pt x="1" y="164"/>
                    <a:pt x="610" y="1633"/>
                    <a:pt x="675" y="2645"/>
                  </a:cubicBezTo>
                  <a:cubicBezTo>
                    <a:pt x="686" y="2830"/>
                    <a:pt x="664" y="3080"/>
                    <a:pt x="654" y="3374"/>
                  </a:cubicBezTo>
                  <a:cubicBezTo>
                    <a:pt x="610" y="4386"/>
                    <a:pt x="533" y="5768"/>
                    <a:pt x="1273" y="6497"/>
                  </a:cubicBezTo>
                  <a:cubicBezTo>
                    <a:pt x="1578" y="6802"/>
                    <a:pt x="1992" y="6954"/>
                    <a:pt x="2514" y="6954"/>
                  </a:cubicBezTo>
                  <a:cubicBezTo>
                    <a:pt x="2569" y="6954"/>
                    <a:pt x="2623" y="6954"/>
                    <a:pt x="2666" y="6943"/>
                  </a:cubicBezTo>
                  <a:lnTo>
                    <a:pt x="2645" y="6540"/>
                  </a:lnTo>
                  <a:cubicBezTo>
                    <a:pt x="2605" y="6542"/>
                    <a:pt x="2566" y="6543"/>
                    <a:pt x="2528" y="6543"/>
                  </a:cubicBezTo>
                  <a:cubicBezTo>
                    <a:pt x="2109" y="6543"/>
                    <a:pt x="1796" y="6433"/>
                    <a:pt x="1556" y="6204"/>
                  </a:cubicBezTo>
                  <a:cubicBezTo>
                    <a:pt x="958" y="5605"/>
                    <a:pt x="1012" y="4320"/>
                    <a:pt x="1067" y="3396"/>
                  </a:cubicBezTo>
                  <a:cubicBezTo>
                    <a:pt x="1078" y="3091"/>
                    <a:pt x="1089" y="2830"/>
                    <a:pt x="1078" y="2623"/>
                  </a:cubicBezTo>
                  <a:cubicBezTo>
                    <a:pt x="1012" y="1535"/>
                    <a:pt x="403" y="55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45"/>
            <p:cNvSpPr/>
            <p:nvPr/>
          </p:nvSpPr>
          <p:spPr>
            <a:xfrm>
              <a:off x="6927097" y="2681777"/>
              <a:ext cx="338258" cy="764414"/>
            </a:xfrm>
            <a:custGeom>
              <a:avLst/>
              <a:gdLst/>
              <a:ahLst/>
              <a:cxnLst/>
              <a:rect l="l" t="t" r="r" b="b"/>
              <a:pathLst>
                <a:path w="7662" h="17315" extrusionOk="0">
                  <a:moveTo>
                    <a:pt x="370" y="0"/>
                  </a:moveTo>
                  <a:lnTo>
                    <a:pt x="0" y="186"/>
                  </a:lnTo>
                  <a:cubicBezTo>
                    <a:pt x="54" y="283"/>
                    <a:pt x="5103" y="10197"/>
                    <a:pt x="5822" y="11731"/>
                  </a:cubicBezTo>
                  <a:cubicBezTo>
                    <a:pt x="6529" y="13255"/>
                    <a:pt x="7248" y="16171"/>
                    <a:pt x="7204" y="17292"/>
                  </a:cubicBezTo>
                  <a:lnTo>
                    <a:pt x="7606" y="17314"/>
                  </a:lnTo>
                  <a:cubicBezTo>
                    <a:pt x="7661" y="16139"/>
                    <a:pt x="6921" y="13124"/>
                    <a:pt x="6192" y="11557"/>
                  </a:cubicBezTo>
                  <a:cubicBezTo>
                    <a:pt x="5473" y="10012"/>
                    <a:pt x="424" y="99"/>
                    <a:pt x="370" y="0"/>
                  </a:cubicBezTo>
                  <a:close/>
                </a:path>
              </a:pathLst>
            </a:custGeom>
            <a:solidFill>
              <a:srgbClr val="EAC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45"/>
            <p:cNvSpPr/>
            <p:nvPr/>
          </p:nvSpPr>
          <p:spPr>
            <a:xfrm>
              <a:off x="6657530" y="2666899"/>
              <a:ext cx="794655" cy="644951"/>
            </a:xfrm>
            <a:custGeom>
              <a:avLst/>
              <a:gdLst/>
              <a:ahLst/>
              <a:cxnLst/>
              <a:rect l="l" t="t" r="r" b="b"/>
              <a:pathLst>
                <a:path w="18000" h="14609" extrusionOk="0">
                  <a:moveTo>
                    <a:pt x="16041" y="1"/>
                  </a:moveTo>
                  <a:lnTo>
                    <a:pt x="12428" y="327"/>
                  </a:lnTo>
                  <a:cubicBezTo>
                    <a:pt x="12428" y="327"/>
                    <a:pt x="12418" y="3048"/>
                    <a:pt x="11231" y="4723"/>
                  </a:cubicBezTo>
                  <a:cubicBezTo>
                    <a:pt x="10034" y="6399"/>
                    <a:pt x="4615" y="7727"/>
                    <a:pt x="3113" y="9130"/>
                  </a:cubicBezTo>
                  <a:cubicBezTo>
                    <a:pt x="1601" y="10545"/>
                    <a:pt x="1" y="12460"/>
                    <a:pt x="208" y="13037"/>
                  </a:cubicBezTo>
                  <a:cubicBezTo>
                    <a:pt x="234" y="13114"/>
                    <a:pt x="292" y="13147"/>
                    <a:pt x="373" y="13147"/>
                  </a:cubicBezTo>
                  <a:cubicBezTo>
                    <a:pt x="900" y="13147"/>
                    <a:pt x="2394" y="11742"/>
                    <a:pt x="2395" y="11742"/>
                  </a:cubicBezTo>
                  <a:lnTo>
                    <a:pt x="2395" y="11742"/>
                  </a:lnTo>
                  <a:cubicBezTo>
                    <a:pt x="2394" y="11742"/>
                    <a:pt x="1013" y="13178"/>
                    <a:pt x="1176" y="13788"/>
                  </a:cubicBezTo>
                  <a:cubicBezTo>
                    <a:pt x="1210" y="13913"/>
                    <a:pt x="1289" y="13966"/>
                    <a:pt x="1395" y="13966"/>
                  </a:cubicBezTo>
                  <a:cubicBezTo>
                    <a:pt x="1934" y="13966"/>
                    <a:pt x="3200" y="12624"/>
                    <a:pt x="3200" y="12624"/>
                  </a:cubicBezTo>
                  <a:lnTo>
                    <a:pt x="3200" y="12624"/>
                  </a:lnTo>
                  <a:cubicBezTo>
                    <a:pt x="3200" y="12624"/>
                    <a:pt x="2185" y="14608"/>
                    <a:pt x="2620" y="14608"/>
                  </a:cubicBezTo>
                  <a:cubicBezTo>
                    <a:pt x="2740" y="14608"/>
                    <a:pt x="2971" y="14457"/>
                    <a:pt x="3364" y="14071"/>
                  </a:cubicBezTo>
                  <a:cubicBezTo>
                    <a:pt x="5899" y="11568"/>
                    <a:pt x="14191" y="9381"/>
                    <a:pt x="15987" y="7476"/>
                  </a:cubicBezTo>
                  <a:cubicBezTo>
                    <a:pt x="18000" y="5343"/>
                    <a:pt x="16041" y="1"/>
                    <a:pt x="16041" y="1"/>
                  </a:cubicBezTo>
                  <a:close/>
                </a:path>
              </a:pathLst>
            </a:custGeom>
            <a:solidFill>
              <a:srgbClr val="C35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45"/>
            <p:cNvSpPr/>
            <p:nvPr/>
          </p:nvSpPr>
          <p:spPr>
            <a:xfrm>
              <a:off x="6974556" y="2341395"/>
              <a:ext cx="426244" cy="470480"/>
            </a:xfrm>
            <a:custGeom>
              <a:avLst/>
              <a:gdLst/>
              <a:ahLst/>
              <a:cxnLst/>
              <a:rect l="l" t="t" r="r" b="b"/>
              <a:pathLst>
                <a:path w="9655" h="10657" extrusionOk="0">
                  <a:moveTo>
                    <a:pt x="144" y="1"/>
                  </a:moveTo>
                  <a:cubicBezTo>
                    <a:pt x="44" y="1"/>
                    <a:pt x="0" y="11"/>
                    <a:pt x="24" y="28"/>
                  </a:cubicBezTo>
                  <a:cubicBezTo>
                    <a:pt x="633" y="441"/>
                    <a:pt x="2200" y="1584"/>
                    <a:pt x="2429" y="3608"/>
                  </a:cubicBezTo>
                  <a:cubicBezTo>
                    <a:pt x="2647" y="5643"/>
                    <a:pt x="4616" y="5316"/>
                    <a:pt x="4758" y="10017"/>
                  </a:cubicBezTo>
                  <a:cubicBezTo>
                    <a:pt x="4773" y="10487"/>
                    <a:pt x="5154" y="10657"/>
                    <a:pt x="5698" y="10657"/>
                  </a:cubicBezTo>
                  <a:cubicBezTo>
                    <a:pt x="7121" y="10657"/>
                    <a:pt x="9655" y="9495"/>
                    <a:pt x="9655" y="9495"/>
                  </a:cubicBezTo>
                  <a:cubicBezTo>
                    <a:pt x="9027" y="1243"/>
                    <a:pt x="1233" y="1"/>
                    <a:pt x="1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45"/>
            <p:cNvSpPr/>
            <p:nvPr/>
          </p:nvSpPr>
          <p:spPr>
            <a:xfrm>
              <a:off x="7139889" y="2528053"/>
              <a:ext cx="69223" cy="309430"/>
            </a:xfrm>
            <a:custGeom>
              <a:avLst/>
              <a:gdLst/>
              <a:ahLst/>
              <a:cxnLst/>
              <a:rect l="l" t="t" r="r" b="b"/>
              <a:pathLst>
                <a:path w="1568" h="7009" extrusionOk="0">
                  <a:moveTo>
                    <a:pt x="523" y="0"/>
                  </a:moveTo>
                  <a:cubicBezTo>
                    <a:pt x="501" y="66"/>
                    <a:pt x="1" y="1611"/>
                    <a:pt x="262" y="2906"/>
                  </a:cubicBezTo>
                  <a:cubicBezTo>
                    <a:pt x="273" y="2950"/>
                    <a:pt x="295" y="3004"/>
                    <a:pt x="327" y="3102"/>
                  </a:cubicBezTo>
                  <a:cubicBezTo>
                    <a:pt x="523" y="3690"/>
                    <a:pt x="1110" y="5496"/>
                    <a:pt x="55" y="6737"/>
                  </a:cubicBezTo>
                  <a:lnTo>
                    <a:pt x="360" y="7008"/>
                  </a:lnTo>
                  <a:cubicBezTo>
                    <a:pt x="1568" y="5583"/>
                    <a:pt x="926" y="3624"/>
                    <a:pt x="708" y="2971"/>
                  </a:cubicBezTo>
                  <a:cubicBezTo>
                    <a:pt x="687" y="2906"/>
                    <a:pt x="665" y="2841"/>
                    <a:pt x="665" y="2819"/>
                  </a:cubicBezTo>
                  <a:cubicBezTo>
                    <a:pt x="425" y="1633"/>
                    <a:pt x="915" y="142"/>
                    <a:pt x="915" y="131"/>
                  </a:cubicBezTo>
                  <a:lnTo>
                    <a:pt x="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45"/>
            <p:cNvSpPr/>
            <p:nvPr/>
          </p:nvSpPr>
          <p:spPr>
            <a:xfrm>
              <a:off x="6417322" y="2232615"/>
              <a:ext cx="409291" cy="347220"/>
            </a:xfrm>
            <a:custGeom>
              <a:avLst/>
              <a:gdLst/>
              <a:ahLst/>
              <a:cxnLst/>
              <a:rect l="l" t="t" r="r" b="b"/>
              <a:pathLst>
                <a:path w="9271" h="7865" extrusionOk="0">
                  <a:moveTo>
                    <a:pt x="7064" y="0"/>
                  </a:moveTo>
                  <a:cubicBezTo>
                    <a:pt x="7063" y="0"/>
                    <a:pt x="1" y="2426"/>
                    <a:pt x="2297" y="2949"/>
                  </a:cubicBezTo>
                  <a:cubicBezTo>
                    <a:pt x="6520" y="3939"/>
                    <a:pt x="5344" y="7726"/>
                    <a:pt x="6106" y="7835"/>
                  </a:cubicBezTo>
                  <a:cubicBezTo>
                    <a:pt x="6245" y="7855"/>
                    <a:pt x="6378" y="7864"/>
                    <a:pt x="6505" y="7864"/>
                  </a:cubicBezTo>
                  <a:cubicBezTo>
                    <a:pt x="8647" y="7864"/>
                    <a:pt x="9271" y="5219"/>
                    <a:pt x="7956" y="3689"/>
                  </a:cubicBezTo>
                  <a:cubicBezTo>
                    <a:pt x="6999" y="2568"/>
                    <a:pt x="7064" y="0"/>
                    <a:pt x="7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45"/>
            <p:cNvSpPr/>
            <p:nvPr/>
          </p:nvSpPr>
          <p:spPr>
            <a:xfrm>
              <a:off x="6725783" y="2128337"/>
              <a:ext cx="73064" cy="73064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827" y="0"/>
                  </a:moveTo>
                  <a:cubicBezTo>
                    <a:pt x="370" y="0"/>
                    <a:pt x="0" y="370"/>
                    <a:pt x="0" y="827"/>
                  </a:cubicBezTo>
                  <a:cubicBezTo>
                    <a:pt x="0" y="1284"/>
                    <a:pt x="370" y="1654"/>
                    <a:pt x="827" y="1654"/>
                  </a:cubicBezTo>
                  <a:cubicBezTo>
                    <a:pt x="1284" y="1654"/>
                    <a:pt x="1654" y="1284"/>
                    <a:pt x="1654" y="827"/>
                  </a:cubicBezTo>
                  <a:cubicBezTo>
                    <a:pt x="1654" y="370"/>
                    <a:pt x="1284" y="0"/>
                    <a:pt x="827" y="0"/>
                  </a:cubicBezTo>
                  <a:close/>
                </a:path>
              </a:pathLst>
            </a:custGeom>
            <a:solidFill>
              <a:srgbClr val="BD3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45"/>
            <p:cNvSpPr/>
            <p:nvPr/>
          </p:nvSpPr>
          <p:spPr>
            <a:xfrm>
              <a:off x="6872309" y="2140831"/>
              <a:ext cx="72578" cy="72578"/>
            </a:xfrm>
            <a:custGeom>
              <a:avLst/>
              <a:gdLst/>
              <a:ahLst/>
              <a:cxnLst/>
              <a:rect l="l" t="t" r="r" b="b"/>
              <a:pathLst>
                <a:path w="1644" h="1644" extrusionOk="0">
                  <a:moveTo>
                    <a:pt x="816" y="0"/>
                  </a:moveTo>
                  <a:cubicBezTo>
                    <a:pt x="359" y="0"/>
                    <a:pt x="1" y="360"/>
                    <a:pt x="1" y="817"/>
                  </a:cubicBezTo>
                  <a:cubicBezTo>
                    <a:pt x="1" y="1274"/>
                    <a:pt x="359" y="1644"/>
                    <a:pt x="816" y="1644"/>
                  </a:cubicBezTo>
                  <a:cubicBezTo>
                    <a:pt x="1273" y="1644"/>
                    <a:pt x="1643" y="1274"/>
                    <a:pt x="1643" y="817"/>
                  </a:cubicBezTo>
                  <a:cubicBezTo>
                    <a:pt x="1643" y="360"/>
                    <a:pt x="1273" y="0"/>
                    <a:pt x="816" y="0"/>
                  </a:cubicBezTo>
                  <a:close/>
                </a:path>
              </a:pathLst>
            </a:custGeom>
            <a:solidFill>
              <a:srgbClr val="BD3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45"/>
            <p:cNvSpPr/>
            <p:nvPr/>
          </p:nvSpPr>
          <p:spPr>
            <a:xfrm>
              <a:off x="6847807" y="2120169"/>
              <a:ext cx="15893" cy="65868"/>
            </a:xfrm>
            <a:custGeom>
              <a:avLst/>
              <a:gdLst/>
              <a:ahLst/>
              <a:cxnLst/>
              <a:rect l="l" t="t" r="r" b="b"/>
              <a:pathLst>
                <a:path w="360" h="1492" extrusionOk="0">
                  <a:moveTo>
                    <a:pt x="273" y="1"/>
                  </a:moveTo>
                  <a:lnTo>
                    <a:pt x="0" y="23"/>
                  </a:lnTo>
                  <a:cubicBezTo>
                    <a:pt x="33" y="458"/>
                    <a:pt x="66" y="1230"/>
                    <a:pt x="12" y="1415"/>
                  </a:cubicBezTo>
                  <a:lnTo>
                    <a:pt x="261" y="1491"/>
                  </a:lnTo>
                  <a:cubicBezTo>
                    <a:pt x="360" y="1208"/>
                    <a:pt x="283" y="120"/>
                    <a:pt x="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45"/>
            <p:cNvSpPr/>
            <p:nvPr/>
          </p:nvSpPr>
          <p:spPr>
            <a:xfrm>
              <a:off x="6732052" y="2988297"/>
              <a:ext cx="207052" cy="146084"/>
            </a:xfrm>
            <a:custGeom>
              <a:avLst/>
              <a:gdLst/>
              <a:ahLst/>
              <a:cxnLst/>
              <a:rect l="l" t="t" r="r" b="b"/>
              <a:pathLst>
                <a:path w="4690" h="3309" extrusionOk="0">
                  <a:moveTo>
                    <a:pt x="4690" y="0"/>
                  </a:moveTo>
                  <a:lnTo>
                    <a:pt x="4690" y="0"/>
                  </a:lnTo>
                  <a:cubicBezTo>
                    <a:pt x="2100" y="980"/>
                    <a:pt x="0" y="3308"/>
                    <a:pt x="0" y="3308"/>
                  </a:cubicBezTo>
                  <a:lnTo>
                    <a:pt x="4690" y="0"/>
                  </a:lnTo>
                  <a:close/>
                </a:path>
              </a:pathLst>
            </a:custGeom>
            <a:solidFill>
              <a:srgbClr val="C35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45"/>
            <p:cNvSpPr/>
            <p:nvPr/>
          </p:nvSpPr>
          <p:spPr>
            <a:xfrm>
              <a:off x="6725297" y="2980130"/>
              <a:ext cx="216720" cy="159991"/>
            </a:xfrm>
            <a:custGeom>
              <a:avLst/>
              <a:gdLst/>
              <a:ahLst/>
              <a:cxnLst/>
              <a:rect l="l" t="t" r="r" b="b"/>
              <a:pathLst>
                <a:path w="4909" h="3624" extrusionOk="0">
                  <a:moveTo>
                    <a:pt x="4767" y="1"/>
                  </a:moveTo>
                  <a:cubicBezTo>
                    <a:pt x="2166" y="980"/>
                    <a:pt x="88" y="3254"/>
                    <a:pt x="1" y="3352"/>
                  </a:cubicBezTo>
                  <a:lnTo>
                    <a:pt x="305" y="3624"/>
                  </a:lnTo>
                  <a:cubicBezTo>
                    <a:pt x="327" y="3602"/>
                    <a:pt x="2405" y="1328"/>
                    <a:pt x="4908" y="381"/>
                  </a:cubicBezTo>
                  <a:lnTo>
                    <a:pt x="47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45"/>
            <p:cNvSpPr/>
            <p:nvPr/>
          </p:nvSpPr>
          <p:spPr>
            <a:xfrm>
              <a:off x="6788737" y="3313050"/>
              <a:ext cx="194117" cy="211422"/>
            </a:xfrm>
            <a:custGeom>
              <a:avLst/>
              <a:gdLst/>
              <a:ahLst/>
              <a:cxnLst/>
              <a:rect l="l" t="t" r="r" b="b"/>
              <a:pathLst>
                <a:path w="4397" h="4789" extrusionOk="0">
                  <a:moveTo>
                    <a:pt x="327" y="0"/>
                  </a:moveTo>
                  <a:lnTo>
                    <a:pt x="0" y="251"/>
                  </a:lnTo>
                  <a:cubicBezTo>
                    <a:pt x="119" y="404"/>
                    <a:pt x="2818" y="3842"/>
                    <a:pt x="4168" y="4789"/>
                  </a:cubicBezTo>
                  <a:lnTo>
                    <a:pt x="4397" y="4452"/>
                  </a:lnTo>
                  <a:cubicBezTo>
                    <a:pt x="3101" y="3548"/>
                    <a:pt x="348" y="44"/>
                    <a:pt x="327" y="0"/>
                  </a:cubicBezTo>
                  <a:close/>
                </a:path>
              </a:pathLst>
            </a:custGeom>
            <a:solidFill>
              <a:srgbClr val="EAC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45"/>
            <p:cNvSpPr/>
            <p:nvPr/>
          </p:nvSpPr>
          <p:spPr>
            <a:xfrm>
              <a:off x="5785125" y="1509425"/>
              <a:ext cx="2143185" cy="2055375"/>
            </a:xfrm>
            <a:custGeom>
              <a:avLst/>
              <a:gdLst/>
              <a:ahLst/>
              <a:cxnLst/>
              <a:rect l="l" t="t" r="r" b="b"/>
              <a:pathLst>
                <a:path w="48546" h="46557" extrusionOk="0">
                  <a:moveTo>
                    <a:pt x="24584" y="1"/>
                  </a:moveTo>
                  <a:cubicBezTo>
                    <a:pt x="24042" y="1"/>
                    <a:pt x="23494" y="31"/>
                    <a:pt x="22939" y="90"/>
                  </a:cubicBezTo>
                  <a:cubicBezTo>
                    <a:pt x="18293" y="580"/>
                    <a:pt x="14289" y="2615"/>
                    <a:pt x="11046" y="6130"/>
                  </a:cubicBezTo>
                  <a:cubicBezTo>
                    <a:pt x="8292" y="9122"/>
                    <a:pt x="6029" y="13258"/>
                    <a:pt x="4309" y="18416"/>
                  </a:cubicBezTo>
                  <a:cubicBezTo>
                    <a:pt x="1056" y="28231"/>
                    <a:pt x="370" y="39973"/>
                    <a:pt x="0" y="46285"/>
                  </a:cubicBezTo>
                  <a:lnTo>
                    <a:pt x="403" y="46307"/>
                  </a:lnTo>
                  <a:cubicBezTo>
                    <a:pt x="773" y="40017"/>
                    <a:pt x="1458" y="28308"/>
                    <a:pt x="4701" y="18546"/>
                  </a:cubicBezTo>
                  <a:cubicBezTo>
                    <a:pt x="6399" y="13443"/>
                    <a:pt x="8641" y="9351"/>
                    <a:pt x="11351" y="6402"/>
                  </a:cubicBezTo>
                  <a:cubicBezTo>
                    <a:pt x="14517" y="2963"/>
                    <a:pt x="18434" y="983"/>
                    <a:pt x="22983" y="493"/>
                  </a:cubicBezTo>
                  <a:cubicBezTo>
                    <a:pt x="23517" y="437"/>
                    <a:pt x="24044" y="409"/>
                    <a:pt x="24564" y="409"/>
                  </a:cubicBezTo>
                  <a:cubicBezTo>
                    <a:pt x="28776" y="409"/>
                    <a:pt x="32549" y="2252"/>
                    <a:pt x="35813" y="5913"/>
                  </a:cubicBezTo>
                  <a:cubicBezTo>
                    <a:pt x="46401" y="17828"/>
                    <a:pt x="48262" y="45207"/>
                    <a:pt x="48033" y="46220"/>
                  </a:cubicBezTo>
                  <a:cubicBezTo>
                    <a:pt x="48045" y="46198"/>
                    <a:pt x="48077" y="46133"/>
                    <a:pt x="48154" y="46100"/>
                  </a:cubicBezTo>
                  <a:lnTo>
                    <a:pt x="48219" y="46296"/>
                  </a:lnTo>
                  <a:lnTo>
                    <a:pt x="48077" y="46448"/>
                  </a:lnTo>
                  <a:lnTo>
                    <a:pt x="48208" y="46557"/>
                  </a:lnTo>
                  <a:lnTo>
                    <a:pt x="48338" y="46459"/>
                  </a:lnTo>
                  <a:cubicBezTo>
                    <a:pt x="48437" y="46394"/>
                    <a:pt x="48545" y="46317"/>
                    <a:pt x="48338" y="43608"/>
                  </a:cubicBezTo>
                  <a:cubicBezTo>
                    <a:pt x="48197" y="41616"/>
                    <a:pt x="47925" y="39233"/>
                    <a:pt x="47588" y="36893"/>
                  </a:cubicBezTo>
                  <a:cubicBezTo>
                    <a:pt x="46880" y="31986"/>
                    <a:pt x="45498" y="24706"/>
                    <a:pt x="42974" y="17915"/>
                  </a:cubicBezTo>
                  <a:cubicBezTo>
                    <a:pt x="40863" y="12224"/>
                    <a:pt x="38294" y="7817"/>
                    <a:pt x="35335" y="4813"/>
                  </a:cubicBezTo>
                  <a:cubicBezTo>
                    <a:pt x="32181" y="1623"/>
                    <a:pt x="28573" y="1"/>
                    <a:pt x="24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45"/>
            <p:cNvSpPr/>
            <p:nvPr/>
          </p:nvSpPr>
          <p:spPr>
            <a:xfrm>
              <a:off x="6863171" y="1510043"/>
              <a:ext cx="795626" cy="2210421"/>
            </a:xfrm>
            <a:custGeom>
              <a:avLst/>
              <a:gdLst/>
              <a:ahLst/>
              <a:cxnLst/>
              <a:rect l="l" t="t" r="r" b="b"/>
              <a:pathLst>
                <a:path w="18022" h="50069" extrusionOk="0">
                  <a:moveTo>
                    <a:pt x="131" y="1"/>
                  </a:moveTo>
                  <a:lnTo>
                    <a:pt x="0" y="381"/>
                  </a:lnTo>
                  <a:cubicBezTo>
                    <a:pt x="3233" y="1502"/>
                    <a:pt x="6171" y="4789"/>
                    <a:pt x="8728" y="10164"/>
                  </a:cubicBezTo>
                  <a:cubicBezTo>
                    <a:pt x="10795" y="14495"/>
                    <a:pt x="12613" y="20165"/>
                    <a:pt x="14147" y="27020"/>
                  </a:cubicBezTo>
                  <a:cubicBezTo>
                    <a:pt x="16748" y="38719"/>
                    <a:pt x="17608" y="49949"/>
                    <a:pt x="17619" y="50068"/>
                  </a:cubicBezTo>
                  <a:lnTo>
                    <a:pt x="18021" y="50036"/>
                  </a:lnTo>
                  <a:cubicBezTo>
                    <a:pt x="18011" y="49916"/>
                    <a:pt x="17151" y="38664"/>
                    <a:pt x="14550" y="26945"/>
                  </a:cubicBezTo>
                  <a:cubicBezTo>
                    <a:pt x="13015" y="20045"/>
                    <a:pt x="11177" y="14343"/>
                    <a:pt x="9098" y="9990"/>
                  </a:cubicBezTo>
                  <a:cubicBezTo>
                    <a:pt x="6486" y="4516"/>
                    <a:pt x="3472" y="1143"/>
                    <a:pt x="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45"/>
            <p:cNvSpPr/>
            <p:nvPr/>
          </p:nvSpPr>
          <p:spPr>
            <a:xfrm>
              <a:off x="6108464" y="1514370"/>
              <a:ext cx="695191" cy="2221017"/>
            </a:xfrm>
            <a:custGeom>
              <a:avLst/>
              <a:gdLst/>
              <a:ahLst/>
              <a:cxnLst/>
              <a:rect l="l" t="t" r="r" b="b"/>
              <a:pathLst>
                <a:path w="15747" h="50309" extrusionOk="0">
                  <a:moveTo>
                    <a:pt x="15540" y="0"/>
                  </a:moveTo>
                  <a:cubicBezTo>
                    <a:pt x="11905" y="2089"/>
                    <a:pt x="8825" y="6040"/>
                    <a:pt x="6399" y="11742"/>
                  </a:cubicBezTo>
                  <a:cubicBezTo>
                    <a:pt x="4472" y="16291"/>
                    <a:pt x="2938" y="21960"/>
                    <a:pt x="1850" y="28598"/>
                  </a:cubicBezTo>
                  <a:cubicBezTo>
                    <a:pt x="0" y="39883"/>
                    <a:pt x="76" y="50210"/>
                    <a:pt x="76" y="50308"/>
                  </a:cubicBezTo>
                  <a:lnTo>
                    <a:pt x="489" y="50308"/>
                  </a:lnTo>
                  <a:cubicBezTo>
                    <a:pt x="489" y="50199"/>
                    <a:pt x="414" y="39915"/>
                    <a:pt x="2252" y="28663"/>
                  </a:cubicBezTo>
                  <a:cubicBezTo>
                    <a:pt x="3341" y="22058"/>
                    <a:pt x="4864" y="16422"/>
                    <a:pt x="6779" y="11905"/>
                  </a:cubicBezTo>
                  <a:cubicBezTo>
                    <a:pt x="9173" y="6279"/>
                    <a:pt x="12188" y="2394"/>
                    <a:pt x="15746" y="360"/>
                  </a:cubicBezTo>
                  <a:lnTo>
                    <a:pt x="15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45"/>
            <p:cNvSpPr/>
            <p:nvPr/>
          </p:nvSpPr>
          <p:spPr>
            <a:xfrm>
              <a:off x="6592721" y="1517725"/>
              <a:ext cx="250316" cy="2280572"/>
            </a:xfrm>
            <a:custGeom>
              <a:avLst/>
              <a:gdLst/>
              <a:ahLst/>
              <a:cxnLst/>
              <a:rect l="l" t="t" r="r" b="b"/>
              <a:pathLst>
                <a:path w="5670" h="51658" extrusionOk="0">
                  <a:moveTo>
                    <a:pt x="5321" y="1"/>
                  </a:moveTo>
                  <a:cubicBezTo>
                    <a:pt x="3711" y="2558"/>
                    <a:pt x="2329" y="12036"/>
                    <a:pt x="1208" y="28152"/>
                  </a:cubicBezTo>
                  <a:cubicBezTo>
                    <a:pt x="370" y="40144"/>
                    <a:pt x="0" y="51527"/>
                    <a:pt x="0" y="51647"/>
                  </a:cubicBezTo>
                  <a:lnTo>
                    <a:pt x="403" y="51657"/>
                  </a:lnTo>
                  <a:cubicBezTo>
                    <a:pt x="424" y="51200"/>
                    <a:pt x="1904" y="6214"/>
                    <a:pt x="5669" y="218"/>
                  </a:cubicBezTo>
                  <a:lnTo>
                    <a:pt x="53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45"/>
            <p:cNvSpPr/>
            <p:nvPr/>
          </p:nvSpPr>
          <p:spPr>
            <a:xfrm>
              <a:off x="6830060" y="1514855"/>
              <a:ext cx="290182" cy="2283441"/>
            </a:xfrm>
            <a:custGeom>
              <a:avLst/>
              <a:gdLst/>
              <a:ahLst/>
              <a:cxnLst/>
              <a:rect l="l" t="t" r="r" b="b"/>
              <a:pathLst>
                <a:path w="6573" h="51723" extrusionOk="0">
                  <a:moveTo>
                    <a:pt x="239" y="0"/>
                  </a:moveTo>
                  <a:lnTo>
                    <a:pt x="0" y="337"/>
                  </a:lnTo>
                  <a:cubicBezTo>
                    <a:pt x="6474" y="5006"/>
                    <a:pt x="6061" y="51244"/>
                    <a:pt x="6050" y="51712"/>
                  </a:cubicBezTo>
                  <a:lnTo>
                    <a:pt x="6464" y="51722"/>
                  </a:lnTo>
                  <a:cubicBezTo>
                    <a:pt x="6464" y="51603"/>
                    <a:pt x="6573" y="39883"/>
                    <a:pt x="5876" y="27728"/>
                  </a:cubicBezTo>
                  <a:cubicBezTo>
                    <a:pt x="4940" y="11361"/>
                    <a:pt x="3047" y="2024"/>
                    <a:pt x="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45"/>
            <p:cNvSpPr/>
            <p:nvPr/>
          </p:nvSpPr>
          <p:spPr>
            <a:xfrm>
              <a:off x="6740660" y="3166037"/>
              <a:ext cx="48121" cy="39424"/>
            </a:xfrm>
            <a:custGeom>
              <a:avLst/>
              <a:gdLst/>
              <a:ahLst/>
              <a:cxnLst/>
              <a:rect l="l" t="t" r="r" b="b"/>
              <a:pathLst>
                <a:path w="1090" h="893" extrusionOk="0">
                  <a:moveTo>
                    <a:pt x="1089" y="1"/>
                  </a:moveTo>
                  <a:lnTo>
                    <a:pt x="1089" y="1"/>
                  </a:lnTo>
                  <a:cubicBezTo>
                    <a:pt x="1088" y="2"/>
                    <a:pt x="229" y="697"/>
                    <a:pt x="1" y="893"/>
                  </a:cubicBezTo>
                  <a:lnTo>
                    <a:pt x="1089" y="1"/>
                  </a:lnTo>
                  <a:close/>
                </a:path>
              </a:pathLst>
            </a:custGeom>
            <a:solidFill>
              <a:srgbClr val="C35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9" name="Google Shape;3399;p45"/>
          <p:cNvSpPr txBox="1">
            <a:spLocks noGrp="1"/>
          </p:cNvSpPr>
          <p:nvPr>
            <p:ph type="title"/>
          </p:nvPr>
        </p:nvSpPr>
        <p:spPr>
          <a:xfrm>
            <a:off x="720000" y="939125"/>
            <a:ext cx="7704000" cy="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How to distinguish bullying?</a:t>
            </a:r>
            <a:endParaRPr sz="2000"/>
          </a:p>
        </p:txBody>
      </p:sp>
      <p:grpSp>
        <p:nvGrpSpPr>
          <p:cNvPr id="3400" name="Google Shape;3400;p45"/>
          <p:cNvGrpSpPr/>
          <p:nvPr/>
        </p:nvGrpSpPr>
        <p:grpSpPr>
          <a:xfrm>
            <a:off x="4099136" y="1607149"/>
            <a:ext cx="926181" cy="849427"/>
            <a:chOff x="1045598" y="1053156"/>
            <a:chExt cx="926181" cy="849427"/>
          </a:xfrm>
        </p:grpSpPr>
        <p:sp>
          <p:nvSpPr>
            <p:cNvPr id="3401" name="Google Shape;3401;p45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45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3" name="Google Shape;3403;p45"/>
          <p:cNvGrpSpPr/>
          <p:nvPr/>
        </p:nvGrpSpPr>
        <p:grpSpPr>
          <a:xfrm>
            <a:off x="4099136" y="2676437"/>
            <a:ext cx="926181" cy="849427"/>
            <a:chOff x="1045598" y="1053156"/>
            <a:chExt cx="926181" cy="849427"/>
          </a:xfrm>
        </p:grpSpPr>
        <p:sp>
          <p:nvSpPr>
            <p:cNvPr id="3404" name="Google Shape;3404;p45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45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6" name="Google Shape;3406;p45"/>
          <p:cNvGrpSpPr/>
          <p:nvPr/>
        </p:nvGrpSpPr>
        <p:grpSpPr>
          <a:xfrm>
            <a:off x="4099136" y="3745737"/>
            <a:ext cx="926181" cy="849427"/>
            <a:chOff x="1045598" y="1053156"/>
            <a:chExt cx="926181" cy="849427"/>
          </a:xfrm>
        </p:grpSpPr>
        <p:sp>
          <p:nvSpPr>
            <p:cNvPr id="3407" name="Google Shape;3407;p45"/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45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9" name="Google Shape;3409;p45"/>
          <p:cNvSpPr txBox="1"/>
          <p:nvPr/>
        </p:nvSpPr>
        <p:spPr>
          <a:xfrm>
            <a:off x="4185995" y="2854850"/>
            <a:ext cx="857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/>
          </a:p>
        </p:txBody>
      </p:sp>
      <p:sp>
        <p:nvSpPr>
          <p:cNvPr id="3410" name="Google Shape;3410;p45"/>
          <p:cNvSpPr txBox="1"/>
          <p:nvPr/>
        </p:nvSpPr>
        <p:spPr>
          <a:xfrm>
            <a:off x="4185995" y="1797875"/>
            <a:ext cx="857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/>
          </a:p>
        </p:txBody>
      </p:sp>
      <p:sp>
        <p:nvSpPr>
          <p:cNvPr id="3411" name="Google Shape;3411;p45"/>
          <p:cNvSpPr txBox="1"/>
          <p:nvPr/>
        </p:nvSpPr>
        <p:spPr>
          <a:xfrm>
            <a:off x="4185995" y="3911825"/>
            <a:ext cx="857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p46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417" name="Google Shape;3417;p46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</a:rPr>
              <a:t>As a Premium user, you can use this template without attributing </a:t>
            </a:r>
            <a:r>
              <a:rPr lang="en" sz="1000" b="1" u="sng">
                <a:solidFill>
                  <a:schemeClr val="hlink"/>
                </a:solidFill>
              </a:rPr>
              <a:t>S</a:t>
            </a:r>
            <a:r>
              <a:rPr lang="en" sz="1100" b="1" u="sng">
                <a:solidFill>
                  <a:schemeClr val="hlink"/>
                </a:solidFill>
                <a:hlinkClick r:id="rId3"/>
              </a:rPr>
              <a:t>lidesgo</a:t>
            </a:r>
            <a:r>
              <a:rPr lang="en" sz="1100">
                <a:solidFill>
                  <a:schemeClr val="lt1"/>
                </a:solidFill>
              </a:rPr>
              <a:t> or keeping the "Thanks" slide.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</p:txBody>
      </p:sp>
      <p:sp>
        <p:nvSpPr>
          <p:cNvPr id="3418" name="Google Shape;3418;p4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3" name="Google Shape;3423;p47"/>
          <p:cNvSpPr txBox="1">
            <a:spLocks noGrp="1"/>
          </p:cNvSpPr>
          <p:nvPr>
            <p:ph type="title" idx="4294967295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4" name="Google Shape;3424;p47"/>
          <p:cNvSpPr txBox="1">
            <a:spLocks noGrp="1"/>
          </p:cNvSpPr>
          <p:nvPr>
            <p:ph type="body" idx="4294967295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i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5" name="Google Shape;3425;p47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3426" name="Google Shape;3426;p47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3427" name="Google Shape;3427;p47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3428" name="Google Shape;3428;p47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3429" name="Google Shape;3429;p47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0" name="Google Shape;3430;p4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31" name="Google Shape;3431;p47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32" name="Google Shape;3432;p4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3433" name="Google Shape;3433;p4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3434" name="Google Shape;3434;p4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5" name="Google Shape;3435;p4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36" name="Google Shape;3436;p4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3437" name="Google Shape;3437;p4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8" name="Google Shape;3438;p4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9" name="Google Shape;3439;p4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0" name="Google Shape;3440;p4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441" name="Google Shape;3441;p4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3442" name="Google Shape;3442;p4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3443" name="Google Shape;3443;p4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4" name="Google Shape;3444;p4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45" name="Google Shape;3445;p4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3446" name="Google Shape;3446;p4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7" name="Google Shape;3447;p4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8" name="Google Shape;3448;p4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9" name="Google Shape;3449;p4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450" name="Google Shape;3450;p4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3451" name="Google Shape;3451;p4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3452" name="Google Shape;3452;p4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3" name="Google Shape;3453;p4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54" name="Google Shape;3454;p4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3455" name="Google Shape;3455;p4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6" name="Google Shape;3456;p4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457" name="Google Shape;3457;p4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3458" name="Google Shape;3458;p4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3459" name="Google Shape;3459;p4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0" name="Google Shape;3460;p4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61" name="Google Shape;3461;p4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3462" name="Google Shape;3462;p4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3" name="Google Shape;3463;p4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4" name="Google Shape;3464;p4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5" name="Google Shape;3465;p4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6" name="Google Shape;3466;p4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A7B4B-DC1F-A043-C5D3-0004F948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Ispezione dataset – distribuzione label </a:t>
            </a:r>
            <a:r>
              <a:rPr kumimoji="0" lang="it-IT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"/>
                <a:cs typeface="Fira Sans Extra Condensed"/>
                <a:sym typeface="Fira Sans Extra Condensed"/>
              </a:rPr>
              <a:t>(2/2)</a:t>
            </a:r>
            <a:endParaRPr lang="it-IT" dirty="0"/>
          </a:p>
        </p:txBody>
      </p:sp>
      <p:pic>
        <p:nvPicPr>
          <p:cNvPr id="5" name="Picture 4" descr="A graph with numbers and a number on it&#10;&#10;Description automatically generated">
            <a:extLst>
              <a:ext uri="{FF2B5EF4-FFF2-40B4-BE49-F238E27FC236}">
                <a16:creationId xmlns:a16="http://schemas.microsoft.com/office/drawing/2014/main" id="{A3F58830-9207-63D4-4F49-FFB7CD99D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21" y="1457258"/>
            <a:ext cx="7771758" cy="31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44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0">
          <a:extLst>
            <a:ext uri="{FF2B5EF4-FFF2-40B4-BE49-F238E27FC236}">
              <a16:creationId xmlns:a16="http://schemas.microsoft.com/office/drawing/2014/main" id="{2BC7C76D-3B0D-F95A-D40C-DB6CCBE16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" name="Google Shape;1231;p26">
            <a:extLst>
              <a:ext uri="{FF2B5EF4-FFF2-40B4-BE49-F238E27FC236}">
                <a16:creationId xmlns:a16="http://schemas.microsoft.com/office/drawing/2014/main" id="{4F0AB3F8-D173-7699-672F-B2053A524851}"/>
              </a:ext>
            </a:extLst>
          </p:cNvPr>
          <p:cNvGrpSpPr/>
          <p:nvPr/>
        </p:nvGrpSpPr>
        <p:grpSpPr>
          <a:xfrm>
            <a:off x="1176574" y="1351365"/>
            <a:ext cx="1250622" cy="1146981"/>
            <a:chOff x="1045598" y="1053156"/>
            <a:chExt cx="926181" cy="849427"/>
          </a:xfrm>
        </p:grpSpPr>
        <p:sp>
          <p:nvSpPr>
            <p:cNvPr id="1232" name="Google Shape;1232;p26">
              <a:extLst>
                <a:ext uri="{FF2B5EF4-FFF2-40B4-BE49-F238E27FC236}">
                  <a16:creationId xmlns:a16="http://schemas.microsoft.com/office/drawing/2014/main" id="{0D663854-18D0-DB47-6CCD-FC676CA2B894}"/>
                </a:ext>
              </a:extLst>
            </p:cNvPr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6">
              <a:extLst>
                <a:ext uri="{FF2B5EF4-FFF2-40B4-BE49-F238E27FC236}">
                  <a16:creationId xmlns:a16="http://schemas.microsoft.com/office/drawing/2014/main" id="{6527D9B9-47C7-5A1D-B91E-1167AD33F10F}"/>
                </a:ext>
              </a:extLst>
            </p:cNvPr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4" name="Google Shape;1234;p26">
            <a:extLst>
              <a:ext uri="{FF2B5EF4-FFF2-40B4-BE49-F238E27FC236}">
                <a16:creationId xmlns:a16="http://schemas.microsoft.com/office/drawing/2014/main" id="{C0FF5D9C-E870-0EBF-5DA1-9687DE3190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Approcci agli sbilanciamenti</a:t>
            </a:r>
            <a:endParaRPr dirty="0"/>
          </a:p>
        </p:txBody>
      </p:sp>
      <p:grpSp>
        <p:nvGrpSpPr>
          <p:cNvPr id="1235" name="Google Shape;1235;p26">
            <a:extLst>
              <a:ext uri="{FF2B5EF4-FFF2-40B4-BE49-F238E27FC236}">
                <a16:creationId xmlns:a16="http://schemas.microsoft.com/office/drawing/2014/main" id="{D46C7CF3-7EE3-2F4B-820C-950F9F9A6F4F}"/>
              </a:ext>
            </a:extLst>
          </p:cNvPr>
          <p:cNvGrpSpPr/>
          <p:nvPr/>
        </p:nvGrpSpPr>
        <p:grpSpPr>
          <a:xfrm>
            <a:off x="416058" y="2622117"/>
            <a:ext cx="2694645" cy="1724315"/>
            <a:chOff x="327557" y="2478850"/>
            <a:chExt cx="2694645" cy="1724315"/>
          </a:xfrm>
        </p:grpSpPr>
        <p:sp>
          <p:nvSpPr>
            <p:cNvPr id="1236" name="Google Shape;1236;p26">
              <a:extLst>
                <a:ext uri="{FF2B5EF4-FFF2-40B4-BE49-F238E27FC236}">
                  <a16:creationId xmlns:a16="http://schemas.microsoft.com/office/drawing/2014/main" id="{DEF848C2-B351-D570-CBDF-C148573C66E3}"/>
                </a:ext>
              </a:extLst>
            </p:cNvPr>
            <p:cNvSpPr txBox="1"/>
            <p:nvPr/>
          </p:nvSpPr>
          <p:spPr>
            <a:xfrm>
              <a:off x="330159" y="2478850"/>
              <a:ext cx="2692043" cy="49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Random </a:t>
              </a:r>
              <a:r>
                <a:rPr lang="en" sz="20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undersampling</a:t>
              </a:r>
              <a:endParaRPr sz="20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37" name="Google Shape;1237;p26">
              <a:extLst>
                <a:ext uri="{FF2B5EF4-FFF2-40B4-BE49-F238E27FC236}">
                  <a16:creationId xmlns:a16="http://schemas.microsoft.com/office/drawing/2014/main" id="{329488B1-1525-5977-FECE-BD2476466BBF}"/>
                </a:ext>
              </a:extLst>
            </p:cNvPr>
            <p:cNvSpPr txBox="1"/>
            <p:nvPr/>
          </p:nvSpPr>
          <p:spPr>
            <a:xfrm>
              <a:off x="327557" y="2916765"/>
              <a:ext cx="2302200" cy="128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marR="9144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200"/>
                <a:buFont typeface="Roboto"/>
                <a:buChar char="●"/>
              </a:pPr>
              <a:r>
                <a:rPr lang="it-IT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Diminuzione randomica dei non-</a:t>
              </a:r>
              <a:r>
                <a:rPr lang="it-IT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toxic</a:t>
              </a:r>
              <a:r>
                <a:rPr lang="it-IT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it-IT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comment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8" name="Google Shape;1238;p26">
            <a:extLst>
              <a:ext uri="{FF2B5EF4-FFF2-40B4-BE49-F238E27FC236}">
                <a16:creationId xmlns:a16="http://schemas.microsoft.com/office/drawing/2014/main" id="{6B0F0D4D-2190-8135-C3AC-6E63201B2039}"/>
              </a:ext>
            </a:extLst>
          </p:cNvPr>
          <p:cNvGrpSpPr/>
          <p:nvPr/>
        </p:nvGrpSpPr>
        <p:grpSpPr>
          <a:xfrm>
            <a:off x="3409141" y="2617800"/>
            <a:ext cx="2313959" cy="1715527"/>
            <a:chOff x="3451216" y="2478850"/>
            <a:chExt cx="2313959" cy="1715527"/>
          </a:xfrm>
        </p:grpSpPr>
        <p:sp>
          <p:nvSpPr>
            <p:cNvPr id="1239" name="Google Shape;1239;p26">
              <a:extLst>
                <a:ext uri="{FF2B5EF4-FFF2-40B4-BE49-F238E27FC236}">
                  <a16:creationId xmlns:a16="http://schemas.microsoft.com/office/drawing/2014/main" id="{3319D19F-C035-42CC-C0D4-7226BAB0E1ED}"/>
                </a:ext>
              </a:extLst>
            </p:cNvPr>
            <p:cNvSpPr txBox="1"/>
            <p:nvPr/>
          </p:nvSpPr>
          <p:spPr>
            <a:xfrm>
              <a:off x="3451216" y="2478850"/>
              <a:ext cx="2313959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augmentation</a:t>
              </a:r>
              <a:endParaRPr sz="20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40" name="Google Shape;1240;p26">
              <a:extLst>
                <a:ext uri="{FF2B5EF4-FFF2-40B4-BE49-F238E27FC236}">
                  <a16:creationId xmlns:a16="http://schemas.microsoft.com/office/drawing/2014/main" id="{FF186EDA-61A9-B10B-80C6-84FBB5BA54FE}"/>
                </a:ext>
              </a:extLst>
            </p:cNvPr>
            <p:cNvSpPr txBox="1"/>
            <p:nvPr/>
          </p:nvSpPr>
          <p:spPr>
            <a:xfrm>
              <a:off x="3462975" y="2908577"/>
              <a:ext cx="2302200" cy="12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marR="9144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Roboto"/>
                <a:buChar char="●"/>
              </a:pPr>
              <a:r>
                <a:rPr lang="en-GB" sz="1200" b="0" i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Tentativo</a:t>
              </a:r>
              <a:r>
                <a:rPr lang="en-GB" sz="1200" b="0" i="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di </a:t>
              </a:r>
              <a:r>
                <a:rPr lang="en-GB" sz="1200" b="0" i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bilanciare</a:t>
              </a:r>
              <a:r>
                <a:rPr lang="en-GB" sz="1200" b="0" i="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il </a:t>
              </a:r>
              <a:r>
                <a:rPr lang="en-GB" sz="1200" b="0" i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numero</a:t>
              </a:r>
              <a:r>
                <a:rPr lang="en-GB" sz="1200" b="0" i="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di </a:t>
              </a:r>
              <a:r>
                <a:rPr lang="en-GB" sz="1200" b="0" i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commenti</a:t>
              </a:r>
              <a:r>
                <a:rPr lang="en-GB" sz="1200" b="0" i="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GB" sz="1200" b="0" i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etichettati</a:t>
              </a:r>
              <a:r>
                <a:rPr lang="en-GB" sz="1200" b="0" i="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come threat, identity hate e severe toxic</a:t>
              </a:r>
              <a:endParaRPr sz="12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endParaRPr>
            </a:p>
          </p:txBody>
        </p:sp>
      </p:grpSp>
      <p:grpSp>
        <p:nvGrpSpPr>
          <p:cNvPr id="1241" name="Google Shape;1241;p26">
            <a:extLst>
              <a:ext uri="{FF2B5EF4-FFF2-40B4-BE49-F238E27FC236}">
                <a16:creationId xmlns:a16="http://schemas.microsoft.com/office/drawing/2014/main" id="{4EEF9DDA-0849-3AC2-6466-40B0BAB91D43}"/>
              </a:ext>
            </a:extLst>
          </p:cNvPr>
          <p:cNvGrpSpPr/>
          <p:nvPr/>
        </p:nvGrpSpPr>
        <p:grpSpPr>
          <a:xfrm>
            <a:off x="6124699" y="2617875"/>
            <a:ext cx="2302201" cy="1714925"/>
            <a:chOff x="6127599" y="2478925"/>
            <a:chExt cx="2302201" cy="1714925"/>
          </a:xfrm>
        </p:grpSpPr>
        <p:sp>
          <p:nvSpPr>
            <p:cNvPr id="1242" name="Google Shape;1242;p26">
              <a:extLst>
                <a:ext uri="{FF2B5EF4-FFF2-40B4-BE49-F238E27FC236}">
                  <a16:creationId xmlns:a16="http://schemas.microsoft.com/office/drawing/2014/main" id="{120CB815-669C-02BF-62CF-6A4A9E896D83}"/>
                </a:ext>
              </a:extLst>
            </p:cNvPr>
            <p:cNvSpPr txBox="1"/>
            <p:nvPr/>
          </p:nvSpPr>
          <p:spPr>
            <a:xfrm>
              <a:off x="6127599" y="2478925"/>
              <a:ext cx="2302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Calcolo</a:t>
              </a:r>
              <a:r>
                <a:rPr lang="en" sz="20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" sz="20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pesi</a:t>
              </a:r>
              <a:endParaRPr sz="20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43" name="Google Shape;1243;p26">
              <a:extLst>
                <a:ext uri="{FF2B5EF4-FFF2-40B4-BE49-F238E27FC236}">
                  <a16:creationId xmlns:a16="http://schemas.microsoft.com/office/drawing/2014/main" id="{C1E2C61B-9250-ED46-18B8-9E93A0DDF51F}"/>
                </a:ext>
              </a:extLst>
            </p:cNvPr>
            <p:cNvSpPr txBox="1"/>
            <p:nvPr/>
          </p:nvSpPr>
          <p:spPr>
            <a:xfrm>
              <a:off x="6127600" y="2908050"/>
              <a:ext cx="2302200" cy="12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marR="9144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Roboto"/>
                <a:buChar char="●"/>
              </a:pPr>
              <a:r>
                <a:rPr lang="it-IT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Durante il </a:t>
              </a:r>
              <a:r>
                <a:rPr lang="it-IT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train</a:t>
              </a:r>
              <a:r>
                <a:rPr lang="it-IT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b="0" i="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di </a:t>
              </a:r>
              <a:r>
                <a:rPr lang="en-GB" sz="1200" b="0" i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addestramento</a:t>
              </a:r>
              <a:r>
                <a:rPr lang="en-GB" sz="1200" b="0" i="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GB" sz="1200" b="0" i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</a:t>
              </a:r>
              <a:r>
                <a:rPr lang="en-GB" sz="1200" b="0" i="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GB" sz="1200" b="0" i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pesi</a:t>
              </a:r>
              <a:r>
                <a:rPr lang="en-GB" sz="1200" b="0" i="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GB" sz="1200" b="0" i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vengono</a:t>
              </a:r>
              <a:r>
                <a:rPr lang="en-GB" sz="1200" b="0" i="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GB" sz="1200" b="0" i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passati</a:t>
              </a:r>
              <a:r>
                <a:rPr lang="en-GB" sz="1200" b="0" i="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come </a:t>
              </a:r>
              <a:r>
                <a:rPr lang="en-GB" sz="1200" b="0" i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parametro</a:t>
              </a:r>
              <a:endParaRPr sz="12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endParaRPr>
            </a:p>
          </p:txBody>
        </p:sp>
      </p:grpSp>
      <p:grpSp>
        <p:nvGrpSpPr>
          <p:cNvPr id="1244" name="Google Shape;1244;p26">
            <a:extLst>
              <a:ext uri="{FF2B5EF4-FFF2-40B4-BE49-F238E27FC236}">
                <a16:creationId xmlns:a16="http://schemas.microsoft.com/office/drawing/2014/main" id="{EEC6472F-AF3F-7F96-6D17-23377CB3D13E}"/>
              </a:ext>
            </a:extLst>
          </p:cNvPr>
          <p:cNvGrpSpPr/>
          <p:nvPr/>
        </p:nvGrpSpPr>
        <p:grpSpPr>
          <a:xfrm>
            <a:off x="3879174" y="1351365"/>
            <a:ext cx="1250622" cy="1146981"/>
            <a:chOff x="1045598" y="1053156"/>
            <a:chExt cx="926181" cy="849427"/>
          </a:xfrm>
        </p:grpSpPr>
        <p:sp>
          <p:nvSpPr>
            <p:cNvPr id="1245" name="Google Shape;1245;p26">
              <a:extLst>
                <a:ext uri="{FF2B5EF4-FFF2-40B4-BE49-F238E27FC236}">
                  <a16:creationId xmlns:a16="http://schemas.microsoft.com/office/drawing/2014/main" id="{EE1F33AF-6F50-C500-DCA1-99CA45DBB3C3}"/>
                </a:ext>
              </a:extLst>
            </p:cNvPr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6">
              <a:extLst>
                <a:ext uri="{FF2B5EF4-FFF2-40B4-BE49-F238E27FC236}">
                  <a16:creationId xmlns:a16="http://schemas.microsoft.com/office/drawing/2014/main" id="{EB8A676F-A47C-DA43-D89F-7DE37381BE39}"/>
                </a:ext>
              </a:extLst>
            </p:cNvPr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7" name="Google Shape;1247;p26">
            <a:extLst>
              <a:ext uri="{FF2B5EF4-FFF2-40B4-BE49-F238E27FC236}">
                <a16:creationId xmlns:a16="http://schemas.microsoft.com/office/drawing/2014/main" id="{EC064EC9-8C84-CFA2-A5C2-ADA963E782CC}"/>
              </a:ext>
            </a:extLst>
          </p:cNvPr>
          <p:cNvGrpSpPr/>
          <p:nvPr/>
        </p:nvGrpSpPr>
        <p:grpSpPr>
          <a:xfrm>
            <a:off x="6581774" y="1351365"/>
            <a:ext cx="1250622" cy="1146981"/>
            <a:chOff x="1045598" y="1053156"/>
            <a:chExt cx="926181" cy="849427"/>
          </a:xfrm>
        </p:grpSpPr>
        <p:sp>
          <p:nvSpPr>
            <p:cNvPr id="1248" name="Google Shape;1248;p26">
              <a:extLst>
                <a:ext uri="{FF2B5EF4-FFF2-40B4-BE49-F238E27FC236}">
                  <a16:creationId xmlns:a16="http://schemas.microsoft.com/office/drawing/2014/main" id="{D79C3555-61DA-9C1F-36C3-F7EA16B01143}"/>
                </a:ext>
              </a:extLst>
            </p:cNvPr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6">
              <a:extLst>
                <a:ext uri="{FF2B5EF4-FFF2-40B4-BE49-F238E27FC236}">
                  <a16:creationId xmlns:a16="http://schemas.microsoft.com/office/drawing/2014/main" id="{9ABF26D9-92C8-2FAF-0F07-18412C35CAC3}"/>
                </a:ext>
              </a:extLst>
            </p:cNvPr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0" name="Google Shape;1250;p26">
            <a:extLst>
              <a:ext uri="{FF2B5EF4-FFF2-40B4-BE49-F238E27FC236}">
                <a16:creationId xmlns:a16="http://schemas.microsoft.com/office/drawing/2014/main" id="{375D8584-69E5-AE60-1092-B33C11786A5E}"/>
              </a:ext>
            </a:extLst>
          </p:cNvPr>
          <p:cNvGrpSpPr/>
          <p:nvPr/>
        </p:nvGrpSpPr>
        <p:grpSpPr>
          <a:xfrm>
            <a:off x="1389942" y="1652862"/>
            <a:ext cx="924976" cy="543987"/>
            <a:chOff x="4903752" y="5380516"/>
            <a:chExt cx="1101817" cy="647989"/>
          </a:xfrm>
        </p:grpSpPr>
        <p:sp>
          <p:nvSpPr>
            <p:cNvPr id="1251" name="Google Shape;1251;p26">
              <a:extLst>
                <a:ext uri="{FF2B5EF4-FFF2-40B4-BE49-F238E27FC236}">
                  <a16:creationId xmlns:a16="http://schemas.microsoft.com/office/drawing/2014/main" id="{5886B4AF-651A-28B9-1AC3-4BF115E97956}"/>
                </a:ext>
              </a:extLst>
            </p:cNvPr>
            <p:cNvSpPr/>
            <p:nvPr/>
          </p:nvSpPr>
          <p:spPr>
            <a:xfrm>
              <a:off x="4903752" y="5380516"/>
              <a:ext cx="1101817" cy="647989"/>
            </a:xfrm>
            <a:custGeom>
              <a:avLst/>
              <a:gdLst/>
              <a:ahLst/>
              <a:cxnLst/>
              <a:rect l="l" t="t" r="r" b="b"/>
              <a:pathLst>
                <a:path w="7869" h="4628" extrusionOk="0">
                  <a:moveTo>
                    <a:pt x="4197" y="1"/>
                  </a:moveTo>
                  <a:cubicBezTo>
                    <a:pt x="3049" y="1"/>
                    <a:pt x="1763" y="565"/>
                    <a:pt x="1763" y="565"/>
                  </a:cubicBezTo>
                  <a:cubicBezTo>
                    <a:pt x="0" y="1152"/>
                    <a:pt x="805" y="4145"/>
                    <a:pt x="2384" y="4526"/>
                  </a:cubicBezTo>
                  <a:cubicBezTo>
                    <a:pt x="2694" y="4599"/>
                    <a:pt x="3006" y="4628"/>
                    <a:pt x="3309" y="4628"/>
                  </a:cubicBezTo>
                  <a:cubicBezTo>
                    <a:pt x="4546" y="4628"/>
                    <a:pt x="5630" y="4137"/>
                    <a:pt x="5822" y="4102"/>
                  </a:cubicBezTo>
                  <a:cubicBezTo>
                    <a:pt x="6062" y="4069"/>
                    <a:pt x="7574" y="3819"/>
                    <a:pt x="7716" y="3721"/>
                  </a:cubicBezTo>
                  <a:cubicBezTo>
                    <a:pt x="7868" y="3612"/>
                    <a:pt x="7041" y="3220"/>
                    <a:pt x="6388" y="2992"/>
                  </a:cubicBezTo>
                  <a:cubicBezTo>
                    <a:pt x="5746" y="2752"/>
                    <a:pt x="7302" y="869"/>
                    <a:pt x="4962" y="108"/>
                  </a:cubicBezTo>
                  <a:cubicBezTo>
                    <a:pt x="4727" y="31"/>
                    <a:pt x="4466" y="1"/>
                    <a:pt x="4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6">
              <a:extLst>
                <a:ext uri="{FF2B5EF4-FFF2-40B4-BE49-F238E27FC236}">
                  <a16:creationId xmlns:a16="http://schemas.microsoft.com/office/drawing/2014/main" id="{44CC51EF-B031-B24B-2787-FC5B97F885DE}"/>
                </a:ext>
              </a:extLst>
            </p:cNvPr>
            <p:cNvSpPr/>
            <p:nvPr/>
          </p:nvSpPr>
          <p:spPr>
            <a:xfrm>
              <a:off x="5159709" y="5698770"/>
              <a:ext cx="105295" cy="100671"/>
            </a:xfrm>
            <a:custGeom>
              <a:avLst/>
              <a:gdLst/>
              <a:ahLst/>
              <a:cxnLst/>
              <a:rect l="l" t="t" r="r" b="b"/>
              <a:pathLst>
                <a:path w="752" h="719" extrusionOk="0">
                  <a:moveTo>
                    <a:pt x="370" y="1"/>
                  </a:moveTo>
                  <a:cubicBezTo>
                    <a:pt x="164" y="1"/>
                    <a:pt x="0" y="153"/>
                    <a:pt x="0" y="359"/>
                  </a:cubicBezTo>
                  <a:cubicBezTo>
                    <a:pt x="0" y="555"/>
                    <a:pt x="164" y="719"/>
                    <a:pt x="370" y="719"/>
                  </a:cubicBezTo>
                  <a:cubicBezTo>
                    <a:pt x="577" y="719"/>
                    <a:pt x="752" y="555"/>
                    <a:pt x="752" y="359"/>
                  </a:cubicBezTo>
                  <a:cubicBezTo>
                    <a:pt x="752" y="153"/>
                    <a:pt x="577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6">
              <a:extLst>
                <a:ext uri="{FF2B5EF4-FFF2-40B4-BE49-F238E27FC236}">
                  <a16:creationId xmlns:a16="http://schemas.microsoft.com/office/drawing/2014/main" id="{9452B1AE-14F4-BFD5-2041-20CF23802152}"/>
                </a:ext>
              </a:extLst>
            </p:cNvPr>
            <p:cNvSpPr/>
            <p:nvPr/>
          </p:nvSpPr>
          <p:spPr>
            <a:xfrm>
              <a:off x="5350136" y="5646965"/>
              <a:ext cx="105295" cy="102211"/>
            </a:xfrm>
            <a:custGeom>
              <a:avLst/>
              <a:gdLst/>
              <a:ahLst/>
              <a:cxnLst/>
              <a:rect l="l" t="t" r="r" b="b"/>
              <a:pathLst>
                <a:path w="752" h="730" extrusionOk="0">
                  <a:moveTo>
                    <a:pt x="371" y="1"/>
                  </a:moveTo>
                  <a:cubicBezTo>
                    <a:pt x="164" y="1"/>
                    <a:pt x="1" y="163"/>
                    <a:pt x="1" y="371"/>
                  </a:cubicBezTo>
                  <a:cubicBezTo>
                    <a:pt x="1" y="567"/>
                    <a:pt x="164" y="729"/>
                    <a:pt x="371" y="729"/>
                  </a:cubicBezTo>
                  <a:cubicBezTo>
                    <a:pt x="577" y="729"/>
                    <a:pt x="751" y="567"/>
                    <a:pt x="751" y="371"/>
                  </a:cubicBezTo>
                  <a:cubicBezTo>
                    <a:pt x="751" y="163"/>
                    <a:pt x="577" y="1"/>
                    <a:pt x="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6">
              <a:extLst>
                <a:ext uri="{FF2B5EF4-FFF2-40B4-BE49-F238E27FC236}">
                  <a16:creationId xmlns:a16="http://schemas.microsoft.com/office/drawing/2014/main" id="{75E19BA5-B0A3-6628-02E0-26974E4F8A4E}"/>
                </a:ext>
              </a:extLst>
            </p:cNvPr>
            <p:cNvSpPr/>
            <p:nvPr/>
          </p:nvSpPr>
          <p:spPr>
            <a:xfrm>
              <a:off x="5522361" y="5601320"/>
              <a:ext cx="105295" cy="100671"/>
            </a:xfrm>
            <a:custGeom>
              <a:avLst/>
              <a:gdLst/>
              <a:ahLst/>
              <a:cxnLst/>
              <a:rect l="l" t="t" r="r" b="b"/>
              <a:pathLst>
                <a:path w="752" h="719" extrusionOk="0">
                  <a:moveTo>
                    <a:pt x="381" y="0"/>
                  </a:moveTo>
                  <a:cubicBezTo>
                    <a:pt x="174" y="0"/>
                    <a:pt x="0" y="163"/>
                    <a:pt x="0" y="359"/>
                  </a:cubicBezTo>
                  <a:cubicBezTo>
                    <a:pt x="0" y="566"/>
                    <a:pt x="174" y="718"/>
                    <a:pt x="381" y="718"/>
                  </a:cubicBezTo>
                  <a:cubicBezTo>
                    <a:pt x="588" y="718"/>
                    <a:pt x="751" y="566"/>
                    <a:pt x="751" y="359"/>
                  </a:cubicBezTo>
                  <a:cubicBezTo>
                    <a:pt x="751" y="163"/>
                    <a:pt x="588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5" name="Google Shape;1255;p26">
            <a:extLst>
              <a:ext uri="{FF2B5EF4-FFF2-40B4-BE49-F238E27FC236}">
                <a16:creationId xmlns:a16="http://schemas.microsoft.com/office/drawing/2014/main" id="{232459D9-8B7B-0043-3F99-495F6C24A95D}"/>
              </a:ext>
            </a:extLst>
          </p:cNvPr>
          <p:cNvGrpSpPr/>
          <p:nvPr/>
        </p:nvGrpSpPr>
        <p:grpSpPr>
          <a:xfrm>
            <a:off x="6816208" y="1581670"/>
            <a:ext cx="924983" cy="686370"/>
            <a:chOff x="6372562" y="4037912"/>
            <a:chExt cx="1146484" cy="850731"/>
          </a:xfrm>
        </p:grpSpPr>
        <p:sp>
          <p:nvSpPr>
            <p:cNvPr id="1256" name="Google Shape;1256;p26">
              <a:extLst>
                <a:ext uri="{FF2B5EF4-FFF2-40B4-BE49-F238E27FC236}">
                  <a16:creationId xmlns:a16="http://schemas.microsoft.com/office/drawing/2014/main" id="{C255C28B-DC4E-CE53-5A90-74A3A856B310}"/>
                </a:ext>
              </a:extLst>
            </p:cNvPr>
            <p:cNvSpPr/>
            <p:nvPr/>
          </p:nvSpPr>
          <p:spPr>
            <a:xfrm>
              <a:off x="6372562" y="4037912"/>
              <a:ext cx="1146484" cy="850731"/>
            </a:xfrm>
            <a:custGeom>
              <a:avLst/>
              <a:gdLst/>
              <a:ahLst/>
              <a:cxnLst/>
              <a:rect l="l" t="t" r="r" b="b"/>
              <a:pathLst>
                <a:path w="8188" h="6076" extrusionOk="0">
                  <a:moveTo>
                    <a:pt x="5302" y="1"/>
                  </a:moveTo>
                  <a:cubicBezTo>
                    <a:pt x="5291" y="1"/>
                    <a:pt x="5279" y="1"/>
                    <a:pt x="5267" y="1"/>
                  </a:cubicBezTo>
                  <a:cubicBezTo>
                    <a:pt x="5267" y="1"/>
                    <a:pt x="3189" y="142"/>
                    <a:pt x="2090" y="1111"/>
                  </a:cubicBezTo>
                  <a:cubicBezTo>
                    <a:pt x="0" y="2939"/>
                    <a:pt x="2449" y="4202"/>
                    <a:pt x="1883" y="4734"/>
                  </a:cubicBezTo>
                  <a:cubicBezTo>
                    <a:pt x="1317" y="5257"/>
                    <a:pt x="643" y="6030"/>
                    <a:pt x="839" y="6073"/>
                  </a:cubicBezTo>
                  <a:cubicBezTo>
                    <a:pt x="846" y="6075"/>
                    <a:pt x="855" y="6075"/>
                    <a:pt x="867" y="6075"/>
                  </a:cubicBezTo>
                  <a:cubicBezTo>
                    <a:pt x="1158" y="6075"/>
                    <a:pt x="2720" y="5690"/>
                    <a:pt x="2972" y="5638"/>
                  </a:cubicBezTo>
                  <a:cubicBezTo>
                    <a:pt x="3243" y="5573"/>
                    <a:pt x="5245" y="5627"/>
                    <a:pt x="6725" y="4539"/>
                  </a:cubicBezTo>
                  <a:cubicBezTo>
                    <a:pt x="8188" y="3456"/>
                    <a:pt x="7742" y="1"/>
                    <a:pt x="53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6">
              <a:extLst>
                <a:ext uri="{FF2B5EF4-FFF2-40B4-BE49-F238E27FC236}">
                  <a16:creationId xmlns:a16="http://schemas.microsoft.com/office/drawing/2014/main" id="{8DEB49BB-E054-CAAD-F18D-206B5E767693}"/>
                </a:ext>
              </a:extLst>
            </p:cNvPr>
            <p:cNvSpPr/>
            <p:nvPr/>
          </p:nvSpPr>
          <p:spPr>
            <a:xfrm>
              <a:off x="6681726" y="4180448"/>
              <a:ext cx="637231" cy="471290"/>
            </a:xfrm>
            <a:custGeom>
              <a:avLst/>
              <a:gdLst/>
              <a:ahLst/>
              <a:cxnLst/>
              <a:rect l="l" t="t" r="r" b="b"/>
              <a:pathLst>
                <a:path w="4551" h="3366" extrusionOk="0">
                  <a:moveTo>
                    <a:pt x="3716" y="0"/>
                  </a:moveTo>
                  <a:cubicBezTo>
                    <a:pt x="3014" y="0"/>
                    <a:pt x="0" y="705"/>
                    <a:pt x="111" y="1116"/>
                  </a:cubicBezTo>
                  <a:cubicBezTo>
                    <a:pt x="111" y="1116"/>
                    <a:pt x="643" y="3151"/>
                    <a:pt x="829" y="3336"/>
                  </a:cubicBezTo>
                  <a:cubicBezTo>
                    <a:pt x="851" y="3356"/>
                    <a:pt x="918" y="3365"/>
                    <a:pt x="1017" y="3365"/>
                  </a:cubicBezTo>
                  <a:cubicBezTo>
                    <a:pt x="1783" y="3365"/>
                    <a:pt x="4520" y="2828"/>
                    <a:pt x="4539" y="2607"/>
                  </a:cubicBezTo>
                  <a:cubicBezTo>
                    <a:pt x="4551" y="2357"/>
                    <a:pt x="4115" y="147"/>
                    <a:pt x="3843" y="17"/>
                  </a:cubicBezTo>
                  <a:cubicBezTo>
                    <a:pt x="3820" y="5"/>
                    <a:pt x="3777" y="0"/>
                    <a:pt x="3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6">
              <a:extLst>
                <a:ext uri="{FF2B5EF4-FFF2-40B4-BE49-F238E27FC236}">
                  <a16:creationId xmlns:a16="http://schemas.microsoft.com/office/drawing/2014/main" id="{59DABF19-DC9B-9CA0-E073-380A16617805}"/>
                </a:ext>
              </a:extLst>
            </p:cNvPr>
            <p:cNvSpPr/>
            <p:nvPr/>
          </p:nvSpPr>
          <p:spPr>
            <a:xfrm>
              <a:off x="6679346" y="4171907"/>
              <a:ext cx="564841" cy="308453"/>
            </a:xfrm>
            <a:custGeom>
              <a:avLst/>
              <a:gdLst/>
              <a:ahLst/>
              <a:cxnLst/>
              <a:rect l="l" t="t" r="r" b="b"/>
              <a:pathLst>
                <a:path w="4034" h="2203" extrusionOk="0">
                  <a:moveTo>
                    <a:pt x="3498" y="0"/>
                  </a:moveTo>
                  <a:cubicBezTo>
                    <a:pt x="2524" y="0"/>
                    <a:pt x="0" y="631"/>
                    <a:pt x="128" y="1177"/>
                  </a:cubicBezTo>
                  <a:cubicBezTo>
                    <a:pt x="128" y="1177"/>
                    <a:pt x="2036" y="2203"/>
                    <a:pt x="2386" y="2203"/>
                  </a:cubicBezTo>
                  <a:cubicBezTo>
                    <a:pt x="2396" y="2203"/>
                    <a:pt x="2405" y="2202"/>
                    <a:pt x="2413" y="2200"/>
                  </a:cubicBezTo>
                  <a:cubicBezTo>
                    <a:pt x="2684" y="2135"/>
                    <a:pt x="4034" y="307"/>
                    <a:pt x="3860" y="78"/>
                  </a:cubicBezTo>
                  <a:cubicBezTo>
                    <a:pt x="3819" y="24"/>
                    <a:pt x="3688" y="0"/>
                    <a:pt x="3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26">
            <a:extLst>
              <a:ext uri="{FF2B5EF4-FFF2-40B4-BE49-F238E27FC236}">
                <a16:creationId xmlns:a16="http://schemas.microsoft.com/office/drawing/2014/main" id="{D0A6ADC0-4FE2-23C6-6ABA-031A1DDCFD94}"/>
              </a:ext>
            </a:extLst>
          </p:cNvPr>
          <p:cNvGrpSpPr/>
          <p:nvPr/>
        </p:nvGrpSpPr>
        <p:grpSpPr>
          <a:xfrm>
            <a:off x="4151583" y="1600878"/>
            <a:ext cx="925014" cy="647955"/>
            <a:chOff x="5024169" y="4049534"/>
            <a:chExt cx="1104758" cy="773863"/>
          </a:xfrm>
        </p:grpSpPr>
        <p:sp>
          <p:nvSpPr>
            <p:cNvPr id="1260" name="Google Shape;1260;p26">
              <a:extLst>
                <a:ext uri="{FF2B5EF4-FFF2-40B4-BE49-F238E27FC236}">
                  <a16:creationId xmlns:a16="http://schemas.microsoft.com/office/drawing/2014/main" id="{C858E426-9F21-4C30-C1C3-46052A518A7A}"/>
                </a:ext>
              </a:extLst>
            </p:cNvPr>
            <p:cNvSpPr/>
            <p:nvPr/>
          </p:nvSpPr>
          <p:spPr>
            <a:xfrm>
              <a:off x="5024169" y="4049534"/>
              <a:ext cx="1104758" cy="773863"/>
            </a:xfrm>
            <a:custGeom>
              <a:avLst/>
              <a:gdLst/>
              <a:ahLst/>
              <a:cxnLst/>
              <a:rect l="l" t="t" r="r" b="b"/>
              <a:pathLst>
                <a:path w="7890" h="5527" extrusionOk="0">
                  <a:moveTo>
                    <a:pt x="4397" y="1"/>
                  </a:moveTo>
                  <a:cubicBezTo>
                    <a:pt x="2876" y="1"/>
                    <a:pt x="1262" y="985"/>
                    <a:pt x="1262" y="985"/>
                  </a:cubicBezTo>
                  <a:cubicBezTo>
                    <a:pt x="0" y="1626"/>
                    <a:pt x="22" y="3270"/>
                    <a:pt x="805" y="4293"/>
                  </a:cubicBezTo>
                  <a:cubicBezTo>
                    <a:pt x="1187" y="4791"/>
                    <a:pt x="1614" y="4938"/>
                    <a:pt x="2047" y="4938"/>
                  </a:cubicBezTo>
                  <a:cubicBezTo>
                    <a:pt x="2503" y="4938"/>
                    <a:pt x="2965" y="4774"/>
                    <a:pt x="3384" y="4685"/>
                  </a:cubicBezTo>
                  <a:cubicBezTo>
                    <a:pt x="3396" y="4682"/>
                    <a:pt x="3408" y="4681"/>
                    <a:pt x="3421" y="4681"/>
                  </a:cubicBezTo>
                  <a:cubicBezTo>
                    <a:pt x="3755" y="4681"/>
                    <a:pt x="4440" y="5526"/>
                    <a:pt x="4710" y="5526"/>
                  </a:cubicBezTo>
                  <a:cubicBezTo>
                    <a:pt x="4737" y="5526"/>
                    <a:pt x="4759" y="5518"/>
                    <a:pt x="4777" y="5500"/>
                  </a:cubicBezTo>
                  <a:cubicBezTo>
                    <a:pt x="4984" y="5283"/>
                    <a:pt x="4820" y="4347"/>
                    <a:pt x="5234" y="4194"/>
                  </a:cubicBezTo>
                  <a:cubicBezTo>
                    <a:pt x="6399" y="3759"/>
                    <a:pt x="7889" y="2008"/>
                    <a:pt x="5920" y="473"/>
                  </a:cubicBezTo>
                  <a:cubicBezTo>
                    <a:pt x="5477" y="128"/>
                    <a:pt x="4943" y="1"/>
                    <a:pt x="43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6">
              <a:extLst>
                <a:ext uri="{FF2B5EF4-FFF2-40B4-BE49-F238E27FC236}">
                  <a16:creationId xmlns:a16="http://schemas.microsoft.com/office/drawing/2014/main" id="{65A7164E-DFC8-9D38-D470-C21864176DE6}"/>
                </a:ext>
              </a:extLst>
            </p:cNvPr>
            <p:cNvSpPr/>
            <p:nvPr/>
          </p:nvSpPr>
          <p:spPr>
            <a:xfrm>
              <a:off x="5273125" y="4170225"/>
              <a:ext cx="540975" cy="410397"/>
            </a:xfrm>
            <a:custGeom>
              <a:avLst/>
              <a:gdLst/>
              <a:ahLst/>
              <a:cxnLst/>
              <a:rect l="l" t="t" r="r" b="b"/>
              <a:pathLst>
                <a:path w="3948" h="2995" extrusionOk="0">
                  <a:moveTo>
                    <a:pt x="1763" y="0"/>
                  </a:moveTo>
                  <a:cubicBezTo>
                    <a:pt x="1489" y="0"/>
                    <a:pt x="942" y="91"/>
                    <a:pt x="541" y="743"/>
                  </a:cubicBezTo>
                  <a:cubicBezTo>
                    <a:pt x="0" y="1605"/>
                    <a:pt x="443" y="2994"/>
                    <a:pt x="1697" y="2994"/>
                  </a:cubicBezTo>
                  <a:cubicBezTo>
                    <a:pt x="1756" y="2994"/>
                    <a:pt x="1817" y="2991"/>
                    <a:pt x="1880" y="2985"/>
                  </a:cubicBezTo>
                  <a:cubicBezTo>
                    <a:pt x="3272" y="2854"/>
                    <a:pt x="3947" y="492"/>
                    <a:pt x="1934" y="14"/>
                  </a:cubicBezTo>
                  <a:cubicBezTo>
                    <a:pt x="1934" y="14"/>
                    <a:pt x="1869" y="0"/>
                    <a:pt x="1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6">
              <a:extLst>
                <a:ext uri="{FF2B5EF4-FFF2-40B4-BE49-F238E27FC236}">
                  <a16:creationId xmlns:a16="http://schemas.microsoft.com/office/drawing/2014/main" id="{16D589A9-9897-F9CA-4FB3-DCC0BC179E47}"/>
                </a:ext>
              </a:extLst>
            </p:cNvPr>
            <p:cNvSpPr/>
            <p:nvPr/>
          </p:nvSpPr>
          <p:spPr>
            <a:xfrm>
              <a:off x="5343555" y="4228473"/>
              <a:ext cx="395276" cy="299632"/>
            </a:xfrm>
            <a:custGeom>
              <a:avLst/>
              <a:gdLst/>
              <a:ahLst/>
              <a:cxnLst/>
              <a:rect l="l" t="t" r="r" b="b"/>
              <a:pathLst>
                <a:path w="2823" h="2140" extrusionOk="0">
                  <a:moveTo>
                    <a:pt x="1256" y="1"/>
                  </a:moveTo>
                  <a:cubicBezTo>
                    <a:pt x="1056" y="1"/>
                    <a:pt x="665" y="67"/>
                    <a:pt x="385" y="534"/>
                  </a:cubicBezTo>
                  <a:cubicBezTo>
                    <a:pt x="0" y="1147"/>
                    <a:pt x="311" y="2139"/>
                    <a:pt x="1214" y="2139"/>
                  </a:cubicBezTo>
                  <a:cubicBezTo>
                    <a:pt x="1256" y="2139"/>
                    <a:pt x="1298" y="2137"/>
                    <a:pt x="1342" y="2133"/>
                  </a:cubicBezTo>
                  <a:cubicBezTo>
                    <a:pt x="2333" y="2035"/>
                    <a:pt x="2822" y="348"/>
                    <a:pt x="1386" y="11"/>
                  </a:cubicBezTo>
                  <a:cubicBezTo>
                    <a:pt x="1386" y="11"/>
                    <a:pt x="1336" y="1"/>
                    <a:pt x="12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6">
              <a:extLst>
                <a:ext uri="{FF2B5EF4-FFF2-40B4-BE49-F238E27FC236}">
                  <a16:creationId xmlns:a16="http://schemas.microsoft.com/office/drawing/2014/main" id="{DA5382BE-4699-4845-1031-7F4CE55236EF}"/>
                </a:ext>
              </a:extLst>
            </p:cNvPr>
            <p:cNvSpPr/>
            <p:nvPr/>
          </p:nvSpPr>
          <p:spPr>
            <a:xfrm>
              <a:off x="5452211" y="4204110"/>
              <a:ext cx="123638" cy="358298"/>
            </a:xfrm>
            <a:custGeom>
              <a:avLst/>
              <a:gdLst/>
              <a:ahLst/>
              <a:cxnLst/>
              <a:rect l="l" t="t" r="r" b="b"/>
              <a:pathLst>
                <a:path w="883" h="2559" extrusionOk="0">
                  <a:moveTo>
                    <a:pt x="634" y="1"/>
                  </a:moveTo>
                  <a:cubicBezTo>
                    <a:pt x="594" y="1"/>
                    <a:pt x="553" y="4"/>
                    <a:pt x="512" y="11"/>
                  </a:cubicBezTo>
                  <a:cubicBezTo>
                    <a:pt x="338" y="33"/>
                    <a:pt x="1" y="2514"/>
                    <a:pt x="1" y="2514"/>
                  </a:cubicBezTo>
                  <a:cubicBezTo>
                    <a:pt x="1" y="2514"/>
                    <a:pt x="326" y="2559"/>
                    <a:pt x="400" y="2559"/>
                  </a:cubicBezTo>
                  <a:cubicBezTo>
                    <a:pt x="407" y="2559"/>
                    <a:pt x="412" y="2559"/>
                    <a:pt x="414" y="2558"/>
                  </a:cubicBezTo>
                  <a:cubicBezTo>
                    <a:pt x="425" y="2546"/>
                    <a:pt x="882" y="33"/>
                    <a:pt x="882" y="33"/>
                  </a:cubicBezTo>
                  <a:cubicBezTo>
                    <a:pt x="882" y="33"/>
                    <a:pt x="767" y="1"/>
                    <a:pt x="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5090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3">
          <a:extLst>
            <a:ext uri="{FF2B5EF4-FFF2-40B4-BE49-F238E27FC236}">
              <a16:creationId xmlns:a16="http://schemas.microsoft.com/office/drawing/2014/main" id="{97463BF6-C096-C795-F92A-7200641D0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25">
            <a:extLst>
              <a:ext uri="{FF2B5EF4-FFF2-40B4-BE49-F238E27FC236}">
                <a16:creationId xmlns:a16="http://schemas.microsoft.com/office/drawing/2014/main" id="{1F001F7C-B27E-F0C8-5840-A012359F50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</a:t>
            </a:r>
            <a:endParaRPr dirty="0"/>
          </a:p>
        </p:txBody>
      </p:sp>
      <p:grpSp>
        <p:nvGrpSpPr>
          <p:cNvPr id="1125" name="Google Shape;1125;p25">
            <a:extLst>
              <a:ext uri="{FF2B5EF4-FFF2-40B4-BE49-F238E27FC236}">
                <a16:creationId xmlns:a16="http://schemas.microsoft.com/office/drawing/2014/main" id="{5560EFE3-9962-64F9-6A31-CCD777D2154D}"/>
              </a:ext>
            </a:extLst>
          </p:cNvPr>
          <p:cNvGrpSpPr/>
          <p:nvPr/>
        </p:nvGrpSpPr>
        <p:grpSpPr>
          <a:xfrm>
            <a:off x="948148" y="1170219"/>
            <a:ext cx="926181" cy="849427"/>
            <a:chOff x="2521036" y="1266319"/>
            <a:chExt cx="926181" cy="849427"/>
          </a:xfrm>
        </p:grpSpPr>
        <p:sp>
          <p:nvSpPr>
            <p:cNvPr id="1126" name="Google Shape;1126;p25">
              <a:extLst>
                <a:ext uri="{FF2B5EF4-FFF2-40B4-BE49-F238E27FC236}">
                  <a16:creationId xmlns:a16="http://schemas.microsoft.com/office/drawing/2014/main" id="{F341E7B7-FC32-02DA-064C-D93EBA6E020A}"/>
                </a:ext>
              </a:extLst>
            </p:cNvPr>
            <p:cNvSpPr/>
            <p:nvPr/>
          </p:nvSpPr>
          <p:spPr>
            <a:xfrm>
              <a:off x="2521036" y="1266319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5">
              <a:extLst>
                <a:ext uri="{FF2B5EF4-FFF2-40B4-BE49-F238E27FC236}">
                  <a16:creationId xmlns:a16="http://schemas.microsoft.com/office/drawing/2014/main" id="{24C8D317-6654-2AFB-054B-BCC746D8CF05}"/>
                </a:ext>
              </a:extLst>
            </p:cNvPr>
            <p:cNvSpPr/>
            <p:nvPr/>
          </p:nvSpPr>
          <p:spPr>
            <a:xfrm>
              <a:off x="2622776" y="1281875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25">
            <a:extLst>
              <a:ext uri="{FF2B5EF4-FFF2-40B4-BE49-F238E27FC236}">
                <a16:creationId xmlns:a16="http://schemas.microsoft.com/office/drawing/2014/main" id="{5D46A776-2AF5-93B5-BDE5-BDBD9707FD56}"/>
              </a:ext>
            </a:extLst>
          </p:cNvPr>
          <p:cNvGrpSpPr/>
          <p:nvPr/>
        </p:nvGrpSpPr>
        <p:grpSpPr>
          <a:xfrm>
            <a:off x="991348" y="3057106"/>
            <a:ext cx="926181" cy="849427"/>
            <a:chOff x="1045598" y="1053156"/>
            <a:chExt cx="926181" cy="849427"/>
          </a:xfrm>
        </p:grpSpPr>
        <p:sp>
          <p:nvSpPr>
            <p:cNvPr id="1129" name="Google Shape;1129;p25">
              <a:extLst>
                <a:ext uri="{FF2B5EF4-FFF2-40B4-BE49-F238E27FC236}">
                  <a16:creationId xmlns:a16="http://schemas.microsoft.com/office/drawing/2014/main" id="{B960D20C-2D01-48ED-870C-A1677A27C2EC}"/>
                </a:ext>
              </a:extLst>
            </p:cNvPr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5">
              <a:extLst>
                <a:ext uri="{FF2B5EF4-FFF2-40B4-BE49-F238E27FC236}">
                  <a16:creationId xmlns:a16="http://schemas.microsoft.com/office/drawing/2014/main" id="{9FFD349E-3534-7019-5F20-BC4BA4648030}"/>
                </a:ext>
              </a:extLst>
            </p:cNvPr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1" name="Google Shape;1131;p25">
            <a:extLst>
              <a:ext uri="{FF2B5EF4-FFF2-40B4-BE49-F238E27FC236}">
                <a16:creationId xmlns:a16="http://schemas.microsoft.com/office/drawing/2014/main" id="{1123860C-85D8-6A3E-C625-C3FEB1F3C1B0}"/>
              </a:ext>
            </a:extLst>
          </p:cNvPr>
          <p:cNvGrpSpPr/>
          <p:nvPr/>
        </p:nvGrpSpPr>
        <p:grpSpPr>
          <a:xfrm>
            <a:off x="5011223" y="1170219"/>
            <a:ext cx="926181" cy="849427"/>
            <a:chOff x="1045598" y="1053156"/>
            <a:chExt cx="926181" cy="849427"/>
          </a:xfrm>
        </p:grpSpPr>
        <p:sp>
          <p:nvSpPr>
            <p:cNvPr id="1132" name="Google Shape;1132;p25">
              <a:extLst>
                <a:ext uri="{FF2B5EF4-FFF2-40B4-BE49-F238E27FC236}">
                  <a16:creationId xmlns:a16="http://schemas.microsoft.com/office/drawing/2014/main" id="{62E94A05-B7C7-C60F-1B2F-AD998AB215A3}"/>
                </a:ext>
              </a:extLst>
            </p:cNvPr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5">
              <a:extLst>
                <a:ext uri="{FF2B5EF4-FFF2-40B4-BE49-F238E27FC236}">
                  <a16:creationId xmlns:a16="http://schemas.microsoft.com/office/drawing/2014/main" id="{8394E1DB-720C-9402-AA5F-87CB25991F40}"/>
                </a:ext>
              </a:extLst>
            </p:cNvPr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4" name="Google Shape;1134;p25">
            <a:extLst>
              <a:ext uri="{FF2B5EF4-FFF2-40B4-BE49-F238E27FC236}">
                <a16:creationId xmlns:a16="http://schemas.microsoft.com/office/drawing/2014/main" id="{4EAD6ADA-07C0-6494-5F5C-F9AD0DC86002}"/>
              </a:ext>
            </a:extLst>
          </p:cNvPr>
          <p:cNvGrpSpPr/>
          <p:nvPr/>
        </p:nvGrpSpPr>
        <p:grpSpPr>
          <a:xfrm>
            <a:off x="5011223" y="3057106"/>
            <a:ext cx="926181" cy="849427"/>
            <a:chOff x="1045598" y="1053156"/>
            <a:chExt cx="926181" cy="849427"/>
          </a:xfrm>
        </p:grpSpPr>
        <p:sp>
          <p:nvSpPr>
            <p:cNvPr id="1135" name="Google Shape;1135;p25">
              <a:extLst>
                <a:ext uri="{FF2B5EF4-FFF2-40B4-BE49-F238E27FC236}">
                  <a16:creationId xmlns:a16="http://schemas.microsoft.com/office/drawing/2014/main" id="{624AD74C-4DC0-D9C9-4D26-E6D415E62F77}"/>
                </a:ext>
              </a:extLst>
            </p:cNvPr>
            <p:cNvSpPr/>
            <p:nvPr/>
          </p:nvSpPr>
          <p:spPr>
            <a:xfrm>
              <a:off x="1045598" y="1053156"/>
              <a:ext cx="926181" cy="849427"/>
            </a:xfrm>
            <a:custGeom>
              <a:avLst/>
              <a:gdLst/>
              <a:ahLst/>
              <a:cxnLst/>
              <a:rect l="l" t="t" r="r" b="b"/>
              <a:pathLst>
                <a:path w="22517" h="17256" extrusionOk="0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5">
              <a:extLst>
                <a:ext uri="{FF2B5EF4-FFF2-40B4-BE49-F238E27FC236}">
                  <a16:creationId xmlns:a16="http://schemas.microsoft.com/office/drawing/2014/main" id="{310ECDC4-0BCC-90AF-EBDE-E88A3B9A4EA0}"/>
                </a:ext>
              </a:extLst>
            </p:cNvPr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25">
            <a:extLst>
              <a:ext uri="{FF2B5EF4-FFF2-40B4-BE49-F238E27FC236}">
                <a16:creationId xmlns:a16="http://schemas.microsoft.com/office/drawing/2014/main" id="{32F01295-1483-31CC-89F1-A6B43F08C95D}"/>
              </a:ext>
            </a:extLst>
          </p:cNvPr>
          <p:cNvGrpSpPr/>
          <p:nvPr/>
        </p:nvGrpSpPr>
        <p:grpSpPr>
          <a:xfrm>
            <a:off x="1211713" y="1352720"/>
            <a:ext cx="485450" cy="484425"/>
            <a:chOff x="3062650" y="2759950"/>
            <a:chExt cx="485450" cy="484425"/>
          </a:xfrm>
        </p:grpSpPr>
        <p:sp>
          <p:nvSpPr>
            <p:cNvPr id="1138" name="Google Shape;1138;p25">
              <a:extLst>
                <a:ext uri="{FF2B5EF4-FFF2-40B4-BE49-F238E27FC236}">
                  <a16:creationId xmlns:a16="http://schemas.microsoft.com/office/drawing/2014/main" id="{424A9B1D-E11D-411D-22A3-066AA534CFC4}"/>
                </a:ext>
              </a:extLst>
            </p:cNvPr>
            <p:cNvSpPr/>
            <p:nvPr/>
          </p:nvSpPr>
          <p:spPr>
            <a:xfrm>
              <a:off x="3219825" y="2766900"/>
              <a:ext cx="172075" cy="172050"/>
            </a:xfrm>
            <a:custGeom>
              <a:avLst/>
              <a:gdLst/>
              <a:ahLst/>
              <a:cxnLst/>
              <a:rect l="l" t="t" r="r" b="b"/>
              <a:pathLst>
                <a:path w="6883" h="6882" extrusionOk="0">
                  <a:moveTo>
                    <a:pt x="3431" y="0"/>
                  </a:moveTo>
                  <a:cubicBezTo>
                    <a:pt x="1548" y="0"/>
                    <a:pt x="1" y="1547"/>
                    <a:pt x="1" y="3431"/>
                  </a:cubicBezTo>
                  <a:cubicBezTo>
                    <a:pt x="1" y="5335"/>
                    <a:pt x="1548" y="6882"/>
                    <a:pt x="3431" y="6882"/>
                  </a:cubicBezTo>
                  <a:cubicBezTo>
                    <a:pt x="5335" y="6882"/>
                    <a:pt x="6882" y="5335"/>
                    <a:pt x="6882" y="3431"/>
                  </a:cubicBezTo>
                  <a:cubicBezTo>
                    <a:pt x="6882" y="1547"/>
                    <a:pt x="5335" y="0"/>
                    <a:pt x="34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5">
              <a:extLst>
                <a:ext uri="{FF2B5EF4-FFF2-40B4-BE49-F238E27FC236}">
                  <a16:creationId xmlns:a16="http://schemas.microsoft.com/office/drawing/2014/main" id="{B4D7CD3F-C9E9-4927-37C3-07D9189A1AAF}"/>
                </a:ext>
              </a:extLst>
            </p:cNvPr>
            <p:cNvSpPr/>
            <p:nvPr/>
          </p:nvSpPr>
          <p:spPr>
            <a:xfrm>
              <a:off x="3369050" y="2917100"/>
              <a:ext cx="171575" cy="171600"/>
            </a:xfrm>
            <a:custGeom>
              <a:avLst/>
              <a:gdLst/>
              <a:ahLst/>
              <a:cxnLst/>
              <a:rect l="l" t="t" r="r" b="b"/>
              <a:pathLst>
                <a:path w="6863" h="6864" extrusionOk="0">
                  <a:moveTo>
                    <a:pt x="3433" y="1"/>
                  </a:moveTo>
                  <a:cubicBezTo>
                    <a:pt x="1529" y="1"/>
                    <a:pt x="1" y="1529"/>
                    <a:pt x="1" y="3433"/>
                  </a:cubicBezTo>
                  <a:cubicBezTo>
                    <a:pt x="1" y="5337"/>
                    <a:pt x="1529" y="6863"/>
                    <a:pt x="3433" y="6863"/>
                  </a:cubicBezTo>
                  <a:cubicBezTo>
                    <a:pt x="5337" y="6863"/>
                    <a:pt x="6863" y="5337"/>
                    <a:pt x="6863" y="3433"/>
                  </a:cubicBezTo>
                  <a:cubicBezTo>
                    <a:pt x="6863" y="1529"/>
                    <a:pt x="5337" y="1"/>
                    <a:pt x="34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5">
              <a:extLst>
                <a:ext uri="{FF2B5EF4-FFF2-40B4-BE49-F238E27FC236}">
                  <a16:creationId xmlns:a16="http://schemas.microsoft.com/office/drawing/2014/main" id="{84ED66B3-06F6-6430-085D-CEE427E41ED3}"/>
                </a:ext>
              </a:extLst>
            </p:cNvPr>
            <p:cNvSpPr/>
            <p:nvPr/>
          </p:nvSpPr>
          <p:spPr>
            <a:xfrm>
              <a:off x="3219825" y="3065375"/>
              <a:ext cx="172075" cy="171575"/>
            </a:xfrm>
            <a:custGeom>
              <a:avLst/>
              <a:gdLst/>
              <a:ahLst/>
              <a:cxnLst/>
              <a:rect l="l" t="t" r="r" b="b"/>
              <a:pathLst>
                <a:path w="6883" h="6863" extrusionOk="0">
                  <a:moveTo>
                    <a:pt x="3431" y="1"/>
                  </a:moveTo>
                  <a:cubicBezTo>
                    <a:pt x="1548" y="1"/>
                    <a:pt x="1" y="1527"/>
                    <a:pt x="1" y="3431"/>
                  </a:cubicBezTo>
                  <a:cubicBezTo>
                    <a:pt x="1" y="5335"/>
                    <a:pt x="1548" y="6863"/>
                    <a:pt x="3431" y="6863"/>
                  </a:cubicBezTo>
                  <a:cubicBezTo>
                    <a:pt x="5335" y="6863"/>
                    <a:pt x="6882" y="5335"/>
                    <a:pt x="6882" y="3431"/>
                  </a:cubicBezTo>
                  <a:cubicBezTo>
                    <a:pt x="6882" y="1527"/>
                    <a:pt x="5335" y="1"/>
                    <a:pt x="3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5">
              <a:extLst>
                <a:ext uri="{FF2B5EF4-FFF2-40B4-BE49-F238E27FC236}">
                  <a16:creationId xmlns:a16="http://schemas.microsoft.com/office/drawing/2014/main" id="{9D0673C9-60B1-5387-2400-F8A8DD0410E3}"/>
                </a:ext>
              </a:extLst>
            </p:cNvPr>
            <p:cNvSpPr/>
            <p:nvPr/>
          </p:nvSpPr>
          <p:spPr>
            <a:xfrm>
              <a:off x="3069575" y="2917100"/>
              <a:ext cx="172100" cy="171600"/>
            </a:xfrm>
            <a:custGeom>
              <a:avLst/>
              <a:gdLst/>
              <a:ahLst/>
              <a:cxnLst/>
              <a:rect l="l" t="t" r="r" b="b"/>
              <a:pathLst>
                <a:path w="6884" h="6864" extrusionOk="0">
                  <a:moveTo>
                    <a:pt x="3433" y="1"/>
                  </a:moveTo>
                  <a:cubicBezTo>
                    <a:pt x="1548" y="1"/>
                    <a:pt x="1" y="1529"/>
                    <a:pt x="1" y="3433"/>
                  </a:cubicBezTo>
                  <a:cubicBezTo>
                    <a:pt x="1" y="5337"/>
                    <a:pt x="1548" y="6863"/>
                    <a:pt x="3433" y="6863"/>
                  </a:cubicBezTo>
                  <a:cubicBezTo>
                    <a:pt x="5337" y="6863"/>
                    <a:pt x="6883" y="5337"/>
                    <a:pt x="6883" y="3433"/>
                  </a:cubicBezTo>
                  <a:cubicBezTo>
                    <a:pt x="6883" y="1529"/>
                    <a:pt x="5337" y="1"/>
                    <a:pt x="3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5">
              <a:extLst>
                <a:ext uri="{FF2B5EF4-FFF2-40B4-BE49-F238E27FC236}">
                  <a16:creationId xmlns:a16="http://schemas.microsoft.com/office/drawing/2014/main" id="{5875588B-A93B-69D7-E64A-AF27049742E4}"/>
                </a:ext>
              </a:extLst>
            </p:cNvPr>
            <p:cNvSpPr/>
            <p:nvPr/>
          </p:nvSpPr>
          <p:spPr>
            <a:xfrm>
              <a:off x="3128600" y="3015800"/>
              <a:ext cx="58025" cy="31750"/>
            </a:xfrm>
            <a:custGeom>
              <a:avLst/>
              <a:gdLst/>
              <a:ahLst/>
              <a:cxnLst/>
              <a:rect l="l" t="t" r="r" b="b"/>
              <a:pathLst>
                <a:path w="2321" h="1270" extrusionOk="0">
                  <a:moveTo>
                    <a:pt x="1011" y="0"/>
                  </a:moveTo>
                  <a:cubicBezTo>
                    <a:pt x="456" y="0"/>
                    <a:pt x="1" y="456"/>
                    <a:pt x="1" y="1011"/>
                  </a:cubicBezTo>
                  <a:lnTo>
                    <a:pt x="1" y="1051"/>
                  </a:lnTo>
                  <a:cubicBezTo>
                    <a:pt x="1" y="1170"/>
                    <a:pt x="99" y="1270"/>
                    <a:pt x="218" y="1270"/>
                  </a:cubicBezTo>
                  <a:lnTo>
                    <a:pt x="2103" y="1270"/>
                  </a:lnTo>
                  <a:cubicBezTo>
                    <a:pt x="2222" y="1270"/>
                    <a:pt x="2320" y="1170"/>
                    <a:pt x="2320" y="1051"/>
                  </a:cubicBezTo>
                  <a:lnTo>
                    <a:pt x="2320" y="1011"/>
                  </a:lnTo>
                  <a:cubicBezTo>
                    <a:pt x="2320" y="456"/>
                    <a:pt x="1865" y="0"/>
                    <a:pt x="13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5">
              <a:extLst>
                <a:ext uri="{FF2B5EF4-FFF2-40B4-BE49-F238E27FC236}">
                  <a16:creationId xmlns:a16="http://schemas.microsoft.com/office/drawing/2014/main" id="{2EB1E4D1-C7FD-B2E6-807E-9381905B292F}"/>
                </a:ext>
              </a:extLst>
            </p:cNvPr>
            <p:cNvSpPr/>
            <p:nvPr/>
          </p:nvSpPr>
          <p:spPr>
            <a:xfrm>
              <a:off x="3062650" y="2759950"/>
              <a:ext cx="485450" cy="484425"/>
            </a:xfrm>
            <a:custGeom>
              <a:avLst/>
              <a:gdLst/>
              <a:ahLst/>
              <a:cxnLst/>
              <a:rect l="l" t="t" r="r" b="b"/>
              <a:pathLst>
                <a:path w="19418" h="19377" extrusionOk="0">
                  <a:moveTo>
                    <a:pt x="13248" y="4880"/>
                  </a:moveTo>
                  <a:cubicBezTo>
                    <a:pt x="13745" y="5256"/>
                    <a:pt x="14181" y="5692"/>
                    <a:pt x="14557" y="6188"/>
                  </a:cubicBezTo>
                  <a:cubicBezTo>
                    <a:pt x="13050" y="6664"/>
                    <a:pt x="11979" y="8072"/>
                    <a:pt x="11979" y="9719"/>
                  </a:cubicBezTo>
                  <a:cubicBezTo>
                    <a:pt x="11979" y="11385"/>
                    <a:pt x="13050" y="12773"/>
                    <a:pt x="14557" y="13268"/>
                  </a:cubicBezTo>
                  <a:cubicBezTo>
                    <a:pt x="14200" y="13744"/>
                    <a:pt x="13764" y="14180"/>
                    <a:pt x="13269" y="14537"/>
                  </a:cubicBezTo>
                  <a:cubicBezTo>
                    <a:pt x="12812" y="13030"/>
                    <a:pt x="11384" y="11940"/>
                    <a:pt x="9718" y="11940"/>
                  </a:cubicBezTo>
                  <a:cubicBezTo>
                    <a:pt x="8052" y="11940"/>
                    <a:pt x="6645" y="13030"/>
                    <a:pt x="6169" y="14537"/>
                  </a:cubicBezTo>
                  <a:cubicBezTo>
                    <a:pt x="5672" y="14180"/>
                    <a:pt x="5257" y="13744"/>
                    <a:pt x="4879" y="13249"/>
                  </a:cubicBezTo>
                  <a:cubicBezTo>
                    <a:pt x="6367" y="12773"/>
                    <a:pt x="7438" y="11364"/>
                    <a:pt x="7438" y="9719"/>
                  </a:cubicBezTo>
                  <a:cubicBezTo>
                    <a:pt x="7438" y="8072"/>
                    <a:pt x="6367" y="6684"/>
                    <a:pt x="4879" y="6188"/>
                  </a:cubicBezTo>
                  <a:cubicBezTo>
                    <a:pt x="5257" y="5692"/>
                    <a:pt x="5693" y="5256"/>
                    <a:pt x="6188" y="4880"/>
                  </a:cubicBezTo>
                  <a:cubicBezTo>
                    <a:pt x="6684" y="6366"/>
                    <a:pt x="8073" y="7437"/>
                    <a:pt x="9718" y="7437"/>
                  </a:cubicBezTo>
                  <a:cubicBezTo>
                    <a:pt x="11365" y="7437"/>
                    <a:pt x="12772" y="6366"/>
                    <a:pt x="13248" y="4880"/>
                  </a:cubicBezTo>
                  <a:close/>
                  <a:moveTo>
                    <a:pt x="9718" y="12495"/>
                  </a:moveTo>
                  <a:cubicBezTo>
                    <a:pt x="11463" y="12495"/>
                    <a:pt x="12872" y="13903"/>
                    <a:pt x="12872" y="15648"/>
                  </a:cubicBezTo>
                  <a:cubicBezTo>
                    <a:pt x="12872" y="17393"/>
                    <a:pt x="11463" y="18802"/>
                    <a:pt x="9718" y="18802"/>
                  </a:cubicBezTo>
                  <a:cubicBezTo>
                    <a:pt x="7993" y="18802"/>
                    <a:pt x="6566" y="17393"/>
                    <a:pt x="6566" y="15648"/>
                  </a:cubicBezTo>
                  <a:cubicBezTo>
                    <a:pt x="6566" y="13903"/>
                    <a:pt x="7993" y="12495"/>
                    <a:pt x="9718" y="12495"/>
                  </a:cubicBezTo>
                  <a:close/>
                  <a:moveTo>
                    <a:pt x="9718" y="1"/>
                  </a:moveTo>
                  <a:cubicBezTo>
                    <a:pt x="8469" y="1"/>
                    <a:pt x="7319" y="615"/>
                    <a:pt x="6624" y="1646"/>
                  </a:cubicBezTo>
                  <a:cubicBezTo>
                    <a:pt x="6545" y="1786"/>
                    <a:pt x="6585" y="1963"/>
                    <a:pt x="6704" y="2043"/>
                  </a:cubicBezTo>
                  <a:cubicBezTo>
                    <a:pt x="6756" y="2080"/>
                    <a:pt x="6815" y="2098"/>
                    <a:pt x="6871" y="2098"/>
                  </a:cubicBezTo>
                  <a:cubicBezTo>
                    <a:pt x="6964" y="2098"/>
                    <a:pt x="7051" y="2050"/>
                    <a:pt x="7100" y="1963"/>
                  </a:cubicBezTo>
                  <a:cubicBezTo>
                    <a:pt x="7695" y="1091"/>
                    <a:pt x="8668" y="556"/>
                    <a:pt x="9718" y="556"/>
                  </a:cubicBezTo>
                  <a:cubicBezTo>
                    <a:pt x="11463" y="556"/>
                    <a:pt x="12872" y="1984"/>
                    <a:pt x="12872" y="3709"/>
                  </a:cubicBezTo>
                  <a:cubicBezTo>
                    <a:pt x="12872" y="5454"/>
                    <a:pt x="11463" y="6863"/>
                    <a:pt x="9718" y="6863"/>
                  </a:cubicBezTo>
                  <a:cubicBezTo>
                    <a:pt x="7993" y="6863"/>
                    <a:pt x="6566" y="5454"/>
                    <a:pt x="6566" y="3709"/>
                  </a:cubicBezTo>
                  <a:cubicBezTo>
                    <a:pt x="6566" y="3471"/>
                    <a:pt x="6605" y="3233"/>
                    <a:pt x="6645" y="2995"/>
                  </a:cubicBezTo>
                  <a:cubicBezTo>
                    <a:pt x="6684" y="2836"/>
                    <a:pt x="6605" y="2677"/>
                    <a:pt x="6447" y="2658"/>
                  </a:cubicBezTo>
                  <a:cubicBezTo>
                    <a:pt x="6422" y="2652"/>
                    <a:pt x="6398" y="2649"/>
                    <a:pt x="6375" y="2649"/>
                  </a:cubicBezTo>
                  <a:cubicBezTo>
                    <a:pt x="6243" y="2649"/>
                    <a:pt x="6126" y="2738"/>
                    <a:pt x="6109" y="2857"/>
                  </a:cubicBezTo>
                  <a:cubicBezTo>
                    <a:pt x="6029" y="3134"/>
                    <a:pt x="6010" y="3431"/>
                    <a:pt x="6010" y="3709"/>
                  </a:cubicBezTo>
                  <a:cubicBezTo>
                    <a:pt x="6010" y="3907"/>
                    <a:pt x="6010" y="4105"/>
                    <a:pt x="6050" y="4285"/>
                  </a:cubicBezTo>
                  <a:cubicBezTo>
                    <a:pt x="5355" y="4761"/>
                    <a:pt x="4760" y="5356"/>
                    <a:pt x="4305" y="6049"/>
                  </a:cubicBezTo>
                  <a:cubicBezTo>
                    <a:pt x="4106" y="6009"/>
                    <a:pt x="3908" y="6009"/>
                    <a:pt x="3710" y="6009"/>
                  </a:cubicBezTo>
                  <a:cubicBezTo>
                    <a:pt x="1666" y="6009"/>
                    <a:pt x="0" y="7675"/>
                    <a:pt x="0" y="9719"/>
                  </a:cubicBezTo>
                  <a:cubicBezTo>
                    <a:pt x="0" y="10253"/>
                    <a:pt x="119" y="10769"/>
                    <a:pt x="338" y="11266"/>
                  </a:cubicBezTo>
                  <a:cubicBezTo>
                    <a:pt x="381" y="11368"/>
                    <a:pt x="479" y="11427"/>
                    <a:pt x="591" y="11427"/>
                  </a:cubicBezTo>
                  <a:cubicBezTo>
                    <a:pt x="631" y="11427"/>
                    <a:pt x="672" y="11420"/>
                    <a:pt x="714" y="11404"/>
                  </a:cubicBezTo>
                  <a:cubicBezTo>
                    <a:pt x="854" y="11345"/>
                    <a:pt x="912" y="11166"/>
                    <a:pt x="854" y="11028"/>
                  </a:cubicBezTo>
                  <a:cubicBezTo>
                    <a:pt x="655" y="10610"/>
                    <a:pt x="576" y="10174"/>
                    <a:pt x="576" y="9719"/>
                  </a:cubicBezTo>
                  <a:cubicBezTo>
                    <a:pt x="576" y="7992"/>
                    <a:pt x="1983" y="6565"/>
                    <a:pt x="3710" y="6565"/>
                  </a:cubicBezTo>
                  <a:cubicBezTo>
                    <a:pt x="5455" y="6565"/>
                    <a:pt x="6862" y="7992"/>
                    <a:pt x="6862" y="9719"/>
                  </a:cubicBezTo>
                  <a:cubicBezTo>
                    <a:pt x="6862" y="11464"/>
                    <a:pt x="5455" y="12871"/>
                    <a:pt x="3710" y="12871"/>
                  </a:cubicBezTo>
                  <a:cubicBezTo>
                    <a:pt x="2877" y="12871"/>
                    <a:pt x="2083" y="12535"/>
                    <a:pt x="1488" y="11940"/>
                  </a:cubicBezTo>
                  <a:cubicBezTo>
                    <a:pt x="1429" y="11881"/>
                    <a:pt x="1354" y="11851"/>
                    <a:pt x="1280" y="11851"/>
                  </a:cubicBezTo>
                  <a:cubicBezTo>
                    <a:pt x="1205" y="11851"/>
                    <a:pt x="1130" y="11881"/>
                    <a:pt x="1071" y="11940"/>
                  </a:cubicBezTo>
                  <a:cubicBezTo>
                    <a:pt x="973" y="12059"/>
                    <a:pt x="973" y="12237"/>
                    <a:pt x="1071" y="12337"/>
                  </a:cubicBezTo>
                  <a:cubicBezTo>
                    <a:pt x="1785" y="13051"/>
                    <a:pt x="2718" y="13447"/>
                    <a:pt x="3710" y="13447"/>
                  </a:cubicBezTo>
                  <a:cubicBezTo>
                    <a:pt x="3908" y="13447"/>
                    <a:pt x="4106" y="13427"/>
                    <a:pt x="4284" y="13408"/>
                  </a:cubicBezTo>
                  <a:cubicBezTo>
                    <a:pt x="4760" y="14082"/>
                    <a:pt x="5355" y="14677"/>
                    <a:pt x="6029" y="15153"/>
                  </a:cubicBezTo>
                  <a:cubicBezTo>
                    <a:pt x="6010" y="15312"/>
                    <a:pt x="6010" y="15470"/>
                    <a:pt x="6010" y="15648"/>
                  </a:cubicBezTo>
                  <a:cubicBezTo>
                    <a:pt x="6010" y="17711"/>
                    <a:pt x="7676" y="19377"/>
                    <a:pt x="9718" y="19377"/>
                  </a:cubicBezTo>
                  <a:cubicBezTo>
                    <a:pt x="11781" y="19377"/>
                    <a:pt x="13447" y="17711"/>
                    <a:pt x="13447" y="15648"/>
                  </a:cubicBezTo>
                  <a:cubicBezTo>
                    <a:pt x="13447" y="15470"/>
                    <a:pt x="13428" y="15312"/>
                    <a:pt x="13407" y="15153"/>
                  </a:cubicBezTo>
                  <a:cubicBezTo>
                    <a:pt x="14081" y="14677"/>
                    <a:pt x="14676" y="14082"/>
                    <a:pt x="15152" y="13408"/>
                  </a:cubicBezTo>
                  <a:cubicBezTo>
                    <a:pt x="15332" y="13427"/>
                    <a:pt x="15509" y="13447"/>
                    <a:pt x="15689" y="13447"/>
                  </a:cubicBezTo>
                  <a:cubicBezTo>
                    <a:pt x="16720" y="13447"/>
                    <a:pt x="17712" y="13011"/>
                    <a:pt x="18405" y="12257"/>
                  </a:cubicBezTo>
                  <a:cubicBezTo>
                    <a:pt x="18505" y="12157"/>
                    <a:pt x="18505" y="11980"/>
                    <a:pt x="18386" y="11861"/>
                  </a:cubicBezTo>
                  <a:cubicBezTo>
                    <a:pt x="18338" y="11813"/>
                    <a:pt x="18268" y="11788"/>
                    <a:pt x="18197" y="11788"/>
                  </a:cubicBezTo>
                  <a:cubicBezTo>
                    <a:pt x="18119" y="11788"/>
                    <a:pt x="18041" y="11818"/>
                    <a:pt x="17989" y="11880"/>
                  </a:cubicBezTo>
                  <a:cubicBezTo>
                    <a:pt x="17394" y="12514"/>
                    <a:pt x="16580" y="12871"/>
                    <a:pt x="15689" y="12871"/>
                  </a:cubicBezTo>
                  <a:cubicBezTo>
                    <a:pt x="13943" y="12871"/>
                    <a:pt x="12534" y="11464"/>
                    <a:pt x="12534" y="9719"/>
                  </a:cubicBezTo>
                  <a:cubicBezTo>
                    <a:pt x="12534" y="7992"/>
                    <a:pt x="13943" y="6565"/>
                    <a:pt x="15689" y="6565"/>
                  </a:cubicBezTo>
                  <a:cubicBezTo>
                    <a:pt x="17434" y="6565"/>
                    <a:pt x="18841" y="7992"/>
                    <a:pt x="18841" y="9719"/>
                  </a:cubicBezTo>
                  <a:cubicBezTo>
                    <a:pt x="18841" y="10155"/>
                    <a:pt x="18762" y="10552"/>
                    <a:pt x="18603" y="10948"/>
                  </a:cubicBezTo>
                  <a:cubicBezTo>
                    <a:pt x="18545" y="11086"/>
                    <a:pt x="18603" y="11266"/>
                    <a:pt x="18743" y="11324"/>
                  </a:cubicBezTo>
                  <a:cubicBezTo>
                    <a:pt x="18780" y="11338"/>
                    <a:pt x="18816" y="11345"/>
                    <a:pt x="18852" y="11345"/>
                  </a:cubicBezTo>
                  <a:cubicBezTo>
                    <a:pt x="18970" y="11345"/>
                    <a:pt x="19074" y="11273"/>
                    <a:pt x="19119" y="11166"/>
                  </a:cubicBezTo>
                  <a:cubicBezTo>
                    <a:pt x="19317" y="10710"/>
                    <a:pt x="19417" y="10214"/>
                    <a:pt x="19417" y="9719"/>
                  </a:cubicBezTo>
                  <a:cubicBezTo>
                    <a:pt x="19417" y="7675"/>
                    <a:pt x="17751" y="6009"/>
                    <a:pt x="15689" y="6009"/>
                  </a:cubicBezTo>
                  <a:cubicBezTo>
                    <a:pt x="15509" y="6009"/>
                    <a:pt x="15332" y="6009"/>
                    <a:pt x="15152" y="6049"/>
                  </a:cubicBezTo>
                  <a:cubicBezTo>
                    <a:pt x="14676" y="5356"/>
                    <a:pt x="14081" y="4761"/>
                    <a:pt x="13407" y="4285"/>
                  </a:cubicBezTo>
                  <a:cubicBezTo>
                    <a:pt x="13428" y="4105"/>
                    <a:pt x="13447" y="3907"/>
                    <a:pt x="13447" y="3709"/>
                  </a:cubicBezTo>
                  <a:cubicBezTo>
                    <a:pt x="13447" y="1667"/>
                    <a:pt x="11781" y="1"/>
                    <a:pt x="9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5">
              <a:extLst>
                <a:ext uri="{FF2B5EF4-FFF2-40B4-BE49-F238E27FC236}">
                  <a16:creationId xmlns:a16="http://schemas.microsoft.com/office/drawing/2014/main" id="{1E0059DA-99F8-240A-D4B4-C26D431C904A}"/>
                </a:ext>
              </a:extLst>
            </p:cNvPr>
            <p:cNvSpPr/>
            <p:nvPr/>
          </p:nvSpPr>
          <p:spPr>
            <a:xfrm>
              <a:off x="3476675" y="2963725"/>
              <a:ext cx="13900" cy="22825"/>
            </a:xfrm>
            <a:custGeom>
              <a:avLst/>
              <a:gdLst/>
              <a:ahLst/>
              <a:cxnLst/>
              <a:rect l="l" t="t" r="r" b="b"/>
              <a:pathLst>
                <a:path w="556" h="913" extrusionOk="0">
                  <a:moveTo>
                    <a:pt x="278" y="0"/>
                  </a:moveTo>
                  <a:cubicBezTo>
                    <a:pt x="119" y="0"/>
                    <a:pt x="0" y="140"/>
                    <a:pt x="0" y="298"/>
                  </a:cubicBezTo>
                  <a:lnTo>
                    <a:pt x="0" y="616"/>
                  </a:lnTo>
                  <a:cubicBezTo>
                    <a:pt x="0" y="774"/>
                    <a:pt x="119" y="912"/>
                    <a:pt x="278" y="912"/>
                  </a:cubicBezTo>
                  <a:cubicBezTo>
                    <a:pt x="437" y="912"/>
                    <a:pt x="556" y="774"/>
                    <a:pt x="556" y="616"/>
                  </a:cubicBezTo>
                  <a:lnTo>
                    <a:pt x="556" y="298"/>
                  </a:lnTo>
                  <a:cubicBezTo>
                    <a:pt x="556" y="140"/>
                    <a:pt x="437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5">
              <a:extLst>
                <a:ext uri="{FF2B5EF4-FFF2-40B4-BE49-F238E27FC236}">
                  <a16:creationId xmlns:a16="http://schemas.microsoft.com/office/drawing/2014/main" id="{248C6F9C-94DB-1B69-F40C-3FE1705A25B4}"/>
                </a:ext>
              </a:extLst>
            </p:cNvPr>
            <p:cNvSpPr/>
            <p:nvPr/>
          </p:nvSpPr>
          <p:spPr>
            <a:xfrm>
              <a:off x="3419150" y="2963725"/>
              <a:ext cx="14400" cy="22825"/>
            </a:xfrm>
            <a:custGeom>
              <a:avLst/>
              <a:gdLst/>
              <a:ahLst/>
              <a:cxnLst/>
              <a:rect l="l" t="t" r="r" b="b"/>
              <a:pathLst>
                <a:path w="576" h="913" extrusionOk="0">
                  <a:moveTo>
                    <a:pt x="278" y="0"/>
                  </a:moveTo>
                  <a:cubicBezTo>
                    <a:pt x="120" y="0"/>
                    <a:pt x="1" y="140"/>
                    <a:pt x="1" y="298"/>
                  </a:cubicBezTo>
                  <a:lnTo>
                    <a:pt x="1" y="616"/>
                  </a:lnTo>
                  <a:cubicBezTo>
                    <a:pt x="1" y="774"/>
                    <a:pt x="120" y="912"/>
                    <a:pt x="278" y="912"/>
                  </a:cubicBezTo>
                  <a:cubicBezTo>
                    <a:pt x="437" y="912"/>
                    <a:pt x="575" y="774"/>
                    <a:pt x="575" y="616"/>
                  </a:cubicBezTo>
                  <a:lnTo>
                    <a:pt x="575" y="298"/>
                  </a:lnTo>
                  <a:cubicBezTo>
                    <a:pt x="575" y="140"/>
                    <a:pt x="437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5">
              <a:extLst>
                <a:ext uri="{FF2B5EF4-FFF2-40B4-BE49-F238E27FC236}">
                  <a16:creationId xmlns:a16="http://schemas.microsoft.com/office/drawing/2014/main" id="{425E6EC2-61D0-9604-62C4-C932F5A68DF1}"/>
                </a:ext>
              </a:extLst>
            </p:cNvPr>
            <p:cNvSpPr/>
            <p:nvPr/>
          </p:nvSpPr>
          <p:spPr>
            <a:xfrm>
              <a:off x="3243125" y="2863575"/>
              <a:ext cx="125475" cy="54075"/>
            </a:xfrm>
            <a:custGeom>
              <a:avLst/>
              <a:gdLst/>
              <a:ahLst/>
              <a:cxnLst/>
              <a:rect l="l" t="t" r="r" b="b"/>
              <a:pathLst>
                <a:path w="5019" h="2163" extrusionOk="0">
                  <a:moveTo>
                    <a:pt x="326" y="0"/>
                  </a:moveTo>
                  <a:cubicBezTo>
                    <a:pt x="291" y="0"/>
                    <a:pt x="255" y="7"/>
                    <a:pt x="219" y="21"/>
                  </a:cubicBezTo>
                  <a:cubicBezTo>
                    <a:pt x="80" y="60"/>
                    <a:pt x="0" y="219"/>
                    <a:pt x="40" y="378"/>
                  </a:cubicBezTo>
                  <a:cubicBezTo>
                    <a:pt x="397" y="1449"/>
                    <a:pt x="1389" y="2162"/>
                    <a:pt x="2499" y="2162"/>
                  </a:cubicBezTo>
                  <a:cubicBezTo>
                    <a:pt x="3630" y="2162"/>
                    <a:pt x="4622" y="1449"/>
                    <a:pt x="4958" y="378"/>
                  </a:cubicBezTo>
                  <a:cubicBezTo>
                    <a:pt x="5019" y="219"/>
                    <a:pt x="4939" y="60"/>
                    <a:pt x="4781" y="21"/>
                  </a:cubicBezTo>
                  <a:cubicBezTo>
                    <a:pt x="4749" y="7"/>
                    <a:pt x="4715" y="0"/>
                    <a:pt x="4682" y="0"/>
                  </a:cubicBezTo>
                  <a:cubicBezTo>
                    <a:pt x="4568" y="0"/>
                    <a:pt x="4454" y="76"/>
                    <a:pt x="4424" y="198"/>
                  </a:cubicBezTo>
                  <a:cubicBezTo>
                    <a:pt x="4146" y="1031"/>
                    <a:pt x="3372" y="1587"/>
                    <a:pt x="2499" y="1587"/>
                  </a:cubicBezTo>
                  <a:cubicBezTo>
                    <a:pt x="1626" y="1587"/>
                    <a:pt x="854" y="1031"/>
                    <a:pt x="576" y="198"/>
                  </a:cubicBezTo>
                  <a:cubicBezTo>
                    <a:pt x="545" y="76"/>
                    <a:pt x="444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5">
              <a:extLst>
                <a:ext uri="{FF2B5EF4-FFF2-40B4-BE49-F238E27FC236}">
                  <a16:creationId xmlns:a16="http://schemas.microsoft.com/office/drawing/2014/main" id="{FE13A4F6-8BAF-4A43-D7B8-83C2C967D9E9}"/>
                </a:ext>
              </a:extLst>
            </p:cNvPr>
            <p:cNvSpPr/>
            <p:nvPr/>
          </p:nvSpPr>
          <p:spPr>
            <a:xfrm>
              <a:off x="3269900" y="2806550"/>
              <a:ext cx="14425" cy="22325"/>
            </a:xfrm>
            <a:custGeom>
              <a:avLst/>
              <a:gdLst/>
              <a:ahLst/>
              <a:cxnLst/>
              <a:rect l="l" t="t" r="r" b="b"/>
              <a:pathLst>
                <a:path w="577" h="893" extrusionOk="0">
                  <a:moveTo>
                    <a:pt x="278" y="1"/>
                  </a:moveTo>
                  <a:cubicBezTo>
                    <a:pt x="119" y="1"/>
                    <a:pt x="0" y="120"/>
                    <a:pt x="0" y="279"/>
                  </a:cubicBezTo>
                  <a:lnTo>
                    <a:pt x="0" y="615"/>
                  </a:lnTo>
                  <a:cubicBezTo>
                    <a:pt x="0" y="774"/>
                    <a:pt x="119" y="893"/>
                    <a:pt x="278" y="893"/>
                  </a:cubicBezTo>
                  <a:cubicBezTo>
                    <a:pt x="436" y="893"/>
                    <a:pt x="576" y="774"/>
                    <a:pt x="576" y="615"/>
                  </a:cubicBezTo>
                  <a:lnTo>
                    <a:pt x="576" y="279"/>
                  </a:lnTo>
                  <a:cubicBezTo>
                    <a:pt x="576" y="120"/>
                    <a:pt x="436" y="1"/>
                    <a:pt x="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5">
              <a:extLst>
                <a:ext uri="{FF2B5EF4-FFF2-40B4-BE49-F238E27FC236}">
                  <a16:creationId xmlns:a16="http://schemas.microsoft.com/office/drawing/2014/main" id="{C2A515C3-21EF-A541-4282-B209A4A60617}"/>
                </a:ext>
              </a:extLst>
            </p:cNvPr>
            <p:cNvSpPr/>
            <p:nvPr/>
          </p:nvSpPr>
          <p:spPr>
            <a:xfrm>
              <a:off x="3327400" y="2806550"/>
              <a:ext cx="13925" cy="22325"/>
            </a:xfrm>
            <a:custGeom>
              <a:avLst/>
              <a:gdLst/>
              <a:ahLst/>
              <a:cxnLst/>
              <a:rect l="l" t="t" r="r" b="b"/>
              <a:pathLst>
                <a:path w="557" h="893" extrusionOk="0">
                  <a:moveTo>
                    <a:pt x="278" y="1"/>
                  </a:moveTo>
                  <a:cubicBezTo>
                    <a:pt x="120" y="1"/>
                    <a:pt x="1" y="120"/>
                    <a:pt x="1" y="279"/>
                  </a:cubicBezTo>
                  <a:lnTo>
                    <a:pt x="1" y="615"/>
                  </a:lnTo>
                  <a:cubicBezTo>
                    <a:pt x="1" y="774"/>
                    <a:pt x="120" y="893"/>
                    <a:pt x="278" y="893"/>
                  </a:cubicBezTo>
                  <a:cubicBezTo>
                    <a:pt x="437" y="893"/>
                    <a:pt x="556" y="774"/>
                    <a:pt x="556" y="615"/>
                  </a:cubicBezTo>
                  <a:lnTo>
                    <a:pt x="556" y="279"/>
                  </a:lnTo>
                  <a:cubicBezTo>
                    <a:pt x="556" y="120"/>
                    <a:pt x="437" y="1"/>
                    <a:pt x="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5">
              <a:extLst>
                <a:ext uri="{FF2B5EF4-FFF2-40B4-BE49-F238E27FC236}">
                  <a16:creationId xmlns:a16="http://schemas.microsoft.com/office/drawing/2014/main" id="{4688F1BC-83DF-1C0F-C82A-EBDD0D4E3BC3}"/>
                </a:ext>
              </a:extLst>
            </p:cNvPr>
            <p:cNvSpPr/>
            <p:nvPr/>
          </p:nvSpPr>
          <p:spPr>
            <a:xfrm>
              <a:off x="3399800" y="3026700"/>
              <a:ext cx="110100" cy="13925"/>
            </a:xfrm>
            <a:custGeom>
              <a:avLst/>
              <a:gdLst/>
              <a:ahLst/>
              <a:cxnLst/>
              <a:rect l="l" t="t" r="r" b="b"/>
              <a:pathLst>
                <a:path w="4404" h="557" extrusionOk="0">
                  <a:moveTo>
                    <a:pt x="299" y="1"/>
                  </a:moveTo>
                  <a:cubicBezTo>
                    <a:pt x="140" y="1"/>
                    <a:pt x="0" y="120"/>
                    <a:pt x="0" y="278"/>
                  </a:cubicBezTo>
                  <a:cubicBezTo>
                    <a:pt x="0" y="437"/>
                    <a:pt x="140" y="556"/>
                    <a:pt x="299" y="556"/>
                  </a:cubicBezTo>
                  <a:lnTo>
                    <a:pt x="4126" y="556"/>
                  </a:lnTo>
                  <a:cubicBezTo>
                    <a:pt x="4284" y="556"/>
                    <a:pt x="4403" y="437"/>
                    <a:pt x="4403" y="278"/>
                  </a:cubicBezTo>
                  <a:cubicBezTo>
                    <a:pt x="4403" y="120"/>
                    <a:pt x="4284" y="1"/>
                    <a:pt x="4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5">
              <a:extLst>
                <a:ext uri="{FF2B5EF4-FFF2-40B4-BE49-F238E27FC236}">
                  <a16:creationId xmlns:a16="http://schemas.microsoft.com/office/drawing/2014/main" id="{605ACDF4-B4E1-C09F-FD97-2C70176DEA6D}"/>
                </a:ext>
              </a:extLst>
            </p:cNvPr>
            <p:cNvSpPr/>
            <p:nvPr/>
          </p:nvSpPr>
          <p:spPr>
            <a:xfrm>
              <a:off x="3251575" y="3109475"/>
              <a:ext cx="45625" cy="34750"/>
            </a:xfrm>
            <a:custGeom>
              <a:avLst/>
              <a:gdLst/>
              <a:ahLst/>
              <a:cxnLst/>
              <a:rect l="l" t="t" r="r" b="b"/>
              <a:pathLst>
                <a:path w="1825" h="1390" extrusionOk="0">
                  <a:moveTo>
                    <a:pt x="1500" y="0"/>
                  </a:moveTo>
                  <a:cubicBezTo>
                    <a:pt x="1448" y="0"/>
                    <a:pt x="1396" y="13"/>
                    <a:pt x="1349" y="41"/>
                  </a:cubicBezTo>
                  <a:cubicBezTo>
                    <a:pt x="932" y="299"/>
                    <a:pt x="278" y="715"/>
                    <a:pt x="178" y="775"/>
                  </a:cubicBezTo>
                  <a:cubicBezTo>
                    <a:pt x="79" y="815"/>
                    <a:pt x="0" y="913"/>
                    <a:pt x="0" y="1032"/>
                  </a:cubicBezTo>
                  <a:cubicBezTo>
                    <a:pt x="0" y="1132"/>
                    <a:pt x="59" y="1231"/>
                    <a:pt x="159" y="1270"/>
                  </a:cubicBezTo>
                  <a:cubicBezTo>
                    <a:pt x="198" y="1310"/>
                    <a:pt x="238" y="1310"/>
                    <a:pt x="278" y="1310"/>
                  </a:cubicBezTo>
                  <a:cubicBezTo>
                    <a:pt x="376" y="1310"/>
                    <a:pt x="436" y="1270"/>
                    <a:pt x="495" y="1251"/>
                  </a:cubicBezTo>
                  <a:cubicBezTo>
                    <a:pt x="516" y="1231"/>
                    <a:pt x="694" y="1112"/>
                    <a:pt x="733" y="1093"/>
                  </a:cubicBezTo>
                  <a:lnTo>
                    <a:pt x="733" y="1112"/>
                  </a:lnTo>
                  <a:cubicBezTo>
                    <a:pt x="733" y="1270"/>
                    <a:pt x="852" y="1389"/>
                    <a:pt x="1011" y="1389"/>
                  </a:cubicBezTo>
                  <a:cubicBezTo>
                    <a:pt x="1169" y="1389"/>
                    <a:pt x="1309" y="1270"/>
                    <a:pt x="1309" y="1112"/>
                  </a:cubicBezTo>
                  <a:lnTo>
                    <a:pt x="1309" y="775"/>
                  </a:lnTo>
                  <a:lnTo>
                    <a:pt x="1309" y="755"/>
                  </a:lnTo>
                  <a:cubicBezTo>
                    <a:pt x="1487" y="636"/>
                    <a:pt x="1645" y="537"/>
                    <a:pt x="1645" y="537"/>
                  </a:cubicBezTo>
                  <a:cubicBezTo>
                    <a:pt x="1785" y="458"/>
                    <a:pt x="1825" y="279"/>
                    <a:pt x="1745" y="141"/>
                  </a:cubicBezTo>
                  <a:cubicBezTo>
                    <a:pt x="1693" y="49"/>
                    <a:pt x="1598" y="0"/>
                    <a:pt x="1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5">
              <a:extLst>
                <a:ext uri="{FF2B5EF4-FFF2-40B4-BE49-F238E27FC236}">
                  <a16:creationId xmlns:a16="http://schemas.microsoft.com/office/drawing/2014/main" id="{FC993EF1-14DA-667E-3591-B28F4D4F8F64}"/>
                </a:ext>
              </a:extLst>
            </p:cNvPr>
            <p:cNvSpPr/>
            <p:nvPr/>
          </p:nvSpPr>
          <p:spPr>
            <a:xfrm>
              <a:off x="3314525" y="3109475"/>
              <a:ext cx="45150" cy="34750"/>
            </a:xfrm>
            <a:custGeom>
              <a:avLst/>
              <a:gdLst/>
              <a:ahLst/>
              <a:cxnLst/>
              <a:rect l="l" t="t" r="r" b="b"/>
              <a:pathLst>
                <a:path w="1806" h="1390" extrusionOk="0">
                  <a:moveTo>
                    <a:pt x="325" y="0"/>
                  </a:moveTo>
                  <a:cubicBezTo>
                    <a:pt x="227" y="0"/>
                    <a:pt x="132" y="49"/>
                    <a:pt x="79" y="141"/>
                  </a:cubicBezTo>
                  <a:cubicBezTo>
                    <a:pt x="0" y="279"/>
                    <a:pt x="40" y="458"/>
                    <a:pt x="159" y="537"/>
                  </a:cubicBezTo>
                  <a:cubicBezTo>
                    <a:pt x="159" y="537"/>
                    <a:pt x="317" y="636"/>
                    <a:pt x="516" y="755"/>
                  </a:cubicBezTo>
                  <a:lnTo>
                    <a:pt x="516" y="775"/>
                  </a:lnTo>
                  <a:lnTo>
                    <a:pt x="516" y="1112"/>
                  </a:lnTo>
                  <a:cubicBezTo>
                    <a:pt x="516" y="1270"/>
                    <a:pt x="635" y="1389"/>
                    <a:pt x="793" y="1389"/>
                  </a:cubicBezTo>
                  <a:cubicBezTo>
                    <a:pt x="952" y="1389"/>
                    <a:pt x="1071" y="1270"/>
                    <a:pt x="1071" y="1112"/>
                  </a:cubicBezTo>
                  <a:lnTo>
                    <a:pt x="1071" y="1093"/>
                  </a:lnTo>
                  <a:cubicBezTo>
                    <a:pt x="1111" y="1112"/>
                    <a:pt x="1290" y="1231"/>
                    <a:pt x="1330" y="1251"/>
                  </a:cubicBezTo>
                  <a:cubicBezTo>
                    <a:pt x="1369" y="1270"/>
                    <a:pt x="1449" y="1310"/>
                    <a:pt x="1528" y="1310"/>
                  </a:cubicBezTo>
                  <a:cubicBezTo>
                    <a:pt x="1568" y="1310"/>
                    <a:pt x="1607" y="1310"/>
                    <a:pt x="1666" y="1270"/>
                  </a:cubicBezTo>
                  <a:cubicBezTo>
                    <a:pt x="1745" y="1231"/>
                    <a:pt x="1806" y="1132"/>
                    <a:pt x="1806" y="1032"/>
                  </a:cubicBezTo>
                  <a:cubicBezTo>
                    <a:pt x="1806" y="913"/>
                    <a:pt x="1745" y="815"/>
                    <a:pt x="1647" y="775"/>
                  </a:cubicBezTo>
                  <a:cubicBezTo>
                    <a:pt x="1547" y="715"/>
                    <a:pt x="873" y="299"/>
                    <a:pt x="476" y="41"/>
                  </a:cubicBezTo>
                  <a:cubicBezTo>
                    <a:pt x="429" y="13"/>
                    <a:pt x="377" y="0"/>
                    <a:pt x="3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5">
              <a:extLst>
                <a:ext uri="{FF2B5EF4-FFF2-40B4-BE49-F238E27FC236}">
                  <a16:creationId xmlns:a16="http://schemas.microsoft.com/office/drawing/2014/main" id="{AC106B6A-208A-62F8-FE1C-D13276D2B1F2}"/>
                </a:ext>
              </a:extLst>
            </p:cNvPr>
            <p:cNvSpPr/>
            <p:nvPr/>
          </p:nvSpPr>
          <p:spPr>
            <a:xfrm>
              <a:off x="3105275" y="2960050"/>
              <a:ext cx="41675" cy="34425"/>
            </a:xfrm>
            <a:custGeom>
              <a:avLst/>
              <a:gdLst/>
              <a:ahLst/>
              <a:cxnLst/>
              <a:rect l="l" t="t" r="r" b="b"/>
              <a:pathLst>
                <a:path w="1667" h="1377" extrusionOk="0">
                  <a:moveTo>
                    <a:pt x="279" y="1"/>
                  </a:moveTo>
                  <a:cubicBezTo>
                    <a:pt x="233" y="1"/>
                    <a:pt x="184" y="10"/>
                    <a:pt x="140" y="28"/>
                  </a:cubicBezTo>
                  <a:cubicBezTo>
                    <a:pt x="40" y="88"/>
                    <a:pt x="1" y="187"/>
                    <a:pt x="1" y="287"/>
                  </a:cubicBezTo>
                  <a:cubicBezTo>
                    <a:pt x="1" y="464"/>
                    <a:pt x="80" y="504"/>
                    <a:pt x="299" y="623"/>
                  </a:cubicBezTo>
                  <a:cubicBezTo>
                    <a:pt x="358" y="663"/>
                    <a:pt x="418" y="683"/>
                    <a:pt x="497" y="723"/>
                  </a:cubicBezTo>
                  <a:lnTo>
                    <a:pt x="497" y="1080"/>
                  </a:lnTo>
                  <a:cubicBezTo>
                    <a:pt x="497" y="1239"/>
                    <a:pt x="616" y="1377"/>
                    <a:pt x="775" y="1377"/>
                  </a:cubicBezTo>
                  <a:cubicBezTo>
                    <a:pt x="934" y="1377"/>
                    <a:pt x="1072" y="1239"/>
                    <a:pt x="1072" y="1080"/>
                  </a:cubicBezTo>
                  <a:lnTo>
                    <a:pt x="1072" y="1040"/>
                  </a:lnTo>
                  <a:cubicBezTo>
                    <a:pt x="1151" y="1080"/>
                    <a:pt x="1191" y="1120"/>
                    <a:pt x="1191" y="1120"/>
                  </a:cubicBezTo>
                  <a:cubicBezTo>
                    <a:pt x="1251" y="1139"/>
                    <a:pt x="1291" y="1139"/>
                    <a:pt x="1330" y="1139"/>
                  </a:cubicBezTo>
                  <a:cubicBezTo>
                    <a:pt x="1429" y="1139"/>
                    <a:pt x="1529" y="1099"/>
                    <a:pt x="1587" y="1001"/>
                  </a:cubicBezTo>
                  <a:cubicBezTo>
                    <a:pt x="1667" y="861"/>
                    <a:pt x="1608" y="683"/>
                    <a:pt x="1468" y="604"/>
                  </a:cubicBezTo>
                  <a:cubicBezTo>
                    <a:pt x="1032" y="366"/>
                    <a:pt x="537" y="107"/>
                    <a:pt x="437" y="49"/>
                  </a:cubicBezTo>
                  <a:cubicBezTo>
                    <a:pt x="393" y="15"/>
                    <a:pt x="337" y="1"/>
                    <a:pt x="2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5">
              <a:extLst>
                <a:ext uri="{FF2B5EF4-FFF2-40B4-BE49-F238E27FC236}">
                  <a16:creationId xmlns:a16="http://schemas.microsoft.com/office/drawing/2014/main" id="{6B61F397-C8F3-F8BF-A623-D5AFFF8E2DE2}"/>
                </a:ext>
              </a:extLst>
            </p:cNvPr>
            <p:cNvSpPr/>
            <p:nvPr/>
          </p:nvSpPr>
          <p:spPr>
            <a:xfrm>
              <a:off x="3164300" y="2960050"/>
              <a:ext cx="41675" cy="34425"/>
            </a:xfrm>
            <a:custGeom>
              <a:avLst/>
              <a:gdLst/>
              <a:ahLst/>
              <a:cxnLst/>
              <a:rect l="l" t="t" r="r" b="b"/>
              <a:pathLst>
                <a:path w="1667" h="1377" extrusionOk="0">
                  <a:moveTo>
                    <a:pt x="1388" y="1"/>
                  </a:moveTo>
                  <a:cubicBezTo>
                    <a:pt x="1330" y="1"/>
                    <a:pt x="1274" y="15"/>
                    <a:pt x="1230" y="49"/>
                  </a:cubicBezTo>
                  <a:cubicBezTo>
                    <a:pt x="1130" y="107"/>
                    <a:pt x="635" y="366"/>
                    <a:pt x="199" y="604"/>
                  </a:cubicBezTo>
                  <a:cubicBezTo>
                    <a:pt x="59" y="683"/>
                    <a:pt x="1" y="861"/>
                    <a:pt x="80" y="1001"/>
                  </a:cubicBezTo>
                  <a:cubicBezTo>
                    <a:pt x="139" y="1099"/>
                    <a:pt x="239" y="1139"/>
                    <a:pt x="337" y="1139"/>
                  </a:cubicBezTo>
                  <a:cubicBezTo>
                    <a:pt x="377" y="1139"/>
                    <a:pt x="416" y="1139"/>
                    <a:pt x="477" y="1120"/>
                  </a:cubicBezTo>
                  <a:cubicBezTo>
                    <a:pt x="477" y="1120"/>
                    <a:pt x="516" y="1080"/>
                    <a:pt x="596" y="1040"/>
                  </a:cubicBezTo>
                  <a:lnTo>
                    <a:pt x="596" y="1080"/>
                  </a:lnTo>
                  <a:cubicBezTo>
                    <a:pt x="596" y="1239"/>
                    <a:pt x="734" y="1377"/>
                    <a:pt x="892" y="1377"/>
                  </a:cubicBezTo>
                  <a:cubicBezTo>
                    <a:pt x="1051" y="1377"/>
                    <a:pt x="1170" y="1239"/>
                    <a:pt x="1170" y="1080"/>
                  </a:cubicBezTo>
                  <a:lnTo>
                    <a:pt x="1170" y="723"/>
                  </a:lnTo>
                  <a:cubicBezTo>
                    <a:pt x="1249" y="683"/>
                    <a:pt x="1310" y="663"/>
                    <a:pt x="1368" y="623"/>
                  </a:cubicBezTo>
                  <a:cubicBezTo>
                    <a:pt x="1587" y="504"/>
                    <a:pt x="1667" y="464"/>
                    <a:pt x="1667" y="287"/>
                  </a:cubicBezTo>
                  <a:cubicBezTo>
                    <a:pt x="1667" y="187"/>
                    <a:pt x="1627" y="88"/>
                    <a:pt x="1527" y="28"/>
                  </a:cubicBezTo>
                  <a:cubicBezTo>
                    <a:pt x="1483" y="10"/>
                    <a:pt x="1435" y="1"/>
                    <a:pt x="1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5">
              <a:extLst>
                <a:ext uri="{FF2B5EF4-FFF2-40B4-BE49-F238E27FC236}">
                  <a16:creationId xmlns:a16="http://schemas.microsoft.com/office/drawing/2014/main" id="{854D5362-E0BA-7315-87E7-7196D58E1DED}"/>
                </a:ext>
              </a:extLst>
            </p:cNvPr>
            <p:cNvSpPr/>
            <p:nvPr/>
          </p:nvSpPr>
          <p:spPr>
            <a:xfrm>
              <a:off x="3265450" y="3172950"/>
              <a:ext cx="80825" cy="24375"/>
            </a:xfrm>
            <a:custGeom>
              <a:avLst/>
              <a:gdLst/>
              <a:ahLst/>
              <a:cxnLst/>
              <a:rect l="l" t="t" r="r" b="b"/>
              <a:pathLst>
                <a:path w="3233" h="975" extrusionOk="0">
                  <a:moveTo>
                    <a:pt x="1606" y="1"/>
                  </a:moveTo>
                  <a:cubicBezTo>
                    <a:pt x="1090" y="1"/>
                    <a:pt x="595" y="159"/>
                    <a:pt x="159" y="458"/>
                  </a:cubicBezTo>
                  <a:cubicBezTo>
                    <a:pt x="40" y="537"/>
                    <a:pt x="0" y="715"/>
                    <a:pt x="80" y="854"/>
                  </a:cubicBezTo>
                  <a:cubicBezTo>
                    <a:pt x="143" y="931"/>
                    <a:pt x="241" y="975"/>
                    <a:pt x="334" y="975"/>
                  </a:cubicBezTo>
                  <a:cubicBezTo>
                    <a:pt x="385" y="975"/>
                    <a:pt x="434" y="962"/>
                    <a:pt x="476" y="934"/>
                  </a:cubicBezTo>
                  <a:cubicBezTo>
                    <a:pt x="813" y="696"/>
                    <a:pt x="1209" y="577"/>
                    <a:pt x="1606" y="577"/>
                  </a:cubicBezTo>
                  <a:cubicBezTo>
                    <a:pt x="2023" y="577"/>
                    <a:pt x="2399" y="696"/>
                    <a:pt x="2737" y="934"/>
                  </a:cubicBezTo>
                  <a:cubicBezTo>
                    <a:pt x="2796" y="953"/>
                    <a:pt x="2856" y="973"/>
                    <a:pt x="2896" y="973"/>
                  </a:cubicBezTo>
                  <a:cubicBezTo>
                    <a:pt x="2994" y="973"/>
                    <a:pt x="3074" y="934"/>
                    <a:pt x="3134" y="854"/>
                  </a:cubicBezTo>
                  <a:cubicBezTo>
                    <a:pt x="3232" y="715"/>
                    <a:pt x="3193" y="537"/>
                    <a:pt x="3055" y="458"/>
                  </a:cubicBezTo>
                  <a:cubicBezTo>
                    <a:pt x="2637" y="159"/>
                    <a:pt x="2122" y="1"/>
                    <a:pt x="1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5">
              <a:extLst>
                <a:ext uri="{FF2B5EF4-FFF2-40B4-BE49-F238E27FC236}">
                  <a16:creationId xmlns:a16="http://schemas.microsoft.com/office/drawing/2014/main" id="{07F9539E-8553-884B-6E48-A54DFDBF0CC1}"/>
                </a:ext>
              </a:extLst>
            </p:cNvPr>
            <p:cNvSpPr/>
            <p:nvPr/>
          </p:nvSpPr>
          <p:spPr>
            <a:xfrm>
              <a:off x="3121650" y="3008850"/>
              <a:ext cx="71900" cy="46125"/>
            </a:xfrm>
            <a:custGeom>
              <a:avLst/>
              <a:gdLst/>
              <a:ahLst/>
              <a:cxnLst/>
              <a:rect l="l" t="t" r="r" b="b"/>
              <a:pathLst>
                <a:path w="2876" h="1845" extrusionOk="0">
                  <a:moveTo>
                    <a:pt x="1588" y="575"/>
                  </a:moveTo>
                  <a:cubicBezTo>
                    <a:pt x="1964" y="575"/>
                    <a:pt x="2302" y="873"/>
                    <a:pt x="2302" y="1270"/>
                  </a:cubicBezTo>
                  <a:lnTo>
                    <a:pt x="575" y="1270"/>
                  </a:lnTo>
                  <a:cubicBezTo>
                    <a:pt x="596" y="873"/>
                    <a:pt x="913" y="575"/>
                    <a:pt x="1289" y="575"/>
                  </a:cubicBezTo>
                  <a:close/>
                  <a:moveTo>
                    <a:pt x="1289" y="1"/>
                  </a:moveTo>
                  <a:cubicBezTo>
                    <a:pt x="575" y="1"/>
                    <a:pt x="1" y="575"/>
                    <a:pt x="1" y="1289"/>
                  </a:cubicBezTo>
                  <a:lnTo>
                    <a:pt x="1" y="1329"/>
                  </a:lnTo>
                  <a:cubicBezTo>
                    <a:pt x="1" y="1606"/>
                    <a:pt x="218" y="1844"/>
                    <a:pt x="496" y="1844"/>
                  </a:cubicBezTo>
                  <a:lnTo>
                    <a:pt x="2381" y="1844"/>
                  </a:lnTo>
                  <a:cubicBezTo>
                    <a:pt x="2659" y="1844"/>
                    <a:pt x="2876" y="1606"/>
                    <a:pt x="2876" y="1329"/>
                  </a:cubicBezTo>
                  <a:lnTo>
                    <a:pt x="2876" y="1289"/>
                  </a:lnTo>
                  <a:cubicBezTo>
                    <a:pt x="2876" y="575"/>
                    <a:pt x="2302" y="1"/>
                    <a:pt x="1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6" name="Google Shape;1156;p25">
            <a:extLst>
              <a:ext uri="{FF2B5EF4-FFF2-40B4-BE49-F238E27FC236}">
                <a16:creationId xmlns:a16="http://schemas.microsoft.com/office/drawing/2014/main" id="{427A63AB-5160-FDD6-6B8D-8B5BEFEE0F5B}"/>
              </a:ext>
            </a:extLst>
          </p:cNvPr>
          <p:cNvGrpSpPr/>
          <p:nvPr/>
        </p:nvGrpSpPr>
        <p:grpSpPr>
          <a:xfrm>
            <a:off x="5275988" y="1436257"/>
            <a:ext cx="485400" cy="317350"/>
            <a:chOff x="4527825" y="2843250"/>
            <a:chExt cx="485400" cy="317350"/>
          </a:xfrm>
        </p:grpSpPr>
        <p:sp>
          <p:nvSpPr>
            <p:cNvPr id="1157" name="Google Shape;1157;p25">
              <a:extLst>
                <a:ext uri="{FF2B5EF4-FFF2-40B4-BE49-F238E27FC236}">
                  <a16:creationId xmlns:a16="http://schemas.microsoft.com/office/drawing/2014/main" id="{83406ADA-7A1F-E955-ED3D-4423BAFCDE15}"/>
                </a:ext>
              </a:extLst>
            </p:cNvPr>
            <p:cNvSpPr/>
            <p:nvPr/>
          </p:nvSpPr>
          <p:spPr>
            <a:xfrm>
              <a:off x="4706325" y="2849675"/>
              <a:ext cx="303450" cy="303475"/>
            </a:xfrm>
            <a:custGeom>
              <a:avLst/>
              <a:gdLst/>
              <a:ahLst/>
              <a:cxnLst/>
              <a:rect l="l" t="t" r="r" b="b"/>
              <a:pathLst>
                <a:path w="12138" h="12139" extrusionOk="0">
                  <a:moveTo>
                    <a:pt x="6069" y="1"/>
                  </a:moveTo>
                  <a:cubicBezTo>
                    <a:pt x="2716" y="1"/>
                    <a:pt x="0" y="2718"/>
                    <a:pt x="0" y="6069"/>
                  </a:cubicBezTo>
                  <a:cubicBezTo>
                    <a:pt x="0" y="9422"/>
                    <a:pt x="2716" y="12138"/>
                    <a:pt x="6069" y="12138"/>
                  </a:cubicBezTo>
                  <a:cubicBezTo>
                    <a:pt x="9420" y="12138"/>
                    <a:pt x="12138" y="9422"/>
                    <a:pt x="12138" y="6069"/>
                  </a:cubicBezTo>
                  <a:cubicBezTo>
                    <a:pt x="12138" y="2718"/>
                    <a:pt x="9420" y="1"/>
                    <a:pt x="60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5">
              <a:extLst>
                <a:ext uri="{FF2B5EF4-FFF2-40B4-BE49-F238E27FC236}">
                  <a16:creationId xmlns:a16="http://schemas.microsoft.com/office/drawing/2014/main" id="{71A0D5FB-F37B-077D-69D3-F1099FDCAE4C}"/>
                </a:ext>
              </a:extLst>
            </p:cNvPr>
            <p:cNvSpPr/>
            <p:nvPr/>
          </p:nvSpPr>
          <p:spPr>
            <a:xfrm>
              <a:off x="4783650" y="3001275"/>
              <a:ext cx="166425" cy="80050"/>
            </a:xfrm>
            <a:custGeom>
              <a:avLst/>
              <a:gdLst/>
              <a:ahLst/>
              <a:cxnLst/>
              <a:rect l="l" t="t" r="r" b="b"/>
              <a:pathLst>
                <a:path w="6657" h="3202" extrusionOk="0">
                  <a:moveTo>
                    <a:pt x="3311" y="0"/>
                  </a:moveTo>
                  <a:cubicBezTo>
                    <a:pt x="3151" y="0"/>
                    <a:pt x="2991" y="16"/>
                    <a:pt x="2836" y="45"/>
                  </a:cubicBezTo>
                  <a:lnTo>
                    <a:pt x="774" y="481"/>
                  </a:lnTo>
                  <a:lnTo>
                    <a:pt x="1" y="2147"/>
                  </a:lnTo>
                  <a:lnTo>
                    <a:pt x="2936" y="2346"/>
                  </a:lnTo>
                  <a:cubicBezTo>
                    <a:pt x="4066" y="2385"/>
                    <a:pt x="5197" y="2663"/>
                    <a:pt x="6327" y="3179"/>
                  </a:cubicBezTo>
                  <a:cubicBezTo>
                    <a:pt x="6358" y="3194"/>
                    <a:pt x="6391" y="3202"/>
                    <a:pt x="6422" y="3202"/>
                  </a:cubicBezTo>
                  <a:cubicBezTo>
                    <a:pt x="6548" y="3202"/>
                    <a:pt x="6657" y="3084"/>
                    <a:pt x="6625" y="2941"/>
                  </a:cubicBezTo>
                  <a:cubicBezTo>
                    <a:pt x="6308" y="1632"/>
                    <a:pt x="5356" y="600"/>
                    <a:pt x="4106" y="145"/>
                  </a:cubicBezTo>
                  <a:cubicBezTo>
                    <a:pt x="3856" y="45"/>
                    <a:pt x="3583" y="0"/>
                    <a:pt x="3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5">
              <a:extLst>
                <a:ext uri="{FF2B5EF4-FFF2-40B4-BE49-F238E27FC236}">
                  <a16:creationId xmlns:a16="http://schemas.microsoft.com/office/drawing/2014/main" id="{95F8C09B-7714-BB7A-5610-C8F1FF071F86}"/>
                </a:ext>
              </a:extLst>
            </p:cNvPr>
            <p:cNvSpPr/>
            <p:nvPr/>
          </p:nvSpPr>
          <p:spPr>
            <a:xfrm>
              <a:off x="4535225" y="2850200"/>
              <a:ext cx="303000" cy="303450"/>
            </a:xfrm>
            <a:custGeom>
              <a:avLst/>
              <a:gdLst/>
              <a:ahLst/>
              <a:cxnLst/>
              <a:rect l="l" t="t" r="r" b="b"/>
              <a:pathLst>
                <a:path w="12120" h="12138" extrusionOk="0">
                  <a:moveTo>
                    <a:pt x="6070" y="0"/>
                  </a:moveTo>
                  <a:cubicBezTo>
                    <a:pt x="2719" y="0"/>
                    <a:pt x="1" y="2717"/>
                    <a:pt x="1" y="6069"/>
                  </a:cubicBezTo>
                  <a:cubicBezTo>
                    <a:pt x="1" y="9420"/>
                    <a:pt x="2719" y="12138"/>
                    <a:pt x="6070" y="12138"/>
                  </a:cubicBezTo>
                  <a:cubicBezTo>
                    <a:pt x="9402" y="12138"/>
                    <a:pt x="12120" y="9420"/>
                    <a:pt x="12120" y="6069"/>
                  </a:cubicBezTo>
                  <a:cubicBezTo>
                    <a:pt x="12120" y="2717"/>
                    <a:pt x="9402" y="0"/>
                    <a:pt x="60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5">
              <a:extLst>
                <a:ext uri="{FF2B5EF4-FFF2-40B4-BE49-F238E27FC236}">
                  <a16:creationId xmlns:a16="http://schemas.microsoft.com/office/drawing/2014/main" id="{EA44E414-81BE-AC6C-DBE8-F35E8250583D}"/>
                </a:ext>
              </a:extLst>
            </p:cNvPr>
            <p:cNvSpPr/>
            <p:nvPr/>
          </p:nvSpPr>
          <p:spPr>
            <a:xfrm>
              <a:off x="4589475" y="3018725"/>
              <a:ext cx="194925" cy="82850"/>
            </a:xfrm>
            <a:custGeom>
              <a:avLst/>
              <a:gdLst/>
              <a:ahLst/>
              <a:cxnLst/>
              <a:rect l="l" t="t" r="r" b="b"/>
              <a:pathLst>
                <a:path w="7797" h="3314" extrusionOk="0">
                  <a:moveTo>
                    <a:pt x="243" y="0"/>
                  </a:moveTo>
                  <a:cubicBezTo>
                    <a:pt x="114" y="0"/>
                    <a:pt x="1" y="133"/>
                    <a:pt x="33" y="280"/>
                  </a:cubicBezTo>
                  <a:cubicBezTo>
                    <a:pt x="449" y="2005"/>
                    <a:pt x="2016" y="3314"/>
                    <a:pt x="3900" y="3314"/>
                  </a:cubicBezTo>
                  <a:cubicBezTo>
                    <a:pt x="5764" y="3314"/>
                    <a:pt x="7332" y="2005"/>
                    <a:pt x="7747" y="280"/>
                  </a:cubicBezTo>
                  <a:cubicBezTo>
                    <a:pt x="7797" y="133"/>
                    <a:pt x="7673" y="0"/>
                    <a:pt x="7539" y="0"/>
                  </a:cubicBezTo>
                  <a:cubicBezTo>
                    <a:pt x="7510" y="0"/>
                    <a:pt x="7479" y="7"/>
                    <a:pt x="7451" y="21"/>
                  </a:cubicBezTo>
                  <a:cubicBezTo>
                    <a:pt x="6261" y="577"/>
                    <a:pt x="5075" y="854"/>
                    <a:pt x="3890" y="854"/>
                  </a:cubicBezTo>
                  <a:cubicBezTo>
                    <a:pt x="2705" y="854"/>
                    <a:pt x="1520" y="577"/>
                    <a:pt x="330" y="21"/>
                  </a:cubicBezTo>
                  <a:cubicBezTo>
                    <a:pt x="301" y="7"/>
                    <a:pt x="272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5">
              <a:extLst>
                <a:ext uri="{FF2B5EF4-FFF2-40B4-BE49-F238E27FC236}">
                  <a16:creationId xmlns:a16="http://schemas.microsoft.com/office/drawing/2014/main" id="{48EA815E-222E-7C0B-EA3E-46A2F58132A2}"/>
                </a:ext>
              </a:extLst>
            </p:cNvPr>
            <p:cNvSpPr/>
            <p:nvPr/>
          </p:nvSpPr>
          <p:spPr>
            <a:xfrm>
              <a:off x="4527825" y="2843250"/>
              <a:ext cx="317825" cy="317350"/>
            </a:xfrm>
            <a:custGeom>
              <a:avLst/>
              <a:gdLst/>
              <a:ahLst/>
              <a:cxnLst/>
              <a:rect l="l" t="t" r="r" b="b"/>
              <a:pathLst>
                <a:path w="12713" h="12694" extrusionOk="0">
                  <a:moveTo>
                    <a:pt x="6366" y="1"/>
                  </a:moveTo>
                  <a:cubicBezTo>
                    <a:pt x="2856" y="1"/>
                    <a:pt x="0" y="2836"/>
                    <a:pt x="0" y="6347"/>
                  </a:cubicBezTo>
                  <a:cubicBezTo>
                    <a:pt x="0" y="9857"/>
                    <a:pt x="2856" y="12694"/>
                    <a:pt x="6366" y="12694"/>
                  </a:cubicBezTo>
                  <a:cubicBezTo>
                    <a:pt x="9856" y="12694"/>
                    <a:pt x="12712" y="9857"/>
                    <a:pt x="12712" y="6347"/>
                  </a:cubicBezTo>
                  <a:cubicBezTo>
                    <a:pt x="12712" y="5295"/>
                    <a:pt x="12435" y="4245"/>
                    <a:pt x="11940" y="3332"/>
                  </a:cubicBezTo>
                  <a:cubicBezTo>
                    <a:pt x="11898" y="3236"/>
                    <a:pt x="11800" y="3178"/>
                    <a:pt x="11697" y="3178"/>
                  </a:cubicBezTo>
                  <a:cubicBezTo>
                    <a:pt x="11651" y="3178"/>
                    <a:pt x="11605" y="3189"/>
                    <a:pt x="11562" y="3213"/>
                  </a:cubicBezTo>
                  <a:cubicBezTo>
                    <a:pt x="11424" y="3293"/>
                    <a:pt x="11364" y="3471"/>
                    <a:pt x="11443" y="3610"/>
                  </a:cubicBezTo>
                  <a:cubicBezTo>
                    <a:pt x="11900" y="4443"/>
                    <a:pt x="12138" y="5395"/>
                    <a:pt x="12138" y="6347"/>
                  </a:cubicBezTo>
                  <a:cubicBezTo>
                    <a:pt x="12138" y="9539"/>
                    <a:pt x="9539" y="12118"/>
                    <a:pt x="6366" y="12118"/>
                  </a:cubicBezTo>
                  <a:cubicBezTo>
                    <a:pt x="3173" y="12118"/>
                    <a:pt x="575" y="9539"/>
                    <a:pt x="575" y="6347"/>
                  </a:cubicBezTo>
                  <a:cubicBezTo>
                    <a:pt x="575" y="3153"/>
                    <a:pt x="3173" y="575"/>
                    <a:pt x="6366" y="575"/>
                  </a:cubicBezTo>
                  <a:cubicBezTo>
                    <a:pt x="8071" y="575"/>
                    <a:pt x="9698" y="1329"/>
                    <a:pt x="10789" y="2638"/>
                  </a:cubicBezTo>
                  <a:cubicBezTo>
                    <a:pt x="10854" y="2713"/>
                    <a:pt x="10935" y="2748"/>
                    <a:pt x="11016" y="2748"/>
                  </a:cubicBezTo>
                  <a:cubicBezTo>
                    <a:pt x="11084" y="2748"/>
                    <a:pt x="11150" y="2723"/>
                    <a:pt x="11205" y="2677"/>
                  </a:cubicBezTo>
                  <a:cubicBezTo>
                    <a:pt x="11324" y="2579"/>
                    <a:pt x="11345" y="2400"/>
                    <a:pt x="11226" y="2281"/>
                  </a:cubicBezTo>
                  <a:cubicBezTo>
                    <a:pt x="10015" y="834"/>
                    <a:pt x="8251" y="1"/>
                    <a:pt x="63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5">
              <a:extLst>
                <a:ext uri="{FF2B5EF4-FFF2-40B4-BE49-F238E27FC236}">
                  <a16:creationId xmlns:a16="http://schemas.microsoft.com/office/drawing/2014/main" id="{402DF318-563B-F08D-9E30-1F52BB06B40F}"/>
                </a:ext>
              </a:extLst>
            </p:cNvPr>
            <p:cNvSpPr/>
            <p:nvPr/>
          </p:nvSpPr>
          <p:spPr>
            <a:xfrm>
              <a:off x="4790600" y="2843250"/>
              <a:ext cx="222625" cy="292050"/>
            </a:xfrm>
            <a:custGeom>
              <a:avLst/>
              <a:gdLst/>
              <a:ahLst/>
              <a:cxnLst/>
              <a:rect l="l" t="t" r="r" b="b"/>
              <a:pathLst>
                <a:path w="8905" h="11682" extrusionOk="0">
                  <a:moveTo>
                    <a:pt x="2558" y="1"/>
                  </a:moveTo>
                  <a:cubicBezTo>
                    <a:pt x="1746" y="1"/>
                    <a:pt x="972" y="139"/>
                    <a:pt x="218" y="437"/>
                  </a:cubicBezTo>
                  <a:cubicBezTo>
                    <a:pt x="80" y="496"/>
                    <a:pt x="1" y="675"/>
                    <a:pt x="59" y="813"/>
                  </a:cubicBezTo>
                  <a:cubicBezTo>
                    <a:pt x="106" y="920"/>
                    <a:pt x="210" y="992"/>
                    <a:pt x="328" y="992"/>
                  </a:cubicBezTo>
                  <a:cubicBezTo>
                    <a:pt x="364" y="992"/>
                    <a:pt x="400" y="986"/>
                    <a:pt x="437" y="972"/>
                  </a:cubicBezTo>
                  <a:cubicBezTo>
                    <a:pt x="1111" y="694"/>
                    <a:pt x="1825" y="575"/>
                    <a:pt x="2558" y="575"/>
                  </a:cubicBezTo>
                  <a:cubicBezTo>
                    <a:pt x="5752" y="575"/>
                    <a:pt x="8330" y="3153"/>
                    <a:pt x="8330" y="6347"/>
                  </a:cubicBezTo>
                  <a:cubicBezTo>
                    <a:pt x="8330" y="8291"/>
                    <a:pt x="7378" y="10076"/>
                    <a:pt x="5771" y="11166"/>
                  </a:cubicBezTo>
                  <a:cubicBezTo>
                    <a:pt x="5633" y="11245"/>
                    <a:pt x="5594" y="11424"/>
                    <a:pt x="5692" y="11562"/>
                  </a:cubicBezTo>
                  <a:cubicBezTo>
                    <a:pt x="5732" y="11642"/>
                    <a:pt x="5832" y="11681"/>
                    <a:pt x="5911" y="11681"/>
                  </a:cubicBezTo>
                  <a:cubicBezTo>
                    <a:pt x="5970" y="11681"/>
                    <a:pt x="6030" y="11662"/>
                    <a:pt x="6070" y="11642"/>
                  </a:cubicBezTo>
                  <a:cubicBezTo>
                    <a:pt x="7854" y="10452"/>
                    <a:pt x="8905" y="8468"/>
                    <a:pt x="8905" y="6347"/>
                  </a:cubicBezTo>
                  <a:cubicBezTo>
                    <a:pt x="8905" y="2836"/>
                    <a:pt x="6070" y="1"/>
                    <a:pt x="2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5">
              <a:extLst>
                <a:ext uri="{FF2B5EF4-FFF2-40B4-BE49-F238E27FC236}">
                  <a16:creationId xmlns:a16="http://schemas.microsoft.com/office/drawing/2014/main" id="{E865E077-F11F-218C-51FB-5E1A923FE520}"/>
                </a:ext>
              </a:extLst>
            </p:cNvPr>
            <p:cNvSpPr/>
            <p:nvPr/>
          </p:nvSpPr>
          <p:spPr>
            <a:xfrm>
              <a:off x="4790600" y="3135275"/>
              <a:ext cx="129425" cy="25325"/>
            </a:xfrm>
            <a:custGeom>
              <a:avLst/>
              <a:gdLst/>
              <a:ahLst/>
              <a:cxnLst/>
              <a:rect l="l" t="t" r="r" b="b"/>
              <a:pathLst>
                <a:path w="5177" h="1013" extrusionOk="0">
                  <a:moveTo>
                    <a:pt x="4841" y="1"/>
                  </a:moveTo>
                  <a:cubicBezTo>
                    <a:pt x="4806" y="1"/>
                    <a:pt x="4772" y="7"/>
                    <a:pt x="4740" y="21"/>
                  </a:cubicBezTo>
                  <a:cubicBezTo>
                    <a:pt x="4047" y="299"/>
                    <a:pt x="3312" y="437"/>
                    <a:pt x="2558" y="437"/>
                  </a:cubicBezTo>
                  <a:cubicBezTo>
                    <a:pt x="1825" y="437"/>
                    <a:pt x="1111" y="318"/>
                    <a:pt x="437" y="40"/>
                  </a:cubicBezTo>
                  <a:cubicBezTo>
                    <a:pt x="401" y="27"/>
                    <a:pt x="365" y="20"/>
                    <a:pt x="330" y="20"/>
                  </a:cubicBezTo>
                  <a:cubicBezTo>
                    <a:pt x="211" y="20"/>
                    <a:pt x="106" y="92"/>
                    <a:pt x="59" y="199"/>
                  </a:cubicBezTo>
                  <a:cubicBezTo>
                    <a:pt x="1" y="338"/>
                    <a:pt x="80" y="516"/>
                    <a:pt x="218" y="576"/>
                  </a:cubicBezTo>
                  <a:cubicBezTo>
                    <a:pt x="972" y="873"/>
                    <a:pt x="1746" y="1013"/>
                    <a:pt x="2558" y="1013"/>
                  </a:cubicBezTo>
                  <a:cubicBezTo>
                    <a:pt x="3391" y="1013"/>
                    <a:pt x="4185" y="854"/>
                    <a:pt x="4959" y="556"/>
                  </a:cubicBezTo>
                  <a:cubicBezTo>
                    <a:pt x="5097" y="497"/>
                    <a:pt x="5176" y="318"/>
                    <a:pt x="5118" y="180"/>
                  </a:cubicBezTo>
                  <a:cubicBezTo>
                    <a:pt x="5071" y="72"/>
                    <a:pt x="4955" y="1"/>
                    <a:pt x="48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5">
              <a:extLst>
                <a:ext uri="{FF2B5EF4-FFF2-40B4-BE49-F238E27FC236}">
                  <a16:creationId xmlns:a16="http://schemas.microsoft.com/office/drawing/2014/main" id="{BD9B9FA1-E2CD-31C4-756A-1BAAE2FAED31}"/>
                </a:ext>
              </a:extLst>
            </p:cNvPr>
            <p:cNvSpPr/>
            <p:nvPr/>
          </p:nvSpPr>
          <p:spPr>
            <a:xfrm>
              <a:off x="4581850" y="3011650"/>
              <a:ext cx="209775" cy="96875"/>
            </a:xfrm>
            <a:custGeom>
              <a:avLst/>
              <a:gdLst/>
              <a:ahLst/>
              <a:cxnLst/>
              <a:rect l="l" t="t" r="r" b="b"/>
              <a:pathLst>
                <a:path w="8391" h="3875" extrusionOk="0">
                  <a:moveTo>
                    <a:pt x="542" y="1"/>
                  </a:moveTo>
                  <a:cubicBezTo>
                    <a:pt x="429" y="1"/>
                    <a:pt x="316" y="41"/>
                    <a:pt x="219" y="127"/>
                  </a:cubicBezTo>
                  <a:cubicBezTo>
                    <a:pt x="80" y="246"/>
                    <a:pt x="0" y="444"/>
                    <a:pt x="60" y="622"/>
                  </a:cubicBezTo>
                  <a:cubicBezTo>
                    <a:pt x="238" y="1396"/>
                    <a:pt x="655" y="2089"/>
                    <a:pt x="1211" y="2665"/>
                  </a:cubicBezTo>
                  <a:cubicBezTo>
                    <a:pt x="1267" y="2712"/>
                    <a:pt x="1337" y="2737"/>
                    <a:pt x="1408" y="2737"/>
                  </a:cubicBezTo>
                  <a:cubicBezTo>
                    <a:pt x="1486" y="2737"/>
                    <a:pt x="1564" y="2707"/>
                    <a:pt x="1626" y="2645"/>
                  </a:cubicBezTo>
                  <a:cubicBezTo>
                    <a:pt x="1726" y="2546"/>
                    <a:pt x="1726" y="2367"/>
                    <a:pt x="1607" y="2248"/>
                  </a:cubicBezTo>
                  <a:cubicBezTo>
                    <a:pt x="1150" y="1793"/>
                    <a:pt x="814" y="1237"/>
                    <a:pt x="635" y="622"/>
                  </a:cubicBezTo>
                  <a:lnTo>
                    <a:pt x="635" y="622"/>
                  </a:lnTo>
                  <a:cubicBezTo>
                    <a:pt x="1815" y="1157"/>
                    <a:pt x="3005" y="1425"/>
                    <a:pt x="4195" y="1425"/>
                  </a:cubicBezTo>
                  <a:cubicBezTo>
                    <a:pt x="5385" y="1425"/>
                    <a:pt x="6575" y="1157"/>
                    <a:pt x="7756" y="622"/>
                  </a:cubicBezTo>
                  <a:lnTo>
                    <a:pt x="7756" y="622"/>
                  </a:lnTo>
                  <a:cubicBezTo>
                    <a:pt x="7537" y="1356"/>
                    <a:pt x="7100" y="2031"/>
                    <a:pt x="6486" y="2507"/>
                  </a:cubicBezTo>
                  <a:cubicBezTo>
                    <a:pt x="5831" y="3022"/>
                    <a:pt x="5038" y="3300"/>
                    <a:pt x="4205" y="3300"/>
                  </a:cubicBezTo>
                  <a:cubicBezTo>
                    <a:pt x="3610" y="3300"/>
                    <a:pt x="3054" y="3160"/>
                    <a:pt x="2539" y="2903"/>
                  </a:cubicBezTo>
                  <a:cubicBezTo>
                    <a:pt x="2503" y="2888"/>
                    <a:pt x="2464" y="2880"/>
                    <a:pt x="2425" y="2880"/>
                  </a:cubicBezTo>
                  <a:cubicBezTo>
                    <a:pt x="2315" y="2880"/>
                    <a:pt x="2206" y="2940"/>
                    <a:pt x="2163" y="3041"/>
                  </a:cubicBezTo>
                  <a:cubicBezTo>
                    <a:pt x="2083" y="3181"/>
                    <a:pt x="2142" y="3340"/>
                    <a:pt x="2282" y="3419"/>
                  </a:cubicBezTo>
                  <a:cubicBezTo>
                    <a:pt x="2877" y="3716"/>
                    <a:pt x="3530" y="3874"/>
                    <a:pt x="4205" y="3874"/>
                  </a:cubicBezTo>
                  <a:cubicBezTo>
                    <a:pt x="5177" y="3874"/>
                    <a:pt x="6090" y="3557"/>
                    <a:pt x="6843" y="2943"/>
                  </a:cubicBezTo>
                  <a:cubicBezTo>
                    <a:pt x="7576" y="2367"/>
                    <a:pt x="8113" y="1534"/>
                    <a:pt x="8330" y="622"/>
                  </a:cubicBezTo>
                  <a:cubicBezTo>
                    <a:pt x="8390" y="444"/>
                    <a:pt x="8311" y="246"/>
                    <a:pt x="8171" y="127"/>
                  </a:cubicBezTo>
                  <a:cubicBezTo>
                    <a:pt x="8074" y="41"/>
                    <a:pt x="7962" y="1"/>
                    <a:pt x="7848" y="1"/>
                  </a:cubicBezTo>
                  <a:cubicBezTo>
                    <a:pt x="7777" y="1"/>
                    <a:pt x="7705" y="17"/>
                    <a:pt x="7637" y="47"/>
                  </a:cubicBezTo>
                  <a:cubicBezTo>
                    <a:pt x="6486" y="582"/>
                    <a:pt x="5336" y="860"/>
                    <a:pt x="4205" y="860"/>
                  </a:cubicBezTo>
                  <a:cubicBezTo>
                    <a:pt x="3054" y="860"/>
                    <a:pt x="1904" y="582"/>
                    <a:pt x="754" y="47"/>
                  </a:cubicBezTo>
                  <a:cubicBezTo>
                    <a:pt x="685" y="17"/>
                    <a:pt x="613" y="1"/>
                    <a:pt x="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5">
              <a:extLst>
                <a:ext uri="{FF2B5EF4-FFF2-40B4-BE49-F238E27FC236}">
                  <a16:creationId xmlns:a16="http://schemas.microsoft.com/office/drawing/2014/main" id="{8E34B4A4-BBFC-8CA4-B7D2-0F17B9F54B9E}"/>
                </a:ext>
              </a:extLst>
            </p:cNvPr>
            <p:cNvSpPr/>
            <p:nvPr/>
          </p:nvSpPr>
          <p:spPr>
            <a:xfrm>
              <a:off x="4850100" y="2992925"/>
              <a:ext cx="107125" cy="95775"/>
            </a:xfrm>
            <a:custGeom>
              <a:avLst/>
              <a:gdLst/>
              <a:ahLst/>
              <a:cxnLst/>
              <a:rect l="l" t="t" r="r" b="b"/>
              <a:pathLst>
                <a:path w="4285" h="3831" extrusionOk="0">
                  <a:moveTo>
                    <a:pt x="673" y="0"/>
                  </a:moveTo>
                  <a:cubicBezTo>
                    <a:pt x="532" y="0"/>
                    <a:pt x="413" y="96"/>
                    <a:pt x="377" y="241"/>
                  </a:cubicBezTo>
                  <a:cubicBezTo>
                    <a:pt x="358" y="400"/>
                    <a:pt x="477" y="538"/>
                    <a:pt x="635" y="558"/>
                  </a:cubicBezTo>
                  <a:cubicBezTo>
                    <a:pt x="1368" y="677"/>
                    <a:pt x="2043" y="995"/>
                    <a:pt x="2579" y="1490"/>
                  </a:cubicBezTo>
                  <a:cubicBezTo>
                    <a:pt x="3095" y="1947"/>
                    <a:pt x="3471" y="2542"/>
                    <a:pt x="3650" y="3195"/>
                  </a:cubicBezTo>
                  <a:cubicBezTo>
                    <a:pt x="2539" y="2700"/>
                    <a:pt x="1408" y="2423"/>
                    <a:pt x="297" y="2402"/>
                  </a:cubicBezTo>
                  <a:cubicBezTo>
                    <a:pt x="139" y="2402"/>
                    <a:pt x="1" y="2521"/>
                    <a:pt x="1" y="2680"/>
                  </a:cubicBezTo>
                  <a:cubicBezTo>
                    <a:pt x="1" y="2838"/>
                    <a:pt x="120" y="2978"/>
                    <a:pt x="278" y="2978"/>
                  </a:cubicBezTo>
                  <a:cubicBezTo>
                    <a:pt x="1349" y="2997"/>
                    <a:pt x="2460" y="3275"/>
                    <a:pt x="3531" y="3771"/>
                  </a:cubicBezTo>
                  <a:cubicBezTo>
                    <a:pt x="3610" y="3811"/>
                    <a:pt x="3690" y="3830"/>
                    <a:pt x="3748" y="3830"/>
                  </a:cubicBezTo>
                  <a:cubicBezTo>
                    <a:pt x="3867" y="3830"/>
                    <a:pt x="3986" y="3790"/>
                    <a:pt x="4066" y="3711"/>
                  </a:cubicBezTo>
                  <a:cubicBezTo>
                    <a:pt x="4224" y="3592"/>
                    <a:pt x="4285" y="3394"/>
                    <a:pt x="4245" y="3195"/>
                  </a:cubicBezTo>
                  <a:cubicBezTo>
                    <a:pt x="4047" y="2383"/>
                    <a:pt x="3610" y="1648"/>
                    <a:pt x="2976" y="1074"/>
                  </a:cubicBezTo>
                  <a:cubicBezTo>
                    <a:pt x="2341" y="498"/>
                    <a:pt x="1548" y="122"/>
                    <a:pt x="715" y="3"/>
                  </a:cubicBezTo>
                  <a:cubicBezTo>
                    <a:pt x="701" y="1"/>
                    <a:pt x="687" y="0"/>
                    <a:pt x="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5">
              <a:extLst>
                <a:ext uri="{FF2B5EF4-FFF2-40B4-BE49-F238E27FC236}">
                  <a16:creationId xmlns:a16="http://schemas.microsoft.com/office/drawing/2014/main" id="{FEA7130D-9EFA-1A50-324E-15E82FB9E6BE}"/>
                </a:ext>
              </a:extLst>
            </p:cNvPr>
            <p:cNvSpPr/>
            <p:nvPr/>
          </p:nvSpPr>
          <p:spPr>
            <a:xfrm>
              <a:off x="4615075" y="2930525"/>
              <a:ext cx="14400" cy="23825"/>
            </a:xfrm>
            <a:custGeom>
              <a:avLst/>
              <a:gdLst/>
              <a:ahLst/>
              <a:cxnLst/>
              <a:rect l="l" t="t" r="r" b="b"/>
              <a:pathLst>
                <a:path w="576" h="953" extrusionOk="0">
                  <a:moveTo>
                    <a:pt x="278" y="0"/>
                  </a:moveTo>
                  <a:cubicBezTo>
                    <a:pt x="120" y="0"/>
                    <a:pt x="1" y="119"/>
                    <a:pt x="1" y="278"/>
                  </a:cubicBezTo>
                  <a:lnTo>
                    <a:pt x="1" y="674"/>
                  </a:lnTo>
                  <a:cubicBezTo>
                    <a:pt x="1" y="833"/>
                    <a:pt x="120" y="952"/>
                    <a:pt x="278" y="952"/>
                  </a:cubicBezTo>
                  <a:cubicBezTo>
                    <a:pt x="437" y="952"/>
                    <a:pt x="575" y="833"/>
                    <a:pt x="575" y="674"/>
                  </a:cubicBezTo>
                  <a:lnTo>
                    <a:pt x="575" y="278"/>
                  </a:lnTo>
                  <a:cubicBezTo>
                    <a:pt x="575" y="119"/>
                    <a:pt x="437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5">
              <a:extLst>
                <a:ext uri="{FF2B5EF4-FFF2-40B4-BE49-F238E27FC236}">
                  <a16:creationId xmlns:a16="http://schemas.microsoft.com/office/drawing/2014/main" id="{009A4A92-D3E7-C17E-8BD8-FDA3E0801B46}"/>
                </a:ext>
              </a:extLst>
            </p:cNvPr>
            <p:cNvSpPr/>
            <p:nvPr/>
          </p:nvSpPr>
          <p:spPr>
            <a:xfrm>
              <a:off x="4744000" y="2930525"/>
              <a:ext cx="14375" cy="23825"/>
            </a:xfrm>
            <a:custGeom>
              <a:avLst/>
              <a:gdLst/>
              <a:ahLst/>
              <a:cxnLst/>
              <a:rect l="l" t="t" r="r" b="b"/>
              <a:pathLst>
                <a:path w="575" h="953" extrusionOk="0">
                  <a:moveTo>
                    <a:pt x="297" y="0"/>
                  </a:moveTo>
                  <a:cubicBezTo>
                    <a:pt x="138" y="0"/>
                    <a:pt x="0" y="119"/>
                    <a:pt x="0" y="278"/>
                  </a:cubicBezTo>
                  <a:lnTo>
                    <a:pt x="0" y="674"/>
                  </a:lnTo>
                  <a:cubicBezTo>
                    <a:pt x="0" y="833"/>
                    <a:pt x="138" y="952"/>
                    <a:pt x="297" y="952"/>
                  </a:cubicBezTo>
                  <a:cubicBezTo>
                    <a:pt x="456" y="952"/>
                    <a:pt x="575" y="833"/>
                    <a:pt x="575" y="674"/>
                  </a:cubicBezTo>
                  <a:lnTo>
                    <a:pt x="575" y="278"/>
                  </a:lnTo>
                  <a:cubicBezTo>
                    <a:pt x="575" y="119"/>
                    <a:pt x="456" y="0"/>
                    <a:pt x="2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5">
              <a:extLst>
                <a:ext uri="{FF2B5EF4-FFF2-40B4-BE49-F238E27FC236}">
                  <a16:creationId xmlns:a16="http://schemas.microsoft.com/office/drawing/2014/main" id="{E318C88B-6229-EF2C-00CD-C8518EB0AE18}"/>
                </a:ext>
              </a:extLst>
            </p:cNvPr>
            <p:cNvSpPr/>
            <p:nvPr/>
          </p:nvSpPr>
          <p:spPr>
            <a:xfrm>
              <a:off x="4897700" y="2914425"/>
              <a:ext cx="47625" cy="35950"/>
            </a:xfrm>
            <a:custGeom>
              <a:avLst/>
              <a:gdLst/>
              <a:ahLst/>
              <a:cxnLst/>
              <a:rect l="l" t="t" r="r" b="b"/>
              <a:pathLst>
                <a:path w="1905" h="1438" extrusionOk="0">
                  <a:moveTo>
                    <a:pt x="294" y="1"/>
                  </a:moveTo>
                  <a:cubicBezTo>
                    <a:pt x="173" y="1"/>
                    <a:pt x="53" y="92"/>
                    <a:pt x="20" y="227"/>
                  </a:cubicBezTo>
                  <a:cubicBezTo>
                    <a:pt x="1" y="366"/>
                    <a:pt x="99" y="525"/>
                    <a:pt x="258" y="565"/>
                  </a:cubicBezTo>
                  <a:lnTo>
                    <a:pt x="337" y="565"/>
                  </a:lnTo>
                  <a:lnTo>
                    <a:pt x="516" y="624"/>
                  </a:lnTo>
                  <a:lnTo>
                    <a:pt x="516" y="1139"/>
                  </a:lnTo>
                  <a:cubicBezTo>
                    <a:pt x="516" y="1298"/>
                    <a:pt x="635" y="1437"/>
                    <a:pt x="794" y="1437"/>
                  </a:cubicBezTo>
                  <a:cubicBezTo>
                    <a:pt x="953" y="1437"/>
                    <a:pt x="1072" y="1298"/>
                    <a:pt x="1072" y="1139"/>
                  </a:cubicBezTo>
                  <a:lnTo>
                    <a:pt x="1072" y="901"/>
                  </a:lnTo>
                  <a:cubicBezTo>
                    <a:pt x="1191" y="961"/>
                    <a:pt x="1289" y="1060"/>
                    <a:pt x="1389" y="1160"/>
                  </a:cubicBezTo>
                  <a:cubicBezTo>
                    <a:pt x="1448" y="1219"/>
                    <a:pt x="1508" y="1239"/>
                    <a:pt x="1587" y="1239"/>
                  </a:cubicBezTo>
                  <a:cubicBezTo>
                    <a:pt x="1667" y="1239"/>
                    <a:pt x="1725" y="1219"/>
                    <a:pt x="1786" y="1160"/>
                  </a:cubicBezTo>
                  <a:cubicBezTo>
                    <a:pt x="1905" y="1060"/>
                    <a:pt x="1905" y="882"/>
                    <a:pt x="1805" y="763"/>
                  </a:cubicBezTo>
                  <a:cubicBezTo>
                    <a:pt x="1429" y="386"/>
                    <a:pt x="972" y="128"/>
                    <a:pt x="437" y="9"/>
                  </a:cubicBezTo>
                  <a:lnTo>
                    <a:pt x="358" y="9"/>
                  </a:ln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9" name="Google Shape;1169;p25">
            <a:extLst>
              <a:ext uri="{FF2B5EF4-FFF2-40B4-BE49-F238E27FC236}">
                <a16:creationId xmlns:a16="http://schemas.microsoft.com/office/drawing/2014/main" id="{A9042393-AE0B-6D5F-BCAD-79672BD2CA41}"/>
              </a:ext>
            </a:extLst>
          </p:cNvPr>
          <p:cNvGrpSpPr/>
          <p:nvPr/>
        </p:nvGrpSpPr>
        <p:grpSpPr>
          <a:xfrm>
            <a:off x="5275988" y="3252245"/>
            <a:ext cx="485400" cy="459150"/>
            <a:chOff x="5260650" y="2772325"/>
            <a:chExt cx="485400" cy="459150"/>
          </a:xfrm>
        </p:grpSpPr>
        <p:sp>
          <p:nvSpPr>
            <p:cNvPr id="1170" name="Google Shape;1170;p25">
              <a:extLst>
                <a:ext uri="{FF2B5EF4-FFF2-40B4-BE49-F238E27FC236}">
                  <a16:creationId xmlns:a16="http://schemas.microsoft.com/office/drawing/2014/main" id="{4A688EBA-0EBB-A9F9-0D35-0192D6EA158E}"/>
                </a:ext>
              </a:extLst>
            </p:cNvPr>
            <p:cNvSpPr/>
            <p:nvPr/>
          </p:nvSpPr>
          <p:spPr>
            <a:xfrm>
              <a:off x="5535325" y="2838300"/>
              <a:ext cx="167625" cy="167600"/>
            </a:xfrm>
            <a:custGeom>
              <a:avLst/>
              <a:gdLst/>
              <a:ahLst/>
              <a:cxnLst/>
              <a:rect l="l" t="t" r="r" b="b"/>
              <a:pathLst>
                <a:path w="6705" h="6704" extrusionOk="0">
                  <a:moveTo>
                    <a:pt x="3352" y="0"/>
                  </a:moveTo>
                  <a:cubicBezTo>
                    <a:pt x="1508" y="0"/>
                    <a:pt x="1" y="1508"/>
                    <a:pt x="1" y="3351"/>
                  </a:cubicBezTo>
                  <a:cubicBezTo>
                    <a:pt x="1" y="5196"/>
                    <a:pt x="1508" y="6704"/>
                    <a:pt x="3352" y="6704"/>
                  </a:cubicBezTo>
                  <a:cubicBezTo>
                    <a:pt x="5197" y="6704"/>
                    <a:pt x="6704" y="5196"/>
                    <a:pt x="6704" y="3351"/>
                  </a:cubicBezTo>
                  <a:cubicBezTo>
                    <a:pt x="6704" y="1508"/>
                    <a:pt x="5197" y="0"/>
                    <a:pt x="33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5">
              <a:extLst>
                <a:ext uri="{FF2B5EF4-FFF2-40B4-BE49-F238E27FC236}">
                  <a16:creationId xmlns:a16="http://schemas.microsoft.com/office/drawing/2014/main" id="{14652409-E25E-5000-B89F-010A6431E073}"/>
                </a:ext>
              </a:extLst>
            </p:cNvPr>
            <p:cNvSpPr/>
            <p:nvPr/>
          </p:nvSpPr>
          <p:spPr>
            <a:xfrm>
              <a:off x="5304750" y="2838300"/>
              <a:ext cx="167625" cy="167600"/>
            </a:xfrm>
            <a:custGeom>
              <a:avLst/>
              <a:gdLst/>
              <a:ahLst/>
              <a:cxnLst/>
              <a:rect l="l" t="t" r="r" b="b"/>
              <a:pathLst>
                <a:path w="6705" h="6704" extrusionOk="0">
                  <a:moveTo>
                    <a:pt x="3353" y="0"/>
                  </a:moveTo>
                  <a:cubicBezTo>
                    <a:pt x="1508" y="0"/>
                    <a:pt x="1" y="1508"/>
                    <a:pt x="1" y="3351"/>
                  </a:cubicBezTo>
                  <a:cubicBezTo>
                    <a:pt x="1" y="5196"/>
                    <a:pt x="1508" y="6704"/>
                    <a:pt x="3353" y="6704"/>
                  </a:cubicBezTo>
                  <a:cubicBezTo>
                    <a:pt x="5197" y="6704"/>
                    <a:pt x="6704" y="5196"/>
                    <a:pt x="6704" y="3351"/>
                  </a:cubicBezTo>
                  <a:cubicBezTo>
                    <a:pt x="6704" y="1508"/>
                    <a:pt x="5197" y="0"/>
                    <a:pt x="33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5">
              <a:extLst>
                <a:ext uri="{FF2B5EF4-FFF2-40B4-BE49-F238E27FC236}">
                  <a16:creationId xmlns:a16="http://schemas.microsoft.com/office/drawing/2014/main" id="{81A6B399-32CC-0035-C7AE-9125240050C5}"/>
                </a:ext>
              </a:extLst>
            </p:cNvPr>
            <p:cNvSpPr/>
            <p:nvPr/>
          </p:nvSpPr>
          <p:spPr>
            <a:xfrm>
              <a:off x="5336000" y="2936475"/>
              <a:ext cx="105150" cy="41150"/>
            </a:xfrm>
            <a:custGeom>
              <a:avLst/>
              <a:gdLst/>
              <a:ahLst/>
              <a:cxnLst/>
              <a:rect l="l" t="t" r="r" b="b"/>
              <a:pathLst>
                <a:path w="4206" h="1646" extrusionOk="0">
                  <a:moveTo>
                    <a:pt x="199" y="0"/>
                  </a:moveTo>
                  <a:cubicBezTo>
                    <a:pt x="80" y="0"/>
                    <a:pt x="1" y="119"/>
                    <a:pt x="41" y="218"/>
                  </a:cubicBezTo>
                  <a:cubicBezTo>
                    <a:pt x="358" y="1050"/>
                    <a:pt x="1170" y="1645"/>
                    <a:pt x="2103" y="1645"/>
                  </a:cubicBezTo>
                  <a:cubicBezTo>
                    <a:pt x="3035" y="1645"/>
                    <a:pt x="3848" y="1050"/>
                    <a:pt x="4166" y="218"/>
                  </a:cubicBezTo>
                  <a:cubicBezTo>
                    <a:pt x="4205" y="119"/>
                    <a:pt x="4126" y="0"/>
                    <a:pt x="40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5">
              <a:extLst>
                <a:ext uri="{FF2B5EF4-FFF2-40B4-BE49-F238E27FC236}">
                  <a16:creationId xmlns:a16="http://schemas.microsoft.com/office/drawing/2014/main" id="{AECBC21D-59B0-6EFB-3314-6BF2F13238A2}"/>
                </a:ext>
              </a:extLst>
            </p:cNvPr>
            <p:cNvSpPr/>
            <p:nvPr/>
          </p:nvSpPr>
          <p:spPr>
            <a:xfrm>
              <a:off x="5409400" y="3050625"/>
              <a:ext cx="187925" cy="155600"/>
            </a:xfrm>
            <a:custGeom>
              <a:avLst/>
              <a:gdLst/>
              <a:ahLst/>
              <a:cxnLst/>
              <a:rect l="l" t="t" r="r" b="b"/>
              <a:pathLst>
                <a:path w="7517" h="6224" extrusionOk="0">
                  <a:moveTo>
                    <a:pt x="3758" y="0"/>
                  </a:moveTo>
                  <a:cubicBezTo>
                    <a:pt x="3709" y="0"/>
                    <a:pt x="3659" y="25"/>
                    <a:pt x="3629" y="75"/>
                  </a:cubicBezTo>
                  <a:lnTo>
                    <a:pt x="0" y="5489"/>
                  </a:lnTo>
                  <a:lnTo>
                    <a:pt x="0" y="6223"/>
                  </a:lnTo>
                  <a:lnTo>
                    <a:pt x="7516" y="6223"/>
                  </a:lnTo>
                  <a:lnTo>
                    <a:pt x="7516" y="5489"/>
                  </a:lnTo>
                  <a:lnTo>
                    <a:pt x="3887" y="75"/>
                  </a:lnTo>
                  <a:cubicBezTo>
                    <a:pt x="3857" y="25"/>
                    <a:pt x="3808" y="0"/>
                    <a:pt x="3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5">
              <a:extLst>
                <a:ext uri="{FF2B5EF4-FFF2-40B4-BE49-F238E27FC236}">
                  <a16:creationId xmlns:a16="http://schemas.microsoft.com/office/drawing/2014/main" id="{F2A2C623-B6AB-94B1-BDAA-5D22A8D192AA}"/>
                </a:ext>
              </a:extLst>
            </p:cNvPr>
            <p:cNvSpPr/>
            <p:nvPr/>
          </p:nvSpPr>
          <p:spPr>
            <a:xfrm>
              <a:off x="5481775" y="3120900"/>
              <a:ext cx="44150" cy="44650"/>
            </a:xfrm>
            <a:custGeom>
              <a:avLst/>
              <a:gdLst/>
              <a:ahLst/>
              <a:cxnLst/>
              <a:rect l="l" t="t" r="r" b="b"/>
              <a:pathLst>
                <a:path w="1766" h="1786" extrusionOk="0">
                  <a:moveTo>
                    <a:pt x="873" y="1"/>
                  </a:moveTo>
                  <a:cubicBezTo>
                    <a:pt x="397" y="1"/>
                    <a:pt x="1" y="398"/>
                    <a:pt x="1" y="893"/>
                  </a:cubicBezTo>
                  <a:cubicBezTo>
                    <a:pt x="1" y="1389"/>
                    <a:pt x="397" y="1786"/>
                    <a:pt x="873" y="1786"/>
                  </a:cubicBezTo>
                  <a:cubicBezTo>
                    <a:pt x="1368" y="1786"/>
                    <a:pt x="1765" y="1389"/>
                    <a:pt x="1765" y="893"/>
                  </a:cubicBezTo>
                  <a:cubicBezTo>
                    <a:pt x="1765" y="398"/>
                    <a:pt x="1368" y="1"/>
                    <a:pt x="8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5">
              <a:extLst>
                <a:ext uri="{FF2B5EF4-FFF2-40B4-BE49-F238E27FC236}">
                  <a16:creationId xmlns:a16="http://schemas.microsoft.com/office/drawing/2014/main" id="{3B9E4000-0148-CAC9-243E-99DEEF21F4A1}"/>
                </a:ext>
              </a:extLst>
            </p:cNvPr>
            <p:cNvSpPr/>
            <p:nvPr/>
          </p:nvSpPr>
          <p:spPr>
            <a:xfrm>
              <a:off x="5378125" y="3187825"/>
              <a:ext cx="250450" cy="36725"/>
            </a:xfrm>
            <a:custGeom>
              <a:avLst/>
              <a:gdLst/>
              <a:ahLst/>
              <a:cxnLst/>
              <a:rect l="l" t="t" r="r" b="b"/>
              <a:pathLst>
                <a:path w="10018" h="1469" extrusionOk="0">
                  <a:moveTo>
                    <a:pt x="517" y="1"/>
                  </a:moveTo>
                  <a:cubicBezTo>
                    <a:pt x="239" y="1"/>
                    <a:pt x="1" y="239"/>
                    <a:pt x="1" y="537"/>
                  </a:cubicBezTo>
                  <a:lnTo>
                    <a:pt x="1" y="1468"/>
                  </a:lnTo>
                  <a:lnTo>
                    <a:pt x="10017" y="1468"/>
                  </a:lnTo>
                  <a:lnTo>
                    <a:pt x="10017" y="537"/>
                  </a:lnTo>
                  <a:cubicBezTo>
                    <a:pt x="10017" y="239"/>
                    <a:pt x="9779" y="1"/>
                    <a:pt x="95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5">
              <a:extLst>
                <a:ext uri="{FF2B5EF4-FFF2-40B4-BE49-F238E27FC236}">
                  <a16:creationId xmlns:a16="http://schemas.microsoft.com/office/drawing/2014/main" id="{6CBA1FA5-CC75-7221-D25F-A3C049FCFE0C}"/>
                </a:ext>
              </a:extLst>
            </p:cNvPr>
            <p:cNvSpPr/>
            <p:nvPr/>
          </p:nvSpPr>
          <p:spPr>
            <a:xfrm>
              <a:off x="5267575" y="3005875"/>
              <a:ext cx="471550" cy="46650"/>
            </a:xfrm>
            <a:custGeom>
              <a:avLst/>
              <a:gdLst/>
              <a:ahLst/>
              <a:cxnLst/>
              <a:rect l="l" t="t" r="r" b="b"/>
              <a:pathLst>
                <a:path w="18862" h="1866" extrusionOk="0">
                  <a:moveTo>
                    <a:pt x="318" y="1"/>
                  </a:moveTo>
                  <a:cubicBezTo>
                    <a:pt x="160" y="1"/>
                    <a:pt x="1" y="139"/>
                    <a:pt x="1" y="318"/>
                  </a:cubicBezTo>
                  <a:lnTo>
                    <a:pt x="1" y="1548"/>
                  </a:lnTo>
                  <a:cubicBezTo>
                    <a:pt x="1" y="1725"/>
                    <a:pt x="160" y="1865"/>
                    <a:pt x="318" y="1865"/>
                  </a:cubicBezTo>
                  <a:lnTo>
                    <a:pt x="18544" y="1865"/>
                  </a:lnTo>
                  <a:cubicBezTo>
                    <a:pt x="18703" y="1865"/>
                    <a:pt x="18861" y="1725"/>
                    <a:pt x="18861" y="1548"/>
                  </a:cubicBezTo>
                  <a:lnTo>
                    <a:pt x="18861" y="318"/>
                  </a:lnTo>
                  <a:cubicBezTo>
                    <a:pt x="18861" y="139"/>
                    <a:pt x="18703" y="1"/>
                    <a:pt x="185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5">
              <a:extLst>
                <a:ext uri="{FF2B5EF4-FFF2-40B4-BE49-F238E27FC236}">
                  <a16:creationId xmlns:a16="http://schemas.microsoft.com/office/drawing/2014/main" id="{26D1F080-88E8-6064-7DB5-1446E90A0512}"/>
                </a:ext>
              </a:extLst>
            </p:cNvPr>
            <p:cNvSpPr/>
            <p:nvPr/>
          </p:nvSpPr>
          <p:spPr>
            <a:xfrm>
              <a:off x="5587900" y="2936475"/>
              <a:ext cx="62475" cy="38300"/>
            </a:xfrm>
            <a:custGeom>
              <a:avLst/>
              <a:gdLst/>
              <a:ahLst/>
              <a:cxnLst/>
              <a:rect l="l" t="t" r="r" b="b"/>
              <a:pathLst>
                <a:path w="2499" h="1532" extrusionOk="0">
                  <a:moveTo>
                    <a:pt x="1249" y="0"/>
                  </a:moveTo>
                  <a:cubicBezTo>
                    <a:pt x="555" y="0"/>
                    <a:pt x="0" y="555"/>
                    <a:pt x="0" y="1249"/>
                  </a:cubicBezTo>
                  <a:cubicBezTo>
                    <a:pt x="0" y="1328"/>
                    <a:pt x="59" y="1407"/>
                    <a:pt x="159" y="1428"/>
                  </a:cubicBezTo>
                  <a:cubicBezTo>
                    <a:pt x="525" y="1497"/>
                    <a:pt x="887" y="1532"/>
                    <a:pt x="1249" y="1532"/>
                  </a:cubicBezTo>
                  <a:cubicBezTo>
                    <a:pt x="1611" y="1532"/>
                    <a:pt x="1973" y="1497"/>
                    <a:pt x="2340" y="1428"/>
                  </a:cubicBezTo>
                  <a:cubicBezTo>
                    <a:pt x="2439" y="1407"/>
                    <a:pt x="2499" y="1328"/>
                    <a:pt x="2499" y="1249"/>
                  </a:cubicBezTo>
                  <a:cubicBezTo>
                    <a:pt x="2499" y="555"/>
                    <a:pt x="1944" y="0"/>
                    <a:pt x="12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5">
              <a:extLst>
                <a:ext uri="{FF2B5EF4-FFF2-40B4-BE49-F238E27FC236}">
                  <a16:creationId xmlns:a16="http://schemas.microsoft.com/office/drawing/2014/main" id="{60081B22-A9F0-E764-1AB7-17D5A5422571}"/>
                </a:ext>
              </a:extLst>
            </p:cNvPr>
            <p:cNvSpPr/>
            <p:nvPr/>
          </p:nvSpPr>
          <p:spPr>
            <a:xfrm>
              <a:off x="5260650" y="2831350"/>
              <a:ext cx="485400" cy="400125"/>
            </a:xfrm>
            <a:custGeom>
              <a:avLst/>
              <a:gdLst/>
              <a:ahLst/>
              <a:cxnLst/>
              <a:rect l="l" t="t" r="r" b="b"/>
              <a:pathLst>
                <a:path w="19416" h="16005" extrusionOk="0">
                  <a:moveTo>
                    <a:pt x="14339" y="575"/>
                  </a:moveTo>
                  <a:cubicBezTo>
                    <a:pt x="16025" y="575"/>
                    <a:pt x="17393" y="1944"/>
                    <a:pt x="17393" y="3629"/>
                  </a:cubicBezTo>
                  <a:cubicBezTo>
                    <a:pt x="17393" y="5316"/>
                    <a:pt x="16025" y="6704"/>
                    <a:pt x="14339" y="6704"/>
                  </a:cubicBezTo>
                  <a:cubicBezTo>
                    <a:pt x="12654" y="6704"/>
                    <a:pt x="11284" y="5316"/>
                    <a:pt x="11284" y="3629"/>
                  </a:cubicBezTo>
                  <a:cubicBezTo>
                    <a:pt x="11284" y="1944"/>
                    <a:pt x="12654" y="575"/>
                    <a:pt x="14339" y="575"/>
                  </a:cubicBezTo>
                  <a:close/>
                  <a:moveTo>
                    <a:pt x="9698" y="9341"/>
                  </a:moveTo>
                  <a:lnTo>
                    <a:pt x="12911" y="13982"/>
                  </a:lnTo>
                  <a:lnTo>
                    <a:pt x="12197" y="13982"/>
                  </a:lnTo>
                  <a:cubicBezTo>
                    <a:pt x="12038" y="13982"/>
                    <a:pt x="11900" y="14101"/>
                    <a:pt x="11900" y="14280"/>
                  </a:cubicBezTo>
                  <a:cubicBezTo>
                    <a:pt x="11919" y="14418"/>
                    <a:pt x="12038" y="14537"/>
                    <a:pt x="12197" y="14537"/>
                  </a:cubicBezTo>
                  <a:lnTo>
                    <a:pt x="14201" y="14537"/>
                  </a:lnTo>
                  <a:cubicBezTo>
                    <a:pt x="14320" y="14537"/>
                    <a:pt x="14439" y="14656"/>
                    <a:pt x="14439" y="14796"/>
                  </a:cubicBezTo>
                  <a:lnTo>
                    <a:pt x="14439" y="15431"/>
                  </a:lnTo>
                  <a:lnTo>
                    <a:pt x="4978" y="15431"/>
                  </a:lnTo>
                  <a:lnTo>
                    <a:pt x="4978" y="14796"/>
                  </a:lnTo>
                  <a:cubicBezTo>
                    <a:pt x="4978" y="14656"/>
                    <a:pt x="5078" y="14537"/>
                    <a:pt x="5216" y="14537"/>
                  </a:cubicBezTo>
                  <a:lnTo>
                    <a:pt x="10967" y="14537"/>
                  </a:lnTo>
                  <a:cubicBezTo>
                    <a:pt x="11126" y="14537"/>
                    <a:pt x="11265" y="14418"/>
                    <a:pt x="11265" y="14280"/>
                  </a:cubicBezTo>
                  <a:cubicBezTo>
                    <a:pt x="11265" y="14101"/>
                    <a:pt x="11146" y="13982"/>
                    <a:pt x="10988" y="13982"/>
                  </a:cubicBezTo>
                  <a:lnTo>
                    <a:pt x="6505" y="13982"/>
                  </a:lnTo>
                  <a:lnTo>
                    <a:pt x="9698" y="9341"/>
                  </a:lnTo>
                  <a:close/>
                  <a:moveTo>
                    <a:pt x="5117" y="1"/>
                  </a:moveTo>
                  <a:cubicBezTo>
                    <a:pt x="4641" y="1"/>
                    <a:pt x="4184" y="99"/>
                    <a:pt x="3748" y="278"/>
                  </a:cubicBezTo>
                  <a:cubicBezTo>
                    <a:pt x="3610" y="318"/>
                    <a:pt x="3531" y="496"/>
                    <a:pt x="3589" y="635"/>
                  </a:cubicBezTo>
                  <a:cubicBezTo>
                    <a:pt x="3634" y="753"/>
                    <a:pt x="3734" y="816"/>
                    <a:pt x="3847" y="816"/>
                  </a:cubicBezTo>
                  <a:cubicBezTo>
                    <a:pt x="3886" y="816"/>
                    <a:pt x="3926" y="809"/>
                    <a:pt x="3967" y="794"/>
                  </a:cubicBezTo>
                  <a:cubicBezTo>
                    <a:pt x="4324" y="654"/>
                    <a:pt x="4721" y="575"/>
                    <a:pt x="5117" y="575"/>
                  </a:cubicBezTo>
                  <a:cubicBezTo>
                    <a:pt x="6802" y="575"/>
                    <a:pt x="8171" y="1944"/>
                    <a:pt x="8171" y="3629"/>
                  </a:cubicBezTo>
                  <a:cubicBezTo>
                    <a:pt x="8171" y="5316"/>
                    <a:pt x="6802" y="6704"/>
                    <a:pt x="5117" y="6704"/>
                  </a:cubicBezTo>
                  <a:cubicBezTo>
                    <a:pt x="3431" y="6704"/>
                    <a:pt x="2042" y="5316"/>
                    <a:pt x="2042" y="3629"/>
                  </a:cubicBezTo>
                  <a:cubicBezTo>
                    <a:pt x="2042" y="2777"/>
                    <a:pt x="2399" y="1984"/>
                    <a:pt x="3034" y="1389"/>
                  </a:cubicBezTo>
                  <a:cubicBezTo>
                    <a:pt x="3134" y="1289"/>
                    <a:pt x="3153" y="1111"/>
                    <a:pt x="3034" y="992"/>
                  </a:cubicBezTo>
                  <a:cubicBezTo>
                    <a:pt x="2982" y="930"/>
                    <a:pt x="2909" y="900"/>
                    <a:pt x="2833" y="900"/>
                  </a:cubicBezTo>
                  <a:cubicBezTo>
                    <a:pt x="2764" y="900"/>
                    <a:pt x="2694" y="925"/>
                    <a:pt x="2637" y="972"/>
                  </a:cubicBezTo>
                  <a:cubicBezTo>
                    <a:pt x="1904" y="1667"/>
                    <a:pt x="1487" y="2638"/>
                    <a:pt x="1487" y="3629"/>
                  </a:cubicBezTo>
                  <a:cubicBezTo>
                    <a:pt x="1487" y="4919"/>
                    <a:pt x="2161" y="6049"/>
                    <a:pt x="3153" y="6704"/>
                  </a:cubicBezTo>
                  <a:lnTo>
                    <a:pt x="595" y="6704"/>
                  </a:lnTo>
                  <a:cubicBezTo>
                    <a:pt x="278" y="6704"/>
                    <a:pt x="0" y="6961"/>
                    <a:pt x="0" y="7299"/>
                  </a:cubicBezTo>
                  <a:lnTo>
                    <a:pt x="0" y="8529"/>
                  </a:lnTo>
                  <a:cubicBezTo>
                    <a:pt x="0" y="8865"/>
                    <a:pt x="278" y="9143"/>
                    <a:pt x="595" y="9143"/>
                  </a:cubicBezTo>
                  <a:lnTo>
                    <a:pt x="9163" y="9143"/>
                  </a:lnTo>
                  <a:lnTo>
                    <a:pt x="5811" y="13982"/>
                  </a:lnTo>
                  <a:lnTo>
                    <a:pt x="5216" y="13982"/>
                  </a:lnTo>
                  <a:cubicBezTo>
                    <a:pt x="4779" y="13982"/>
                    <a:pt x="4403" y="14339"/>
                    <a:pt x="4403" y="14796"/>
                  </a:cubicBezTo>
                  <a:lnTo>
                    <a:pt x="4403" y="15431"/>
                  </a:lnTo>
                  <a:lnTo>
                    <a:pt x="4205" y="15431"/>
                  </a:lnTo>
                  <a:cubicBezTo>
                    <a:pt x="4046" y="15431"/>
                    <a:pt x="3927" y="15569"/>
                    <a:pt x="3927" y="15727"/>
                  </a:cubicBezTo>
                  <a:cubicBezTo>
                    <a:pt x="3927" y="15886"/>
                    <a:pt x="4046" y="16005"/>
                    <a:pt x="4205" y="16005"/>
                  </a:cubicBezTo>
                  <a:lnTo>
                    <a:pt x="15251" y="16005"/>
                  </a:lnTo>
                  <a:cubicBezTo>
                    <a:pt x="15410" y="16005"/>
                    <a:pt x="15529" y="15886"/>
                    <a:pt x="15529" y="15727"/>
                  </a:cubicBezTo>
                  <a:cubicBezTo>
                    <a:pt x="15529" y="15569"/>
                    <a:pt x="15410" y="15431"/>
                    <a:pt x="15251" y="15431"/>
                  </a:cubicBezTo>
                  <a:lnTo>
                    <a:pt x="15013" y="15431"/>
                  </a:lnTo>
                  <a:lnTo>
                    <a:pt x="15013" y="14796"/>
                  </a:lnTo>
                  <a:cubicBezTo>
                    <a:pt x="15013" y="14339"/>
                    <a:pt x="14637" y="13982"/>
                    <a:pt x="14201" y="13982"/>
                  </a:cubicBezTo>
                  <a:lnTo>
                    <a:pt x="13606" y="13982"/>
                  </a:lnTo>
                  <a:lnTo>
                    <a:pt x="10253" y="9143"/>
                  </a:lnTo>
                  <a:lnTo>
                    <a:pt x="18821" y="9143"/>
                  </a:lnTo>
                  <a:cubicBezTo>
                    <a:pt x="19138" y="9143"/>
                    <a:pt x="19416" y="8865"/>
                    <a:pt x="19416" y="8529"/>
                  </a:cubicBezTo>
                  <a:lnTo>
                    <a:pt x="19416" y="7299"/>
                  </a:lnTo>
                  <a:cubicBezTo>
                    <a:pt x="19416" y="6961"/>
                    <a:pt x="19138" y="6704"/>
                    <a:pt x="18821" y="6704"/>
                  </a:cubicBezTo>
                  <a:lnTo>
                    <a:pt x="16282" y="6704"/>
                  </a:lnTo>
                  <a:cubicBezTo>
                    <a:pt x="17295" y="6049"/>
                    <a:pt x="17969" y="4919"/>
                    <a:pt x="17969" y="3629"/>
                  </a:cubicBezTo>
                  <a:cubicBezTo>
                    <a:pt x="17969" y="1627"/>
                    <a:pt x="16343" y="1"/>
                    <a:pt x="14339" y="1"/>
                  </a:cubicBezTo>
                  <a:cubicBezTo>
                    <a:pt x="12336" y="1"/>
                    <a:pt x="10710" y="1627"/>
                    <a:pt x="10710" y="3629"/>
                  </a:cubicBezTo>
                  <a:cubicBezTo>
                    <a:pt x="10710" y="4919"/>
                    <a:pt x="11384" y="6049"/>
                    <a:pt x="12395" y="6704"/>
                  </a:cubicBezTo>
                  <a:lnTo>
                    <a:pt x="11226" y="6704"/>
                  </a:lnTo>
                  <a:cubicBezTo>
                    <a:pt x="11067" y="6704"/>
                    <a:pt x="10948" y="6823"/>
                    <a:pt x="10948" y="6982"/>
                  </a:cubicBezTo>
                  <a:cubicBezTo>
                    <a:pt x="10948" y="7140"/>
                    <a:pt x="11067" y="7259"/>
                    <a:pt x="11226" y="7259"/>
                  </a:cubicBezTo>
                  <a:lnTo>
                    <a:pt x="18821" y="7259"/>
                  </a:lnTo>
                  <a:cubicBezTo>
                    <a:pt x="18821" y="7259"/>
                    <a:pt x="18842" y="7278"/>
                    <a:pt x="18842" y="7299"/>
                  </a:cubicBezTo>
                  <a:lnTo>
                    <a:pt x="18842" y="8529"/>
                  </a:lnTo>
                  <a:cubicBezTo>
                    <a:pt x="18842" y="8548"/>
                    <a:pt x="18821" y="8568"/>
                    <a:pt x="18821" y="8568"/>
                  </a:cubicBezTo>
                  <a:lnTo>
                    <a:pt x="595" y="8568"/>
                  </a:lnTo>
                  <a:cubicBezTo>
                    <a:pt x="595" y="8568"/>
                    <a:pt x="575" y="8548"/>
                    <a:pt x="575" y="8529"/>
                  </a:cubicBezTo>
                  <a:lnTo>
                    <a:pt x="575" y="7299"/>
                  </a:lnTo>
                  <a:cubicBezTo>
                    <a:pt x="575" y="7278"/>
                    <a:pt x="595" y="7259"/>
                    <a:pt x="595" y="7259"/>
                  </a:cubicBezTo>
                  <a:lnTo>
                    <a:pt x="10015" y="7259"/>
                  </a:lnTo>
                  <a:cubicBezTo>
                    <a:pt x="10174" y="7259"/>
                    <a:pt x="10293" y="7140"/>
                    <a:pt x="10293" y="6982"/>
                  </a:cubicBezTo>
                  <a:cubicBezTo>
                    <a:pt x="10293" y="6823"/>
                    <a:pt x="10174" y="6704"/>
                    <a:pt x="10015" y="6704"/>
                  </a:cubicBezTo>
                  <a:lnTo>
                    <a:pt x="7061" y="6704"/>
                  </a:lnTo>
                  <a:cubicBezTo>
                    <a:pt x="8071" y="6049"/>
                    <a:pt x="8746" y="4919"/>
                    <a:pt x="8746" y="3629"/>
                  </a:cubicBezTo>
                  <a:cubicBezTo>
                    <a:pt x="8746" y="1627"/>
                    <a:pt x="7120" y="1"/>
                    <a:pt x="5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5">
              <a:extLst>
                <a:ext uri="{FF2B5EF4-FFF2-40B4-BE49-F238E27FC236}">
                  <a16:creationId xmlns:a16="http://schemas.microsoft.com/office/drawing/2014/main" id="{10FD3A96-AC8F-8211-781F-59D06716D730}"/>
                </a:ext>
              </a:extLst>
            </p:cNvPr>
            <p:cNvSpPr/>
            <p:nvPr/>
          </p:nvSpPr>
          <p:spPr>
            <a:xfrm>
              <a:off x="5329075" y="2929525"/>
              <a:ext cx="119025" cy="55050"/>
            </a:xfrm>
            <a:custGeom>
              <a:avLst/>
              <a:gdLst/>
              <a:ahLst/>
              <a:cxnLst/>
              <a:rect l="l" t="t" r="r" b="b"/>
              <a:pathLst>
                <a:path w="4761" h="2202" extrusionOk="0">
                  <a:moveTo>
                    <a:pt x="4105" y="556"/>
                  </a:moveTo>
                  <a:cubicBezTo>
                    <a:pt x="3768" y="1209"/>
                    <a:pt x="3113" y="1627"/>
                    <a:pt x="2380" y="1627"/>
                  </a:cubicBezTo>
                  <a:cubicBezTo>
                    <a:pt x="1646" y="1627"/>
                    <a:pt x="971" y="1209"/>
                    <a:pt x="654" y="556"/>
                  </a:cubicBezTo>
                  <a:close/>
                  <a:moveTo>
                    <a:pt x="476" y="0"/>
                  </a:moveTo>
                  <a:cubicBezTo>
                    <a:pt x="318" y="0"/>
                    <a:pt x="178" y="59"/>
                    <a:pt x="99" y="199"/>
                  </a:cubicBezTo>
                  <a:cubicBezTo>
                    <a:pt x="19" y="318"/>
                    <a:pt x="0" y="476"/>
                    <a:pt x="59" y="615"/>
                  </a:cubicBezTo>
                  <a:cubicBezTo>
                    <a:pt x="416" y="1566"/>
                    <a:pt x="1349" y="2201"/>
                    <a:pt x="2380" y="2201"/>
                  </a:cubicBezTo>
                  <a:cubicBezTo>
                    <a:pt x="3391" y="2201"/>
                    <a:pt x="4324" y="1566"/>
                    <a:pt x="4700" y="615"/>
                  </a:cubicBezTo>
                  <a:cubicBezTo>
                    <a:pt x="4760" y="476"/>
                    <a:pt x="4740" y="318"/>
                    <a:pt x="4660" y="199"/>
                  </a:cubicBezTo>
                  <a:cubicBezTo>
                    <a:pt x="4562" y="59"/>
                    <a:pt x="4422" y="0"/>
                    <a:pt x="42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5">
              <a:extLst>
                <a:ext uri="{FF2B5EF4-FFF2-40B4-BE49-F238E27FC236}">
                  <a16:creationId xmlns:a16="http://schemas.microsoft.com/office/drawing/2014/main" id="{EE491CEC-6236-E70D-9F62-E34B31DA099D}"/>
                </a:ext>
              </a:extLst>
            </p:cNvPr>
            <p:cNvSpPr/>
            <p:nvPr/>
          </p:nvSpPr>
          <p:spPr>
            <a:xfrm>
              <a:off x="5352350" y="2878950"/>
              <a:ext cx="14425" cy="20850"/>
            </a:xfrm>
            <a:custGeom>
              <a:avLst/>
              <a:gdLst/>
              <a:ahLst/>
              <a:cxnLst/>
              <a:rect l="l" t="t" r="r" b="b"/>
              <a:pathLst>
                <a:path w="577" h="834" extrusionOk="0">
                  <a:moveTo>
                    <a:pt x="278" y="1"/>
                  </a:moveTo>
                  <a:cubicBezTo>
                    <a:pt x="120" y="1"/>
                    <a:pt x="1" y="120"/>
                    <a:pt x="1" y="278"/>
                  </a:cubicBezTo>
                  <a:lnTo>
                    <a:pt x="1" y="535"/>
                  </a:lnTo>
                  <a:cubicBezTo>
                    <a:pt x="1" y="694"/>
                    <a:pt x="120" y="834"/>
                    <a:pt x="278" y="834"/>
                  </a:cubicBezTo>
                  <a:cubicBezTo>
                    <a:pt x="437" y="834"/>
                    <a:pt x="577" y="694"/>
                    <a:pt x="577" y="535"/>
                  </a:cubicBezTo>
                  <a:lnTo>
                    <a:pt x="577" y="278"/>
                  </a:lnTo>
                  <a:cubicBezTo>
                    <a:pt x="577" y="120"/>
                    <a:pt x="437" y="1"/>
                    <a:pt x="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5">
              <a:extLst>
                <a:ext uri="{FF2B5EF4-FFF2-40B4-BE49-F238E27FC236}">
                  <a16:creationId xmlns:a16="http://schemas.microsoft.com/office/drawing/2014/main" id="{2DFECF8F-7721-B09C-BBCA-3CD08A0392E4}"/>
                </a:ext>
              </a:extLst>
            </p:cNvPr>
            <p:cNvSpPr/>
            <p:nvPr/>
          </p:nvSpPr>
          <p:spPr>
            <a:xfrm>
              <a:off x="5410375" y="2878950"/>
              <a:ext cx="14400" cy="20850"/>
            </a:xfrm>
            <a:custGeom>
              <a:avLst/>
              <a:gdLst/>
              <a:ahLst/>
              <a:cxnLst/>
              <a:rect l="l" t="t" r="r" b="b"/>
              <a:pathLst>
                <a:path w="576" h="834" extrusionOk="0">
                  <a:moveTo>
                    <a:pt x="278" y="1"/>
                  </a:moveTo>
                  <a:cubicBezTo>
                    <a:pt x="120" y="1"/>
                    <a:pt x="1" y="120"/>
                    <a:pt x="1" y="278"/>
                  </a:cubicBezTo>
                  <a:lnTo>
                    <a:pt x="1" y="535"/>
                  </a:lnTo>
                  <a:cubicBezTo>
                    <a:pt x="1" y="694"/>
                    <a:pt x="120" y="834"/>
                    <a:pt x="278" y="834"/>
                  </a:cubicBezTo>
                  <a:cubicBezTo>
                    <a:pt x="437" y="834"/>
                    <a:pt x="575" y="694"/>
                    <a:pt x="575" y="535"/>
                  </a:cubicBezTo>
                  <a:lnTo>
                    <a:pt x="575" y="278"/>
                  </a:lnTo>
                  <a:cubicBezTo>
                    <a:pt x="575" y="120"/>
                    <a:pt x="437" y="1"/>
                    <a:pt x="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5">
              <a:extLst>
                <a:ext uri="{FF2B5EF4-FFF2-40B4-BE49-F238E27FC236}">
                  <a16:creationId xmlns:a16="http://schemas.microsoft.com/office/drawing/2014/main" id="{C2C5544B-CFB6-884D-0255-B4B9F858401B}"/>
                </a:ext>
              </a:extLst>
            </p:cNvPr>
            <p:cNvSpPr/>
            <p:nvPr/>
          </p:nvSpPr>
          <p:spPr>
            <a:xfrm>
              <a:off x="5580950" y="2929525"/>
              <a:ext cx="76375" cy="52075"/>
            </a:xfrm>
            <a:custGeom>
              <a:avLst/>
              <a:gdLst/>
              <a:ahLst/>
              <a:cxnLst/>
              <a:rect l="l" t="t" r="r" b="b"/>
              <a:pathLst>
                <a:path w="3055" h="2083" extrusionOk="0">
                  <a:moveTo>
                    <a:pt x="1527" y="556"/>
                  </a:moveTo>
                  <a:cubicBezTo>
                    <a:pt x="2023" y="556"/>
                    <a:pt x="2439" y="952"/>
                    <a:pt x="2479" y="1428"/>
                  </a:cubicBezTo>
                  <a:cubicBezTo>
                    <a:pt x="2161" y="1488"/>
                    <a:pt x="1844" y="1518"/>
                    <a:pt x="1527" y="1518"/>
                  </a:cubicBezTo>
                  <a:cubicBezTo>
                    <a:pt x="1209" y="1518"/>
                    <a:pt x="892" y="1488"/>
                    <a:pt x="575" y="1428"/>
                  </a:cubicBezTo>
                  <a:cubicBezTo>
                    <a:pt x="614" y="952"/>
                    <a:pt x="1032" y="556"/>
                    <a:pt x="1527" y="556"/>
                  </a:cubicBezTo>
                  <a:close/>
                  <a:moveTo>
                    <a:pt x="1527" y="0"/>
                  </a:moveTo>
                  <a:cubicBezTo>
                    <a:pt x="675" y="0"/>
                    <a:pt x="0" y="675"/>
                    <a:pt x="0" y="1527"/>
                  </a:cubicBezTo>
                  <a:cubicBezTo>
                    <a:pt x="0" y="1746"/>
                    <a:pt x="159" y="1944"/>
                    <a:pt x="376" y="1984"/>
                  </a:cubicBezTo>
                  <a:cubicBezTo>
                    <a:pt x="754" y="2042"/>
                    <a:pt x="1151" y="2082"/>
                    <a:pt x="1527" y="2082"/>
                  </a:cubicBezTo>
                  <a:cubicBezTo>
                    <a:pt x="1904" y="2082"/>
                    <a:pt x="2301" y="2042"/>
                    <a:pt x="2677" y="1984"/>
                  </a:cubicBezTo>
                  <a:cubicBezTo>
                    <a:pt x="2896" y="1944"/>
                    <a:pt x="3055" y="1746"/>
                    <a:pt x="3055" y="1527"/>
                  </a:cubicBezTo>
                  <a:cubicBezTo>
                    <a:pt x="3055" y="675"/>
                    <a:pt x="2380" y="0"/>
                    <a:pt x="1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5">
              <a:extLst>
                <a:ext uri="{FF2B5EF4-FFF2-40B4-BE49-F238E27FC236}">
                  <a16:creationId xmlns:a16="http://schemas.microsoft.com/office/drawing/2014/main" id="{216FBECC-AC89-D6A4-3CCB-E459F3E8DCA6}"/>
                </a:ext>
              </a:extLst>
            </p:cNvPr>
            <p:cNvSpPr/>
            <p:nvPr/>
          </p:nvSpPr>
          <p:spPr>
            <a:xfrm>
              <a:off x="5568050" y="2866525"/>
              <a:ext cx="40175" cy="32275"/>
            </a:xfrm>
            <a:custGeom>
              <a:avLst/>
              <a:gdLst/>
              <a:ahLst/>
              <a:cxnLst/>
              <a:rect l="l" t="t" r="r" b="b"/>
              <a:pathLst>
                <a:path w="1607" h="1291" extrusionOk="0">
                  <a:moveTo>
                    <a:pt x="1278" y="1"/>
                  </a:moveTo>
                  <a:cubicBezTo>
                    <a:pt x="1212" y="1"/>
                    <a:pt x="1145" y="26"/>
                    <a:pt x="1091" y="80"/>
                  </a:cubicBezTo>
                  <a:lnTo>
                    <a:pt x="1011" y="160"/>
                  </a:lnTo>
                  <a:cubicBezTo>
                    <a:pt x="853" y="299"/>
                    <a:pt x="675" y="398"/>
                    <a:pt x="456" y="458"/>
                  </a:cubicBezTo>
                  <a:lnTo>
                    <a:pt x="239" y="498"/>
                  </a:lnTo>
                  <a:cubicBezTo>
                    <a:pt x="99" y="537"/>
                    <a:pt x="1" y="696"/>
                    <a:pt x="40" y="855"/>
                  </a:cubicBezTo>
                  <a:cubicBezTo>
                    <a:pt x="59" y="974"/>
                    <a:pt x="178" y="1072"/>
                    <a:pt x="318" y="1072"/>
                  </a:cubicBezTo>
                  <a:cubicBezTo>
                    <a:pt x="337" y="1072"/>
                    <a:pt x="358" y="1072"/>
                    <a:pt x="377" y="1053"/>
                  </a:cubicBezTo>
                  <a:lnTo>
                    <a:pt x="596" y="1013"/>
                  </a:lnTo>
                  <a:lnTo>
                    <a:pt x="773" y="953"/>
                  </a:lnTo>
                  <a:lnTo>
                    <a:pt x="773" y="1013"/>
                  </a:lnTo>
                  <a:cubicBezTo>
                    <a:pt x="773" y="1172"/>
                    <a:pt x="892" y="1291"/>
                    <a:pt x="1051" y="1291"/>
                  </a:cubicBezTo>
                  <a:cubicBezTo>
                    <a:pt x="1210" y="1291"/>
                    <a:pt x="1349" y="1172"/>
                    <a:pt x="1349" y="1013"/>
                  </a:cubicBezTo>
                  <a:lnTo>
                    <a:pt x="1349" y="675"/>
                  </a:lnTo>
                  <a:cubicBezTo>
                    <a:pt x="1349" y="656"/>
                    <a:pt x="1349" y="636"/>
                    <a:pt x="1329" y="617"/>
                  </a:cubicBezTo>
                  <a:cubicBezTo>
                    <a:pt x="1368" y="596"/>
                    <a:pt x="1389" y="596"/>
                    <a:pt x="1408" y="577"/>
                  </a:cubicBezTo>
                  <a:lnTo>
                    <a:pt x="1487" y="498"/>
                  </a:lnTo>
                  <a:cubicBezTo>
                    <a:pt x="1587" y="379"/>
                    <a:pt x="1606" y="199"/>
                    <a:pt x="1487" y="101"/>
                  </a:cubicBezTo>
                  <a:cubicBezTo>
                    <a:pt x="1434" y="36"/>
                    <a:pt x="1357" y="1"/>
                    <a:pt x="1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5">
              <a:extLst>
                <a:ext uri="{FF2B5EF4-FFF2-40B4-BE49-F238E27FC236}">
                  <a16:creationId xmlns:a16="http://schemas.microsoft.com/office/drawing/2014/main" id="{09A4C698-49BC-7412-3901-15C7FDD3F429}"/>
                </a:ext>
              </a:extLst>
            </p:cNvPr>
            <p:cNvSpPr/>
            <p:nvPr/>
          </p:nvSpPr>
          <p:spPr>
            <a:xfrm>
              <a:off x="5630025" y="2866525"/>
              <a:ext cx="40200" cy="32275"/>
            </a:xfrm>
            <a:custGeom>
              <a:avLst/>
              <a:gdLst/>
              <a:ahLst/>
              <a:cxnLst/>
              <a:rect l="l" t="t" r="r" b="b"/>
              <a:pathLst>
                <a:path w="1608" h="1291" extrusionOk="0">
                  <a:moveTo>
                    <a:pt x="329" y="1"/>
                  </a:moveTo>
                  <a:cubicBezTo>
                    <a:pt x="251" y="1"/>
                    <a:pt x="173" y="36"/>
                    <a:pt x="119" y="101"/>
                  </a:cubicBezTo>
                  <a:cubicBezTo>
                    <a:pt x="0" y="199"/>
                    <a:pt x="21" y="379"/>
                    <a:pt x="119" y="498"/>
                  </a:cubicBezTo>
                  <a:lnTo>
                    <a:pt x="198" y="577"/>
                  </a:lnTo>
                  <a:cubicBezTo>
                    <a:pt x="219" y="596"/>
                    <a:pt x="238" y="596"/>
                    <a:pt x="278" y="617"/>
                  </a:cubicBezTo>
                  <a:cubicBezTo>
                    <a:pt x="259" y="636"/>
                    <a:pt x="259" y="656"/>
                    <a:pt x="259" y="675"/>
                  </a:cubicBezTo>
                  <a:lnTo>
                    <a:pt x="259" y="1013"/>
                  </a:lnTo>
                  <a:cubicBezTo>
                    <a:pt x="259" y="1172"/>
                    <a:pt x="397" y="1291"/>
                    <a:pt x="555" y="1291"/>
                  </a:cubicBezTo>
                  <a:cubicBezTo>
                    <a:pt x="714" y="1291"/>
                    <a:pt x="833" y="1172"/>
                    <a:pt x="833" y="1013"/>
                  </a:cubicBezTo>
                  <a:lnTo>
                    <a:pt x="833" y="953"/>
                  </a:lnTo>
                  <a:lnTo>
                    <a:pt x="1012" y="1013"/>
                  </a:lnTo>
                  <a:lnTo>
                    <a:pt x="1230" y="1053"/>
                  </a:lnTo>
                  <a:cubicBezTo>
                    <a:pt x="1250" y="1072"/>
                    <a:pt x="1269" y="1072"/>
                    <a:pt x="1290" y="1072"/>
                  </a:cubicBezTo>
                  <a:cubicBezTo>
                    <a:pt x="1428" y="1072"/>
                    <a:pt x="1547" y="974"/>
                    <a:pt x="1568" y="855"/>
                  </a:cubicBezTo>
                  <a:cubicBezTo>
                    <a:pt x="1607" y="696"/>
                    <a:pt x="1507" y="537"/>
                    <a:pt x="1369" y="498"/>
                  </a:cubicBezTo>
                  <a:lnTo>
                    <a:pt x="1150" y="458"/>
                  </a:lnTo>
                  <a:cubicBezTo>
                    <a:pt x="933" y="398"/>
                    <a:pt x="754" y="299"/>
                    <a:pt x="595" y="160"/>
                  </a:cubicBezTo>
                  <a:lnTo>
                    <a:pt x="516" y="80"/>
                  </a:lnTo>
                  <a:cubicBezTo>
                    <a:pt x="461" y="26"/>
                    <a:pt x="395" y="1"/>
                    <a:pt x="3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5">
              <a:extLst>
                <a:ext uri="{FF2B5EF4-FFF2-40B4-BE49-F238E27FC236}">
                  <a16:creationId xmlns:a16="http://schemas.microsoft.com/office/drawing/2014/main" id="{54C3D865-93DC-331C-FB4C-4E85B478E50D}"/>
                </a:ext>
              </a:extLst>
            </p:cNvPr>
            <p:cNvSpPr/>
            <p:nvPr/>
          </p:nvSpPr>
          <p:spPr>
            <a:xfrm>
              <a:off x="5496150" y="2772325"/>
              <a:ext cx="14425" cy="24825"/>
            </a:xfrm>
            <a:custGeom>
              <a:avLst/>
              <a:gdLst/>
              <a:ahLst/>
              <a:cxnLst/>
              <a:rect l="l" t="t" r="r" b="b"/>
              <a:pathLst>
                <a:path w="577" h="993" extrusionOk="0">
                  <a:moveTo>
                    <a:pt x="278" y="1"/>
                  </a:moveTo>
                  <a:cubicBezTo>
                    <a:pt x="140" y="1"/>
                    <a:pt x="0" y="120"/>
                    <a:pt x="0" y="278"/>
                  </a:cubicBezTo>
                  <a:lnTo>
                    <a:pt x="0" y="715"/>
                  </a:lnTo>
                  <a:cubicBezTo>
                    <a:pt x="0" y="873"/>
                    <a:pt x="140" y="992"/>
                    <a:pt x="278" y="992"/>
                  </a:cubicBezTo>
                  <a:cubicBezTo>
                    <a:pt x="436" y="992"/>
                    <a:pt x="576" y="873"/>
                    <a:pt x="576" y="715"/>
                  </a:cubicBezTo>
                  <a:lnTo>
                    <a:pt x="576" y="278"/>
                  </a:lnTo>
                  <a:cubicBezTo>
                    <a:pt x="576" y="120"/>
                    <a:pt x="436" y="1"/>
                    <a:pt x="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5">
              <a:extLst>
                <a:ext uri="{FF2B5EF4-FFF2-40B4-BE49-F238E27FC236}">
                  <a16:creationId xmlns:a16="http://schemas.microsoft.com/office/drawing/2014/main" id="{7626FF9E-2B96-813E-3E8E-BCF123016CA4}"/>
                </a:ext>
              </a:extLst>
            </p:cNvPr>
            <p:cNvSpPr/>
            <p:nvPr/>
          </p:nvSpPr>
          <p:spPr>
            <a:xfrm>
              <a:off x="5457000" y="2791125"/>
              <a:ext cx="24800" cy="20900"/>
            </a:xfrm>
            <a:custGeom>
              <a:avLst/>
              <a:gdLst/>
              <a:ahLst/>
              <a:cxnLst/>
              <a:rect l="l" t="t" r="r" b="b"/>
              <a:pathLst>
                <a:path w="992" h="836" extrusionOk="0">
                  <a:moveTo>
                    <a:pt x="326" y="0"/>
                  </a:moveTo>
                  <a:cubicBezTo>
                    <a:pt x="242" y="0"/>
                    <a:pt x="157" y="41"/>
                    <a:pt x="98" y="121"/>
                  </a:cubicBezTo>
                  <a:cubicBezTo>
                    <a:pt x="0" y="240"/>
                    <a:pt x="19" y="420"/>
                    <a:pt x="159" y="518"/>
                  </a:cubicBezTo>
                  <a:lnTo>
                    <a:pt x="476" y="777"/>
                  </a:lnTo>
                  <a:cubicBezTo>
                    <a:pt x="535" y="816"/>
                    <a:pt x="595" y="835"/>
                    <a:pt x="654" y="835"/>
                  </a:cubicBezTo>
                  <a:cubicBezTo>
                    <a:pt x="754" y="835"/>
                    <a:pt x="833" y="796"/>
                    <a:pt x="892" y="737"/>
                  </a:cubicBezTo>
                  <a:cubicBezTo>
                    <a:pt x="992" y="618"/>
                    <a:pt x="971" y="439"/>
                    <a:pt x="833" y="340"/>
                  </a:cubicBezTo>
                  <a:lnTo>
                    <a:pt x="495" y="63"/>
                  </a:lnTo>
                  <a:cubicBezTo>
                    <a:pt x="446" y="21"/>
                    <a:pt x="386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5">
              <a:extLst>
                <a:ext uri="{FF2B5EF4-FFF2-40B4-BE49-F238E27FC236}">
                  <a16:creationId xmlns:a16="http://schemas.microsoft.com/office/drawing/2014/main" id="{02EA6D4C-1954-BEC7-2752-C4E3A3E7EAAF}"/>
                </a:ext>
              </a:extLst>
            </p:cNvPr>
            <p:cNvSpPr/>
            <p:nvPr/>
          </p:nvSpPr>
          <p:spPr>
            <a:xfrm>
              <a:off x="5524900" y="2791125"/>
              <a:ext cx="24825" cy="20900"/>
            </a:xfrm>
            <a:custGeom>
              <a:avLst/>
              <a:gdLst/>
              <a:ahLst/>
              <a:cxnLst/>
              <a:rect l="l" t="t" r="r" b="b"/>
              <a:pathLst>
                <a:path w="993" h="836" extrusionOk="0">
                  <a:moveTo>
                    <a:pt x="667" y="0"/>
                  </a:moveTo>
                  <a:cubicBezTo>
                    <a:pt x="606" y="0"/>
                    <a:pt x="547" y="21"/>
                    <a:pt x="497" y="63"/>
                  </a:cubicBezTo>
                  <a:lnTo>
                    <a:pt x="159" y="340"/>
                  </a:lnTo>
                  <a:cubicBezTo>
                    <a:pt x="21" y="439"/>
                    <a:pt x="0" y="618"/>
                    <a:pt x="100" y="737"/>
                  </a:cubicBezTo>
                  <a:cubicBezTo>
                    <a:pt x="159" y="796"/>
                    <a:pt x="238" y="835"/>
                    <a:pt x="338" y="835"/>
                  </a:cubicBezTo>
                  <a:cubicBezTo>
                    <a:pt x="397" y="835"/>
                    <a:pt x="457" y="816"/>
                    <a:pt x="497" y="777"/>
                  </a:cubicBezTo>
                  <a:lnTo>
                    <a:pt x="833" y="518"/>
                  </a:lnTo>
                  <a:cubicBezTo>
                    <a:pt x="973" y="420"/>
                    <a:pt x="992" y="240"/>
                    <a:pt x="894" y="121"/>
                  </a:cubicBezTo>
                  <a:cubicBezTo>
                    <a:pt x="835" y="41"/>
                    <a:pt x="751" y="0"/>
                    <a:pt x="6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5">
              <a:extLst>
                <a:ext uri="{FF2B5EF4-FFF2-40B4-BE49-F238E27FC236}">
                  <a16:creationId xmlns:a16="http://schemas.microsoft.com/office/drawing/2014/main" id="{B1C3A758-CBE1-A2C6-C8F7-BC47F14266B3}"/>
                </a:ext>
              </a:extLst>
            </p:cNvPr>
            <p:cNvSpPr/>
            <p:nvPr/>
          </p:nvSpPr>
          <p:spPr>
            <a:xfrm>
              <a:off x="5474325" y="3113975"/>
              <a:ext cx="59050" cy="58525"/>
            </a:xfrm>
            <a:custGeom>
              <a:avLst/>
              <a:gdLst/>
              <a:ahLst/>
              <a:cxnLst/>
              <a:rect l="l" t="t" r="r" b="b"/>
              <a:pathLst>
                <a:path w="2362" h="2341" extrusionOk="0">
                  <a:moveTo>
                    <a:pt x="1171" y="556"/>
                  </a:moveTo>
                  <a:cubicBezTo>
                    <a:pt x="1508" y="556"/>
                    <a:pt x="1785" y="833"/>
                    <a:pt x="1785" y="1170"/>
                  </a:cubicBezTo>
                  <a:cubicBezTo>
                    <a:pt x="1785" y="1508"/>
                    <a:pt x="1508" y="1765"/>
                    <a:pt x="1171" y="1765"/>
                  </a:cubicBezTo>
                  <a:cubicBezTo>
                    <a:pt x="854" y="1765"/>
                    <a:pt x="576" y="1508"/>
                    <a:pt x="576" y="1170"/>
                  </a:cubicBezTo>
                  <a:cubicBezTo>
                    <a:pt x="576" y="833"/>
                    <a:pt x="854" y="556"/>
                    <a:pt x="1171" y="556"/>
                  </a:cubicBezTo>
                  <a:close/>
                  <a:moveTo>
                    <a:pt x="1171" y="0"/>
                  </a:moveTo>
                  <a:cubicBezTo>
                    <a:pt x="537" y="0"/>
                    <a:pt x="0" y="516"/>
                    <a:pt x="0" y="1170"/>
                  </a:cubicBezTo>
                  <a:cubicBezTo>
                    <a:pt x="0" y="1825"/>
                    <a:pt x="537" y="2341"/>
                    <a:pt x="1171" y="2341"/>
                  </a:cubicBezTo>
                  <a:cubicBezTo>
                    <a:pt x="1825" y="2341"/>
                    <a:pt x="2361" y="1825"/>
                    <a:pt x="2361" y="1170"/>
                  </a:cubicBezTo>
                  <a:cubicBezTo>
                    <a:pt x="2361" y="516"/>
                    <a:pt x="1825" y="0"/>
                    <a:pt x="11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9" name="Google Shape;1189;p25">
            <a:extLst>
              <a:ext uri="{FF2B5EF4-FFF2-40B4-BE49-F238E27FC236}">
                <a16:creationId xmlns:a16="http://schemas.microsoft.com/office/drawing/2014/main" id="{0FC717F1-FF35-6D9A-D50E-F5B6CB13941A}"/>
              </a:ext>
            </a:extLst>
          </p:cNvPr>
          <p:cNvGrpSpPr/>
          <p:nvPr/>
        </p:nvGrpSpPr>
        <p:grpSpPr>
          <a:xfrm>
            <a:off x="1255175" y="3239357"/>
            <a:ext cx="484925" cy="484925"/>
            <a:chOff x="3795475" y="2759450"/>
            <a:chExt cx="484925" cy="484925"/>
          </a:xfrm>
        </p:grpSpPr>
        <p:sp>
          <p:nvSpPr>
            <p:cNvPr id="1190" name="Google Shape;1190;p25">
              <a:extLst>
                <a:ext uri="{FF2B5EF4-FFF2-40B4-BE49-F238E27FC236}">
                  <a16:creationId xmlns:a16="http://schemas.microsoft.com/office/drawing/2014/main" id="{95342A92-7EB7-017A-4C9B-3511EB403BBF}"/>
                </a:ext>
              </a:extLst>
            </p:cNvPr>
            <p:cNvSpPr/>
            <p:nvPr/>
          </p:nvSpPr>
          <p:spPr>
            <a:xfrm>
              <a:off x="4160900" y="2833800"/>
              <a:ext cx="112575" cy="96750"/>
            </a:xfrm>
            <a:custGeom>
              <a:avLst/>
              <a:gdLst/>
              <a:ahLst/>
              <a:cxnLst/>
              <a:rect l="l" t="t" r="r" b="b"/>
              <a:pathLst>
                <a:path w="4503" h="3870" extrusionOk="0">
                  <a:moveTo>
                    <a:pt x="2262" y="1"/>
                  </a:moveTo>
                  <a:cubicBezTo>
                    <a:pt x="1011" y="1"/>
                    <a:pt x="1" y="1013"/>
                    <a:pt x="1" y="2262"/>
                  </a:cubicBezTo>
                  <a:cubicBezTo>
                    <a:pt x="1" y="2838"/>
                    <a:pt x="218" y="3373"/>
                    <a:pt x="596" y="3769"/>
                  </a:cubicBezTo>
                  <a:lnTo>
                    <a:pt x="1667" y="3869"/>
                  </a:lnTo>
                  <a:lnTo>
                    <a:pt x="3928" y="3750"/>
                  </a:lnTo>
                  <a:cubicBezTo>
                    <a:pt x="4285" y="3353"/>
                    <a:pt x="4502" y="2838"/>
                    <a:pt x="4502" y="2262"/>
                  </a:cubicBezTo>
                  <a:cubicBezTo>
                    <a:pt x="4502" y="1013"/>
                    <a:pt x="3491" y="1"/>
                    <a:pt x="2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5">
              <a:extLst>
                <a:ext uri="{FF2B5EF4-FFF2-40B4-BE49-F238E27FC236}">
                  <a16:creationId xmlns:a16="http://schemas.microsoft.com/office/drawing/2014/main" id="{55DAB608-D5CE-DE90-FF44-18669FDD7DCD}"/>
                </a:ext>
              </a:extLst>
            </p:cNvPr>
            <p:cNvSpPr/>
            <p:nvPr/>
          </p:nvSpPr>
          <p:spPr>
            <a:xfrm>
              <a:off x="3802400" y="2833800"/>
              <a:ext cx="112600" cy="98725"/>
            </a:xfrm>
            <a:custGeom>
              <a:avLst/>
              <a:gdLst/>
              <a:ahLst/>
              <a:cxnLst/>
              <a:rect l="l" t="t" r="r" b="b"/>
              <a:pathLst>
                <a:path w="4504" h="3949" extrusionOk="0">
                  <a:moveTo>
                    <a:pt x="2243" y="1"/>
                  </a:moveTo>
                  <a:cubicBezTo>
                    <a:pt x="1013" y="1"/>
                    <a:pt x="1" y="1013"/>
                    <a:pt x="1" y="2262"/>
                  </a:cubicBezTo>
                  <a:cubicBezTo>
                    <a:pt x="1" y="2838"/>
                    <a:pt x="220" y="3353"/>
                    <a:pt x="577" y="3750"/>
                  </a:cubicBezTo>
                  <a:lnTo>
                    <a:pt x="1449" y="3948"/>
                  </a:lnTo>
                  <a:lnTo>
                    <a:pt x="3531" y="3750"/>
                  </a:lnTo>
                  <a:lnTo>
                    <a:pt x="3909" y="3769"/>
                  </a:lnTo>
                  <a:cubicBezTo>
                    <a:pt x="4285" y="3373"/>
                    <a:pt x="4504" y="2838"/>
                    <a:pt x="4504" y="2262"/>
                  </a:cubicBezTo>
                  <a:cubicBezTo>
                    <a:pt x="4504" y="1013"/>
                    <a:pt x="3491" y="1"/>
                    <a:pt x="22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5">
              <a:extLst>
                <a:ext uri="{FF2B5EF4-FFF2-40B4-BE49-F238E27FC236}">
                  <a16:creationId xmlns:a16="http://schemas.microsoft.com/office/drawing/2014/main" id="{95C66880-BA61-B447-1F34-5F2F4B54BB81}"/>
                </a:ext>
              </a:extLst>
            </p:cNvPr>
            <p:cNvSpPr/>
            <p:nvPr/>
          </p:nvSpPr>
          <p:spPr>
            <a:xfrm>
              <a:off x="3874325" y="2910675"/>
              <a:ext cx="326750" cy="326750"/>
            </a:xfrm>
            <a:custGeom>
              <a:avLst/>
              <a:gdLst/>
              <a:ahLst/>
              <a:cxnLst/>
              <a:rect l="l" t="t" r="r" b="b"/>
              <a:pathLst>
                <a:path w="13070" h="13070" extrusionOk="0">
                  <a:moveTo>
                    <a:pt x="6525" y="1"/>
                  </a:moveTo>
                  <a:cubicBezTo>
                    <a:pt x="2915" y="1"/>
                    <a:pt x="0" y="2915"/>
                    <a:pt x="0" y="6525"/>
                  </a:cubicBezTo>
                  <a:cubicBezTo>
                    <a:pt x="0" y="10135"/>
                    <a:pt x="2915" y="13070"/>
                    <a:pt x="6525" y="13070"/>
                  </a:cubicBezTo>
                  <a:cubicBezTo>
                    <a:pt x="10134" y="13070"/>
                    <a:pt x="13069" y="10135"/>
                    <a:pt x="13069" y="6525"/>
                  </a:cubicBezTo>
                  <a:cubicBezTo>
                    <a:pt x="13069" y="2915"/>
                    <a:pt x="10134" y="1"/>
                    <a:pt x="6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5">
              <a:extLst>
                <a:ext uri="{FF2B5EF4-FFF2-40B4-BE49-F238E27FC236}">
                  <a16:creationId xmlns:a16="http://schemas.microsoft.com/office/drawing/2014/main" id="{66B80D07-08DE-6B03-C9A6-2CDD871CCF88}"/>
                </a:ext>
              </a:extLst>
            </p:cNvPr>
            <p:cNvSpPr/>
            <p:nvPr/>
          </p:nvSpPr>
          <p:spPr>
            <a:xfrm>
              <a:off x="3910025" y="2946375"/>
              <a:ext cx="254875" cy="254875"/>
            </a:xfrm>
            <a:custGeom>
              <a:avLst/>
              <a:gdLst/>
              <a:ahLst/>
              <a:cxnLst/>
              <a:rect l="l" t="t" r="r" b="b"/>
              <a:pathLst>
                <a:path w="10195" h="10195" extrusionOk="0">
                  <a:moveTo>
                    <a:pt x="5097" y="1"/>
                  </a:moveTo>
                  <a:cubicBezTo>
                    <a:pt x="2280" y="1"/>
                    <a:pt x="0" y="2281"/>
                    <a:pt x="0" y="5097"/>
                  </a:cubicBezTo>
                  <a:cubicBezTo>
                    <a:pt x="0" y="6604"/>
                    <a:pt x="654" y="7953"/>
                    <a:pt x="1666" y="8886"/>
                  </a:cubicBezTo>
                  <a:cubicBezTo>
                    <a:pt x="2579" y="9698"/>
                    <a:pt x="3788" y="10195"/>
                    <a:pt x="5097" y="10195"/>
                  </a:cubicBezTo>
                  <a:cubicBezTo>
                    <a:pt x="6426" y="10195"/>
                    <a:pt x="7616" y="9698"/>
                    <a:pt x="8528" y="8886"/>
                  </a:cubicBezTo>
                  <a:cubicBezTo>
                    <a:pt x="9560" y="7953"/>
                    <a:pt x="10194" y="6604"/>
                    <a:pt x="10194" y="5097"/>
                  </a:cubicBezTo>
                  <a:cubicBezTo>
                    <a:pt x="10194" y="2281"/>
                    <a:pt x="7913" y="1"/>
                    <a:pt x="5097" y="1"/>
                  </a:cubicBezTo>
                  <a:close/>
                </a:path>
              </a:pathLst>
            </a:custGeom>
            <a:solidFill>
              <a:srgbClr val="F9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5">
              <a:extLst>
                <a:ext uri="{FF2B5EF4-FFF2-40B4-BE49-F238E27FC236}">
                  <a16:creationId xmlns:a16="http://schemas.microsoft.com/office/drawing/2014/main" id="{81C4C55A-AB50-A72A-26E8-1C681EE7E3F6}"/>
                </a:ext>
              </a:extLst>
            </p:cNvPr>
            <p:cNvSpPr/>
            <p:nvPr/>
          </p:nvSpPr>
          <p:spPr>
            <a:xfrm>
              <a:off x="3951675" y="2946375"/>
              <a:ext cx="171575" cy="254875"/>
            </a:xfrm>
            <a:custGeom>
              <a:avLst/>
              <a:gdLst/>
              <a:ahLst/>
              <a:cxnLst/>
              <a:rect l="l" t="t" r="r" b="b"/>
              <a:pathLst>
                <a:path w="6863" h="10195" extrusionOk="0">
                  <a:moveTo>
                    <a:pt x="3431" y="1"/>
                  </a:moveTo>
                  <a:cubicBezTo>
                    <a:pt x="1627" y="1"/>
                    <a:pt x="178" y="1468"/>
                    <a:pt x="178" y="3253"/>
                  </a:cubicBezTo>
                  <a:cubicBezTo>
                    <a:pt x="178" y="4185"/>
                    <a:pt x="575" y="5038"/>
                    <a:pt x="1209" y="5633"/>
                  </a:cubicBezTo>
                  <a:cubicBezTo>
                    <a:pt x="635" y="6327"/>
                    <a:pt x="257" y="7160"/>
                    <a:pt x="119" y="8053"/>
                  </a:cubicBezTo>
                  <a:lnTo>
                    <a:pt x="0" y="8886"/>
                  </a:lnTo>
                  <a:cubicBezTo>
                    <a:pt x="913" y="9698"/>
                    <a:pt x="2122" y="10195"/>
                    <a:pt x="3431" y="10195"/>
                  </a:cubicBezTo>
                  <a:cubicBezTo>
                    <a:pt x="4760" y="10195"/>
                    <a:pt x="5950" y="9698"/>
                    <a:pt x="6862" y="8886"/>
                  </a:cubicBezTo>
                  <a:lnTo>
                    <a:pt x="6743" y="8053"/>
                  </a:lnTo>
                  <a:cubicBezTo>
                    <a:pt x="6604" y="7160"/>
                    <a:pt x="6247" y="6327"/>
                    <a:pt x="5652" y="5633"/>
                  </a:cubicBezTo>
                  <a:cubicBezTo>
                    <a:pt x="6287" y="5038"/>
                    <a:pt x="6683" y="4185"/>
                    <a:pt x="6683" y="3253"/>
                  </a:cubicBezTo>
                  <a:cubicBezTo>
                    <a:pt x="6683" y="1468"/>
                    <a:pt x="5236" y="1"/>
                    <a:pt x="3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5">
              <a:extLst>
                <a:ext uri="{FF2B5EF4-FFF2-40B4-BE49-F238E27FC236}">
                  <a16:creationId xmlns:a16="http://schemas.microsoft.com/office/drawing/2014/main" id="{07753B3A-A75A-B851-F7B8-01CCCD4FCC31}"/>
                </a:ext>
              </a:extLst>
            </p:cNvPr>
            <p:cNvSpPr/>
            <p:nvPr/>
          </p:nvSpPr>
          <p:spPr>
            <a:xfrm>
              <a:off x="3981425" y="2766375"/>
              <a:ext cx="113075" cy="94225"/>
            </a:xfrm>
            <a:custGeom>
              <a:avLst/>
              <a:gdLst/>
              <a:ahLst/>
              <a:cxnLst/>
              <a:rect l="l" t="t" r="r" b="b"/>
              <a:pathLst>
                <a:path w="4523" h="3769" extrusionOk="0">
                  <a:moveTo>
                    <a:pt x="2261" y="1"/>
                  </a:moveTo>
                  <a:cubicBezTo>
                    <a:pt x="1011" y="1"/>
                    <a:pt x="0" y="1013"/>
                    <a:pt x="0" y="2262"/>
                  </a:cubicBezTo>
                  <a:cubicBezTo>
                    <a:pt x="0" y="2838"/>
                    <a:pt x="218" y="3353"/>
                    <a:pt x="575" y="3750"/>
                  </a:cubicBezTo>
                  <a:lnTo>
                    <a:pt x="1249" y="3671"/>
                  </a:lnTo>
                  <a:lnTo>
                    <a:pt x="3293" y="3710"/>
                  </a:lnTo>
                  <a:lnTo>
                    <a:pt x="3927" y="3769"/>
                  </a:lnTo>
                  <a:cubicBezTo>
                    <a:pt x="4284" y="3372"/>
                    <a:pt x="4522" y="2838"/>
                    <a:pt x="4522" y="2262"/>
                  </a:cubicBezTo>
                  <a:cubicBezTo>
                    <a:pt x="4522" y="1013"/>
                    <a:pt x="3510" y="1"/>
                    <a:pt x="2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5">
              <a:extLst>
                <a:ext uri="{FF2B5EF4-FFF2-40B4-BE49-F238E27FC236}">
                  <a16:creationId xmlns:a16="http://schemas.microsoft.com/office/drawing/2014/main" id="{B54D0AA5-7276-5ECE-B29C-AA44CB675286}"/>
                </a:ext>
              </a:extLst>
            </p:cNvPr>
            <p:cNvSpPr/>
            <p:nvPr/>
          </p:nvSpPr>
          <p:spPr>
            <a:xfrm>
              <a:off x="3995775" y="2766375"/>
              <a:ext cx="83850" cy="112600"/>
            </a:xfrm>
            <a:custGeom>
              <a:avLst/>
              <a:gdLst/>
              <a:ahLst/>
              <a:cxnLst/>
              <a:rect l="l" t="t" r="r" b="b"/>
              <a:pathLst>
                <a:path w="3354" h="4504" extrusionOk="0">
                  <a:moveTo>
                    <a:pt x="1667" y="1"/>
                  </a:moveTo>
                  <a:cubicBezTo>
                    <a:pt x="834" y="1"/>
                    <a:pt x="180" y="675"/>
                    <a:pt x="180" y="1508"/>
                  </a:cubicBezTo>
                  <a:cubicBezTo>
                    <a:pt x="180" y="1886"/>
                    <a:pt x="318" y="2222"/>
                    <a:pt x="556" y="2481"/>
                  </a:cubicBezTo>
                  <a:cubicBezTo>
                    <a:pt x="299" y="2738"/>
                    <a:pt x="140" y="3055"/>
                    <a:pt x="80" y="3393"/>
                  </a:cubicBezTo>
                  <a:lnTo>
                    <a:pt x="1" y="3750"/>
                  </a:lnTo>
                  <a:cubicBezTo>
                    <a:pt x="418" y="4226"/>
                    <a:pt x="1013" y="4504"/>
                    <a:pt x="1687" y="4504"/>
                  </a:cubicBezTo>
                  <a:cubicBezTo>
                    <a:pt x="2341" y="4504"/>
                    <a:pt x="2936" y="4226"/>
                    <a:pt x="3353" y="3769"/>
                  </a:cubicBezTo>
                  <a:lnTo>
                    <a:pt x="3253" y="3393"/>
                  </a:lnTo>
                  <a:cubicBezTo>
                    <a:pt x="3234" y="3214"/>
                    <a:pt x="3174" y="3055"/>
                    <a:pt x="3095" y="2896"/>
                  </a:cubicBezTo>
                  <a:cubicBezTo>
                    <a:pt x="3015" y="2758"/>
                    <a:pt x="2917" y="2619"/>
                    <a:pt x="2798" y="2481"/>
                  </a:cubicBezTo>
                  <a:cubicBezTo>
                    <a:pt x="3015" y="2222"/>
                    <a:pt x="3155" y="1886"/>
                    <a:pt x="3155" y="1508"/>
                  </a:cubicBezTo>
                  <a:cubicBezTo>
                    <a:pt x="3155" y="675"/>
                    <a:pt x="2500" y="1"/>
                    <a:pt x="16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5">
              <a:extLst>
                <a:ext uri="{FF2B5EF4-FFF2-40B4-BE49-F238E27FC236}">
                  <a16:creationId xmlns:a16="http://schemas.microsoft.com/office/drawing/2014/main" id="{5F692E1F-96BB-3F5E-0EC1-D90B3598168A}"/>
                </a:ext>
              </a:extLst>
            </p:cNvPr>
            <p:cNvSpPr/>
            <p:nvPr/>
          </p:nvSpPr>
          <p:spPr>
            <a:xfrm>
              <a:off x="3816800" y="2833800"/>
              <a:ext cx="83325" cy="112600"/>
            </a:xfrm>
            <a:custGeom>
              <a:avLst/>
              <a:gdLst/>
              <a:ahLst/>
              <a:cxnLst/>
              <a:rect l="l" t="t" r="r" b="b"/>
              <a:pathLst>
                <a:path w="3333" h="4504" extrusionOk="0">
                  <a:moveTo>
                    <a:pt x="1667" y="1"/>
                  </a:moveTo>
                  <a:cubicBezTo>
                    <a:pt x="834" y="1"/>
                    <a:pt x="159" y="675"/>
                    <a:pt x="159" y="1489"/>
                  </a:cubicBezTo>
                  <a:cubicBezTo>
                    <a:pt x="159" y="1865"/>
                    <a:pt x="297" y="2222"/>
                    <a:pt x="535" y="2481"/>
                  </a:cubicBezTo>
                  <a:cubicBezTo>
                    <a:pt x="297" y="2738"/>
                    <a:pt x="120" y="3036"/>
                    <a:pt x="59" y="3393"/>
                  </a:cubicBezTo>
                  <a:lnTo>
                    <a:pt x="1" y="3750"/>
                  </a:lnTo>
                  <a:cubicBezTo>
                    <a:pt x="397" y="4206"/>
                    <a:pt x="1011" y="4504"/>
                    <a:pt x="1667" y="4504"/>
                  </a:cubicBezTo>
                  <a:cubicBezTo>
                    <a:pt x="2341" y="4504"/>
                    <a:pt x="2936" y="4226"/>
                    <a:pt x="3333" y="3769"/>
                  </a:cubicBezTo>
                  <a:lnTo>
                    <a:pt x="3253" y="3393"/>
                  </a:lnTo>
                  <a:cubicBezTo>
                    <a:pt x="3193" y="3036"/>
                    <a:pt x="3015" y="2738"/>
                    <a:pt x="2777" y="2481"/>
                  </a:cubicBezTo>
                  <a:cubicBezTo>
                    <a:pt x="3015" y="2222"/>
                    <a:pt x="3153" y="1865"/>
                    <a:pt x="3153" y="1489"/>
                  </a:cubicBezTo>
                  <a:cubicBezTo>
                    <a:pt x="3153" y="675"/>
                    <a:pt x="2479" y="1"/>
                    <a:pt x="1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5">
              <a:extLst>
                <a:ext uri="{FF2B5EF4-FFF2-40B4-BE49-F238E27FC236}">
                  <a16:creationId xmlns:a16="http://schemas.microsoft.com/office/drawing/2014/main" id="{AC580E66-96EC-FBEC-B33B-D45A03FD2E66}"/>
                </a:ext>
              </a:extLst>
            </p:cNvPr>
            <p:cNvSpPr/>
            <p:nvPr/>
          </p:nvSpPr>
          <p:spPr>
            <a:xfrm>
              <a:off x="4175775" y="2833800"/>
              <a:ext cx="83325" cy="112600"/>
            </a:xfrm>
            <a:custGeom>
              <a:avLst/>
              <a:gdLst/>
              <a:ahLst/>
              <a:cxnLst/>
              <a:rect l="l" t="t" r="r" b="b"/>
              <a:pathLst>
                <a:path w="3333" h="4504" extrusionOk="0">
                  <a:moveTo>
                    <a:pt x="1686" y="1"/>
                  </a:moveTo>
                  <a:cubicBezTo>
                    <a:pt x="853" y="1"/>
                    <a:pt x="178" y="675"/>
                    <a:pt x="178" y="1489"/>
                  </a:cubicBezTo>
                  <a:cubicBezTo>
                    <a:pt x="178" y="1865"/>
                    <a:pt x="318" y="2222"/>
                    <a:pt x="556" y="2481"/>
                  </a:cubicBezTo>
                  <a:cubicBezTo>
                    <a:pt x="318" y="2738"/>
                    <a:pt x="139" y="3036"/>
                    <a:pt x="80" y="3393"/>
                  </a:cubicBezTo>
                  <a:lnTo>
                    <a:pt x="1" y="3769"/>
                  </a:lnTo>
                  <a:cubicBezTo>
                    <a:pt x="397" y="4226"/>
                    <a:pt x="992" y="4504"/>
                    <a:pt x="1667" y="4504"/>
                  </a:cubicBezTo>
                  <a:cubicBezTo>
                    <a:pt x="2320" y="4504"/>
                    <a:pt x="2936" y="4206"/>
                    <a:pt x="3333" y="3750"/>
                  </a:cubicBezTo>
                  <a:lnTo>
                    <a:pt x="3272" y="3393"/>
                  </a:lnTo>
                  <a:cubicBezTo>
                    <a:pt x="3233" y="3214"/>
                    <a:pt x="3174" y="3055"/>
                    <a:pt x="3095" y="2897"/>
                  </a:cubicBezTo>
                  <a:cubicBezTo>
                    <a:pt x="3015" y="2738"/>
                    <a:pt x="2915" y="2600"/>
                    <a:pt x="2796" y="2481"/>
                  </a:cubicBezTo>
                  <a:cubicBezTo>
                    <a:pt x="3034" y="2222"/>
                    <a:pt x="3174" y="1865"/>
                    <a:pt x="3174" y="1489"/>
                  </a:cubicBezTo>
                  <a:cubicBezTo>
                    <a:pt x="3174" y="675"/>
                    <a:pt x="2500" y="1"/>
                    <a:pt x="1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5">
              <a:extLst>
                <a:ext uri="{FF2B5EF4-FFF2-40B4-BE49-F238E27FC236}">
                  <a16:creationId xmlns:a16="http://schemas.microsoft.com/office/drawing/2014/main" id="{7F1E6709-7D0C-7029-EC69-0590DEA57A2B}"/>
                </a:ext>
              </a:extLst>
            </p:cNvPr>
            <p:cNvSpPr/>
            <p:nvPr/>
          </p:nvSpPr>
          <p:spPr>
            <a:xfrm>
              <a:off x="3903075" y="2939450"/>
              <a:ext cx="268775" cy="269225"/>
            </a:xfrm>
            <a:custGeom>
              <a:avLst/>
              <a:gdLst/>
              <a:ahLst/>
              <a:cxnLst/>
              <a:rect l="l" t="t" r="r" b="b"/>
              <a:pathLst>
                <a:path w="10751" h="10769" extrusionOk="0">
                  <a:moveTo>
                    <a:pt x="5375" y="555"/>
                  </a:moveTo>
                  <a:cubicBezTo>
                    <a:pt x="7022" y="555"/>
                    <a:pt x="8350" y="1904"/>
                    <a:pt x="8350" y="3530"/>
                  </a:cubicBezTo>
                  <a:cubicBezTo>
                    <a:pt x="8350" y="5176"/>
                    <a:pt x="7022" y="6505"/>
                    <a:pt x="5375" y="6505"/>
                  </a:cubicBezTo>
                  <a:cubicBezTo>
                    <a:pt x="4145" y="6505"/>
                    <a:pt x="3015" y="5731"/>
                    <a:pt x="2598" y="4562"/>
                  </a:cubicBezTo>
                  <a:cubicBezTo>
                    <a:pt x="2553" y="4454"/>
                    <a:pt x="2449" y="4383"/>
                    <a:pt x="2331" y="4383"/>
                  </a:cubicBezTo>
                  <a:cubicBezTo>
                    <a:pt x="2295" y="4383"/>
                    <a:pt x="2259" y="4389"/>
                    <a:pt x="2222" y="4403"/>
                  </a:cubicBezTo>
                  <a:cubicBezTo>
                    <a:pt x="2082" y="4443"/>
                    <a:pt x="2003" y="4620"/>
                    <a:pt x="2063" y="4760"/>
                  </a:cubicBezTo>
                  <a:cubicBezTo>
                    <a:pt x="2222" y="5196"/>
                    <a:pt x="2460" y="5593"/>
                    <a:pt x="2777" y="5929"/>
                  </a:cubicBezTo>
                  <a:cubicBezTo>
                    <a:pt x="2241" y="6624"/>
                    <a:pt x="1905" y="7437"/>
                    <a:pt x="1786" y="8290"/>
                  </a:cubicBezTo>
                  <a:lnTo>
                    <a:pt x="1746" y="8547"/>
                  </a:lnTo>
                  <a:cubicBezTo>
                    <a:pt x="1011" y="7695"/>
                    <a:pt x="556" y="6585"/>
                    <a:pt x="556" y="5374"/>
                  </a:cubicBezTo>
                  <a:cubicBezTo>
                    <a:pt x="556" y="3827"/>
                    <a:pt x="1289" y="2459"/>
                    <a:pt x="2439" y="1566"/>
                  </a:cubicBezTo>
                  <a:lnTo>
                    <a:pt x="2439" y="1566"/>
                  </a:lnTo>
                  <a:cubicBezTo>
                    <a:pt x="2063" y="2121"/>
                    <a:pt x="1865" y="2777"/>
                    <a:pt x="1844" y="3451"/>
                  </a:cubicBezTo>
                  <a:cubicBezTo>
                    <a:pt x="1844" y="3610"/>
                    <a:pt x="1963" y="3729"/>
                    <a:pt x="2122" y="3729"/>
                  </a:cubicBezTo>
                  <a:cubicBezTo>
                    <a:pt x="2132" y="3730"/>
                    <a:pt x="2142" y="3730"/>
                    <a:pt x="2151" y="3730"/>
                  </a:cubicBezTo>
                  <a:cubicBezTo>
                    <a:pt x="2295" y="3730"/>
                    <a:pt x="2400" y="3601"/>
                    <a:pt x="2400" y="3470"/>
                  </a:cubicBezTo>
                  <a:cubicBezTo>
                    <a:pt x="2420" y="2677"/>
                    <a:pt x="2738" y="1963"/>
                    <a:pt x="3293" y="1407"/>
                  </a:cubicBezTo>
                  <a:cubicBezTo>
                    <a:pt x="3867" y="873"/>
                    <a:pt x="4602" y="555"/>
                    <a:pt x="5375" y="555"/>
                  </a:cubicBezTo>
                  <a:close/>
                  <a:moveTo>
                    <a:pt x="8310" y="1566"/>
                  </a:moveTo>
                  <a:lnTo>
                    <a:pt x="8310" y="1566"/>
                  </a:lnTo>
                  <a:cubicBezTo>
                    <a:pt x="9460" y="2439"/>
                    <a:pt x="10195" y="3827"/>
                    <a:pt x="10195" y="5374"/>
                  </a:cubicBezTo>
                  <a:cubicBezTo>
                    <a:pt x="10195" y="6585"/>
                    <a:pt x="9738" y="7695"/>
                    <a:pt x="9005" y="8547"/>
                  </a:cubicBezTo>
                  <a:lnTo>
                    <a:pt x="8965" y="8290"/>
                  </a:lnTo>
                  <a:cubicBezTo>
                    <a:pt x="8945" y="8171"/>
                    <a:pt x="8925" y="8032"/>
                    <a:pt x="8886" y="7913"/>
                  </a:cubicBezTo>
                  <a:cubicBezTo>
                    <a:pt x="8868" y="7778"/>
                    <a:pt x="8751" y="7686"/>
                    <a:pt x="8619" y="7686"/>
                  </a:cubicBezTo>
                  <a:cubicBezTo>
                    <a:pt x="8595" y="7686"/>
                    <a:pt x="8572" y="7689"/>
                    <a:pt x="8548" y="7695"/>
                  </a:cubicBezTo>
                  <a:cubicBezTo>
                    <a:pt x="8410" y="7735"/>
                    <a:pt x="8310" y="7873"/>
                    <a:pt x="8350" y="8032"/>
                  </a:cubicBezTo>
                  <a:cubicBezTo>
                    <a:pt x="8370" y="8151"/>
                    <a:pt x="8389" y="8270"/>
                    <a:pt x="8410" y="8370"/>
                  </a:cubicBezTo>
                  <a:lnTo>
                    <a:pt x="8489" y="9044"/>
                  </a:lnTo>
                  <a:cubicBezTo>
                    <a:pt x="7656" y="9758"/>
                    <a:pt x="6565" y="10194"/>
                    <a:pt x="5375" y="10194"/>
                  </a:cubicBezTo>
                  <a:cubicBezTo>
                    <a:pt x="4185" y="10194"/>
                    <a:pt x="3095" y="9758"/>
                    <a:pt x="2262" y="9044"/>
                  </a:cubicBezTo>
                  <a:lnTo>
                    <a:pt x="2341" y="8370"/>
                  </a:lnTo>
                  <a:cubicBezTo>
                    <a:pt x="2460" y="7635"/>
                    <a:pt x="2738" y="6921"/>
                    <a:pt x="3193" y="6307"/>
                  </a:cubicBezTo>
                  <a:cubicBezTo>
                    <a:pt x="3809" y="6783"/>
                    <a:pt x="4562" y="7080"/>
                    <a:pt x="5375" y="7080"/>
                  </a:cubicBezTo>
                  <a:cubicBezTo>
                    <a:pt x="6208" y="7080"/>
                    <a:pt x="6961" y="6783"/>
                    <a:pt x="7556" y="6307"/>
                  </a:cubicBezTo>
                  <a:cubicBezTo>
                    <a:pt x="7715" y="6524"/>
                    <a:pt x="7854" y="6723"/>
                    <a:pt x="7953" y="6961"/>
                  </a:cubicBezTo>
                  <a:cubicBezTo>
                    <a:pt x="8013" y="7061"/>
                    <a:pt x="8112" y="7119"/>
                    <a:pt x="8211" y="7119"/>
                  </a:cubicBezTo>
                  <a:cubicBezTo>
                    <a:pt x="8251" y="7119"/>
                    <a:pt x="8291" y="7100"/>
                    <a:pt x="8330" y="7080"/>
                  </a:cubicBezTo>
                  <a:cubicBezTo>
                    <a:pt x="8489" y="7021"/>
                    <a:pt x="8529" y="6842"/>
                    <a:pt x="8469" y="6704"/>
                  </a:cubicBezTo>
                  <a:cubicBezTo>
                    <a:pt x="8330" y="6426"/>
                    <a:pt x="8172" y="6167"/>
                    <a:pt x="7973" y="5929"/>
                  </a:cubicBezTo>
                  <a:cubicBezTo>
                    <a:pt x="8568" y="5295"/>
                    <a:pt x="8905" y="4462"/>
                    <a:pt x="8905" y="3530"/>
                  </a:cubicBezTo>
                  <a:cubicBezTo>
                    <a:pt x="8905" y="2796"/>
                    <a:pt x="8687" y="2121"/>
                    <a:pt x="8310" y="1566"/>
                  </a:cubicBezTo>
                  <a:close/>
                  <a:moveTo>
                    <a:pt x="5375" y="0"/>
                  </a:moveTo>
                  <a:cubicBezTo>
                    <a:pt x="2400" y="0"/>
                    <a:pt x="1" y="2420"/>
                    <a:pt x="1" y="5374"/>
                  </a:cubicBezTo>
                  <a:cubicBezTo>
                    <a:pt x="1" y="8349"/>
                    <a:pt x="2400" y="10769"/>
                    <a:pt x="5375" y="10769"/>
                  </a:cubicBezTo>
                  <a:cubicBezTo>
                    <a:pt x="8350" y="10769"/>
                    <a:pt x="10750" y="8349"/>
                    <a:pt x="10750" y="5374"/>
                  </a:cubicBezTo>
                  <a:cubicBezTo>
                    <a:pt x="10750" y="2420"/>
                    <a:pt x="8350" y="0"/>
                    <a:pt x="5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5">
              <a:extLst>
                <a:ext uri="{FF2B5EF4-FFF2-40B4-BE49-F238E27FC236}">
                  <a16:creationId xmlns:a16="http://schemas.microsoft.com/office/drawing/2014/main" id="{B1CA81E8-C87E-3016-DD3E-ADD7D9A4C796}"/>
                </a:ext>
              </a:extLst>
            </p:cNvPr>
            <p:cNvSpPr/>
            <p:nvPr/>
          </p:nvSpPr>
          <p:spPr>
            <a:xfrm>
              <a:off x="3984400" y="3048500"/>
              <a:ext cx="106125" cy="39200"/>
            </a:xfrm>
            <a:custGeom>
              <a:avLst/>
              <a:gdLst/>
              <a:ahLst/>
              <a:cxnLst/>
              <a:rect l="l" t="t" r="r" b="b"/>
              <a:pathLst>
                <a:path w="4245" h="1568" extrusionOk="0">
                  <a:moveTo>
                    <a:pt x="315" y="1"/>
                  </a:moveTo>
                  <a:cubicBezTo>
                    <a:pt x="267" y="1"/>
                    <a:pt x="219" y="14"/>
                    <a:pt x="178" y="41"/>
                  </a:cubicBezTo>
                  <a:cubicBezTo>
                    <a:pt x="40" y="120"/>
                    <a:pt x="0" y="298"/>
                    <a:pt x="80" y="438"/>
                  </a:cubicBezTo>
                  <a:cubicBezTo>
                    <a:pt x="516" y="1152"/>
                    <a:pt x="1289" y="1567"/>
                    <a:pt x="2122" y="1567"/>
                  </a:cubicBezTo>
                  <a:cubicBezTo>
                    <a:pt x="2955" y="1567"/>
                    <a:pt x="3729" y="1152"/>
                    <a:pt x="4165" y="438"/>
                  </a:cubicBezTo>
                  <a:cubicBezTo>
                    <a:pt x="4245" y="298"/>
                    <a:pt x="4205" y="120"/>
                    <a:pt x="4086" y="41"/>
                  </a:cubicBezTo>
                  <a:cubicBezTo>
                    <a:pt x="4038" y="14"/>
                    <a:pt x="3985" y="1"/>
                    <a:pt x="3934" y="1"/>
                  </a:cubicBezTo>
                  <a:cubicBezTo>
                    <a:pt x="3836" y="1"/>
                    <a:pt x="3741" y="49"/>
                    <a:pt x="3689" y="139"/>
                  </a:cubicBezTo>
                  <a:cubicBezTo>
                    <a:pt x="3351" y="676"/>
                    <a:pt x="2756" y="1012"/>
                    <a:pt x="2122" y="1012"/>
                  </a:cubicBezTo>
                  <a:cubicBezTo>
                    <a:pt x="1487" y="1012"/>
                    <a:pt x="892" y="676"/>
                    <a:pt x="556" y="139"/>
                  </a:cubicBezTo>
                  <a:cubicBezTo>
                    <a:pt x="503" y="49"/>
                    <a:pt x="408" y="1"/>
                    <a:pt x="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5">
              <a:extLst>
                <a:ext uri="{FF2B5EF4-FFF2-40B4-BE49-F238E27FC236}">
                  <a16:creationId xmlns:a16="http://schemas.microsoft.com/office/drawing/2014/main" id="{33E1123A-21EF-2FC8-C7ED-0743491208D1}"/>
                </a:ext>
              </a:extLst>
            </p:cNvPr>
            <p:cNvSpPr/>
            <p:nvPr/>
          </p:nvSpPr>
          <p:spPr>
            <a:xfrm>
              <a:off x="3998275" y="2999425"/>
              <a:ext cx="14375" cy="22825"/>
            </a:xfrm>
            <a:custGeom>
              <a:avLst/>
              <a:gdLst/>
              <a:ahLst/>
              <a:cxnLst/>
              <a:rect l="l" t="t" r="r" b="b"/>
              <a:pathLst>
                <a:path w="575" h="913" extrusionOk="0">
                  <a:moveTo>
                    <a:pt x="297" y="0"/>
                  </a:moveTo>
                  <a:cubicBezTo>
                    <a:pt x="139" y="0"/>
                    <a:pt x="1" y="140"/>
                    <a:pt x="1" y="298"/>
                  </a:cubicBezTo>
                  <a:lnTo>
                    <a:pt x="1" y="616"/>
                  </a:lnTo>
                  <a:cubicBezTo>
                    <a:pt x="1" y="774"/>
                    <a:pt x="139" y="912"/>
                    <a:pt x="297" y="912"/>
                  </a:cubicBezTo>
                  <a:cubicBezTo>
                    <a:pt x="456" y="912"/>
                    <a:pt x="575" y="774"/>
                    <a:pt x="575" y="616"/>
                  </a:cubicBezTo>
                  <a:lnTo>
                    <a:pt x="575" y="298"/>
                  </a:lnTo>
                  <a:cubicBezTo>
                    <a:pt x="575" y="140"/>
                    <a:pt x="456" y="0"/>
                    <a:pt x="2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5">
              <a:extLst>
                <a:ext uri="{FF2B5EF4-FFF2-40B4-BE49-F238E27FC236}">
                  <a16:creationId xmlns:a16="http://schemas.microsoft.com/office/drawing/2014/main" id="{C72AC502-73C4-3660-ACC2-3CDAAFB49434}"/>
                </a:ext>
              </a:extLst>
            </p:cNvPr>
            <p:cNvSpPr/>
            <p:nvPr/>
          </p:nvSpPr>
          <p:spPr>
            <a:xfrm>
              <a:off x="4063200" y="2999425"/>
              <a:ext cx="14425" cy="22825"/>
            </a:xfrm>
            <a:custGeom>
              <a:avLst/>
              <a:gdLst/>
              <a:ahLst/>
              <a:cxnLst/>
              <a:rect l="l" t="t" r="r" b="b"/>
              <a:pathLst>
                <a:path w="577" h="913" extrusionOk="0">
                  <a:moveTo>
                    <a:pt x="279" y="0"/>
                  </a:moveTo>
                  <a:cubicBezTo>
                    <a:pt x="120" y="0"/>
                    <a:pt x="1" y="140"/>
                    <a:pt x="1" y="298"/>
                  </a:cubicBezTo>
                  <a:lnTo>
                    <a:pt x="1" y="616"/>
                  </a:lnTo>
                  <a:cubicBezTo>
                    <a:pt x="1" y="774"/>
                    <a:pt x="120" y="912"/>
                    <a:pt x="279" y="912"/>
                  </a:cubicBezTo>
                  <a:cubicBezTo>
                    <a:pt x="437" y="912"/>
                    <a:pt x="577" y="774"/>
                    <a:pt x="577" y="616"/>
                  </a:cubicBezTo>
                  <a:lnTo>
                    <a:pt x="577" y="298"/>
                  </a:lnTo>
                  <a:cubicBezTo>
                    <a:pt x="577" y="140"/>
                    <a:pt x="437" y="0"/>
                    <a:pt x="2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5">
              <a:extLst>
                <a:ext uri="{FF2B5EF4-FFF2-40B4-BE49-F238E27FC236}">
                  <a16:creationId xmlns:a16="http://schemas.microsoft.com/office/drawing/2014/main" id="{2F3A818E-5249-0B50-469D-CA56AFA95307}"/>
                </a:ext>
              </a:extLst>
            </p:cNvPr>
            <p:cNvSpPr/>
            <p:nvPr/>
          </p:nvSpPr>
          <p:spPr>
            <a:xfrm>
              <a:off x="3795475" y="2759450"/>
              <a:ext cx="484925" cy="484925"/>
            </a:xfrm>
            <a:custGeom>
              <a:avLst/>
              <a:gdLst/>
              <a:ahLst/>
              <a:cxnLst/>
              <a:rect l="l" t="t" r="r" b="b"/>
              <a:pathLst>
                <a:path w="19397" h="19397" extrusionOk="0">
                  <a:moveTo>
                    <a:pt x="9679" y="576"/>
                  </a:moveTo>
                  <a:cubicBezTo>
                    <a:pt x="10353" y="576"/>
                    <a:pt x="10889" y="1111"/>
                    <a:pt x="10889" y="1785"/>
                  </a:cubicBezTo>
                  <a:cubicBezTo>
                    <a:pt x="10889" y="2440"/>
                    <a:pt x="10353" y="2996"/>
                    <a:pt x="9679" y="2996"/>
                  </a:cubicBezTo>
                  <a:cubicBezTo>
                    <a:pt x="9004" y="2996"/>
                    <a:pt x="8470" y="2440"/>
                    <a:pt x="8470" y="1785"/>
                  </a:cubicBezTo>
                  <a:cubicBezTo>
                    <a:pt x="8470" y="1111"/>
                    <a:pt x="9004" y="576"/>
                    <a:pt x="9679" y="576"/>
                  </a:cubicBezTo>
                  <a:close/>
                  <a:moveTo>
                    <a:pt x="7914" y="1726"/>
                  </a:moveTo>
                  <a:cubicBezTo>
                    <a:pt x="7914" y="1745"/>
                    <a:pt x="7894" y="1766"/>
                    <a:pt x="7894" y="1785"/>
                  </a:cubicBezTo>
                  <a:cubicBezTo>
                    <a:pt x="7894" y="2142"/>
                    <a:pt x="8013" y="2480"/>
                    <a:pt x="8192" y="2758"/>
                  </a:cubicBezTo>
                  <a:cubicBezTo>
                    <a:pt x="8073" y="2916"/>
                    <a:pt x="7954" y="3115"/>
                    <a:pt x="7894" y="3313"/>
                  </a:cubicBezTo>
                  <a:cubicBezTo>
                    <a:pt x="7795" y="3075"/>
                    <a:pt x="7735" y="2816"/>
                    <a:pt x="7735" y="2539"/>
                  </a:cubicBezTo>
                  <a:cubicBezTo>
                    <a:pt x="7735" y="2242"/>
                    <a:pt x="7795" y="1983"/>
                    <a:pt x="7914" y="1726"/>
                  </a:cubicBezTo>
                  <a:close/>
                  <a:moveTo>
                    <a:pt x="11445" y="1647"/>
                  </a:moveTo>
                  <a:cubicBezTo>
                    <a:pt x="11583" y="1904"/>
                    <a:pt x="11662" y="2221"/>
                    <a:pt x="11662" y="2539"/>
                  </a:cubicBezTo>
                  <a:cubicBezTo>
                    <a:pt x="11662" y="2837"/>
                    <a:pt x="11603" y="3115"/>
                    <a:pt x="11484" y="3353"/>
                  </a:cubicBezTo>
                  <a:cubicBezTo>
                    <a:pt x="11405" y="3134"/>
                    <a:pt x="11305" y="2935"/>
                    <a:pt x="11167" y="2758"/>
                  </a:cubicBezTo>
                  <a:cubicBezTo>
                    <a:pt x="11345" y="2480"/>
                    <a:pt x="11464" y="2142"/>
                    <a:pt x="11464" y="1785"/>
                  </a:cubicBezTo>
                  <a:cubicBezTo>
                    <a:pt x="11464" y="1726"/>
                    <a:pt x="11464" y="1687"/>
                    <a:pt x="11445" y="1647"/>
                  </a:cubicBezTo>
                  <a:close/>
                  <a:moveTo>
                    <a:pt x="10770" y="3173"/>
                  </a:moveTo>
                  <a:cubicBezTo>
                    <a:pt x="10889" y="3353"/>
                    <a:pt x="10948" y="3530"/>
                    <a:pt x="10988" y="3729"/>
                  </a:cubicBezTo>
                  <a:lnTo>
                    <a:pt x="11048" y="3967"/>
                  </a:lnTo>
                  <a:cubicBezTo>
                    <a:pt x="10691" y="4305"/>
                    <a:pt x="10215" y="4503"/>
                    <a:pt x="9699" y="4503"/>
                  </a:cubicBezTo>
                  <a:cubicBezTo>
                    <a:pt x="9163" y="4503"/>
                    <a:pt x="8687" y="4284"/>
                    <a:pt x="8330" y="3948"/>
                  </a:cubicBezTo>
                  <a:lnTo>
                    <a:pt x="8370" y="3729"/>
                  </a:lnTo>
                  <a:cubicBezTo>
                    <a:pt x="8409" y="3530"/>
                    <a:pt x="8489" y="3353"/>
                    <a:pt x="8589" y="3173"/>
                  </a:cubicBezTo>
                  <a:cubicBezTo>
                    <a:pt x="8885" y="3411"/>
                    <a:pt x="9263" y="3551"/>
                    <a:pt x="9679" y="3551"/>
                  </a:cubicBezTo>
                  <a:cubicBezTo>
                    <a:pt x="10096" y="3551"/>
                    <a:pt x="10472" y="3411"/>
                    <a:pt x="10770" y="3173"/>
                  </a:cubicBezTo>
                  <a:close/>
                  <a:moveTo>
                    <a:pt x="2499" y="3253"/>
                  </a:moveTo>
                  <a:cubicBezTo>
                    <a:pt x="3173" y="3253"/>
                    <a:pt x="3710" y="3808"/>
                    <a:pt x="3710" y="4463"/>
                  </a:cubicBezTo>
                  <a:cubicBezTo>
                    <a:pt x="3710" y="5138"/>
                    <a:pt x="3173" y="5672"/>
                    <a:pt x="2499" y="5672"/>
                  </a:cubicBezTo>
                  <a:cubicBezTo>
                    <a:pt x="1845" y="5672"/>
                    <a:pt x="1309" y="5138"/>
                    <a:pt x="1309" y="4463"/>
                  </a:cubicBezTo>
                  <a:cubicBezTo>
                    <a:pt x="1309" y="3808"/>
                    <a:pt x="1845" y="3253"/>
                    <a:pt x="2499" y="3253"/>
                  </a:cubicBezTo>
                  <a:close/>
                  <a:moveTo>
                    <a:pt x="16898" y="3253"/>
                  </a:moveTo>
                  <a:cubicBezTo>
                    <a:pt x="17553" y="3253"/>
                    <a:pt x="18108" y="3808"/>
                    <a:pt x="18108" y="4463"/>
                  </a:cubicBezTo>
                  <a:cubicBezTo>
                    <a:pt x="18108" y="5138"/>
                    <a:pt x="17553" y="5672"/>
                    <a:pt x="16898" y="5672"/>
                  </a:cubicBezTo>
                  <a:cubicBezTo>
                    <a:pt x="16223" y="5672"/>
                    <a:pt x="15689" y="5138"/>
                    <a:pt x="15689" y="4463"/>
                  </a:cubicBezTo>
                  <a:cubicBezTo>
                    <a:pt x="15689" y="3808"/>
                    <a:pt x="16223" y="3253"/>
                    <a:pt x="16898" y="3253"/>
                  </a:cubicBezTo>
                  <a:close/>
                  <a:moveTo>
                    <a:pt x="735" y="4424"/>
                  </a:moveTo>
                  <a:lnTo>
                    <a:pt x="735" y="4463"/>
                  </a:lnTo>
                  <a:cubicBezTo>
                    <a:pt x="735" y="4820"/>
                    <a:pt x="833" y="5157"/>
                    <a:pt x="1031" y="5434"/>
                  </a:cubicBezTo>
                  <a:cubicBezTo>
                    <a:pt x="893" y="5614"/>
                    <a:pt x="793" y="5812"/>
                    <a:pt x="714" y="6010"/>
                  </a:cubicBezTo>
                  <a:cubicBezTo>
                    <a:pt x="616" y="5772"/>
                    <a:pt x="555" y="5495"/>
                    <a:pt x="555" y="5236"/>
                  </a:cubicBezTo>
                  <a:cubicBezTo>
                    <a:pt x="555" y="4939"/>
                    <a:pt x="616" y="4662"/>
                    <a:pt x="735" y="4424"/>
                  </a:cubicBezTo>
                  <a:close/>
                  <a:moveTo>
                    <a:pt x="18664" y="4424"/>
                  </a:moveTo>
                  <a:cubicBezTo>
                    <a:pt x="18783" y="4662"/>
                    <a:pt x="18841" y="4939"/>
                    <a:pt x="18841" y="5236"/>
                  </a:cubicBezTo>
                  <a:cubicBezTo>
                    <a:pt x="18841" y="5495"/>
                    <a:pt x="18783" y="5772"/>
                    <a:pt x="18683" y="6010"/>
                  </a:cubicBezTo>
                  <a:cubicBezTo>
                    <a:pt x="18603" y="5812"/>
                    <a:pt x="18505" y="5614"/>
                    <a:pt x="18365" y="5434"/>
                  </a:cubicBezTo>
                  <a:cubicBezTo>
                    <a:pt x="18564" y="5157"/>
                    <a:pt x="18664" y="4820"/>
                    <a:pt x="18664" y="4463"/>
                  </a:cubicBezTo>
                  <a:lnTo>
                    <a:pt x="18664" y="4424"/>
                  </a:lnTo>
                  <a:close/>
                  <a:moveTo>
                    <a:pt x="4284" y="4324"/>
                  </a:moveTo>
                  <a:cubicBezTo>
                    <a:pt x="4424" y="4601"/>
                    <a:pt x="4503" y="4900"/>
                    <a:pt x="4503" y="5236"/>
                  </a:cubicBezTo>
                  <a:cubicBezTo>
                    <a:pt x="4503" y="5514"/>
                    <a:pt x="4424" y="5791"/>
                    <a:pt x="4324" y="6050"/>
                  </a:cubicBezTo>
                  <a:cubicBezTo>
                    <a:pt x="4244" y="5831"/>
                    <a:pt x="4125" y="5633"/>
                    <a:pt x="3987" y="5434"/>
                  </a:cubicBezTo>
                  <a:cubicBezTo>
                    <a:pt x="4186" y="5157"/>
                    <a:pt x="4284" y="4820"/>
                    <a:pt x="4284" y="4463"/>
                  </a:cubicBezTo>
                  <a:lnTo>
                    <a:pt x="4284" y="4324"/>
                  </a:lnTo>
                  <a:close/>
                  <a:moveTo>
                    <a:pt x="15113" y="4324"/>
                  </a:moveTo>
                  <a:lnTo>
                    <a:pt x="15113" y="4463"/>
                  </a:lnTo>
                  <a:cubicBezTo>
                    <a:pt x="15113" y="4820"/>
                    <a:pt x="15213" y="5157"/>
                    <a:pt x="15411" y="5434"/>
                  </a:cubicBezTo>
                  <a:cubicBezTo>
                    <a:pt x="15271" y="5633"/>
                    <a:pt x="15152" y="5831"/>
                    <a:pt x="15094" y="6050"/>
                  </a:cubicBezTo>
                  <a:cubicBezTo>
                    <a:pt x="14975" y="5791"/>
                    <a:pt x="14895" y="5514"/>
                    <a:pt x="14895" y="5236"/>
                  </a:cubicBezTo>
                  <a:cubicBezTo>
                    <a:pt x="14895" y="4900"/>
                    <a:pt x="14975" y="4601"/>
                    <a:pt x="15113" y="4324"/>
                  </a:cubicBezTo>
                  <a:close/>
                  <a:moveTo>
                    <a:pt x="3591" y="5871"/>
                  </a:moveTo>
                  <a:cubicBezTo>
                    <a:pt x="3710" y="6029"/>
                    <a:pt x="3789" y="6208"/>
                    <a:pt x="3829" y="6407"/>
                  </a:cubicBezTo>
                  <a:lnTo>
                    <a:pt x="3868" y="6664"/>
                  </a:lnTo>
                  <a:cubicBezTo>
                    <a:pt x="3511" y="7002"/>
                    <a:pt x="3054" y="7200"/>
                    <a:pt x="2520" y="7200"/>
                  </a:cubicBezTo>
                  <a:cubicBezTo>
                    <a:pt x="1983" y="7200"/>
                    <a:pt x="1507" y="6981"/>
                    <a:pt x="1150" y="6624"/>
                  </a:cubicBezTo>
                  <a:lnTo>
                    <a:pt x="1190" y="6407"/>
                  </a:lnTo>
                  <a:cubicBezTo>
                    <a:pt x="1230" y="6208"/>
                    <a:pt x="1309" y="6029"/>
                    <a:pt x="1409" y="5871"/>
                  </a:cubicBezTo>
                  <a:cubicBezTo>
                    <a:pt x="1726" y="6109"/>
                    <a:pt x="2102" y="6248"/>
                    <a:pt x="2499" y="6248"/>
                  </a:cubicBezTo>
                  <a:cubicBezTo>
                    <a:pt x="2916" y="6248"/>
                    <a:pt x="3292" y="6109"/>
                    <a:pt x="3591" y="5871"/>
                  </a:cubicBezTo>
                  <a:close/>
                  <a:moveTo>
                    <a:pt x="17989" y="5871"/>
                  </a:moveTo>
                  <a:cubicBezTo>
                    <a:pt x="18088" y="6029"/>
                    <a:pt x="18167" y="6208"/>
                    <a:pt x="18207" y="6407"/>
                  </a:cubicBezTo>
                  <a:lnTo>
                    <a:pt x="18246" y="6624"/>
                  </a:lnTo>
                  <a:cubicBezTo>
                    <a:pt x="17889" y="6981"/>
                    <a:pt x="17413" y="7200"/>
                    <a:pt x="16879" y="7200"/>
                  </a:cubicBezTo>
                  <a:cubicBezTo>
                    <a:pt x="16342" y="7200"/>
                    <a:pt x="15887" y="7002"/>
                    <a:pt x="15530" y="6664"/>
                  </a:cubicBezTo>
                  <a:lnTo>
                    <a:pt x="15570" y="6407"/>
                  </a:lnTo>
                  <a:cubicBezTo>
                    <a:pt x="15609" y="6208"/>
                    <a:pt x="15689" y="6029"/>
                    <a:pt x="15808" y="5871"/>
                  </a:cubicBezTo>
                  <a:cubicBezTo>
                    <a:pt x="16104" y="6109"/>
                    <a:pt x="16482" y="6248"/>
                    <a:pt x="16898" y="6248"/>
                  </a:cubicBezTo>
                  <a:cubicBezTo>
                    <a:pt x="17294" y="6248"/>
                    <a:pt x="17672" y="6109"/>
                    <a:pt x="17989" y="5871"/>
                  </a:cubicBezTo>
                  <a:close/>
                  <a:moveTo>
                    <a:pt x="9699" y="0"/>
                  </a:moveTo>
                  <a:cubicBezTo>
                    <a:pt x="8311" y="0"/>
                    <a:pt x="7161" y="1131"/>
                    <a:pt x="7161" y="2539"/>
                  </a:cubicBezTo>
                  <a:cubicBezTo>
                    <a:pt x="7161" y="3848"/>
                    <a:pt x="8152" y="4919"/>
                    <a:pt x="9422" y="5058"/>
                  </a:cubicBezTo>
                  <a:lnTo>
                    <a:pt x="9422" y="5772"/>
                  </a:lnTo>
                  <a:cubicBezTo>
                    <a:pt x="7656" y="5831"/>
                    <a:pt x="6050" y="6585"/>
                    <a:pt x="4879" y="7755"/>
                  </a:cubicBezTo>
                  <a:lnTo>
                    <a:pt x="4305" y="7041"/>
                  </a:lnTo>
                  <a:cubicBezTo>
                    <a:pt x="4760" y="6585"/>
                    <a:pt x="5058" y="5931"/>
                    <a:pt x="5058" y="5236"/>
                  </a:cubicBezTo>
                  <a:cubicBezTo>
                    <a:pt x="5058" y="3829"/>
                    <a:pt x="3927" y="2697"/>
                    <a:pt x="2520" y="2697"/>
                  </a:cubicBezTo>
                  <a:cubicBezTo>
                    <a:pt x="1131" y="2697"/>
                    <a:pt x="0" y="3829"/>
                    <a:pt x="0" y="5236"/>
                  </a:cubicBezTo>
                  <a:cubicBezTo>
                    <a:pt x="0" y="6624"/>
                    <a:pt x="1131" y="7755"/>
                    <a:pt x="2520" y="7755"/>
                  </a:cubicBezTo>
                  <a:cubicBezTo>
                    <a:pt x="3015" y="7755"/>
                    <a:pt x="3472" y="7636"/>
                    <a:pt x="3848" y="7398"/>
                  </a:cubicBezTo>
                  <a:lnTo>
                    <a:pt x="4482" y="8171"/>
                  </a:lnTo>
                  <a:cubicBezTo>
                    <a:pt x="3472" y="9361"/>
                    <a:pt x="2856" y="10889"/>
                    <a:pt x="2856" y="12574"/>
                  </a:cubicBezTo>
                  <a:cubicBezTo>
                    <a:pt x="2856" y="16342"/>
                    <a:pt x="5931" y="19397"/>
                    <a:pt x="9679" y="19397"/>
                  </a:cubicBezTo>
                  <a:cubicBezTo>
                    <a:pt x="13447" y="19397"/>
                    <a:pt x="16501" y="16342"/>
                    <a:pt x="16501" y="12574"/>
                  </a:cubicBezTo>
                  <a:cubicBezTo>
                    <a:pt x="16501" y="11881"/>
                    <a:pt x="16403" y="11206"/>
                    <a:pt x="16184" y="10551"/>
                  </a:cubicBezTo>
                  <a:cubicBezTo>
                    <a:pt x="16152" y="10441"/>
                    <a:pt x="16045" y="10355"/>
                    <a:pt x="15933" y="10355"/>
                  </a:cubicBezTo>
                  <a:cubicBezTo>
                    <a:pt x="15905" y="10355"/>
                    <a:pt x="15876" y="10361"/>
                    <a:pt x="15847" y="10373"/>
                  </a:cubicBezTo>
                  <a:cubicBezTo>
                    <a:pt x="15689" y="10413"/>
                    <a:pt x="15609" y="10572"/>
                    <a:pt x="15649" y="10730"/>
                  </a:cubicBezTo>
                  <a:cubicBezTo>
                    <a:pt x="15827" y="11325"/>
                    <a:pt x="15927" y="11939"/>
                    <a:pt x="15927" y="12574"/>
                  </a:cubicBezTo>
                  <a:cubicBezTo>
                    <a:pt x="15927" y="16025"/>
                    <a:pt x="13130" y="18822"/>
                    <a:pt x="9679" y="18822"/>
                  </a:cubicBezTo>
                  <a:cubicBezTo>
                    <a:pt x="6228" y="18822"/>
                    <a:pt x="3432" y="16025"/>
                    <a:pt x="3432" y="12574"/>
                  </a:cubicBezTo>
                  <a:cubicBezTo>
                    <a:pt x="3432" y="9123"/>
                    <a:pt x="6228" y="6327"/>
                    <a:pt x="9679" y="6327"/>
                  </a:cubicBezTo>
                  <a:cubicBezTo>
                    <a:pt x="12000" y="6327"/>
                    <a:pt x="14121" y="7597"/>
                    <a:pt x="15213" y="9659"/>
                  </a:cubicBezTo>
                  <a:cubicBezTo>
                    <a:pt x="15254" y="9756"/>
                    <a:pt x="15355" y="9805"/>
                    <a:pt x="15459" y="9805"/>
                  </a:cubicBezTo>
                  <a:cubicBezTo>
                    <a:pt x="15503" y="9805"/>
                    <a:pt x="15548" y="9796"/>
                    <a:pt x="15589" y="9778"/>
                  </a:cubicBezTo>
                  <a:cubicBezTo>
                    <a:pt x="15728" y="9699"/>
                    <a:pt x="15787" y="9520"/>
                    <a:pt x="15708" y="9382"/>
                  </a:cubicBezTo>
                  <a:cubicBezTo>
                    <a:pt x="15470" y="8964"/>
                    <a:pt x="15213" y="8549"/>
                    <a:pt x="14895" y="8192"/>
                  </a:cubicBezTo>
                  <a:lnTo>
                    <a:pt x="15549" y="7398"/>
                  </a:lnTo>
                  <a:cubicBezTo>
                    <a:pt x="15927" y="7636"/>
                    <a:pt x="16382" y="7755"/>
                    <a:pt x="16879" y="7755"/>
                  </a:cubicBezTo>
                  <a:cubicBezTo>
                    <a:pt x="18267" y="7755"/>
                    <a:pt x="19397" y="6624"/>
                    <a:pt x="19397" y="5236"/>
                  </a:cubicBezTo>
                  <a:cubicBezTo>
                    <a:pt x="19397" y="3829"/>
                    <a:pt x="18267" y="2697"/>
                    <a:pt x="16879" y="2697"/>
                  </a:cubicBezTo>
                  <a:cubicBezTo>
                    <a:pt x="15470" y="2697"/>
                    <a:pt x="14340" y="3829"/>
                    <a:pt x="14340" y="5236"/>
                  </a:cubicBezTo>
                  <a:cubicBezTo>
                    <a:pt x="14340" y="5931"/>
                    <a:pt x="14637" y="6585"/>
                    <a:pt x="15113" y="7041"/>
                  </a:cubicBezTo>
                  <a:lnTo>
                    <a:pt x="14518" y="7755"/>
                  </a:lnTo>
                  <a:cubicBezTo>
                    <a:pt x="13309" y="6565"/>
                    <a:pt x="11702" y="5851"/>
                    <a:pt x="9977" y="5772"/>
                  </a:cubicBezTo>
                  <a:lnTo>
                    <a:pt x="9977" y="5058"/>
                  </a:lnTo>
                  <a:cubicBezTo>
                    <a:pt x="11246" y="4919"/>
                    <a:pt x="12238" y="3848"/>
                    <a:pt x="12238" y="2539"/>
                  </a:cubicBezTo>
                  <a:cubicBezTo>
                    <a:pt x="12238" y="1131"/>
                    <a:pt x="11107" y="0"/>
                    <a:pt x="9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4" name="Google Shape;1204;p25">
            <a:extLst>
              <a:ext uri="{FF2B5EF4-FFF2-40B4-BE49-F238E27FC236}">
                <a16:creationId xmlns:a16="http://schemas.microsoft.com/office/drawing/2014/main" id="{5649269D-1D3A-EA23-EEFD-1EBEC449C524}"/>
              </a:ext>
            </a:extLst>
          </p:cNvPr>
          <p:cNvGrpSpPr/>
          <p:nvPr/>
        </p:nvGrpSpPr>
        <p:grpSpPr>
          <a:xfrm>
            <a:off x="1996649" y="1082150"/>
            <a:ext cx="2433561" cy="1138605"/>
            <a:chOff x="1461837" y="1082150"/>
            <a:chExt cx="2433561" cy="1138605"/>
          </a:xfrm>
        </p:grpSpPr>
        <p:sp>
          <p:nvSpPr>
            <p:cNvPr id="1205" name="Google Shape;1205;p25">
              <a:extLst>
                <a:ext uri="{FF2B5EF4-FFF2-40B4-BE49-F238E27FC236}">
                  <a16:creationId xmlns:a16="http://schemas.microsoft.com/office/drawing/2014/main" id="{4BE817B6-A0A1-A67A-71EB-49E77484B73D}"/>
                </a:ext>
              </a:extLst>
            </p:cNvPr>
            <p:cNvSpPr txBox="1"/>
            <p:nvPr/>
          </p:nvSpPr>
          <p:spPr>
            <a:xfrm>
              <a:off x="1464428" y="1519797"/>
              <a:ext cx="2430970" cy="700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200" dirty="0" err="1">
                  <a:latin typeface="Roboto"/>
                  <a:ea typeface="Roboto"/>
                  <a:cs typeface="Roboto"/>
                  <a:sym typeface="Roboto"/>
                </a:rPr>
                <a:t>Uso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di </a:t>
              </a:r>
              <a:r>
                <a:rPr lang="en" sz="1200" dirty="0" err="1">
                  <a:latin typeface="Roboto"/>
                  <a:ea typeface="Roboto"/>
                  <a:cs typeface="Roboto"/>
                  <a:sym typeface="Roboto"/>
                </a:rPr>
                <a:t>espressioni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latin typeface="Roboto"/>
                  <a:ea typeface="Roboto"/>
                  <a:cs typeface="Roboto"/>
                  <a:sym typeface="Roboto"/>
                </a:rPr>
                <a:t>regolari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per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rimuovere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termini con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diversa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sintassi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ma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identica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semantica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6" name="Google Shape;1206;p25">
              <a:extLst>
                <a:ext uri="{FF2B5EF4-FFF2-40B4-BE49-F238E27FC236}">
                  <a16:creationId xmlns:a16="http://schemas.microsoft.com/office/drawing/2014/main" id="{7D7098B4-053B-8484-89B0-AD7F80EE2C7C}"/>
                </a:ext>
              </a:extLst>
            </p:cNvPr>
            <p:cNvSpPr txBox="1"/>
            <p:nvPr/>
          </p:nvSpPr>
          <p:spPr>
            <a:xfrm>
              <a:off x="1461837" y="1082150"/>
              <a:ext cx="2430971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Pulizia</a:t>
              </a:r>
              <a:r>
                <a:rPr lang="en" sz="20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" sz="20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tramite</a:t>
              </a:r>
              <a:r>
                <a:rPr lang="en" sz="20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pattern</a:t>
              </a:r>
              <a:endParaRPr sz="20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10" name="Google Shape;1210;p25">
            <a:extLst>
              <a:ext uri="{FF2B5EF4-FFF2-40B4-BE49-F238E27FC236}">
                <a16:creationId xmlns:a16="http://schemas.microsoft.com/office/drawing/2014/main" id="{D5A5FACA-442E-9C90-93CD-A3587E7E9EAE}"/>
              </a:ext>
            </a:extLst>
          </p:cNvPr>
          <p:cNvGrpSpPr/>
          <p:nvPr/>
        </p:nvGrpSpPr>
        <p:grpSpPr>
          <a:xfrm>
            <a:off x="6165609" y="1082175"/>
            <a:ext cx="2908691" cy="908186"/>
            <a:chOff x="6809200" y="1185200"/>
            <a:chExt cx="2690242" cy="908186"/>
          </a:xfrm>
        </p:grpSpPr>
        <p:sp>
          <p:nvSpPr>
            <p:cNvPr id="1211" name="Google Shape;1211;p25">
              <a:extLst>
                <a:ext uri="{FF2B5EF4-FFF2-40B4-BE49-F238E27FC236}">
                  <a16:creationId xmlns:a16="http://schemas.microsoft.com/office/drawing/2014/main" id="{152893ED-B53E-ED96-856B-2E35492A99FA}"/>
                </a:ext>
              </a:extLst>
            </p:cNvPr>
            <p:cNvSpPr txBox="1"/>
            <p:nvPr/>
          </p:nvSpPr>
          <p:spPr>
            <a:xfrm>
              <a:off x="6809200" y="1620586"/>
              <a:ext cx="2522782" cy="4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latin typeface="Roboto"/>
                  <a:ea typeface="Roboto"/>
                  <a:cs typeface="Roboto"/>
                  <a:sym typeface="Roboto"/>
                </a:rPr>
                <a:t>Rimozione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latin typeface="Roboto"/>
                  <a:ea typeface="Roboto"/>
                  <a:cs typeface="Roboto"/>
                  <a:sym typeface="Roboto"/>
                </a:rPr>
                <a:t>segni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latin typeface="Roboto"/>
                  <a:ea typeface="Roboto"/>
                  <a:cs typeface="Roboto"/>
                  <a:sym typeface="Roboto"/>
                </a:rPr>
                <a:t>punteggiatura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2" name="Google Shape;1212;p25">
              <a:extLst>
                <a:ext uri="{FF2B5EF4-FFF2-40B4-BE49-F238E27FC236}">
                  <a16:creationId xmlns:a16="http://schemas.microsoft.com/office/drawing/2014/main" id="{69C57975-45B9-8A04-2AB1-9F3140522F85}"/>
                </a:ext>
              </a:extLst>
            </p:cNvPr>
            <p:cNvSpPr txBox="1"/>
            <p:nvPr/>
          </p:nvSpPr>
          <p:spPr>
            <a:xfrm>
              <a:off x="6809825" y="1185200"/>
              <a:ext cx="2689617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Eliminazione</a:t>
              </a:r>
              <a:r>
                <a:rPr lang="en" sz="20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" sz="20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punteggiatura</a:t>
              </a:r>
              <a:endParaRPr sz="20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16" name="Google Shape;1216;p25">
            <a:extLst>
              <a:ext uri="{FF2B5EF4-FFF2-40B4-BE49-F238E27FC236}">
                <a16:creationId xmlns:a16="http://schemas.microsoft.com/office/drawing/2014/main" id="{6F1854E3-B76D-A3C3-D5B7-73E34339C09F}"/>
              </a:ext>
            </a:extLst>
          </p:cNvPr>
          <p:cNvGrpSpPr/>
          <p:nvPr/>
        </p:nvGrpSpPr>
        <p:grpSpPr>
          <a:xfrm>
            <a:off x="6165611" y="2974623"/>
            <a:ext cx="2583754" cy="929522"/>
            <a:chOff x="6809364" y="2437476"/>
            <a:chExt cx="2389709" cy="929522"/>
          </a:xfrm>
        </p:grpSpPr>
        <p:sp>
          <p:nvSpPr>
            <p:cNvPr id="1217" name="Google Shape;1217;p25">
              <a:extLst>
                <a:ext uri="{FF2B5EF4-FFF2-40B4-BE49-F238E27FC236}">
                  <a16:creationId xmlns:a16="http://schemas.microsoft.com/office/drawing/2014/main" id="{A7209C8C-091C-DC14-B128-ED0AA27A00B2}"/>
                </a:ext>
              </a:extLst>
            </p:cNvPr>
            <p:cNvSpPr txBox="1"/>
            <p:nvPr/>
          </p:nvSpPr>
          <p:spPr>
            <a:xfrm>
              <a:off x="6809364" y="2894198"/>
              <a:ext cx="2389709" cy="4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latin typeface="Roboto"/>
                  <a:ea typeface="Roboto"/>
                  <a:cs typeface="Roboto"/>
                  <a:sym typeface="Roboto"/>
                </a:rPr>
                <a:t>Rimozione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latin typeface="Roboto"/>
                  <a:ea typeface="Roboto"/>
                  <a:cs typeface="Roboto"/>
                  <a:sym typeface="Roboto"/>
                </a:rPr>
                <a:t>delle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stop-word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8" name="Google Shape;1218;p25">
              <a:extLst>
                <a:ext uri="{FF2B5EF4-FFF2-40B4-BE49-F238E27FC236}">
                  <a16:creationId xmlns:a16="http://schemas.microsoft.com/office/drawing/2014/main" id="{4949E16E-F4C7-24F7-A7CA-D0448CD3315D}"/>
                </a:ext>
              </a:extLst>
            </p:cNvPr>
            <p:cNvSpPr txBox="1"/>
            <p:nvPr/>
          </p:nvSpPr>
          <p:spPr>
            <a:xfrm>
              <a:off x="6809900" y="2437476"/>
              <a:ext cx="2309053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Stop-word removal</a:t>
              </a:r>
              <a:endParaRPr sz="20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22" name="Google Shape;1222;p25">
            <a:extLst>
              <a:ext uri="{FF2B5EF4-FFF2-40B4-BE49-F238E27FC236}">
                <a16:creationId xmlns:a16="http://schemas.microsoft.com/office/drawing/2014/main" id="{B546CAFD-3610-7622-5AA6-29D03C55ADB2}"/>
              </a:ext>
            </a:extLst>
          </p:cNvPr>
          <p:cNvGrpSpPr/>
          <p:nvPr/>
        </p:nvGrpSpPr>
        <p:grpSpPr>
          <a:xfrm>
            <a:off x="1996792" y="2974629"/>
            <a:ext cx="2430828" cy="813601"/>
            <a:chOff x="457125" y="2437474"/>
            <a:chExt cx="2248268" cy="813601"/>
          </a:xfrm>
        </p:grpSpPr>
        <p:sp>
          <p:nvSpPr>
            <p:cNvPr id="1223" name="Google Shape;1223;p25">
              <a:extLst>
                <a:ext uri="{FF2B5EF4-FFF2-40B4-BE49-F238E27FC236}">
                  <a16:creationId xmlns:a16="http://schemas.microsoft.com/office/drawing/2014/main" id="{672408FB-1776-5871-85BF-68E4A8C1F2DB}"/>
                </a:ext>
              </a:extLst>
            </p:cNvPr>
            <p:cNvSpPr txBox="1"/>
            <p:nvPr/>
          </p:nvSpPr>
          <p:spPr>
            <a:xfrm>
              <a:off x="457125" y="2778275"/>
              <a:ext cx="2248268" cy="4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latin typeface="Roboto"/>
                  <a:ea typeface="Roboto"/>
                  <a:cs typeface="Roboto"/>
                  <a:sym typeface="Roboto"/>
                </a:rPr>
                <a:t>Sostituzione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di </a:t>
              </a:r>
              <a:r>
                <a:rPr lang="en" sz="1200" dirty="0" err="1">
                  <a:latin typeface="Roboto"/>
                  <a:ea typeface="Roboto"/>
                  <a:cs typeface="Roboto"/>
                  <a:sym typeface="Roboto"/>
                </a:rPr>
                <a:t>tutte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le parole con il </a:t>
              </a:r>
              <a:r>
                <a:rPr lang="en" sz="1200" dirty="0" err="1">
                  <a:latin typeface="Roboto"/>
                  <a:ea typeface="Roboto"/>
                  <a:cs typeface="Roboto"/>
                  <a:sym typeface="Roboto"/>
                </a:rPr>
                <a:t>corrispondente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lemma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4" name="Google Shape;1224;p25">
              <a:extLst>
                <a:ext uri="{FF2B5EF4-FFF2-40B4-BE49-F238E27FC236}">
                  <a16:creationId xmlns:a16="http://schemas.microsoft.com/office/drawing/2014/main" id="{0267F093-4665-4944-EA3C-6208E4E1F9B4}"/>
                </a:ext>
              </a:extLst>
            </p:cNvPr>
            <p:cNvSpPr txBox="1"/>
            <p:nvPr/>
          </p:nvSpPr>
          <p:spPr>
            <a:xfrm>
              <a:off x="457125" y="2437474"/>
              <a:ext cx="18771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Lemmatization</a:t>
              </a:r>
              <a:endParaRPr sz="20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628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4">
          <a:extLst>
            <a:ext uri="{FF2B5EF4-FFF2-40B4-BE49-F238E27FC236}">
              <a16:creationId xmlns:a16="http://schemas.microsoft.com/office/drawing/2014/main" id="{6959B9F6-AB9C-1A37-AAB1-7022D453D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5" name="Google Shape;3015;p41">
            <a:extLst>
              <a:ext uri="{FF2B5EF4-FFF2-40B4-BE49-F238E27FC236}">
                <a16:creationId xmlns:a16="http://schemas.microsoft.com/office/drawing/2014/main" id="{3B2D1999-3284-D57E-B7D2-E955ED6E13C4}"/>
              </a:ext>
            </a:extLst>
          </p:cNvPr>
          <p:cNvSpPr/>
          <p:nvPr/>
        </p:nvSpPr>
        <p:spPr>
          <a:xfrm>
            <a:off x="3081039" y="2247891"/>
            <a:ext cx="2658751" cy="2438402"/>
          </a:xfrm>
          <a:custGeom>
            <a:avLst/>
            <a:gdLst/>
            <a:ahLst/>
            <a:cxnLst/>
            <a:rect l="l" t="t" r="r" b="b"/>
            <a:pathLst>
              <a:path w="22517" h="17256" extrusionOk="0">
                <a:moveTo>
                  <a:pt x="12675" y="1"/>
                </a:moveTo>
                <a:cubicBezTo>
                  <a:pt x="9050" y="1"/>
                  <a:pt x="6823" y="1438"/>
                  <a:pt x="6823" y="1438"/>
                </a:cubicBezTo>
                <a:cubicBezTo>
                  <a:pt x="2971" y="3081"/>
                  <a:pt x="1" y="11504"/>
                  <a:pt x="6149" y="15280"/>
                </a:cubicBezTo>
                <a:cubicBezTo>
                  <a:pt x="8413" y="16673"/>
                  <a:pt x="10624" y="17255"/>
                  <a:pt x="12651" y="17255"/>
                </a:cubicBezTo>
                <a:cubicBezTo>
                  <a:pt x="18300" y="17255"/>
                  <a:pt x="22517" y="12735"/>
                  <a:pt x="22461" y="8675"/>
                </a:cubicBezTo>
                <a:cubicBezTo>
                  <a:pt x="22406" y="4724"/>
                  <a:pt x="18935" y="644"/>
                  <a:pt x="14332" y="100"/>
                </a:cubicBezTo>
                <a:cubicBezTo>
                  <a:pt x="13752" y="31"/>
                  <a:pt x="13199" y="1"/>
                  <a:pt x="1267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6" name="Google Shape;3016;p41">
            <a:extLst>
              <a:ext uri="{FF2B5EF4-FFF2-40B4-BE49-F238E27FC236}">
                <a16:creationId xmlns:a16="http://schemas.microsoft.com/office/drawing/2014/main" id="{04A92B0B-5AA1-D464-09BE-5ED3FD4145E8}"/>
              </a:ext>
            </a:extLst>
          </p:cNvPr>
          <p:cNvSpPr/>
          <p:nvPr/>
        </p:nvSpPr>
        <p:spPr>
          <a:xfrm>
            <a:off x="413324" y="1052509"/>
            <a:ext cx="2658751" cy="2438402"/>
          </a:xfrm>
          <a:custGeom>
            <a:avLst/>
            <a:gdLst/>
            <a:ahLst/>
            <a:cxnLst/>
            <a:rect l="l" t="t" r="r" b="b"/>
            <a:pathLst>
              <a:path w="22517" h="17256" extrusionOk="0">
                <a:moveTo>
                  <a:pt x="12675" y="1"/>
                </a:moveTo>
                <a:cubicBezTo>
                  <a:pt x="9050" y="1"/>
                  <a:pt x="6823" y="1438"/>
                  <a:pt x="6823" y="1438"/>
                </a:cubicBezTo>
                <a:cubicBezTo>
                  <a:pt x="2971" y="3081"/>
                  <a:pt x="1" y="11504"/>
                  <a:pt x="6149" y="15280"/>
                </a:cubicBezTo>
                <a:cubicBezTo>
                  <a:pt x="8413" y="16673"/>
                  <a:pt x="10624" y="17255"/>
                  <a:pt x="12651" y="17255"/>
                </a:cubicBezTo>
                <a:cubicBezTo>
                  <a:pt x="18300" y="17255"/>
                  <a:pt x="22517" y="12735"/>
                  <a:pt x="22461" y="8675"/>
                </a:cubicBezTo>
                <a:cubicBezTo>
                  <a:pt x="22406" y="4724"/>
                  <a:pt x="18935" y="644"/>
                  <a:pt x="14332" y="100"/>
                </a:cubicBezTo>
                <a:cubicBezTo>
                  <a:pt x="13752" y="31"/>
                  <a:pt x="13199" y="1"/>
                  <a:pt x="1267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7" name="Google Shape;3017;p41">
            <a:extLst>
              <a:ext uri="{FF2B5EF4-FFF2-40B4-BE49-F238E27FC236}">
                <a16:creationId xmlns:a16="http://schemas.microsoft.com/office/drawing/2014/main" id="{07667C7F-2A54-2306-DB43-748CC68C96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pre-processing</a:t>
            </a:r>
            <a:endParaRPr dirty="0"/>
          </a:p>
        </p:txBody>
      </p:sp>
      <p:grpSp>
        <p:nvGrpSpPr>
          <p:cNvPr id="3018" name="Google Shape;3018;p41">
            <a:extLst>
              <a:ext uri="{FF2B5EF4-FFF2-40B4-BE49-F238E27FC236}">
                <a16:creationId xmlns:a16="http://schemas.microsoft.com/office/drawing/2014/main" id="{5828F3CD-3372-8BB0-255F-1328BC787BEA}"/>
              </a:ext>
            </a:extLst>
          </p:cNvPr>
          <p:cNvGrpSpPr/>
          <p:nvPr/>
        </p:nvGrpSpPr>
        <p:grpSpPr>
          <a:xfrm>
            <a:off x="1008200" y="2120801"/>
            <a:ext cx="1771196" cy="983242"/>
            <a:chOff x="2862475" y="4520401"/>
            <a:chExt cx="2027700" cy="983242"/>
          </a:xfrm>
        </p:grpSpPr>
        <p:sp>
          <p:nvSpPr>
            <p:cNvPr id="3019" name="Google Shape;3019;p41">
              <a:extLst>
                <a:ext uri="{FF2B5EF4-FFF2-40B4-BE49-F238E27FC236}">
                  <a16:creationId xmlns:a16="http://schemas.microsoft.com/office/drawing/2014/main" id="{B209EB13-E16A-3077-361F-E87275713A93}"/>
                </a:ext>
              </a:extLst>
            </p:cNvPr>
            <p:cNvSpPr txBox="1"/>
            <p:nvPr/>
          </p:nvSpPr>
          <p:spPr>
            <a:xfrm>
              <a:off x="2862475" y="4520401"/>
              <a:ext cx="2027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Tokenization</a:t>
              </a:r>
              <a:endParaRPr sz="20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20" name="Google Shape;3020;p41">
              <a:extLst>
                <a:ext uri="{FF2B5EF4-FFF2-40B4-BE49-F238E27FC236}">
                  <a16:creationId xmlns:a16="http://schemas.microsoft.com/office/drawing/2014/main" id="{C0B36210-227B-AF09-A8D9-39C0C5A36011}"/>
                </a:ext>
              </a:extLst>
            </p:cNvPr>
            <p:cNvSpPr txBox="1"/>
            <p:nvPr/>
          </p:nvSpPr>
          <p:spPr>
            <a:xfrm>
              <a:off x="2862475" y="4949675"/>
              <a:ext cx="2027700" cy="553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latin typeface="Roboto"/>
                  <a:ea typeface="Roboto"/>
                  <a:cs typeface="Roboto"/>
                  <a:sym typeface="Roboto"/>
                </a:rPr>
                <a:t>Suddivisione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latin typeface="Roboto"/>
                  <a:ea typeface="Roboto"/>
                  <a:cs typeface="Roboto"/>
                  <a:sym typeface="Roboto"/>
                </a:rPr>
                <a:t>dei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latin typeface="Roboto"/>
                  <a:ea typeface="Roboto"/>
                  <a:cs typeface="Roboto"/>
                  <a:sym typeface="Roboto"/>
                </a:rPr>
                <a:t>commenti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in token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21" name="Google Shape;3021;p41">
            <a:extLst>
              <a:ext uri="{FF2B5EF4-FFF2-40B4-BE49-F238E27FC236}">
                <a16:creationId xmlns:a16="http://schemas.microsoft.com/office/drawing/2014/main" id="{D26D456C-CDAF-9B5B-2BC4-7C9BC6F20AE0}"/>
              </a:ext>
            </a:extLst>
          </p:cNvPr>
          <p:cNvGrpSpPr/>
          <p:nvPr/>
        </p:nvGrpSpPr>
        <p:grpSpPr>
          <a:xfrm>
            <a:off x="3686400" y="3249176"/>
            <a:ext cx="1771200" cy="983242"/>
            <a:chOff x="6737919" y="3229251"/>
            <a:chExt cx="1771200" cy="983242"/>
          </a:xfrm>
        </p:grpSpPr>
        <p:sp>
          <p:nvSpPr>
            <p:cNvPr id="3022" name="Google Shape;3022;p41">
              <a:extLst>
                <a:ext uri="{FF2B5EF4-FFF2-40B4-BE49-F238E27FC236}">
                  <a16:creationId xmlns:a16="http://schemas.microsoft.com/office/drawing/2014/main" id="{0663D278-12C7-9F05-807B-838608C5D347}"/>
                </a:ext>
              </a:extLst>
            </p:cNvPr>
            <p:cNvSpPr txBox="1"/>
            <p:nvPr/>
          </p:nvSpPr>
          <p:spPr>
            <a:xfrm>
              <a:off x="6737919" y="3229251"/>
              <a:ext cx="1771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Text encoding</a:t>
              </a:r>
              <a:endParaRPr sz="20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23" name="Google Shape;3023;p41">
              <a:extLst>
                <a:ext uri="{FF2B5EF4-FFF2-40B4-BE49-F238E27FC236}">
                  <a16:creationId xmlns:a16="http://schemas.microsoft.com/office/drawing/2014/main" id="{739C2114-C368-D163-A3C5-39BE501FC8DE}"/>
                </a:ext>
              </a:extLst>
            </p:cNvPr>
            <p:cNvSpPr txBox="1"/>
            <p:nvPr/>
          </p:nvSpPr>
          <p:spPr>
            <a:xfrm>
              <a:off x="6737919" y="3658525"/>
              <a:ext cx="1771200" cy="553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latin typeface="Roboto"/>
                  <a:ea typeface="Roboto"/>
                  <a:cs typeface="Roboto"/>
                  <a:sym typeface="Roboto"/>
                </a:rPr>
                <a:t>Conversione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latin typeface="Roboto"/>
                  <a:ea typeface="Roboto"/>
                  <a:cs typeface="Roboto"/>
                  <a:sym typeface="Roboto"/>
                </a:rPr>
                <a:t>dei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token in </a:t>
              </a:r>
              <a:r>
                <a:rPr lang="en" sz="1200" dirty="0" err="1">
                  <a:latin typeface="Roboto"/>
                  <a:ea typeface="Roboto"/>
                  <a:cs typeface="Roboto"/>
                  <a:sym typeface="Roboto"/>
                </a:rPr>
                <a:t>sequenze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latin typeface="Roboto"/>
                  <a:ea typeface="Roboto"/>
                  <a:cs typeface="Roboto"/>
                  <a:sym typeface="Roboto"/>
                </a:rPr>
                <a:t>numeriche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24" name="Google Shape;3024;p41">
            <a:extLst>
              <a:ext uri="{FF2B5EF4-FFF2-40B4-BE49-F238E27FC236}">
                <a16:creationId xmlns:a16="http://schemas.microsoft.com/office/drawing/2014/main" id="{C8BA25D6-80A5-829E-E5E5-0E68B0ED7AD3}"/>
              </a:ext>
            </a:extLst>
          </p:cNvPr>
          <p:cNvGrpSpPr/>
          <p:nvPr/>
        </p:nvGrpSpPr>
        <p:grpSpPr>
          <a:xfrm>
            <a:off x="4179454" y="2585349"/>
            <a:ext cx="785092" cy="539228"/>
            <a:chOff x="6438476" y="2458124"/>
            <a:chExt cx="785092" cy="539228"/>
          </a:xfrm>
        </p:grpSpPr>
        <p:sp>
          <p:nvSpPr>
            <p:cNvPr id="3025" name="Google Shape;3025;p41">
              <a:extLst>
                <a:ext uri="{FF2B5EF4-FFF2-40B4-BE49-F238E27FC236}">
                  <a16:creationId xmlns:a16="http://schemas.microsoft.com/office/drawing/2014/main" id="{A193E967-5778-7B2F-9152-491CB2E50EDE}"/>
                </a:ext>
              </a:extLst>
            </p:cNvPr>
            <p:cNvSpPr/>
            <p:nvPr/>
          </p:nvSpPr>
          <p:spPr>
            <a:xfrm>
              <a:off x="6499315" y="2568504"/>
              <a:ext cx="553039" cy="393251"/>
            </a:xfrm>
            <a:custGeom>
              <a:avLst/>
              <a:gdLst/>
              <a:ahLst/>
              <a:cxnLst/>
              <a:rect l="l" t="t" r="r" b="b"/>
              <a:pathLst>
                <a:path w="5236" h="3723" extrusionOk="0">
                  <a:moveTo>
                    <a:pt x="349" y="0"/>
                  </a:moveTo>
                  <a:cubicBezTo>
                    <a:pt x="153" y="0"/>
                    <a:pt x="1" y="153"/>
                    <a:pt x="1" y="349"/>
                  </a:cubicBezTo>
                  <a:lnTo>
                    <a:pt x="1" y="3722"/>
                  </a:lnTo>
                  <a:lnTo>
                    <a:pt x="5235" y="3722"/>
                  </a:lnTo>
                  <a:lnTo>
                    <a:pt x="5235" y="349"/>
                  </a:lnTo>
                  <a:cubicBezTo>
                    <a:pt x="5235" y="153"/>
                    <a:pt x="5083" y="0"/>
                    <a:pt x="4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41">
              <a:extLst>
                <a:ext uri="{FF2B5EF4-FFF2-40B4-BE49-F238E27FC236}">
                  <a16:creationId xmlns:a16="http://schemas.microsoft.com/office/drawing/2014/main" id="{C6F80E3B-F2C0-62F8-508E-064A28BCDAA8}"/>
                </a:ext>
              </a:extLst>
            </p:cNvPr>
            <p:cNvSpPr/>
            <p:nvPr/>
          </p:nvSpPr>
          <p:spPr>
            <a:xfrm>
              <a:off x="6548747" y="2616775"/>
              <a:ext cx="454071" cy="270301"/>
            </a:xfrm>
            <a:custGeom>
              <a:avLst/>
              <a:gdLst/>
              <a:ahLst/>
              <a:cxnLst/>
              <a:rect l="l" t="t" r="r" b="b"/>
              <a:pathLst>
                <a:path w="4299" h="2559" extrusionOk="0">
                  <a:moveTo>
                    <a:pt x="1" y="0"/>
                  </a:moveTo>
                  <a:lnTo>
                    <a:pt x="1" y="2558"/>
                  </a:lnTo>
                  <a:lnTo>
                    <a:pt x="4299" y="2558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41">
              <a:extLst>
                <a:ext uri="{FF2B5EF4-FFF2-40B4-BE49-F238E27FC236}">
                  <a16:creationId xmlns:a16="http://schemas.microsoft.com/office/drawing/2014/main" id="{3ECA78F2-24EB-3321-1433-D54EE7F1E349}"/>
                </a:ext>
              </a:extLst>
            </p:cNvPr>
            <p:cNvSpPr/>
            <p:nvPr/>
          </p:nvSpPr>
          <p:spPr>
            <a:xfrm>
              <a:off x="6449989" y="2936297"/>
              <a:ext cx="651691" cy="49645"/>
            </a:xfrm>
            <a:custGeom>
              <a:avLst/>
              <a:gdLst/>
              <a:ahLst/>
              <a:cxnLst/>
              <a:rect l="l" t="t" r="r" b="b"/>
              <a:pathLst>
                <a:path w="6170" h="470" extrusionOk="0">
                  <a:moveTo>
                    <a:pt x="0" y="1"/>
                  </a:moveTo>
                  <a:cubicBezTo>
                    <a:pt x="0" y="262"/>
                    <a:pt x="206" y="469"/>
                    <a:pt x="468" y="469"/>
                  </a:cubicBezTo>
                  <a:lnTo>
                    <a:pt x="5702" y="469"/>
                  </a:lnTo>
                  <a:cubicBezTo>
                    <a:pt x="5952" y="469"/>
                    <a:pt x="6170" y="262"/>
                    <a:pt x="6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41">
              <a:extLst>
                <a:ext uri="{FF2B5EF4-FFF2-40B4-BE49-F238E27FC236}">
                  <a16:creationId xmlns:a16="http://schemas.microsoft.com/office/drawing/2014/main" id="{F8664E67-E9A7-65AA-951E-7B654CAA3E12}"/>
                </a:ext>
              </a:extLst>
            </p:cNvPr>
            <p:cNvSpPr/>
            <p:nvPr/>
          </p:nvSpPr>
          <p:spPr>
            <a:xfrm>
              <a:off x="6892446" y="2469637"/>
              <a:ext cx="319614" cy="220761"/>
            </a:xfrm>
            <a:custGeom>
              <a:avLst/>
              <a:gdLst/>
              <a:ahLst/>
              <a:cxnLst/>
              <a:rect l="l" t="t" r="r" b="b"/>
              <a:pathLst>
                <a:path w="3026" h="2090" extrusionOk="0">
                  <a:moveTo>
                    <a:pt x="817" y="1"/>
                  </a:moveTo>
                  <a:cubicBezTo>
                    <a:pt x="621" y="1"/>
                    <a:pt x="469" y="153"/>
                    <a:pt x="469" y="349"/>
                  </a:cubicBezTo>
                  <a:lnTo>
                    <a:pt x="469" y="1633"/>
                  </a:lnTo>
                  <a:lnTo>
                    <a:pt x="0" y="2090"/>
                  </a:lnTo>
                  <a:lnTo>
                    <a:pt x="2677" y="2090"/>
                  </a:lnTo>
                  <a:cubicBezTo>
                    <a:pt x="2863" y="2090"/>
                    <a:pt x="3025" y="1938"/>
                    <a:pt x="3025" y="1742"/>
                  </a:cubicBezTo>
                  <a:lnTo>
                    <a:pt x="3025" y="349"/>
                  </a:lnTo>
                  <a:cubicBezTo>
                    <a:pt x="3025" y="153"/>
                    <a:pt x="2863" y="1"/>
                    <a:pt x="26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41">
              <a:extLst>
                <a:ext uri="{FF2B5EF4-FFF2-40B4-BE49-F238E27FC236}">
                  <a16:creationId xmlns:a16="http://schemas.microsoft.com/office/drawing/2014/main" id="{00A278B8-C756-991D-537E-4627CE77D049}"/>
                </a:ext>
              </a:extLst>
            </p:cNvPr>
            <p:cNvSpPr/>
            <p:nvPr/>
          </p:nvSpPr>
          <p:spPr>
            <a:xfrm>
              <a:off x="6609692" y="2678884"/>
              <a:ext cx="233426" cy="147139"/>
            </a:xfrm>
            <a:custGeom>
              <a:avLst/>
              <a:gdLst/>
              <a:ahLst/>
              <a:cxnLst/>
              <a:rect l="l" t="t" r="r" b="b"/>
              <a:pathLst>
                <a:path w="2210" h="1393" extrusionOk="0">
                  <a:moveTo>
                    <a:pt x="686" y="0"/>
                  </a:moveTo>
                  <a:cubicBezTo>
                    <a:pt x="544" y="0"/>
                    <a:pt x="414" y="65"/>
                    <a:pt x="327" y="174"/>
                  </a:cubicBezTo>
                  <a:lnTo>
                    <a:pt x="131" y="425"/>
                  </a:lnTo>
                  <a:cubicBezTo>
                    <a:pt x="44" y="522"/>
                    <a:pt x="0" y="653"/>
                    <a:pt x="0" y="784"/>
                  </a:cubicBezTo>
                  <a:lnTo>
                    <a:pt x="0" y="1165"/>
                  </a:lnTo>
                  <a:cubicBezTo>
                    <a:pt x="0" y="1284"/>
                    <a:pt x="109" y="1393"/>
                    <a:pt x="229" y="1393"/>
                  </a:cubicBezTo>
                  <a:lnTo>
                    <a:pt x="1284" y="1393"/>
                  </a:lnTo>
                  <a:cubicBezTo>
                    <a:pt x="1405" y="1393"/>
                    <a:pt x="1513" y="1284"/>
                    <a:pt x="1513" y="1165"/>
                  </a:cubicBezTo>
                  <a:cubicBezTo>
                    <a:pt x="1513" y="1034"/>
                    <a:pt x="1405" y="925"/>
                    <a:pt x="1284" y="925"/>
                  </a:cubicBezTo>
                  <a:lnTo>
                    <a:pt x="1393" y="925"/>
                  </a:lnTo>
                  <a:cubicBezTo>
                    <a:pt x="1524" y="925"/>
                    <a:pt x="1633" y="827"/>
                    <a:pt x="1633" y="697"/>
                  </a:cubicBezTo>
                  <a:cubicBezTo>
                    <a:pt x="1633" y="566"/>
                    <a:pt x="1524" y="468"/>
                    <a:pt x="1393" y="468"/>
                  </a:cubicBezTo>
                  <a:lnTo>
                    <a:pt x="1981" y="468"/>
                  </a:lnTo>
                  <a:cubicBezTo>
                    <a:pt x="2111" y="468"/>
                    <a:pt x="2210" y="360"/>
                    <a:pt x="2210" y="229"/>
                  </a:cubicBezTo>
                  <a:cubicBezTo>
                    <a:pt x="2210" y="98"/>
                    <a:pt x="2111" y="0"/>
                    <a:pt x="19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41">
              <a:extLst>
                <a:ext uri="{FF2B5EF4-FFF2-40B4-BE49-F238E27FC236}">
                  <a16:creationId xmlns:a16="http://schemas.microsoft.com/office/drawing/2014/main" id="{82B255AC-6028-11E0-35AF-B5EB9ED7319C}"/>
                </a:ext>
              </a:extLst>
            </p:cNvPr>
            <p:cNvSpPr/>
            <p:nvPr/>
          </p:nvSpPr>
          <p:spPr>
            <a:xfrm>
              <a:off x="6732743" y="2728317"/>
              <a:ext cx="49431" cy="48377"/>
            </a:xfrm>
            <a:custGeom>
              <a:avLst/>
              <a:gdLst/>
              <a:ahLst/>
              <a:cxnLst/>
              <a:rect l="l" t="t" r="r" b="b"/>
              <a:pathLst>
                <a:path w="468" h="458" extrusionOk="0">
                  <a:moveTo>
                    <a:pt x="0" y="0"/>
                  </a:moveTo>
                  <a:lnTo>
                    <a:pt x="0" y="457"/>
                  </a:lnTo>
                  <a:lnTo>
                    <a:pt x="228" y="457"/>
                  </a:lnTo>
                  <a:cubicBezTo>
                    <a:pt x="359" y="457"/>
                    <a:pt x="468" y="359"/>
                    <a:pt x="468" y="229"/>
                  </a:cubicBezTo>
                  <a:cubicBezTo>
                    <a:pt x="468" y="98"/>
                    <a:pt x="359" y="0"/>
                    <a:pt x="2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41">
              <a:extLst>
                <a:ext uri="{FF2B5EF4-FFF2-40B4-BE49-F238E27FC236}">
                  <a16:creationId xmlns:a16="http://schemas.microsoft.com/office/drawing/2014/main" id="{D91E5526-2076-23EE-9B61-90C0EC488264}"/>
                </a:ext>
              </a:extLst>
            </p:cNvPr>
            <p:cNvSpPr/>
            <p:nvPr/>
          </p:nvSpPr>
          <p:spPr>
            <a:xfrm>
              <a:off x="6537340" y="2605262"/>
              <a:ext cx="476991" cy="293222"/>
            </a:xfrm>
            <a:custGeom>
              <a:avLst/>
              <a:gdLst/>
              <a:ahLst/>
              <a:cxnLst/>
              <a:rect l="l" t="t" r="r" b="b"/>
              <a:pathLst>
                <a:path w="4516" h="2776" extrusionOk="0">
                  <a:moveTo>
                    <a:pt x="109" y="1"/>
                  </a:moveTo>
                  <a:cubicBezTo>
                    <a:pt x="44" y="1"/>
                    <a:pt x="0" y="55"/>
                    <a:pt x="0" y="109"/>
                  </a:cubicBezTo>
                  <a:lnTo>
                    <a:pt x="0" y="2667"/>
                  </a:lnTo>
                  <a:cubicBezTo>
                    <a:pt x="0" y="2732"/>
                    <a:pt x="44" y="2776"/>
                    <a:pt x="109" y="2776"/>
                  </a:cubicBezTo>
                  <a:lnTo>
                    <a:pt x="4407" y="2776"/>
                  </a:lnTo>
                  <a:cubicBezTo>
                    <a:pt x="4472" y="2776"/>
                    <a:pt x="4516" y="2732"/>
                    <a:pt x="4516" y="2667"/>
                  </a:cubicBezTo>
                  <a:lnTo>
                    <a:pt x="4516" y="1274"/>
                  </a:lnTo>
                  <a:cubicBezTo>
                    <a:pt x="4516" y="1219"/>
                    <a:pt x="4472" y="1165"/>
                    <a:pt x="4407" y="1165"/>
                  </a:cubicBezTo>
                  <a:cubicBezTo>
                    <a:pt x="4353" y="1165"/>
                    <a:pt x="4298" y="1219"/>
                    <a:pt x="4298" y="1274"/>
                  </a:cubicBezTo>
                  <a:lnTo>
                    <a:pt x="4298" y="2558"/>
                  </a:lnTo>
                  <a:lnTo>
                    <a:pt x="218" y="2558"/>
                  </a:lnTo>
                  <a:lnTo>
                    <a:pt x="218" y="218"/>
                  </a:lnTo>
                  <a:lnTo>
                    <a:pt x="3362" y="218"/>
                  </a:lnTo>
                  <a:cubicBezTo>
                    <a:pt x="3417" y="218"/>
                    <a:pt x="3471" y="175"/>
                    <a:pt x="3471" y="109"/>
                  </a:cubicBezTo>
                  <a:cubicBezTo>
                    <a:pt x="3471" y="55"/>
                    <a:pt x="3417" y="1"/>
                    <a:pt x="3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41">
              <a:extLst>
                <a:ext uri="{FF2B5EF4-FFF2-40B4-BE49-F238E27FC236}">
                  <a16:creationId xmlns:a16="http://schemas.microsoft.com/office/drawing/2014/main" id="{099491B8-38BC-4B03-912D-3C0C51C3CD79}"/>
                </a:ext>
              </a:extLst>
            </p:cNvPr>
            <p:cNvSpPr/>
            <p:nvPr/>
          </p:nvSpPr>
          <p:spPr>
            <a:xfrm>
              <a:off x="6438476" y="2458124"/>
              <a:ext cx="785092" cy="539228"/>
            </a:xfrm>
            <a:custGeom>
              <a:avLst/>
              <a:gdLst/>
              <a:ahLst/>
              <a:cxnLst/>
              <a:rect l="l" t="t" r="r" b="b"/>
              <a:pathLst>
                <a:path w="7433" h="5105" extrusionOk="0">
                  <a:moveTo>
                    <a:pt x="6975" y="218"/>
                  </a:moveTo>
                  <a:cubicBezTo>
                    <a:pt x="7106" y="218"/>
                    <a:pt x="7215" y="327"/>
                    <a:pt x="7215" y="458"/>
                  </a:cubicBezTo>
                  <a:lnTo>
                    <a:pt x="7215" y="1851"/>
                  </a:lnTo>
                  <a:cubicBezTo>
                    <a:pt x="7215" y="1993"/>
                    <a:pt x="7106" y="2090"/>
                    <a:pt x="6975" y="2090"/>
                  </a:cubicBezTo>
                  <a:lnTo>
                    <a:pt x="4559" y="2090"/>
                  </a:lnTo>
                  <a:lnTo>
                    <a:pt x="4842" y="1818"/>
                  </a:lnTo>
                  <a:cubicBezTo>
                    <a:pt x="4864" y="1797"/>
                    <a:pt x="4875" y="1764"/>
                    <a:pt x="4875" y="1742"/>
                  </a:cubicBezTo>
                  <a:lnTo>
                    <a:pt x="4875" y="458"/>
                  </a:lnTo>
                  <a:cubicBezTo>
                    <a:pt x="4875" y="327"/>
                    <a:pt x="4984" y="218"/>
                    <a:pt x="5115" y="218"/>
                  </a:cubicBezTo>
                  <a:close/>
                  <a:moveTo>
                    <a:pt x="4658" y="1154"/>
                  </a:moveTo>
                  <a:lnTo>
                    <a:pt x="4658" y="1698"/>
                  </a:lnTo>
                  <a:lnTo>
                    <a:pt x="4223" y="2123"/>
                  </a:lnTo>
                  <a:cubicBezTo>
                    <a:pt x="4189" y="2155"/>
                    <a:pt x="4179" y="2210"/>
                    <a:pt x="4201" y="2242"/>
                  </a:cubicBezTo>
                  <a:cubicBezTo>
                    <a:pt x="4211" y="2286"/>
                    <a:pt x="4255" y="2308"/>
                    <a:pt x="4298" y="2308"/>
                  </a:cubicBezTo>
                  <a:lnTo>
                    <a:pt x="5702" y="2308"/>
                  </a:lnTo>
                  <a:lnTo>
                    <a:pt x="5702" y="4419"/>
                  </a:lnTo>
                  <a:lnTo>
                    <a:pt x="1502" y="4419"/>
                  </a:lnTo>
                  <a:cubicBezTo>
                    <a:pt x="1447" y="4419"/>
                    <a:pt x="1393" y="4474"/>
                    <a:pt x="1393" y="4528"/>
                  </a:cubicBezTo>
                  <a:cubicBezTo>
                    <a:pt x="1393" y="4593"/>
                    <a:pt x="1447" y="4636"/>
                    <a:pt x="1502" y="4636"/>
                  </a:cubicBezTo>
                  <a:lnTo>
                    <a:pt x="6148" y="4636"/>
                  </a:lnTo>
                  <a:cubicBezTo>
                    <a:pt x="6105" y="4778"/>
                    <a:pt x="5964" y="4887"/>
                    <a:pt x="5811" y="4887"/>
                  </a:cubicBezTo>
                  <a:lnTo>
                    <a:pt x="577" y="4887"/>
                  </a:lnTo>
                  <a:cubicBezTo>
                    <a:pt x="414" y="4887"/>
                    <a:pt x="283" y="4778"/>
                    <a:pt x="240" y="4636"/>
                  </a:cubicBezTo>
                  <a:lnTo>
                    <a:pt x="1045" y="4636"/>
                  </a:lnTo>
                  <a:cubicBezTo>
                    <a:pt x="1099" y="4636"/>
                    <a:pt x="1154" y="4593"/>
                    <a:pt x="1154" y="4528"/>
                  </a:cubicBezTo>
                  <a:cubicBezTo>
                    <a:pt x="1154" y="4474"/>
                    <a:pt x="1099" y="4419"/>
                    <a:pt x="1045" y="4419"/>
                  </a:cubicBezTo>
                  <a:lnTo>
                    <a:pt x="685" y="4419"/>
                  </a:lnTo>
                  <a:lnTo>
                    <a:pt x="685" y="1394"/>
                  </a:lnTo>
                  <a:cubicBezTo>
                    <a:pt x="685" y="1253"/>
                    <a:pt x="794" y="1154"/>
                    <a:pt x="925" y="1154"/>
                  </a:cubicBezTo>
                  <a:close/>
                  <a:moveTo>
                    <a:pt x="5115" y="1"/>
                  </a:moveTo>
                  <a:cubicBezTo>
                    <a:pt x="4864" y="1"/>
                    <a:pt x="4658" y="208"/>
                    <a:pt x="4658" y="458"/>
                  </a:cubicBezTo>
                  <a:lnTo>
                    <a:pt x="4658" y="937"/>
                  </a:lnTo>
                  <a:lnTo>
                    <a:pt x="925" y="937"/>
                  </a:lnTo>
                  <a:cubicBezTo>
                    <a:pt x="675" y="937"/>
                    <a:pt x="468" y="1132"/>
                    <a:pt x="468" y="1394"/>
                  </a:cubicBezTo>
                  <a:lnTo>
                    <a:pt x="468" y="4419"/>
                  </a:lnTo>
                  <a:lnTo>
                    <a:pt x="109" y="4419"/>
                  </a:lnTo>
                  <a:cubicBezTo>
                    <a:pt x="54" y="4419"/>
                    <a:pt x="0" y="4474"/>
                    <a:pt x="0" y="4528"/>
                  </a:cubicBezTo>
                  <a:cubicBezTo>
                    <a:pt x="0" y="4844"/>
                    <a:pt x="261" y="5105"/>
                    <a:pt x="577" y="5105"/>
                  </a:cubicBezTo>
                  <a:lnTo>
                    <a:pt x="5811" y="5105"/>
                  </a:lnTo>
                  <a:cubicBezTo>
                    <a:pt x="6126" y="5105"/>
                    <a:pt x="6388" y="4844"/>
                    <a:pt x="6388" y="4528"/>
                  </a:cubicBezTo>
                  <a:cubicBezTo>
                    <a:pt x="6388" y="4474"/>
                    <a:pt x="6334" y="4419"/>
                    <a:pt x="6279" y="4419"/>
                  </a:cubicBezTo>
                  <a:lnTo>
                    <a:pt x="5920" y="4419"/>
                  </a:lnTo>
                  <a:lnTo>
                    <a:pt x="5920" y="2308"/>
                  </a:lnTo>
                  <a:lnTo>
                    <a:pt x="6975" y="2308"/>
                  </a:lnTo>
                  <a:cubicBezTo>
                    <a:pt x="7226" y="2308"/>
                    <a:pt x="7432" y="2112"/>
                    <a:pt x="7432" y="1851"/>
                  </a:cubicBezTo>
                  <a:lnTo>
                    <a:pt x="7432" y="458"/>
                  </a:lnTo>
                  <a:cubicBezTo>
                    <a:pt x="7432" y="208"/>
                    <a:pt x="7226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41">
              <a:extLst>
                <a:ext uri="{FF2B5EF4-FFF2-40B4-BE49-F238E27FC236}">
                  <a16:creationId xmlns:a16="http://schemas.microsoft.com/office/drawing/2014/main" id="{5B56EE1C-34F2-9965-2F8D-DA09E411E514}"/>
                </a:ext>
              </a:extLst>
            </p:cNvPr>
            <p:cNvSpPr/>
            <p:nvPr/>
          </p:nvSpPr>
          <p:spPr>
            <a:xfrm>
              <a:off x="7083202" y="2532908"/>
              <a:ext cx="82914" cy="96227"/>
            </a:xfrm>
            <a:custGeom>
              <a:avLst/>
              <a:gdLst/>
              <a:ahLst/>
              <a:cxnLst/>
              <a:rect l="l" t="t" r="r" b="b"/>
              <a:pathLst>
                <a:path w="785" h="911" extrusionOk="0">
                  <a:moveTo>
                    <a:pt x="392" y="392"/>
                  </a:moveTo>
                  <a:lnTo>
                    <a:pt x="447" y="523"/>
                  </a:lnTo>
                  <a:lnTo>
                    <a:pt x="349" y="523"/>
                  </a:lnTo>
                  <a:lnTo>
                    <a:pt x="392" y="392"/>
                  </a:lnTo>
                  <a:close/>
                  <a:moveTo>
                    <a:pt x="392" y="0"/>
                  </a:moveTo>
                  <a:cubicBezTo>
                    <a:pt x="349" y="0"/>
                    <a:pt x="305" y="33"/>
                    <a:pt x="284" y="76"/>
                  </a:cubicBezTo>
                  <a:lnTo>
                    <a:pt x="22" y="762"/>
                  </a:lnTo>
                  <a:cubicBezTo>
                    <a:pt x="1" y="816"/>
                    <a:pt x="34" y="882"/>
                    <a:pt x="88" y="903"/>
                  </a:cubicBezTo>
                  <a:lnTo>
                    <a:pt x="121" y="903"/>
                  </a:lnTo>
                  <a:cubicBezTo>
                    <a:pt x="164" y="903"/>
                    <a:pt x="208" y="882"/>
                    <a:pt x="230" y="838"/>
                  </a:cubicBezTo>
                  <a:lnTo>
                    <a:pt x="262" y="740"/>
                  </a:lnTo>
                  <a:lnTo>
                    <a:pt x="523" y="740"/>
                  </a:lnTo>
                  <a:lnTo>
                    <a:pt x="567" y="838"/>
                  </a:lnTo>
                  <a:cubicBezTo>
                    <a:pt x="584" y="881"/>
                    <a:pt x="628" y="910"/>
                    <a:pt x="672" y="910"/>
                  </a:cubicBezTo>
                  <a:cubicBezTo>
                    <a:pt x="684" y="910"/>
                    <a:pt x="697" y="908"/>
                    <a:pt x="708" y="903"/>
                  </a:cubicBezTo>
                  <a:cubicBezTo>
                    <a:pt x="762" y="882"/>
                    <a:pt x="784" y="816"/>
                    <a:pt x="774" y="762"/>
                  </a:cubicBezTo>
                  <a:lnTo>
                    <a:pt x="513" y="88"/>
                  </a:lnTo>
                  <a:lnTo>
                    <a:pt x="513" y="76"/>
                  </a:lnTo>
                  <a:cubicBezTo>
                    <a:pt x="491" y="33"/>
                    <a:pt x="447" y="0"/>
                    <a:pt x="3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41">
              <a:extLst>
                <a:ext uri="{FF2B5EF4-FFF2-40B4-BE49-F238E27FC236}">
                  <a16:creationId xmlns:a16="http://schemas.microsoft.com/office/drawing/2014/main" id="{8B40AF8E-BC1D-3CBA-1CD0-AE3FDAFF02CC}"/>
                </a:ext>
              </a:extLst>
            </p:cNvPr>
            <p:cNvSpPr/>
            <p:nvPr/>
          </p:nvSpPr>
          <p:spPr>
            <a:xfrm>
              <a:off x="6993528" y="2531746"/>
              <a:ext cx="73725" cy="95487"/>
            </a:xfrm>
            <a:custGeom>
              <a:avLst/>
              <a:gdLst/>
              <a:ahLst/>
              <a:cxnLst/>
              <a:rect l="l" t="t" r="r" b="b"/>
              <a:pathLst>
                <a:path w="698" h="904" extrusionOk="0">
                  <a:moveTo>
                    <a:pt x="110" y="0"/>
                  </a:moveTo>
                  <a:cubicBezTo>
                    <a:pt x="56" y="0"/>
                    <a:pt x="1" y="55"/>
                    <a:pt x="1" y="109"/>
                  </a:cubicBezTo>
                  <a:lnTo>
                    <a:pt x="1" y="795"/>
                  </a:lnTo>
                  <a:cubicBezTo>
                    <a:pt x="1" y="860"/>
                    <a:pt x="56" y="904"/>
                    <a:pt x="110" y="904"/>
                  </a:cubicBezTo>
                  <a:cubicBezTo>
                    <a:pt x="175" y="904"/>
                    <a:pt x="219" y="860"/>
                    <a:pt x="219" y="795"/>
                  </a:cubicBezTo>
                  <a:lnTo>
                    <a:pt x="219" y="556"/>
                  </a:lnTo>
                  <a:lnTo>
                    <a:pt x="480" y="556"/>
                  </a:lnTo>
                  <a:lnTo>
                    <a:pt x="480" y="795"/>
                  </a:lnTo>
                  <a:cubicBezTo>
                    <a:pt x="480" y="860"/>
                    <a:pt x="535" y="904"/>
                    <a:pt x="589" y="904"/>
                  </a:cubicBezTo>
                  <a:cubicBezTo>
                    <a:pt x="654" y="904"/>
                    <a:pt x="697" y="860"/>
                    <a:pt x="697" y="795"/>
                  </a:cubicBezTo>
                  <a:lnTo>
                    <a:pt x="697" y="109"/>
                  </a:lnTo>
                  <a:cubicBezTo>
                    <a:pt x="697" y="55"/>
                    <a:pt x="654" y="0"/>
                    <a:pt x="589" y="0"/>
                  </a:cubicBezTo>
                  <a:cubicBezTo>
                    <a:pt x="535" y="0"/>
                    <a:pt x="480" y="55"/>
                    <a:pt x="480" y="109"/>
                  </a:cubicBezTo>
                  <a:lnTo>
                    <a:pt x="480" y="338"/>
                  </a:lnTo>
                  <a:lnTo>
                    <a:pt x="219" y="338"/>
                  </a:lnTo>
                  <a:lnTo>
                    <a:pt x="219" y="109"/>
                  </a:lnTo>
                  <a:cubicBezTo>
                    <a:pt x="219" y="55"/>
                    <a:pt x="175" y="0"/>
                    <a:pt x="1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41">
              <a:extLst>
                <a:ext uri="{FF2B5EF4-FFF2-40B4-BE49-F238E27FC236}">
                  <a16:creationId xmlns:a16="http://schemas.microsoft.com/office/drawing/2014/main" id="{A0BCC372-B179-716C-1BA2-D16389C346EB}"/>
                </a:ext>
              </a:extLst>
            </p:cNvPr>
            <p:cNvSpPr/>
            <p:nvPr/>
          </p:nvSpPr>
          <p:spPr>
            <a:xfrm>
              <a:off x="6598179" y="2667371"/>
              <a:ext cx="256451" cy="170166"/>
            </a:xfrm>
            <a:custGeom>
              <a:avLst/>
              <a:gdLst/>
              <a:ahLst/>
              <a:cxnLst/>
              <a:rect l="l" t="t" r="r" b="b"/>
              <a:pathLst>
                <a:path w="2428" h="1611" extrusionOk="0">
                  <a:moveTo>
                    <a:pt x="2090" y="218"/>
                  </a:moveTo>
                  <a:cubicBezTo>
                    <a:pt x="2155" y="218"/>
                    <a:pt x="2210" y="273"/>
                    <a:pt x="2210" y="338"/>
                  </a:cubicBezTo>
                  <a:cubicBezTo>
                    <a:pt x="2210" y="403"/>
                    <a:pt x="2155" y="469"/>
                    <a:pt x="2090" y="469"/>
                  </a:cubicBezTo>
                  <a:lnTo>
                    <a:pt x="1383" y="469"/>
                  </a:lnTo>
                  <a:lnTo>
                    <a:pt x="1383" y="338"/>
                  </a:lnTo>
                  <a:cubicBezTo>
                    <a:pt x="1383" y="295"/>
                    <a:pt x="1372" y="251"/>
                    <a:pt x="1361" y="218"/>
                  </a:cubicBezTo>
                  <a:close/>
                  <a:moveTo>
                    <a:pt x="1502" y="686"/>
                  </a:moveTo>
                  <a:cubicBezTo>
                    <a:pt x="1579" y="686"/>
                    <a:pt x="1633" y="740"/>
                    <a:pt x="1633" y="806"/>
                  </a:cubicBezTo>
                  <a:cubicBezTo>
                    <a:pt x="1633" y="871"/>
                    <a:pt x="1579" y="926"/>
                    <a:pt x="1502" y="926"/>
                  </a:cubicBezTo>
                  <a:lnTo>
                    <a:pt x="1361" y="926"/>
                  </a:lnTo>
                  <a:cubicBezTo>
                    <a:pt x="1372" y="893"/>
                    <a:pt x="1383" y="849"/>
                    <a:pt x="1383" y="806"/>
                  </a:cubicBezTo>
                  <a:lnTo>
                    <a:pt x="1383" y="686"/>
                  </a:lnTo>
                  <a:close/>
                  <a:moveTo>
                    <a:pt x="1393" y="1143"/>
                  </a:moveTo>
                  <a:cubicBezTo>
                    <a:pt x="1459" y="1143"/>
                    <a:pt x="1514" y="1197"/>
                    <a:pt x="1514" y="1274"/>
                  </a:cubicBezTo>
                  <a:cubicBezTo>
                    <a:pt x="1514" y="1339"/>
                    <a:pt x="1459" y="1393"/>
                    <a:pt x="1393" y="1393"/>
                  </a:cubicBezTo>
                  <a:lnTo>
                    <a:pt x="1154" y="1393"/>
                  </a:lnTo>
                  <a:cubicBezTo>
                    <a:pt x="1089" y="1393"/>
                    <a:pt x="1035" y="1339"/>
                    <a:pt x="1035" y="1274"/>
                  </a:cubicBezTo>
                  <a:cubicBezTo>
                    <a:pt x="1035" y="1197"/>
                    <a:pt x="1089" y="1143"/>
                    <a:pt x="1154" y="1143"/>
                  </a:cubicBezTo>
                  <a:close/>
                  <a:moveTo>
                    <a:pt x="795" y="0"/>
                  </a:moveTo>
                  <a:cubicBezTo>
                    <a:pt x="621" y="0"/>
                    <a:pt x="458" y="77"/>
                    <a:pt x="349" y="218"/>
                  </a:cubicBezTo>
                  <a:lnTo>
                    <a:pt x="153" y="457"/>
                  </a:lnTo>
                  <a:cubicBezTo>
                    <a:pt x="55" y="588"/>
                    <a:pt x="0" y="740"/>
                    <a:pt x="0" y="893"/>
                  </a:cubicBezTo>
                  <a:lnTo>
                    <a:pt x="0" y="1274"/>
                  </a:lnTo>
                  <a:cubicBezTo>
                    <a:pt x="0" y="1458"/>
                    <a:pt x="153" y="1611"/>
                    <a:pt x="338" y="1611"/>
                  </a:cubicBezTo>
                  <a:lnTo>
                    <a:pt x="578" y="1611"/>
                  </a:lnTo>
                  <a:cubicBezTo>
                    <a:pt x="632" y="1611"/>
                    <a:pt x="686" y="1567"/>
                    <a:pt x="686" y="1502"/>
                  </a:cubicBezTo>
                  <a:cubicBezTo>
                    <a:pt x="686" y="1448"/>
                    <a:pt x="632" y="1393"/>
                    <a:pt x="578" y="1393"/>
                  </a:cubicBezTo>
                  <a:lnTo>
                    <a:pt x="338" y="1393"/>
                  </a:lnTo>
                  <a:cubicBezTo>
                    <a:pt x="273" y="1393"/>
                    <a:pt x="218" y="1339"/>
                    <a:pt x="218" y="1274"/>
                  </a:cubicBezTo>
                  <a:lnTo>
                    <a:pt x="218" y="893"/>
                  </a:lnTo>
                  <a:cubicBezTo>
                    <a:pt x="218" y="784"/>
                    <a:pt x="251" y="686"/>
                    <a:pt x="327" y="599"/>
                  </a:cubicBezTo>
                  <a:lnTo>
                    <a:pt x="523" y="348"/>
                  </a:lnTo>
                  <a:cubicBezTo>
                    <a:pt x="588" y="261"/>
                    <a:pt x="686" y="218"/>
                    <a:pt x="795" y="218"/>
                  </a:cubicBezTo>
                  <a:lnTo>
                    <a:pt x="1045" y="218"/>
                  </a:lnTo>
                  <a:cubicBezTo>
                    <a:pt x="1110" y="218"/>
                    <a:pt x="1165" y="273"/>
                    <a:pt x="1165" y="338"/>
                  </a:cubicBezTo>
                  <a:lnTo>
                    <a:pt x="1165" y="806"/>
                  </a:lnTo>
                  <a:cubicBezTo>
                    <a:pt x="1165" y="871"/>
                    <a:pt x="1110" y="926"/>
                    <a:pt x="1045" y="926"/>
                  </a:cubicBezTo>
                  <a:cubicBezTo>
                    <a:pt x="969" y="926"/>
                    <a:pt x="915" y="871"/>
                    <a:pt x="915" y="806"/>
                  </a:cubicBezTo>
                  <a:lnTo>
                    <a:pt x="915" y="577"/>
                  </a:lnTo>
                  <a:cubicBezTo>
                    <a:pt x="915" y="512"/>
                    <a:pt x="871" y="469"/>
                    <a:pt x="806" y="469"/>
                  </a:cubicBezTo>
                  <a:cubicBezTo>
                    <a:pt x="752" y="469"/>
                    <a:pt x="697" y="512"/>
                    <a:pt x="697" y="577"/>
                  </a:cubicBezTo>
                  <a:lnTo>
                    <a:pt x="697" y="806"/>
                  </a:lnTo>
                  <a:cubicBezTo>
                    <a:pt x="697" y="926"/>
                    <a:pt x="762" y="1034"/>
                    <a:pt x="861" y="1100"/>
                  </a:cubicBezTo>
                  <a:cubicBezTo>
                    <a:pt x="839" y="1143"/>
                    <a:pt x="817" y="1209"/>
                    <a:pt x="817" y="1274"/>
                  </a:cubicBezTo>
                  <a:cubicBezTo>
                    <a:pt x="817" y="1458"/>
                    <a:pt x="969" y="1611"/>
                    <a:pt x="1154" y="1611"/>
                  </a:cubicBezTo>
                  <a:lnTo>
                    <a:pt x="1393" y="1611"/>
                  </a:lnTo>
                  <a:cubicBezTo>
                    <a:pt x="1579" y="1611"/>
                    <a:pt x="1731" y="1458"/>
                    <a:pt x="1731" y="1274"/>
                  </a:cubicBezTo>
                  <a:cubicBezTo>
                    <a:pt x="1731" y="1209"/>
                    <a:pt x="1709" y="1143"/>
                    <a:pt x="1688" y="1100"/>
                  </a:cubicBezTo>
                  <a:cubicBezTo>
                    <a:pt x="1785" y="1034"/>
                    <a:pt x="1850" y="926"/>
                    <a:pt x="1850" y="806"/>
                  </a:cubicBezTo>
                  <a:cubicBezTo>
                    <a:pt x="1850" y="762"/>
                    <a:pt x="1840" y="718"/>
                    <a:pt x="1829" y="686"/>
                  </a:cubicBezTo>
                  <a:lnTo>
                    <a:pt x="2090" y="686"/>
                  </a:lnTo>
                  <a:cubicBezTo>
                    <a:pt x="2275" y="686"/>
                    <a:pt x="2428" y="523"/>
                    <a:pt x="2428" y="338"/>
                  </a:cubicBezTo>
                  <a:cubicBezTo>
                    <a:pt x="2428" y="153"/>
                    <a:pt x="2275" y="0"/>
                    <a:pt x="2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6" name="Google Shape;3036;p41">
            <a:extLst>
              <a:ext uri="{FF2B5EF4-FFF2-40B4-BE49-F238E27FC236}">
                <a16:creationId xmlns:a16="http://schemas.microsoft.com/office/drawing/2014/main" id="{7CC388D2-CCA2-7A10-6405-BA8E17C9099F}"/>
              </a:ext>
            </a:extLst>
          </p:cNvPr>
          <p:cNvGrpSpPr/>
          <p:nvPr/>
        </p:nvGrpSpPr>
        <p:grpSpPr>
          <a:xfrm>
            <a:off x="1591556" y="1400990"/>
            <a:ext cx="604492" cy="651187"/>
            <a:chOff x="3923975" y="2005740"/>
            <a:chExt cx="604492" cy="651187"/>
          </a:xfrm>
        </p:grpSpPr>
        <p:sp>
          <p:nvSpPr>
            <p:cNvPr id="3037" name="Google Shape;3037;p41">
              <a:extLst>
                <a:ext uri="{FF2B5EF4-FFF2-40B4-BE49-F238E27FC236}">
                  <a16:creationId xmlns:a16="http://schemas.microsoft.com/office/drawing/2014/main" id="{F0F35226-9563-2A37-F68E-87D855DFE6EE}"/>
                </a:ext>
              </a:extLst>
            </p:cNvPr>
            <p:cNvSpPr/>
            <p:nvPr/>
          </p:nvSpPr>
          <p:spPr>
            <a:xfrm>
              <a:off x="3998354" y="2373779"/>
              <a:ext cx="455734" cy="226991"/>
            </a:xfrm>
            <a:custGeom>
              <a:avLst/>
              <a:gdLst/>
              <a:ahLst/>
              <a:cxnLst/>
              <a:rect l="l" t="t" r="r" b="b"/>
              <a:pathLst>
                <a:path w="5202" h="2591" extrusionOk="0">
                  <a:moveTo>
                    <a:pt x="0" y="0"/>
                  </a:moveTo>
                  <a:lnTo>
                    <a:pt x="0" y="2590"/>
                  </a:lnTo>
                  <a:lnTo>
                    <a:pt x="5202" y="2590"/>
                  </a:lnTo>
                  <a:lnTo>
                    <a:pt x="52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41">
              <a:extLst>
                <a:ext uri="{FF2B5EF4-FFF2-40B4-BE49-F238E27FC236}">
                  <a16:creationId xmlns:a16="http://schemas.microsoft.com/office/drawing/2014/main" id="{78FDF7BC-0929-2EDE-ADEC-9DA8EF5D0949}"/>
                </a:ext>
              </a:extLst>
            </p:cNvPr>
            <p:cNvSpPr/>
            <p:nvPr/>
          </p:nvSpPr>
          <p:spPr>
            <a:xfrm>
              <a:off x="3933524" y="2015289"/>
              <a:ext cx="585393" cy="397563"/>
            </a:xfrm>
            <a:custGeom>
              <a:avLst/>
              <a:gdLst/>
              <a:ahLst/>
              <a:cxnLst/>
              <a:rect l="l" t="t" r="r" b="b"/>
              <a:pathLst>
                <a:path w="6682" h="4538" extrusionOk="0">
                  <a:moveTo>
                    <a:pt x="914" y="1"/>
                  </a:moveTo>
                  <a:cubicBezTo>
                    <a:pt x="403" y="1"/>
                    <a:pt x="0" y="414"/>
                    <a:pt x="0" y="925"/>
                  </a:cubicBezTo>
                  <a:lnTo>
                    <a:pt x="0" y="3624"/>
                  </a:lnTo>
                  <a:cubicBezTo>
                    <a:pt x="0" y="4136"/>
                    <a:pt x="403" y="4538"/>
                    <a:pt x="914" y="4538"/>
                  </a:cubicBezTo>
                  <a:lnTo>
                    <a:pt x="5757" y="4538"/>
                  </a:lnTo>
                  <a:cubicBezTo>
                    <a:pt x="6268" y="4538"/>
                    <a:pt x="6682" y="4136"/>
                    <a:pt x="6682" y="3624"/>
                  </a:cubicBezTo>
                  <a:lnTo>
                    <a:pt x="6682" y="925"/>
                  </a:lnTo>
                  <a:cubicBezTo>
                    <a:pt x="6682" y="414"/>
                    <a:pt x="6268" y="1"/>
                    <a:pt x="57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41">
              <a:extLst>
                <a:ext uri="{FF2B5EF4-FFF2-40B4-BE49-F238E27FC236}">
                  <a16:creationId xmlns:a16="http://schemas.microsoft.com/office/drawing/2014/main" id="{E3EBB0D4-99E4-D042-03A1-2A60E1B29F42}"/>
                </a:ext>
              </a:extLst>
            </p:cNvPr>
            <p:cNvSpPr/>
            <p:nvPr/>
          </p:nvSpPr>
          <p:spPr>
            <a:xfrm>
              <a:off x="3998354" y="2062247"/>
              <a:ext cx="454858" cy="221997"/>
            </a:xfrm>
            <a:custGeom>
              <a:avLst/>
              <a:gdLst/>
              <a:ahLst/>
              <a:cxnLst/>
              <a:rect l="l" t="t" r="r" b="b"/>
              <a:pathLst>
                <a:path w="5192" h="2534" extrusionOk="0">
                  <a:moveTo>
                    <a:pt x="2596" y="0"/>
                  </a:moveTo>
                  <a:cubicBezTo>
                    <a:pt x="2405" y="0"/>
                    <a:pt x="2215" y="68"/>
                    <a:pt x="2068" y="205"/>
                  </a:cubicBezTo>
                  <a:cubicBezTo>
                    <a:pt x="1993" y="182"/>
                    <a:pt x="1917" y="171"/>
                    <a:pt x="1842" y="171"/>
                  </a:cubicBezTo>
                  <a:cubicBezTo>
                    <a:pt x="1527" y="171"/>
                    <a:pt x="1233" y="365"/>
                    <a:pt x="1110" y="672"/>
                  </a:cubicBezTo>
                  <a:cubicBezTo>
                    <a:pt x="708" y="727"/>
                    <a:pt x="414" y="1097"/>
                    <a:pt x="447" y="1499"/>
                  </a:cubicBezTo>
                  <a:cubicBezTo>
                    <a:pt x="109" y="1728"/>
                    <a:pt x="0" y="2185"/>
                    <a:pt x="208" y="2533"/>
                  </a:cubicBezTo>
                  <a:lnTo>
                    <a:pt x="4984" y="2533"/>
                  </a:lnTo>
                  <a:cubicBezTo>
                    <a:pt x="5191" y="2185"/>
                    <a:pt x="5093" y="1728"/>
                    <a:pt x="4756" y="1499"/>
                  </a:cubicBezTo>
                  <a:cubicBezTo>
                    <a:pt x="4778" y="1097"/>
                    <a:pt x="4495" y="727"/>
                    <a:pt x="4092" y="672"/>
                  </a:cubicBezTo>
                  <a:lnTo>
                    <a:pt x="4082" y="672"/>
                  </a:lnTo>
                  <a:cubicBezTo>
                    <a:pt x="3967" y="365"/>
                    <a:pt x="3668" y="171"/>
                    <a:pt x="3357" y="171"/>
                  </a:cubicBezTo>
                  <a:cubicBezTo>
                    <a:pt x="3283" y="171"/>
                    <a:pt x="3208" y="182"/>
                    <a:pt x="3134" y="205"/>
                  </a:cubicBezTo>
                  <a:lnTo>
                    <a:pt x="3124" y="205"/>
                  </a:lnTo>
                  <a:cubicBezTo>
                    <a:pt x="2977" y="68"/>
                    <a:pt x="2786" y="0"/>
                    <a:pt x="25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41">
              <a:extLst>
                <a:ext uri="{FF2B5EF4-FFF2-40B4-BE49-F238E27FC236}">
                  <a16:creationId xmlns:a16="http://schemas.microsoft.com/office/drawing/2014/main" id="{6833E804-5B07-4738-0446-6C26EB3E9368}"/>
                </a:ext>
              </a:extLst>
            </p:cNvPr>
            <p:cNvSpPr/>
            <p:nvPr/>
          </p:nvSpPr>
          <p:spPr>
            <a:xfrm>
              <a:off x="4368233" y="2270840"/>
              <a:ext cx="91637" cy="91550"/>
            </a:xfrm>
            <a:custGeom>
              <a:avLst/>
              <a:gdLst/>
              <a:ahLst/>
              <a:cxnLst/>
              <a:rect l="l" t="t" r="r" b="b"/>
              <a:pathLst>
                <a:path w="1046" h="1045" extrusionOk="0">
                  <a:moveTo>
                    <a:pt x="523" y="0"/>
                  </a:moveTo>
                  <a:cubicBezTo>
                    <a:pt x="230" y="0"/>
                    <a:pt x="1" y="228"/>
                    <a:pt x="1" y="522"/>
                  </a:cubicBezTo>
                  <a:cubicBezTo>
                    <a:pt x="1" y="805"/>
                    <a:pt x="230" y="1045"/>
                    <a:pt x="523" y="1045"/>
                  </a:cubicBezTo>
                  <a:cubicBezTo>
                    <a:pt x="806" y="1045"/>
                    <a:pt x="1045" y="805"/>
                    <a:pt x="1045" y="522"/>
                  </a:cubicBezTo>
                  <a:cubicBezTo>
                    <a:pt x="1045" y="228"/>
                    <a:pt x="806" y="0"/>
                    <a:pt x="523" y="0"/>
                  </a:cubicBezTo>
                  <a:close/>
                </a:path>
              </a:pathLst>
            </a:custGeom>
            <a:solidFill>
              <a:srgbClr val="C78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41">
              <a:extLst>
                <a:ext uri="{FF2B5EF4-FFF2-40B4-BE49-F238E27FC236}">
                  <a16:creationId xmlns:a16="http://schemas.microsoft.com/office/drawing/2014/main" id="{8423A90C-F564-D272-2968-3B977ADE18E4}"/>
                </a:ext>
              </a:extLst>
            </p:cNvPr>
            <p:cNvSpPr/>
            <p:nvPr/>
          </p:nvSpPr>
          <p:spPr>
            <a:xfrm>
              <a:off x="3998354" y="2077052"/>
              <a:ext cx="166980" cy="207192"/>
            </a:xfrm>
            <a:custGeom>
              <a:avLst/>
              <a:gdLst/>
              <a:ahLst/>
              <a:cxnLst/>
              <a:rect l="l" t="t" r="r" b="b"/>
              <a:pathLst>
                <a:path w="1906" h="2365" extrusionOk="0">
                  <a:moveTo>
                    <a:pt x="1854" y="1"/>
                  </a:moveTo>
                  <a:cubicBezTo>
                    <a:pt x="1535" y="1"/>
                    <a:pt x="1234" y="193"/>
                    <a:pt x="1110" y="503"/>
                  </a:cubicBezTo>
                  <a:cubicBezTo>
                    <a:pt x="708" y="558"/>
                    <a:pt x="414" y="928"/>
                    <a:pt x="447" y="1330"/>
                  </a:cubicBezTo>
                  <a:cubicBezTo>
                    <a:pt x="109" y="1559"/>
                    <a:pt x="0" y="2016"/>
                    <a:pt x="208" y="2364"/>
                  </a:cubicBezTo>
                  <a:lnTo>
                    <a:pt x="1001" y="2364"/>
                  </a:lnTo>
                  <a:cubicBezTo>
                    <a:pt x="1067" y="1482"/>
                    <a:pt x="1350" y="558"/>
                    <a:pt x="1905" y="3"/>
                  </a:cubicBezTo>
                  <a:cubicBezTo>
                    <a:pt x="1888" y="1"/>
                    <a:pt x="1871" y="1"/>
                    <a:pt x="1854" y="1"/>
                  </a:cubicBezTo>
                  <a:close/>
                </a:path>
              </a:pathLst>
            </a:custGeom>
            <a:solidFill>
              <a:srgbClr val="3B3155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41">
              <a:extLst>
                <a:ext uri="{FF2B5EF4-FFF2-40B4-BE49-F238E27FC236}">
                  <a16:creationId xmlns:a16="http://schemas.microsoft.com/office/drawing/2014/main" id="{21C54FC3-C546-5F5A-E01B-DC4DF470EFF8}"/>
                </a:ext>
              </a:extLst>
            </p:cNvPr>
            <p:cNvSpPr/>
            <p:nvPr/>
          </p:nvSpPr>
          <p:spPr>
            <a:xfrm>
              <a:off x="4091743" y="2471024"/>
              <a:ext cx="268079" cy="83928"/>
            </a:xfrm>
            <a:custGeom>
              <a:avLst/>
              <a:gdLst/>
              <a:ahLst/>
              <a:cxnLst/>
              <a:rect l="l" t="t" r="r" b="b"/>
              <a:pathLst>
                <a:path w="3060" h="958" extrusionOk="0">
                  <a:moveTo>
                    <a:pt x="513" y="0"/>
                  </a:moveTo>
                  <a:cubicBezTo>
                    <a:pt x="513" y="0"/>
                    <a:pt x="1" y="327"/>
                    <a:pt x="1" y="958"/>
                  </a:cubicBezTo>
                  <a:lnTo>
                    <a:pt x="3059" y="958"/>
                  </a:lnTo>
                  <a:cubicBezTo>
                    <a:pt x="3059" y="327"/>
                    <a:pt x="2558" y="0"/>
                    <a:pt x="2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41">
              <a:extLst>
                <a:ext uri="{FF2B5EF4-FFF2-40B4-BE49-F238E27FC236}">
                  <a16:creationId xmlns:a16="http://schemas.microsoft.com/office/drawing/2014/main" id="{B6B61606-4A49-23ED-C32A-24F8EA7CB44C}"/>
                </a:ext>
              </a:extLst>
            </p:cNvPr>
            <p:cNvSpPr/>
            <p:nvPr/>
          </p:nvSpPr>
          <p:spPr>
            <a:xfrm>
              <a:off x="4042158" y="2204959"/>
              <a:ext cx="368127" cy="289017"/>
            </a:xfrm>
            <a:custGeom>
              <a:avLst/>
              <a:gdLst/>
              <a:ahLst/>
              <a:cxnLst/>
              <a:rect l="l" t="t" r="r" b="b"/>
              <a:pathLst>
                <a:path w="4202" h="3299" extrusionOk="0">
                  <a:moveTo>
                    <a:pt x="871" y="1"/>
                  </a:moveTo>
                  <a:cubicBezTo>
                    <a:pt x="513" y="1"/>
                    <a:pt x="208" y="230"/>
                    <a:pt x="99" y="567"/>
                  </a:cubicBezTo>
                  <a:cubicBezTo>
                    <a:pt x="34" y="762"/>
                    <a:pt x="1" y="980"/>
                    <a:pt x="1" y="1209"/>
                  </a:cubicBezTo>
                  <a:cubicBezTo>
                    <a:pt x="1" y="2363"/>
                    <a:pt x="937" y="3298"/>
                    <a:pt x="2102" y="3298"/>
                  </a:cubicBezTo>
                  <a:cubicBezTo>
                    <a:pt x="3255" y="3298"/>
                    <a:pt x="4201" y="2363"/>
                    <a:pt x="4201" y="1198"/>
                  </a:cubicBezTo>
                  <a:cubicBezTo>
                    <a:pt x="4201" y="970"/>
                    <a:pt x="4158" y="752"/>
                    <a:pt x="4093" y="556"/>
                  </a:cubicBezTo>
                  <a:cubicBezTo>
                    <a:pt x="3984" y="218"/>
                    <a:pt x="3679" y="1"/>
                    <a:pt x="3331" y="1"/>
                  </a:cubicBezTo>
                  <a:close/>
                </a:path>
              </a:pathLst>
            </a:custGeom>
            <a:solidFill>
              <a:srgbClr val="DA9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41">
              <a:extLst>
                <a:ext uri="{FF2B5EF4-FFF2-40B4-BE49-F238E27FC236}">
                  <a16:creationId xmlns:a16="http://schemas.microsoft.com/office/drawing/2014/main" id="{29C90C74-F729-20A8-20B9-DF60882A3791}"/>
                </a:ext>
              </a:extLst>
            </p:cNvPr>
            <p:cNvSpPr/>
            <p:nvPr/>
          </p:nvSpPr>
          <p:spPr>
            <a:xfrm>
              <a:off x="3970757" y="2554864"/>
              <a:ext cx="511015" cy="92514"/>
            </a:xfrm>
            <a:custGeom>
              <a:avLst/>
              <a:gdLst/>
              <a:ahLst/>
              <a:cxnLst/>
              <a:rect l="l" t="t" r="r" b="b"/>
              <a:pathLst>
                <a:path w="5833" h="1056" extrusionOk="0">
                  <a:moveTo>
                    <a:pt x="457" y="1"/>
                  </a:moveTo>
                  <a:cubicBezTo>
                    <a:pt x="207" y="1"/>
                    <a:pt x="0" y="207"/>
                    <a:pt x="0" y="458"/>
                  </a:cubicBezTo>
                  <a:lnTo>
                    <a:pt x="0" y="1056"/>
                  </a:lnTo>
                  <a:lnTo>
                    <a:pt x="5833" y="1056"/>
                  </a:lnTo>
                  <a:lnTo>
                    <a:pt x="5833" y="458"/>
                  </a:lnTo>
                  <a:cubicBezTo>
                    <a:pt x="5833" y="207"/>
                    <a:pt x="5626" y="1"/>
                    <a:pt x="5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41">
              <a:extLst>
                <a:ext uri="{FF2B5EF4-FFF2-40B4-BE49-F238E27FC236}">
                  <a16:creationId xmlns:a16="http://schemas.microsoft.com/office/drawing/2014/main" id="{F6CF4892-899A-1835-7BF0-40F2BF43EF7D}"/>
                </a:ext>
              </a:extLst>
            </p:cNvPr>
            <p:cNvSpPr/>
            <p:nvPr/>
          </p:nvSpPr>
          <p:spPr>
            <a:xfrm>
              <a:off x="4065111" y="2524377"/>
              <a:ext cx="86819" cy="65881"/>
            </a:xfrm>
            <a:custGeom>
              <a:avLst/>
              <a:gdLst/>
              <a:ahLst/>
              <a:cxnLst/>
              <a:rect l="l" t="t" r="r" b="b"/>
              <a:pathLst>
                <a:path w="991" h="752" extrusionOk="0">
                  <a:moveTo>
                    <a:pt x="501" y="1"/>
                  </a:moveTo>
                  <a:cubicBezTo>
                    <a:pt x="229" y="1"/>
                    <a:pt x="0" y="218"/>
                    <a:pt x="0" y="490"/>
                  </a:cubicBezTo>
                  <a:cubicBezTo>
                    <a:pt x="0" y="632"/>
                    <a:pt x="120" y="751"/>
                    <a:pt x="261" y="751"/>
                  </a:cubicBezTo>
                  <a:lnTo>
                    <a:pt x="730" y="751"/>
                  </a:lnTo>
                  <a:cubicBezTo>
                    <a:pt x="871" y="751"/>
                    <a:pt x="991" y="632"/>
                    <a:pt x="991" y="490"/>
                  </a:cubicBezTo>
                  <a:cubicBezTo>
                    <a:pt x="991" y="218"/>
                    <a:pt x="762" y="1"/>
                    <a:pt x="501" y="1"/>
                  </a:cubicBezTo>
                  <a:close/>
                </a:path>
              </a:pathLst>
            </a:custGeom>
            <a:solidFill>
              <a:srgbClr val="DA9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41">
              <a:extLst>
                <a:ext uri="{FF2B5EF4-FFF2-40B4-BE49-F238E27FC236}">
                  <a16:creationId xmlns:a16="http://schemas.microsoft.com/office/drawing/2014/main" id="{C557F35E-DE97-1F3B-77DB-F962F79BCABA}"/>
                </a:ext>
              </a:extLst>
            </p:cNvPr>
            <p:cNvSpPr/>
            <p:nvPr/>
          </p:nvSpPr>
          <p:spPr>
            <a:xfrm>
              <a:off x="4300600" y="2524377"/>
              <a:ext cx="85855" cy="65881"/>
            </a:xfrm>
            <a:custGeom>
              <a:avLst/>
              <a:gdLst/>
              <a:ahLst/>
              <a:cxnLst/>
              <a:rect l="l" t="t" r="r" b="b"/>
              <a:pathLst>
                <a:path w="980" h="752" extrusionOk="0">
                  <a:moveTo>
                    <a:pt x="490" y="1"/>
                  </a:moveTo>
                  <a:cubicBezTo>
                    <a:pt x="218" y="1"/>
                    <a:pt x="0" y="218"/>
                    <a:pt x="0" y="490"/>
                  </a:cubicBezTo>
                  <a:cubicBezTo>
                    <a:pt x="0" y="632"/>
                    <a:pt x="109" y="751"/>
                    <a:pt x="250" y="751"/>
                  </a:cubicBezTo>
                  <a:lnTo>
                    <a:pt x="719" y="751"/>
                  </a:lnTo>
                  <a:cubicBezTo>
                    <a:pt x="860" y="751"/>
                    <a:pt x="980" y="632"/>
                    <a:pt x="980" y="490"/>
                  </a:cubicBezTo>
                  <a:cubicBezTo>
                    <a:pt x="980" y="218"/>
                    <a:pt x="762" y="1"/>
                    <a:pt x="490" y="1"/>
                  </a:cubicBezTo>
                  <a:close/>
                </a:path>
              </a:pathLst>
            </a:custGeom>
            <a:solidFill>
              <a:srgbClr val="DA9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41">
              <a:extLst>
                <a:ext uri="{FF2B5EF4-FFF2-40B4-BE49-F238E27FC236}">
                  <a16:creationId xmlns:a16="http://schemas.microsoft.com/office/drawing/2014/main" id="{5315D2E9-2E9D-7984-B221-CC595C5E62FC}"/>
                </a:ext>
              </a:extLst>
            </p:cNvPr>
            <p:cNvSpPr/>
            <p:nvPr/>
          </p:nvSpPr>
          <p:spPr>
            <a:xfrm>
              <a:off x="3992659" y="2207850"/>
              <a:ext cx="144990" cy="263261"/>
            </a:xfrm>
            <a:custGeom>
              <a:avLst/>
              <a:gdLst/>
              <a:ahLst/>
              <a:cxnLst/>
              <a:rect l="l" t="t" r="r" b="b"/>
              <a:pathLst>
                <a:path w="1655" h="3005" extrusionOk="0">
                  <a:moveTo>
                    <a:pt x="1208" y="1"/>
                  </a:moveTo>
                  <a:lnTo>
                    <a:pt x="1208" y="1"/>
                  </a:lnTo>
                  <a:cubicBezTo>
                    <a:pt x="947" y="77"/>
                    <a:pt x="740" y="272"/>
                    <a:pt x="664" y="534"/>
                  </a:cubicBezTo>
                  <a:cubicBezTo>
                    <a:pt x="643" y="588"/>
                    <a:pt x="621" y="654"/>
                    <a:pt x="609" y="719"/>
                  </a:cubicBezTo>
                  <a:lnTo>
                    <a:pt x="522" y="719"/>
                  </a:lnTo>
                  <a:cubicBezTo>
                    <a:pt x="229" y="719"/>
                    <a:pt x="0" y="947"/>
                    <a:pt x="0" y="1241"/>
                  </a:cubicBezTo>
                  <a:cubicBezTo>
                    <a:pt x="0" y="1524"/>
                    <a:pt x="229" y="1764"/>
                    <a:pt x="522" y="1764"/>
                  </a:cubicBezTo>
                  <a:cubicBezTo>
                    <a:pt x="566" y="1764"/>
                    <a:pt x="609" y="1752"/>
                    <a:pt x="643" y="1742"/>
                  </a:cubicBezTo>
                  <a:cubicBezTo>
                    <a:pt x="805" y="2286"/>
                    <a:pt x="1165" y="2743"/>
                    <a:pt x="1654" y="3004"/>
                  </a:cubicBezTo>
                  <a:cubicBezTo>
                    <a:pt x="1274" y="2536"/>
                    <a:pt x="1045" y="1938"/>
                    <a:pt x="1045" y="1295"/>
                  </a:cubicBezTo>
                  <a:cubicBezTo>
                    <a:pt x="1045" y="871"/>
                    <a:pt x="1100" y="425"/>
                    <a:pt x="1208" y="1"/>
                  </a:cubicBezTo>
                  <a:close/>
                </a:path>
              </a:pathLst>
            </a:custGeom>
            <a:solidFill>
              <a:srgbClr val="C78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41">
              <a:extLst>
                <a:ext uri="{FF2B5EF4-FFF2-40B4-BE49-F238E27FC236}">
                  <a16:creationId xmlns:a16="http://schemas.microsoft.com/office/drawing/2014/main" id="{07FB49E5-B27F-4EBF-3EC5-53869746284B}"/>
                </a:ext>
              </a:extLst>
            </p:cNvPr>
            <p:cNvSpPr/>
            <p:nvPr/>
          </p:nvSpPr>
          <p:spPr>
            <a:xfrm>
              <a:off x="4085173" y="2316571"/>
              <a:ext cx="76306" cy="60099"/>
            </a:xfrm>
            <a:custGeom>
              <a:avLst/>
              <a:gdLst/>
              <a:ahLst/>
              <a:cxnLst/>
              <a:rect l="l" t="t" r="r" b="b"/>
              <a:pathLst>
                <a:path w="871" h="686" extrusionOk="0">
                  <a:moveTo>
                    <a:pt x="435" y="0"/>
                  </a:moveTo>
                  <a:cubicBezTo>
                    <a:pt x="196" y="0"/>
                    <a:pt x="0" y="153"/>
                    <a:pt x="0" y="337"/>
                  </a:cubicBezTo>
                  <a:cubicBezTo>
                    <a:pt x="0" y="533"/>
                    <a:pt x="196" y="685"/>
                    <a:pt x="435" y="685"/>
                  </a:cubicBezTo>
                  <a:cubicBezTo>
                    <a:pt x="675" y="685"/>
                    <a:pt x="871" y="533"/>
                    <a:pt x="871" y="337"/>
                  </a:cubicBezTo>
                  <a:cubicBezTo>
                    <a:pt x="871" y="153"/>
                    <a:pt x="675" y="0"/>
                    <a:pt x="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41">
              <a:extLst>
                <a:ext uri="{FF2B5EF4-FFF2-40B4-BE49-F238E27FC236}">
                  <a16:creationId xmlns:a16="http://schemas.microsoft.com/office/drawing/2014/main" id="{6C4058E1-2844-3FC5-0053-C8ED7AE00F9F}"/>
                </a:ext>
              </a:extLst>
            </p:cNvPr>
            <p:cNvSpPr/>
            <p:nvPr/>
          </p:nvSpPr>
          <p:spPr>
            <a:xfrm>
              <a:off x="4291050" y="2316571"/>
              <a:ext cx="75342" cy="60099"/>
            </a:xfrm>
            <a:custGeom>
              <a:avLst/>
              <a:gdLst/>
              <a:ahLst/>
              <a:cxnLst/>
              <a:rect l="l" t="t" r="r" b="b"/>
              <a:pathLst>
                <a:path w="860" h="686" extrusionOk="0">
                  <a:moveTo>
                    <a:pt x="425" y="0"/>
                  </a:moveTo>
                  <a:cubicBezTo>
                    <a:pt x="185" y="0"/>
                    <a:pt x="1" y="153"/>
                    <a:pt x="1" y="337"/>
                  </a:cubicBezTo>
                  <a:cubicBezTo>
                    <a:pt x="1" y="533"/>
                    <a:pt x="185" y="685"/>
                    <a:pt x="425" y="685"/>
                  </a:cubicBezTo>
                  <a:cubicBezTo>
                    <a:pt x="664" y="685"/>
                    <a:pt x="860" y="533"/>
                    <a:pt x="860" y="337"/>
                  </a:cubicBezTo>
                  <a:cubicBezTo>
                    <a:pt x="860" y="153"/>
                    <a:pt x="664" y="0"/>
                    <a:pt x="4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41">
              <a:extLst>
                <a:ext uri="{FF2B5EF4-FFF2-40B4-BE49-F238E27FC236}">
                  <a16:creationId xmlns:a16="http://schemas.microsoft.com/office/drawing/2014/main" id="{A4C67EEB-B62C-BAD0-1C0E-678F43BBBCA9}"/>
                </a:ext>
              </a:extLst>
            </p:cNvPr>
            <p:cNvSpPr/>
            <p:nvPr/>
          </p:nvSpPr>
          <p:spPr>
            <a:xfrm>
              <a:off x="4135635" y="2292655"/>
              <a:ext cx="19098" cy="34430"/>
            </a:xfrm>
            <a:custGeom>
              <a:avLst/>
              <a:gdLst/>
              <a:ahLst/>
              <a:cxnLst/>
              <a:rect l="l" t="t" r="r" b="b"/>
              <a:pathLst>
                <a:path w="218" h="393" extrusionOk="0">
                  <a:moveTo>
                    <a:pt x="109" y="1"/>
                  </a:moveTo>
                  <a:cubicBezTo>
                    <a:pt x="55" y="1"/>
                    <a:pt x="0" y="44"/>
                    <a:pt x="0" y="110"/>
                  </a:cubicBezTo>
                  <a:lnTo>
                    <a:pt x="0" y="284"/>
                  </a:lnTo>
                  <a:cubicBezTo>
                    <a:pt x="0" y="339"/>
                    <a:pt x="55" y="393"/>
                    <a:pt x="109" y="393"/>
                  </a:cubicBezTo>
                  <a:cubicBezTo>
                    <a:pt x="174" y="393"/>
                    <a:pt x="218" y="339"/>
                    <a:pt x="218" y="284"/>
                  </a:cubicBezTo>
                  <a:lnTo>
                    <a:pt x="218" y="110"/>
                  </a:lnTo>
                  <a:cubicBezTo>
                    <a:pt x="218" y="44"/>
                    <a:pt x="174" y="1"/>
                    <a:pt x="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41">
              <a:extLst>
                <a:ext uri="{FF2B5EF4-FFF2-40B4-BE49-F238E27FC236}">
                  <a16:creationId xmlns:a16="http://schemas.microsoft.com/office/drawing/2014/main" id="{72B68991-346B-9BB8-3275-0AC4FC264903}"/>
                </a:ext>
              </a:extLst>
            </p:cNvPr>
            <p:cNvSpPr/>
            <p:nvPr/>
          </p:nvSpPr>
          <p:spPr>
            <a:xfrm>
              <a:off x="4296745" y="2292655"/>
              <a:ext cx="19186" cy="34430"/>
            </a:xfrm>
            <a:custGeom>
              <a:avLst/>
              <a:gdLst/>
              <a:ahLst/>
              <a:cxnLst/>
              <a:rect l="l" t="t" r="r" b="b"/>
              <a:pathLst>
                <a:path w="219" h="393" extrusionOk="0">
                  <a:moveTo>
                    <a:pt x="110" y="1"/>
                  </a:moveTo>
                  <a:cubicBezTo>
                    <a:pt x="55" y="1"/>
                    <a:pt x="1" y="44"/>
                    <a:pt x="1" y="110"/>
                  </a:cubicBezTo>
                  <a:lnTo>
                    <a:pt x="1" y="284"/>
                  </a:lnTo>
                  <a:cubicBezTo>
                    <a:pt x="1" y="339"/>
                    <a:pt x="55" y="393"/>
                    <a:pt x="110" y="393"/>
                  </a:cubicBezTo>
                  <a:cubicBezTo>
                    <a:pt x="175" y="393"/>
                    <a:pt x="218" y="339"/>
                    <a:pt x="218" y="284"/>
                  </a:cubicBezTo>
                  <a:lnTo>
                    <a:pt x="218" y="110"/>
                  </a:lnTo>
                  <a:cubicBezTo>
                    <a:pt x="218" y="44"/>
                    <a:pt x="175" y="1"/>
                    <a:pt x="1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41">
              <a:extLst>
                <a:ext uri="{FF2B5EF4-FFF2-40B4-BE49-F238E27FC236}">
                  <a16:creationId xmlns:a16="http://schemas.microsoft.com/office/drawing/2014/main" id="{43841953-F4A2-9B33-ACED-FFE6BE5C5D21}"/>
                </a:ext>
              </a:extLst>
            </p:cNvPr>
            <p:cNvSpPr/>
            <p:nvPr/>
          </p:nvSpPr>
          <p:spPr>
            <a:xfrm>
              <a:off x="4194770" y="2314644"/>
              <a:ext cx="62026" cy="19186"/>
            </a:xfrm>
            <a:custGeom>
              <a:avLst/>
              <a:gdLst/>
              <a:ahLst/>
              <a:cxnLst/>
              <a:rect l="l" t="t" r="r" b="b"/>
              <a:pathLst>
                <a:path w="708" h="219" extrusionOk="0">
                  <a:moveTo>
                    <a:pt x="109" y="1"/>
                  </a:moveTo>
                  <a:cubicBezTo>
                    <a:pt x="55" y="1"/>
                    <a:pt x="0" y="44"/>
                    <a:pt x="0" y="109"/>
                  </a:cubicBezTo>
                  <a:cubicBezTo>
                    <a:pt x="0" y="163"/>
                    <a:pt x="55" y="218"/>
                    <a:pt x="109" y="218"/>
                  </a:cubicBezTo>
                  <a:lnTo>
                    <a:pt x="599" y="218"/>
                  </a:lnTo>
                  <a:cubicBezTo>
                    <a:pt x="664" y="218"/>
                    <a:pt x="708" y="163"/>
                    <a:pt x="708" y="109"/>
                  </a:cubicBezTo>
                  <a:cubicBezTo>
                    <a:pt x="708" y="44"/>
                    <a:pt x="664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41">
              <a:extLst>
                <a:ext uri="{FF2B5EF4-FFF2-40B4-BE49-F238E27FC236}">
                  <a16:creationId xmlns:a16="http://schemas.microsoft.com/office/drawing/2014/main" id="{2FD6C006-6A66-B95C-C4C0-C1961EF15D62}"/>
                </a:ext>
              </a:extLst>
            </p:cNvPr>
            <p:cNvSpPr/>
            <p:nvPr/>
          </p:nvSpPr>
          <p:spPr>
            <a:xfrm>
              <a:off x="3923975" y="2052435"/>
              <a:ext cx="604492" cy="604492"/>
            </a:xfrm>
            <a:custGeom>
              <a:avLst/>
              <a:gdLst/>
              <a:ahLst/>
              <a:cxnLst/>
              <a:rect l="l" t="t" r="r" b="b"/>
              <a:pathLst>
                <a:path w="6900" h="6900" extrusionOk="0">
                  <a:moveTo>
                    <a:pt x="3446" y="224"/>
                  </a:moveTo>
                  <a:cubicBezTo>
                    <a:pt x="3611" y="224"/>
                    <a:pt x="3777" y="284"/>
                    <a:pt x="3908" y="404"/>
                  </a:cubicBezTo>
                  <a:cubicBezTo>
                    <a:pt x="3924" y="420"/>
                    <a:pt x="3951" y="430"/>
                    <a:pt x="3982" y="430"/>
                  </a:cubicBezTo>
                  <a:cubicBezTo>
                    <a:pt x="3993" y="430"/>
                    <a:pt x="4005" y="428"/>
                    <a:pt x="4016" y="425"/>
                  </a:cubicBezTo>
                  <a:cubicBezTo>
                    <a:pt x="4081" y="405"/>
                    <a:pt x="4148" y="396"/>
                    <a:pt x="4214" y="396"/>
                  </a:cubicBezTo>
                  <a:cubicBezTo>
                    <a:pt x="4436" y="396"/>
                    <a:pt x="4649" y="505"/>
                    <a:pt x="4767" y="697"/>
                  </a:cubicBezTo>
                  <a:cubicBezTo>
                    <a:pt x="4800" y="741"/>
                    <a:pt x="4822" y="784"/>
                    <a:pt x="4832" y="817"/>
                  </a:cubicBezTo>
                  <a:cubicBezTo>
                    <a:pt x="4843" y="861"/>
                    <a:pt x="4876" y="882"/>
                    <a:pt x="4919" y="893"/>
                  </a:cubicBezTo>
                  <a:cubicBezTo>
                    <a:pt x="4931" y="893"/>
                    <a:pt x="5039" y="904"/>
                    <a:pt x="5159" y="970"/>
                  </a:cubicBezTo>
                  <a:cubicBezTo>
                    <a:pt x="5376" y="1100"/>
                    <a:pt x="5507" y="1340"/>
                    <a:pt x="5496" y="1601"/>
                  </a:cubicBezTo>
                  <a:cubicBezTo>
                    <a:pt x="5485" y="1644"/>
                    <a:pt x="5507" y="1688"/>
                    <a:pt x="5540" y="1698"/>
                  </a:cubicBezTo>
                  <a:cubicBezTo>
                    <a:pt x="5768" y="1862"/>
                    <a:pt x="5888" y="2145"/>
                    <a:pt x="5812" y="2416"/>
                  </a:cubicBezTo>
                  <a:cubicBezTo>
                    <a:pt x="5736" y="2395"/>
                    <a:pt x="5659" y="2384"/>
                    <a:pt x="5583" y="2384"/>
                  </a:cubicBezTo>
                  <a:cubicBezTo>
                    <a:pt x="5572" y="2319"/>
                    <a:pt x="5550" y="2275"/>
                    <a:pt x="5550" y="2254"/>
                  </a:cubicBezTo>
                  <a:cubicBezTo>
                    <a:pt x="5420" y="1872"/>
                    <a:pt x="5072" y="1633"/>
                    <a:pt x="4680" y="1633"/>
                  </a:cubicBezTo>
                  <a:lnTo>
                    <a:pt x="2220" y="1633"/>
                  </a:lnTo>
                  <a:cubicBezTo>
                    <a:pt x="2003" y="1633"/>
                    <a:pt x="1807" y="1698"/>
                    <a:pt x="1644" y="1829"/>
                  </a:cubicBezTo>
                  <a:cubicBezTo>
                    <a:pt x="1448" y="1981"/>
                    <a:pt x="1361" y="2167"/>
                    <a:pt x="1306" y="2384"/>
                  </a:cubicBezTo>
                  <a:cubicBezTo>
                    <a:pt x="1231" y="2384"/>
                    <a:pt x="1154" y="2395"/>
                    <a:pt x="1078" y="2416"/>
                  </a:cubicBezTo>
                  <a:cubicBezTo>
                    <a:pt x="1013" y="2155"/>
                    <a:pt x="1111" y="1862"/>
                    <a:pt x="1361" y="1698"/>
                  </a:cubicBezTo>
                  <a:cubicBezTo>
                    <a:pt x="1383" y="1676"/>
                    <a:pt x="1405" y="1644"/>
                    <a:pt x="1405" y="1601"/>
                  </a:cubicBezTo>
                  <a:cubicBezTo>
                    <a:pt x="1383" y="1361"/>
                    <a:pt x="1502" y="1144"/>
                    <a:pt x="1676" y="1013"/>
                  </a:cubicBezTo>
                  <a:cubicBezTo>
                    <a:pt x="1905" y="849"/>
                    <a:pt x="2014" y="936"/>
                    <a:pt x="2058" y="817"/>
                  </a:cubicBezTo>
                  <a:cubicBezTo>
                    <a:pt x="2112" y="697"/>
                    <a:pt x="2199" y="578"/>
                    <a:pt x="2319" y="501"/>
                  </a:cubicBezTo>
                  <a:cubicBezTo>
                    <a:pt x="2449" y="416"/>
                    <a:pt x="2579" y="394"/>
                    <a:pt x="2682" y="394"/>
                  </a:cubicBezTo>
                  <a:cubicBezTo>
                    <a:pt x="2804" y="394"/>
                    <a:pt x="2890" y="425"/>
                    <a:pt x="2895" y="425"/>
                  </a:cubicBezTo>
                  <a:cubicBezTo>
                    <a:pt x="2904" y="428"/>
                    <a:pt x="2914" y="430"/>
                    <a:pt x="2923" y="430"/>
                  </a:cubicBezTo>
                  <a:cubicBezTo>
                    <a:pt x="2950" y="430"/>
                    <a:pt x="2978" y="420"/>
                    <a:pt x="2994" y="404"/>
                  </a:cubicBezTo>
                  <a:cubicBezTo>
                    <a:pt x="3118" y="284"/>
                    <a:pt x="3282" y="224"/>
                    <a:pt x="3446" y="224"/>
                  </a:cubicBezTo>
                  <a:close/>
                  <a:moveTo>
                    <a:pt x="1263" y="2602"/>
                  </a:moveTo>
                  <a:cubicBezTo>
                    <a:pt x="1263" y="2645"/>
                    <a:pt x="1198" y="2982"/>
                    <a:pt x="1296" y="3429"/>
                  </a:cubicBezTo>
                  <a:cubicBezTo>
                    <a:pt x="1067" y="3418"/>
                    <a:pt x="893" y="3233"/>
                    <a:pt x="893" y="3015"/>
                  </a:cubicBezTo>
                  <a:cubicBezTo>
                    <a:pt x="893" y="2798"/>
                    <a:pt x="1057" y="2624"/>
                    <a:pt x="1263" y="2602"/>
                  </a:cubicBezTo>
                  <a:close/>
                  <a:moveTo>
                    <a:pt x="5627" y="2602"/>
                  </a:moveTo>
                  <a:lnTo>
                    <a:pt x="5627" y="2602"/>
                  </a:lnTo>
                  <a:cubicBezTo>
                    <a:pt x="5845" y="2624"/>
                    <a:pt x="6007" y="2798"/>
                    <a:pt x="6007" y="3015"/>
                  </a:cubicBezTo>
                  <a:cubicBezTo>
                    <a:pt x="6007" y="3233"/>
                    <a:pt x="5833" y="3418"/>
                    <a:pt x="5605" y="3429"/>
                  </a:cubicBezTo>
                  <a:cubicBezTo>
                    <a:pt x="5627" y="3298"/>
                    <a:pt x="5649" y="3168"/>
                    <a:pt x="5649" y="3015"/>
                  </a:cubicBezTo>
                  <a:cubicBezTo>
                    <a:pt x="5659" y="2873"/>
                    <a:pt x="5649" y="2743"/>
                    <a:pt x="5627" y="2602"/>
                  </a:cubicBezTo>
                  <a:close/>
                  <a:moveTo>
                    <a:pt x="4680" y="1851"/>
                  </a:moveTo>
                  <a:cubicBezTo>
                    <a:pt x="4985" y="1851"/>
                    <a:pt x="5246" y="2036"/>
                    <a:pt x="5344" y="2329"/>
                  </a:cubicBezTo>
                  <a:cubicBezTo>
                    <a:pt x="5758" y="3603"/>
                    <a:pt x="4800" y="4931"/>
                    <a:pt x="3451" y="4931"/>
                  </a:cubicBezTo>
                  <a:cubicBezTo>
                    <a:pt x="2547" y="4931"/>
                    <a:pt x="1775" y="4332"/>
                    <a:pt x="1535" y="3494"/>
                  </a:cubicBezTo>
                  <a:cubicBezTo>
                    <a:pt x="1427" y="3113"/>
                    <a:pt x="1437" y="2711"/>
                    <a:pt x="1546" y="2341"/>
                  </a:cubicBezTo>
                  <a:cubicBezTo>
                    <a:pt x="1644" y="2046"/>
                    <a:pt x="1916" y="1851"/>
                    <a:pt x="2220" y="1851"/>
                  </a:cubicBezTo>
                  <a:close/>
                  <a:moveTo>
                    <a:pt x="1655" y="4223"/>
                  </a:moveTo>
                  <a:cubicBezTo>
                    <a:pt x="1818" y="4452"/>
                    <a:pt x="2014" y="4648"/>
                    <a:pt x="2242" y="4789"/>
                  </a:cubicBezTo>
                  <a:cubicBezTo>
                    <a:pt x="2123" y="4887"/>
                    <a:pt x="1971" y="5072"/>
                    <a:pt x="1884" y="5322"/>
                  </a:cubicBezTo>
                  <a:cubicBezTo>
                    <a:pt x="1742" y="5388"/>
                    <a:pt x="1633" y="5485"/>
                    <a:pt x="1568" y="5627"/>
                  </a:cubicBezTo>
                  <a:lnTo>
                    <a:pt x="958" y="5627"/>
                  </a:lnTo>
                  <a:lnTo>
                    <a:pt x="958" y="4223"/>
                  </a:lnTo>
                  <a:close/>
                  <a:moveTo>
                    <a:pt x="4462" y="4898"/>
                  </a:moveTo>
                  <a:cubicBezTo>
                    <a:pt x="4527" y="4963"/>
                    <a:pt x="4669" y="5093"/>
                    <a:pt x="4756" y="5279"/>
                  </a:cubicBezTo>
                  <a:cubicBezTo>
                    <a:pt x="4539" y="5289"/>
                    <a:pt x="4343" y="5420"/>
                    <a:pt x="4245" y="5627"/>
                  </a:cubicBezTo>
                  <a:lnTo>
                    <a:pt x="2645" y="5627"/>
                  </a:lnTo>
                  <a:cubicBezTo>
                    <a:pt x="2558" y="5431"/>
                    <a:pt x="2362" y="5289"/>
                    <a:pt x="2133" y="5279"/>
                  </a:cubicBezTo>
                  <a:cubicBezTo>
                    <a:pt x="2232" y="5093"/>
                    <a:pt x="2362" y="4963"/>
                    <a:pt x="2438" y="4898"/>
                  </a:cubicBezTo>
                  <a:cubicBezTo>
                    <a:pt x="2754" y="5072"/>
                    <a:pt x="3102" y="5148"/>
                    <a:pt x="3451" y="5148"/>
                  </a:cubicBezTo>
                  <a:cubicBezTo>
                    <a:pt x="3787" y="5148"/>
                    <a:pt x="4136" y="5072"/>
                    <a:pt x="4462" y="4898"/>
                  </a:cubicBezTo>
                  <a:close/>
                  <a:moveTo>
                    <a:pt x="5942" y="4223"/>
                  </a:moveTo>
                  <a:lnTo>
                    <a:pt x="5942" y="5627"/>
                  </a:lnTo>
                  <a:lnTo>
                    <a:pt x="5333" y="5627"/>
                  </a:lnTo>
                  <a:cubicBezTo>
                    <a:pt x="5267" y="5485"/>
                    <a:pt x="5148" y="5388"/>
                    <a:pt x="5018" y="5322"/>
                  </a:cubicBezTo>
                  <a:cubicBezTo>
                    <a:pt x="4931" y="5072"/>
                    <a:pt x="4767" y="4887"/>
                    <a:pt x="4658" y="4789"/>
                  </a:cubicBezTo>
                  <a:cubicBezTo>
                    <a:pt x="4876" y="4636"/>
                    <a:pt x="5083" y="4452"/>
                    <a:pt x="5246" y="4223"/>
                  </a:cubicBezTo>
                  <a:close/>
                  <a:moveTo>
                    <a:pt x="2112" y="5496"/>
                  </a:moveTo>
                  <a:cubicBezTo>
                    <a:pt x="2308" y="5496"/>
                    <a:pt x="2493" y="5671"/>
                    <a:pt x="2493" y="5877"/>
                  </a:cubicBezTo>
                  <a:cubicBezTo>
                    <a:pt x="2493" y="5964"/>
                    <a:pt x="2428" y="6029"/>
                    <a:pt x="2341" y="6029"/>
                  </a:cubicBezTo>
                  <a:lnTo>
                    <a:pt x="1872" y="6029"/>
                  </a:lnTo>
                  <a:cubicBezTo>
                    <a:pt x="1797" y="6029"/>
                    <a:pt x="1720" y="5964"/>
                    <a:pt x="1720" y="5877"/>
                  </a:cubicBezTo>
                  <a:cubicBezTo>
                    <a:pt x="1720" y="5671"/>
                    <a:pt x="1894" y="5496"/>
                    <a:pt x="2112" y="5496"/>
                  </a:cubicBezTo>
                  <a:close/>
                  <a:moveTo>
                    <a:pt x="4789" y="5496"/>
                  </a:moveTo>
                  <a:cubicBezTo>
                    <a:pt x="4996" y="5496"/>
                    <a:pt x="5170" y="5671"/>
                    <a:pt x="5170" y="5877"/>
                  </a:cubicBezTo>
                  <a:cubicBezTo>
                    <a:pt x="5170" y="5964"/>
                    <a:pt x="5105" y="6029"/>
                    <a:pt x="5018" y="6029"/>
                  </a:cubicBezTo>
                  <a:lnTo>
                    <a:pt x="4549" y="6029"/>
                  </a:lnTo>
                  <a:cubicBezTo>
                    <a:pt x="4473" y="6029"/>
                    <a:pt x="4408" y="5964"/>
                    <a:pt x="4408" y="5877"/>
                  </a:cubicBezTo>
                  <a:cubicBezTo>
                    <a:pt x="4408" y="5671"/>
                    <a:pt x="4582" y="5496"/>
                    <a:pt x="4789" y="5496"/>
                  </a:cubicBezTo>
                  <a:close/>
                  <a:moveTo>
                    <a:pt x="5910" y="5845"/>
                  </a:moveTo>
                  <a:cubicBezTo>
                    <a:pt x="6094" y="5845"/>
                    <a:pt x="6258" y="5997"/>
                    <a:pt x="6258" y="6193"/>
                  </a:cubicBezTo>
                  <a:lnTo>
                    <a:pt x="6258" y="6682"/>
                  </a:lnTo>
                  <a:lnTo>
                    <a:pt x="643" y="6682"/>
                  </a:lnTo>
                  <a:lnTo>
                    <a:pt x="643" y="6193"/>
                  </a:lnTo>
                  <a:cubicBezTo>
                    <a:pt x="643" y="5997"/>
                    <a:pt x="795" y="5845"/>
                    <a:pt x="991" y="5845"/>
                  </a:cubicBezTo>
                  <a:lnTo>
                    <a:pt x="1514" y="5845"/>
                  </a:lnTo>
                  <a:cubicBezTo>
                    <a:pt x="1502" y="5855"/>
                    <a:pt x="1502" y="5866"/>
                    <a:pt x="1502" y="5877"/>
                  </a:cubicBezTo>
                  <a:cubicBezTo>
                    <a:pt x="1502" y="6084"/>
                    <a:pt x="1666" y="6247"/>
                    <a:pt x="1872" y="6247"/>
                  </a:cubicBezTo>
                  <a:lnTo>
                    <a:pt x="2341" y="6247"/>
                  </a:lnTo>
                  <a:cubicBezTo>
                    <a:pt x="2547" y="6247"/>
                    <a:pt x="2711" y="6084"/>
                    <a:pt x="2711" y="5877"/>
                  </a:cubicBezTo>
                  <a:lnTo>
                    <a:pt x="2711" y="5845"/>
                  </a:lnTo>
                  <a:lnTo>
                    <a:pt x="4191" y="5845"/>
                  </a:lnTo>
                  <a:lnTo>
                    <a:pt x="4191" y="5877"/>
                  </a:lnTo>
                  <a:cubicBezTo>
                    <a:pt x="4191" y="6084"/>
                    <a:pt x="4353" y="6247"/>
                    <a:pt x="4549" y="6247"/>
                  </a:cubicBezTo>
                  <a:lnTo>
                    <a:pt x="5018" y="6247"/>
                  </a:lnTo>
                  <a:cubicBezTo>
                    <a:pt x="5224" y="6247"/>
                    <a:pt x="5388" y="6084"/>
                    <a:pt x="5388" y="5877"/>
                  </a:cubicBezTo>
                  <a:lnTo>
                    <a:pt x="5388" y="5845"/>
                  </a:lnTo>
                  <a:close/>
                  <a:moveTo>
                    <a:pt x="3445" y="1"/>
                  </a:moveTo>
                  <a:cubicBezTo>
                    <a:pt x="3246" y="1"/>
                    <a:pt x="3048" y="66"/>
                    <a:pt x="2885" y="196"/>
                  </a:cubicBezTo>
                  <a:cubicBezTo>
                    <a:pt x="2821" y="182"/>
                    <a:pt x="2755" y="175"/>
                    <a:pt x="2689" y="175"/>
                  </a:cubicBezTo>
                  <a:cubicBezTo>
                    <a:pt x="2551" y="175"/>
                    <a:pt x="2411" y="207"/>
                    <a:pt x="2286" y="273"/>
                  </a:cubicBezTo>
                  <a:cubicBezTo>
                    <a:pt x="2112" y="360"/>
                    <a:pt x="1971" y="501"/>
                    <a:pt x="1884" y="687"/>
                  </a:cubicBezTo>
                  <a:cubicBezTo>
                    <a:pt x="1470" y="774"/>
                    <a:pt x="1176" y="1144"/>
                    <a:pt x="1187" y="1557"/>
                  </a:cubicBezTo>
                  <a:cubicBezTo>
                    <a:pt x="893" y="1797"/>
                    <a:pt x="774" y="2188"/>
                    <a:pt x="893" y="2537"/>
                  </a:cubicBezTo>
                  <a:cubicBezTo>
                    <a:pt x="752" y="2656"/>
                    <a:pt x="675" y="2830"/>
                    <a:pt x="675" y="3015"/>
                  </a:cubicBezTo>
                  <a:cubicBezTo>
                    <a:pt x="675" y="3361"/>
                    <a:pt x="970" y="3648"/>
                    <a:pt x="1312" y="3648"/>
                  </a:cubicBezTo>
                  <a:cubicBezTo>
                    <a:pt x="1325" y="3648"/>
                    <a:pt x="1337" y="3647"/>
                    <a:pt x="1350" y="3647"/>
                  </a:cubicBezTo>
                  <a:cubicBezTo>
                    <a:pt x="1393" y="3766"/>
                    <a:pt x="1448" y="3896"/>
                    <a:pt x="1514" y="4005"/>
                  </a:cubicBezTo>
                  <a:lnTo>
                    <a:pt x="1023" y="4005"/>
                  </a:lnTo>
                  <a:cubicBezTo>
                    <a:pt x="980" y="4005"/>
                    <a:pt x="926" y="4005"/>
                    <a:pt x="871" y="3995"/>
                  </a:cubicBezTo>
                  <a:cubicBezTo>
                    <a:pt x="501" y="3929"/>
                    <a:pt x="218" y="3592"/>
                    <a:pt x="218" y="3200"/>
                  </a:cubicBezTo>
                  <a:lnTo>
                    <a:pt x="218" y="2612"/>
                  </a:lnTo>
                  <a:cubicBezTo>
                    <a:pt x="218" y="2547"/>
                    <a:pt x="164" y="2503"/>
                    <a:pt x="109" y="2503"/>
                  </a:cubicBezTo>
                  <a:cubicBezTo>
                    <a:pt x="44" y="2503"/>
                    <a:pt x="1" y="2547"/>
                    <a:pt x="1" y="2612"/>
                  </a:cubicBezTo>
                  <a:lnTo>
                    <a:pt x="1" y="3200"/>
                  </a:lnTo>
                  <a:cubicBezTo>
                    <a:pt x="1" y="3668"/>
                    <a:pt x="305" y="4060"/>
                    <a:pt x="741" y="4191"/>
                  </a:cubicBezTo>
                  <a:lnTo>
                    <a:pt x="741" y="5681"/>
                  </a:lnTo>
                  <a:cubicBezTo>
                    <a:pt x="556" y="5779"/>
                    <a:pt x="425" y="5964"/>
                    <a:pt x="425" y="6193"/>
                  </a:cubicBezTo>
                  <a:lnTo>
                    <a:pt x="425" y="6791"/>
                  </a:lnTo>
                  <a:cubicBezTo>
                    <a:pt x="425" y="6846"/>
                    <a:pt x="469" y="6900"/>
                    <a:pt x="534" y="6900"/>
                  </a:cubicBezTo>
                  <a:lnTo>
                    <a:pt x="6367" y="6900"/>
                  </a:lnTo>
                  <a:cubicBezTo>
                    <a:pt x="6421" y="6900"/>
                    <a:pt x="6476" y="6846"/>
                    <a:pt x="6476" y="6791"/>
                  </a:cubicBezTo>
                  <a:lnTo>
                    <a:pt x="6476" y="6193"/>
                  </a:lnTo>
                  <a:cubicBezTo>
                    <a:pt x="6476" y="5964"/>
                    <a:pt x="6345" y="5779"/>
                    <a:pt x="6160" y="5681"/>
                  </a:cubicBezTo>
                  <a:lnTo>
                    <a:pt x="6160" y="4191"/>
                  </a:lnTo>
                  <a:cubicBezTo>
                    <a:pt x="6585" y="4060"/>
                    <a:pt x="6900" y="3668"/>
                    <a:pt x="6900" y="3200"/>
                  </a:cubicBezTo>
                  <a:lnTo>
                    <a:pt x="6900" y="1481"/>
                  </a:lnTo>
                  <a:cubicBezTo>
                    <a:pt x="6900" y="1415"/>
                    <a:pt x="6846" y="1372"/>
                    <a:pt x="6791" y="1372"/>
                  </a:cubicBezTo>
                  <a:cubicBezTo>
                    <a:pt x="6726" y="1372"/>
                    <a:pt x="6682" y="1415"/>
                    <a:pt x="6682" y="1481"/>
                  </a:cubicBezTo>
                  <a:lnTo>
                    <a:pt x="6682" y="3200"/>
                  </a:lnTo>
                  <a:cubicBezTo>
                    <a:pt x="6682" y="3592"/>
                    <a:pt x="6399" y="3929"/>
                    <a:pt x="6019" y="3995"/>
                  </a:cubicBezTo>
                  <a:cubicBezTo>
                    <a:pt x="5964" y="4005"/>
                    <a:pt x="5920" y="4005"/>
                    <a:pt x="5866" y="4005"/>
                  </a:cubicBezTo>
                  <a:lnTo>
                    <a:pt x="5376" y="4005"/>
                  </a:lnTo>
                  <a:cubicBezTo>
                    <a:pt x="5442" y="3896"/>
                    <a:pt x="5496" y="3766"/>
                    <a:pt x="5540" y="3647"/>
                  </a:cubicBezTo>
                  <a:cubicBezTo>
                    <a:pt x="5557" y="3648"/>
                    <a:pt x="5573" y="3648"/>
                    <a:pt x="5590" y="3648"/>
                  </a:cubicBezTo>
                  <a:cubicBezTo>
                    <a:pt x="6166" y="3648"/>
                    <a:pt x="6442" y="2917"/>
                    <a:pt x="6007" y="2537"/>
                  </a:cubicBezTo>
                  <a:cubicBezTo>
                    <a:pt x="6128" y="2177"/>
                    <a:pt x="5997" y="1775"/>
                    <a:pt x="5714" y="1557"/>
                  </a:cubicBezTo>
                  <a:cubicBezTo>
                    <a:pt x="5714" y="1144"/>
                    <a:pt x="5420" y="774"/>
                    <a:pt x="5018" y="687"/>
                  </a:cubicBezTo>
                  <a:cubicBezTo>
                    <a:pt x="5006" y="665"/>
                    <a:pt x="4985" y="643"/>
                    <a:pt x="4974" y="621"/>
                  </a:cubicBezTo>
                  <a:cubicBezTo>
                    <a:pt x="4810" y="338"/>
                    <a:pt x="4517" y="175"/>
                    <a:pt x="4201" y="175"/>
                  </a:cubicBezTo>
                  <a:cubicBezTo>
                    <a:pt x="4136" y="175"/>
                    <a:pt x="4070" y="186"/>
                    <a:pt x="4005" y="196"/>
                  </a:cubicBezTo>
                  <a:cubicBezTo>
                    <a:pt x="3842" y="66"/>
                    <a:pt x="3643" y="1"/>
                    <a:pt x="34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41">
              <a:extLst>
                <a:ext uri="{FF2B5EF4-FFF2-40B4-BE49-F238E27FC236}">
                  <a16:creationId xmlns:a16="http://schemas.microsoft.com/office/drawing/2014/main" id="{C297C603-6DAD-76EE-F5D7-9B32760B2A6F}"/>
                </a:ext>
              </a:extLst>
            </p:cNvPr>
            <p:cNvSpPr/>
            <p:nvPr/>
          </p:nvSpPr>
          <p:spPr>
            <a:xfrm>
              <a:off x="3923975" y="2005740"/>
              <a:ext cx="604492" cy="246966"/>
            </a:xfrm>
            <a:custGeom>
              <a:avLst/>
              <a:gdLst/>
              <a:ahLst/>
              <a:cxnLst/>
              <a:rect l="l" t="t" r="r" b="b"/>
              <a:pathLst>
                <a:path w="6900" h="2819" extrusionOk="0">
                  <a:moveTo>
                    <a:pt x="1023" y="1"/>
                  </a:moveTo>
                  <a:cubicBezTo>
                    <a:pt x="458" y="1"/>
                    <a:pt x="1" y="468"/>
                    <a:pt x="1" y="1034"/>
                  </a:cubicBezTo>
                  <a:lnTo>
                    <a:pt x="1" y="2710"/>
                  </a:lnTo>
                  <a:cubicBezTo>
                    <a:pt x="1" y="2765"/>
                    <a:pt x="44" y="2819"/>
                    <a:pt x="109" y="2819"/>
                  </a:cubicBezTo>
                  <a:cubicBezTo>
                    <a:pt x="164" y="2819"/>
                    <a:pt x="218" y="2765"/>
                    <a:pt x="218" y="2710"/>
                  </a:cubicBezTo>
                  <a:lnTo>
                    <a:pt x="218" y="1034"/>
                  </a:lnTo>
                  <a:cubicBezTo>
                    <a:pt x="218" y="588"/>
                    <a:pt x="578" y="218"/>
                    <a:pt x="1023" y="218"/>
                  </a:cubicBezTo>
                  <a:lnTo>
                    <a:pt x="5866" y="218"/>
                  </a:lnTo>
                  <a:cubicBezTo>
                    <a:pt x="6312" y="218"/>
                    <a:pt x="6682" y="588"/>
                    <a:pt x="6682" y="1034"/>
                  </a:cubicBezTo>
                  <a:lnTo>
                    <a:pt x="6682" y="1578"/>
                  </a:lnTo>
                  <a:cubicBezTo>
                    <a:pt x="6682" y="1633"/>
                    <a:pt x="6726" y="1687"/>
                    <a:pt x="6791" y="1687"/>
                  </a:cubicBezTo>
                  <a:cubicBezTo>
                    <a:pt x="6846" y="1687"/>
                    <a:pt x="6900" y="1633"/>
                    <a:pt x="6900" y="1578"/>
                  </a:cubicBezTo>
                  <a:lnTo>
                    <a:pt x="6900" y="1034"/>
                  </a:lnTo>
                  <a:cubicBezTo>
                    <a:pt x="6900" y="468"/>
                    <a:pt x="6443" y="1"/>
                    <a:pt x="58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5" name="Google Shape;3055;p41">
            <a:extLst>
              <a:ext uri="{FF2B5EF4-FFF2-40B4-BE49-F238E27FC236}">
                <a16:creationId xmlns:a16="http://schemas.microsoft.com/office/drawing/2014/main" id="{79DE27A7-ECB6-10DA-940B-E03E23259C43}"/>
              </a:ext>
            </a:extLst>
          </p:cNvPr>
          <p:cNvSpPr/>
          <p:nvPr/>
        </p:nvSpPr>
        <p:spPr>
          <a:xfrm flipH="1">
            <a:off x="6071924" y="1052491"/>
            <a:ext cx="2658751" cy="2438402"/>
          </a:xfrm>
          <a:custGeom>
            <a:avLst/>
            <a:gdLst/>
            <a:ahLst/>
            <a:cxnLst/>
            <a:rect l="l" t="t" r="r" b="b"/>
            <a:pathLst>
              <a:path w="22517" h="17256" extrusionOk="0">
                <a:moveTo>
                  <a:pt x="12675" y="1"/>
                </a:moveTo>
                <a:cubicBezTo>
                  <a:pt x="9050" y="1"/>
                  <a:pt x="6823" y="1438"/>
                  <a:pt x="6823" y="1438"/>
                </a:cubicBezTo>
                <a:cubicBezTo>
                  <a:pt x="2971" y="3081"/>
                  <a:pt x="1" y="11504"/>
                  <a:pt x="6149" y="15280"/>
                </a:cubicBezTo>
                <a:cubicBezTo>
                  <a:pt x="8413" y="16673"/>
                  <a:pt x="10624" y="17255"/>
                  <a:pt x="12651" y="17255"/>
                </a:cubicBezTo>
                <a:cubicBezTo>
                  <a:pt x="18300" y="17255"/>
                  <a:pt x="22517" y="12735"/>
                  <a:pt x="22461" y="8675"/>
                </a:cubicBezTo>
                <a:cubicBezTo>
                  <a:pt x="22406" y="4724"/>
                  <a:pt x="18935" y="644"/>
                  <a:pt x="14332" y="100"/>
                </a:cubicBezTo>
                <a:cubicBezTo>
                  <a:pt x="13752" y="31"/>
                  <a:pt x="13199" y="1"/>
                  <a:pt x="1267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57" name="Google Shape;3057;p41">
            <a:extLst>
              <a:ext uri="{FF2B5EF4-FFF2-40B4-BE49-F238E27FC236}">
                <a16:creationId xmlns:a16="http://schemas.microsoft.com/office/drawing/2014/main" id="{18CA92F1-CF7F-A3E6-5BF6-48590342F17C}"/>
              </a:ext>
            </a:extLst>
          </p:cNvPr>
          <p:cNvGrpSpPr/>
          <p:nvPr/>
        </p:nvGrpSpPr>
        <p:grpSpPr>
          <a:xfrm>
            <a:off x="6364600" y="2120875"/>
            <a:ext cx="1771200" cy="1352424"/>
            <a:chOff x="4703575" y="3229400"/>
            <a:chExt cx="1771200" cy="1352424"/>
          </a:xfrm>
        </p:grpSpPr>
        <p:sp>
          <p:nvSpPr>
            <p:cNvPr id="3058" name="Google Shape;3058;p41">
              <a:extLst>
                <a:ext uri="{FF2B5EF4-FFF2-40B4-BE49-F238E27FC236}">
                  <a16:creationId xmlns:a16="http://schemas.microsoft.com/office/drawing/2014/main" id="{C49408BD-7D93-49FE-9137-05C9BDE5DC08}"/>
                </a:ext>
              </a:extLst>
            </p:cNvPr>
            <p:cNvSpPr txBox="1"/>
            <p:nvPr/>
          </p:nvSpPr>
          <p:spPr>
            <a:xfrm>
              <a:off x="4703575" y="3229400"/>
              <a:ext cx="1771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Padding</a:t>
              </a:r>
              <a:endParaRPr sz="20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59" name="Google Shape;3059;p41">
              <a:extLst>
                <a:ext uri="{FF2B5EF4-FFF2-40B4-BE49-F238E27FC236}">
                  <a16:creationId xmlns:a16="http://schemas.microsoft.com/office/drawing/2014/main" id="{9A6A48D8-0F1C-8C33-9C94-592C0340FFF2}"/>
                </a:ext>
              </a:extLst>
            </p:cNvPr>
            <p:cNvSpPr txBox="1"/>
            <p:nvPr/>
          </p:nvSpPr>
          <p:spPr>
            <a:xfrm>
              <a:off x="4703575" y="3658525"/>
              <a:ext cx="1771200" cy="923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latin typeface="Roboto"/>
                  <a:ea typeface="Roboto"/>
                  <a:cs typeface="Roboto"/>
                  <a:sym typeface="Roboto"/>
                </a:rPr>
                <a:t>Aggiunta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di padding per </a:t>
              </a:r>
              <a:r>
                <a:rPr lang="en" sz="1200" dirty="0" err="1">
                  <a:latin typeface="Roboto"/>
                  <a:ea typeface="Roboto"/>
                  <a:cs typeface="Roboto"/>
                  <a:sym typeface="Roboto"/>
                </a:rPr>
                <a:t>uniformare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la </a:t>
              </a:r>
              <a:r>
                <a:rPr lang="en" sz="1200" dirty="0" err="1">
                  <a:latin typeface="Roboto"/>
                  <a:ea typeface="Roboto"/>
                  <a:cs typeface="Roboto"/>
                  <a:sym typeface="Roboto"/>
                </a:rPr>
                <a:t>lunghezza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latin typeface="Roboto"/>
                  <a:ea typeface="Roboto"/>
                  <a:cs typeface="Roboto"/>
                  <a:sym typeface="Roboto"/>
                </a:rPr>
                <a:t>delle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latin typeface="Roboto"/>
                  <a:ea typeface="Roboto"/>
                  <a:cs typeface="Roboto"/>
                  <a:sym typeface="Roboto"/>
                </a:rPr>
                <a:t>sequenze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60" name="Google Shape;3060;p41">
            <a:extLst>
              <a:ext uri="{FF2B5EF4-FFF2-40B4-BE49-F238E27FC236}">
                <a16:creationId xmlns:a16="http://schemas.microsoft.com/office/drawing/2014/main" id="{953D0C92-7AB6-F542-1988-FCBE4A64D0F9}"/>
              </a:ext>
            </a:extLst>
          </p:cNvPr>
          <p:cNvGrpSpPr/>
          <p:nvPr/>
        </p:nvGrpSpPr>
        <p:grpSpPr>
          <a:xfrm>
            <a:off x="6925131" y="1401009"/>
            <a:ext cx="650252" cy="651163"/>
            <a:chOff x="1411224" y="3567471"/>
            <a:chExt cx="485371" cy="486087"/>
          </a:xfrm>
        </p:grpSpPr>
        <p:sp>
          <p:nvSpPr>
            <p:cNvPr id="3061" name="Google Shape;3061;p41">
              <a:extLst>
                <a:ext uri="{FF2B5EF4-FFF2-40B4-BE49-F238E27FC236}">
                  <a16:creationId xmlns:a16="http://schemas.microsoft.com/office/drawing/2014/main" id="{47DF9E1F-2F64-D84B-C210-6C42E06D0577}"/>
                </a:ext>
              </a:extLst>
            </p:cNvPr>
            <p:cNvSpPr/>
            <p:nvPr/>
          </p:nvSpPr>
          <p:spPr>
            <a:xfrm>
              <a:off x="1729983" y="3642927"/>
              <a:ext cx="159480" cy="259065"/>
            </a:xfrm>
            <a:custGeom>
              <a:avLst/>
              <a:gdLst/>
              <a:ahLst/>
              <a:cxnLst/>
              <a:rect l="l" t="t" r="r" b="b"/>
              <a:pathLst>
                <a:path w="2439" h="3962" extrusionOk="0">
                  <a:moveTo>
                    <a:pt x="926" y="0"/>
                  </a:moveTo>
                  <a:cubicBezTo>
                    <a:pt x="741" y="0"/>
                    <a:pt x="578" y="164"/>
                    <a:pt x="578" y="349"/>
                  </a:cubicBezTo>
                  <a:lnTo>
                    <a:pt x="578" y="817"/>
                  </a:lnTo>
                  <a:cubicBezTo>
                    <a:pt x="578" y="1013"/>
                    <a:pt x="675" y="1176"/>
                    <a:pt x="817" y="1285"/>
                  </a:cubicBezTo>
                  <a:lnTo>
                    <a:pt x="817" y="1480"/>
                  </a:lnTo>
                  <a:cubicBezTo>
                    <a:pt x="817" y="1579"/>
                    <a:pt x="752" y="1666"/>
                    <a:pt x="665" y="1698"/>
                  </a:cubicBezTo>
                  <a:lnTo>
                    <a:pt x="349" y="1818"/>
                  </a:lnTo>
                  <a:lnTo>
                    <a:pt x="1" y="1753"/>
                  </a:lnTo>
                  <a:lnTo>
                    <a:pt x="1" y="3961"/>
                  </a:lnTo>
                  <a:lnTo>
                    <a:pt x="2438" y="3961"/>
                  </a:lnTo>
                  <a:lnTo>
                    <a:pt x="2438" y="2232"/>
                  </a:lnTo>
                  <a:cubicBezTo>
                    <a:pt x="2438" y="2079"/>
                    <a:pt x="2351" y="1949"/>
                    <a:pt x="2210" y="1894"/>
                  </a:cubicBezTo>
                  <a:lnTo>
                    <a:pt x="1666" y="1698"/>
                  </a:lnTo>
                  <a:cubicBezTo>
                    <a:pt x="1568" y="1666"/>
                    <a:pt x="1514" y="1579"/>
                    <a:pt x="1514" y="1480"/>
                  </a:cubicBezTo>
                  <a:lnTo>
                    <a:pt x="1514" y="1285"/>
                  </a:lnTo>
                  <a:cubicBezTo>
                    <a:pt x="1655" y="1176"/>
                    <a:pt x="1742" y="1013"/>
                    <a:pt x="1742" y="817"/>
                  </a:cubicBezTo>
                  <a:lnTo>
                    <a:pt x="1742" y="349"/>
                  </a:lnTo>
                  <a:cubicBezTo>
                    <a:pt x="1742" y="164"/>
                    <a:pt x="1589" y="0"/>
                    <a:pt x="13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41">
              <a:extLst>
                <a:ext uri="{FF2B5EF4-FFF2-40B4-BE49-F238E27FC236}">
                  <a16:creationId xmlns:a16="http://schemas.microsoft.com/office/drawing/2014/main" id="{C029CCB8-435F-6BC0-4016-7DE52EF5B2B9}"/>
                </a:ext>
              </a:extLst>
            </p:cNvPr>
            <p:cNvSpPr/>
            <p:nvPr/>
          </p:nvSpPr>
          <p:spPr>
            <a:xfrm>
              <a:off x="1418351" y="3642927"/>
              <a:ext cx="167327" cy="259065"/>
            </a:xfrm>
            <a:custGeom>
              <a:avLst/>
              <a:gdLst/>
              <a:ahLst/>
              <a:cxnLst/>
              <a:rect l="l" t="t" r="r" b="b"/>
              <a:pathLst>
                <a:path w="2559" h="3962" extrusionOk="0">
                  <a:moveTo>
                    <a:pt x="1045" y="0"/>
                  </a:moveTo>
                  <a:cubicBezTo>
                    <a:pt x="849" y="0"/>
                    <a:pt x="697" y="164"/>
                    <a:pt x="697" y="349"/>
                  </a:cubicBezTo>
                  <a:lnTo>
                    <a:pt x="697" y="817"/>
                  </a:lnTo>
                  <a:cubicBezTo>
                    <a:pt x="697" y="1013"/>
                    <a:pt x="784" y="1176"/>
                    <a:pt x="926" y="1285"/>
                  </a:cubicBezTo>
                  <a:lnTo>
                    <a:pt x="926" y="1480"/>
                  </a:lnTo>
                  <a:cubicBezTo>
                    <a:pt x="926" y="1579"/>
                    <a:pt x="860" y="1666"/>
                    <a:pt x="773" y="1698"/>
                  </a:cubicBezTo>
                  <a:lnTo>
                    <a:pt x="229" y="1894"/>
                  </a:lnTo>
                  <a:cubicBezTo>
                    <a:pt x="87" y="1949"/>
                    <a:pt x="0" y="2079"/>
                    <a:pt x="0" y="2232"/>
                  </a:cubicBezTo>
                  <a:lnTo>
                    <a:pt x="0" y="3961"/>
                  </a:lnTo>
                  <a:lnTo>
                    <a:pt x="2438" y="3961"/>
                  </a:lnTo>
                  <a:lnTo>
                    <a:pt x="2558" y="1981"/>
                  </a:lnTo>
                  <a:lnTo>
                    <a:pt x="2319" y="1753"/>
                  </a:lnTo>
                  <a:lnTo>
                    <a:pt x="2090" y="1818"/>
                  </a:lnTo>
                  <a:lnTo>
                    <a:pt x="1775" y="1698"/>
                  </a:lnTo>
                  <a:cubicBezTo>
                    <a:pt x="1688" y="1666"/>
                    <a:pt x="1622" y="1579"/>
                    <a:pt x="1622" y="1480"/>
                  </a:cubicBezTo>
                  <a:lnTo>
                    <a:pt x="1622" y="1285"/>
                  </a:lnTo>
                  <a:cubicBezTo>
                    <a:pt x="1763" y="1176"/>
                    <a:pt x="1862" y="1013"/>
                    <a:pt x="1862" y="817"/>
                  </a:cubicBezTo>
                  <a:lnTo>
                    <a:pt x="1862" y="349"/>
                  </a:lnTo>
                  <a:cubicBezTo>
                    <a:pt x="1862" y="164"/>
                    <a:pt x="1698" y="0"/>
                    <a:pt x="1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41">
              <a:extLst>
                <a:ext uri="{FF2B5EF4-FFF2-40B4-BE49-F238E27FC236}">
                  <a16:creationId xmlns:a16="http://schemas.microsoft.com/office/drawing/2014/main" id="{CAD74E44-7560-1813-4426-A2C69DB1A703}"/>
                </a:ext>
              </a:extLst>
            </p:cNvPr>
            <p:cNvSpPr/>
            <p:nvPr/>
          </p:nvSpPr>
          <p:spPr>
            <a:xfrm>
              <a:off x="1569917" y="3574598"/>
              <a:ext cx="167261" cy="266193"/>
            </a:xfrm>
            <a:custGeom>
              <a:avLst/>
              <a:gdLst/>
              <a:ahLst/>
              <a:cxnLst/>
              <a:rect l="l" t="t" r="r" b="b"/>
              <a:pathLst>
                <a:path w="2558" h="4071" extrusionOk="0">
                  <a:moveTo>
                    <a:pt x="1056" y="1"/>
                  </a:moveTo>
                  <a:cubicBezTo>
                    <a:pt x="860" y="1"/>
                    <a:pt x="697" y="164"/>
                    <a:pt x="697" y="349"/>
                  </a:cubicBezTo>
                  <a:lnTo>
                    <a:pt x="697" y="817"/>
                  </a:lnTo>
                  <a:cubicBezTo>
                    <a:pt x="697" y="1002"/>
                    <a:pt x="795" y="1176"/>
                    <a:pt x="937" y="1274"/>
                  </a:cubicBezTo>
                  <a:lnTo>
                    <a:pt x="937" y="1481"/>
                  </a:lnTo>
                  <a:cubicBezTo>
                    <a:pt x="937" y="1579"/>
                    <a:pt x="871" y="1666"/>
                    <a:pt x="784" y="1698"/>
                  </a:cubicBezTo>
                  <a:lnTo>
                    <a:pt x="229" y="1894"/>
                  </a:lnTo>
                  <a:cubicBezTo>
                    <a:pt x="98" y="1949"/>
                    <a:pt x="1" y="2080"/>
                    <a:pt x="1" y="2221"/>
                  </a:cubicBezTo>
                  <a:lnTo>
                    <a:pt x="1" y="4071"/>
                  </a:lnTo>
                  <a:lnTo>
                    <a:pt x="2558" y="4071"/>
                  </a:lnTo>
                  <a:lnTo>
                    <a:pt x="2558" y="2221"/>
                  </a:lnTo>
                  <a:cubicBezTo>
                    <a:pt x="2558" y="2080"/>
                    <a:pt x="2470" y="1949"/>
                    <a:pt x="2329" y="1894"/>
                  </a:cubicBezTo>
                  <a:lnTo>
                    <a:pt x="1785" y="1698"/>
                  </a:lnTo>
                  <a:cubicBezTo>
                    <a:pt x="1698" y="1666"/>
                    <a:pt x="1633" y="1579"/>
                    <a:pt x="1633" y="1481"/>
                  </a:cubicBezTo>
                  <a:lnTo>
                    <a:pt x="1633" y="1274"/>
                  </a:lnTo>
                  <a:cubicBezTo>
                    <a:pt x="1774" y="1176"/>
                    <a:pt x="1861" y="1002"/>
                    <a:pt x="1861" y="817"/>
                  </a:cubicBezTo>
                  <a:lnTo>
                    <a:pt x="1861" y="349"/>
                  </a:lnTo>
                  <a:cubicBezTo>
                    <a:pt x="1861" y="164"/>
                    <a:pt x="1709" y="1"/>
                    <a:pt x="1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41">
              <a:extLst>
                <a:ext uri="{FF2B5EF4-FFF2-40B4-BE49-F238E27FC236}">
                  <a16:creationId xmlns:a16="http://schemas.microsoft.com/office/drawing/2014/main" id="{B50DB8D7-C7B0-9F3B-DFDF-6E0036C612D4}"/>
                </a:ext>
              </a:extLst>
            </p:cNvPr>
            <p:cNvSpPr/>
            <p:nvPr/>
          </p:nvSpPr>
          <p:spPr>
            <a:xfrm>
              <a:off x="1559259" y="3757484"/>
              <a:ext cx="189297" cy="197928"/>
            </a:xfrm>
            <a:custGeom>
              <a:avLst/>
              <a:gdLst/>
              <a:ahLst/>
              <a:cxnLst/>
              <a:rect l="l" t="t" r="r" b="b"/>
              <a:pathLst>
                <a:path w="2895" h="3027" extrusionOk="0">
                  <a:moveTo>
                    <a:pt x="1219" y="1"/>
                  </a:moveTo>
                  <a:cubicBezTo>
                    <a:pt x="631" y="1"/>
                    <a:pt x="164" y="468"/>
                    <a:pt x="164" y="1046"/>
                  </a:cubicBezTo>
                  <a:lnTo>
                    <a:pt x="164" y="1742"/>
                  </a:lnTo>
                  <a:cubicBezTo>
                    <a:pt x="164" y="2025"/>
                    <a:pt x="109" y="2231"/>
                    <a:pt x="55" y="2362"/>
                  </a:cubicBezTo>
                  <a:cubicBezTo>
                    <a:pt x="0" y="2482"/>
                    <a:pt x="55" y="2613"/>
                    <a:pt x="174" y="2667"/>
                  </a:cubicBezTo>
                  <a:lnTo>
                    <a:pt x="979" y="3026"/>
                  </a:lnTo>
                  <a:lnTo>
                    <a:pt x="2024" y="3026"/>
                  </a:lnTo>
                  <a:lnTo>
                    <a:pt x="2732" y="2667"/>
                  </a:lnTo>
                  <a:cubicBezTo>
                    <a:pt x="2841" y="2613"/>
                    <a:pt x="2895" y="2482"/>
                    <a:pt x="2841" y="2362"/>
                  </a:cubicBezTo>
                  <a:cubicBezTo>
                    <a:pt x="2786" y="2231"/>
                    <a:pt x="2721" y="2035"/>
                    <a:pt x="2721" y="1742"/>
                  </a:cubicBezTo>
                  <a:lnTo>
                    <a:pt x="2721" y="1046"/>
                  </a:lnTo>
                  <a:cubicBezTo>
                    <a:pt x="2721" y="468"/>
                    <a:pt x="2253" y="1"/>
                    <a:pt x="1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41">
              <a:extLst>
                <a:ext uri="{FF2B5EF4-FFF2-40B4-BE49-F238E27FC236}">
                  <a16:creationId xmlns:a16="http://schemas.microsoft.com/office/drawing/2014/main" id="{6301DBF4-5E1F-B8A7-2B42-4A9D5EFC081E}"/>
                </a:ext>
              </a:extLst>
            </p:cNvPr>
            <p:cNvSpPr/>
            <p:nvPr/>
          </p:nvSpPr>
          <p:spPr>
            <a:xfrm>
              <a:off x="1562790" y="3886295"/>
              <a:ext cx="182235" cy="114624"/>
            </a:xfrm>
            <a:custGeom>
              <a:avLst/>
              <a:gdLst/>
              <a:ahLst/>
              <a:cxnLst/>
              <a:rect l="l" t="t" r="r" b="b"/>
              <a:pathLst>
                <a:path w="2787" h="1753" extrusionOk="0">
                  <a:moveTo>
                    <a:pt x="806" y="0"/>
                  </a:moveTo>
                  <a:lnTo>
                    <a:pt x="806" y="653"/>
                  </a:lnTo>
                  <a:cubicBezTo>
                    <a:pt x="806" y="751"/>
                    <a:pt x="751" y="838"/>
                    <a:pt x="654" y="871"/>
                  </a:cubicBezTo>
                  <a:lnTo>
                    <a:pt x="1" y="1110"/>
                  </a:lnTo>
                  <a:lnTo>
                    <a:pt x="1" y="1753"/>
                  </a:lnTo>
                  <a:lnTo>
                    <a:pt x="2787" y="1753"/>
                  </a:lnTo>
                  <a:lnTo>
                    <a:pt x="2787" y="1110"/>
                  </a:lnTo>
                  <a:lnTo>
                    <a:pt x="2122" y="871"/>
                  </a:lnTo>
                  <a:cubicBezTo>
                    <a:pt x="2035" y="838"/>
                    <a:pt x="1970" y="751"/>
                    <a:pt x="1970" y="653"/>
                  </a:cubicBezTo>
                  <a:lnTo>
                    <a:pt x="1970" y="0"/>
                  </a:lnTo>
                  <a:close/>
                </a:path>
              </a:pathLst>
            </a:custGeom>
            <a:solidFill>
              <a:srgbClr val="D1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41">
              <a:extLst>
                <a:ext uri="{FF2B5EF4-FFF2-40B4-BE49-F238E27FC236}">
                  <a16:creationId xmlns:a16="http://schemas.microsoft.com/office/drawing/2014/main" id="{16D9E0E0-E024-EAC1-2731-E7CE70D59B40}"/>
                </a:ext>
              </a:extLst>
            </p:cNvPr>
            <p:cNvSpPr/>
            <p:nvPr/>
          </p:nvSpPr>
          <p:spPr>
            <a:xfrm>
              <a:off x="1562790" y="3886295"/>
              <a:ext cx="129598" cy="97558"/>
            </a:xfrm>
            <a:custGeom>
              <a:avLst/>
              <a:gdLst/>
              <a:ahLst/>
              <a:cxnLst/>
              <a:rect l="l" t="t" r="r" b="b"/>
              <a:pathLst>
                <a:path w="1982" h="1492" extrusionOk="0">
                  <a:moveTo>
                    <a:pt x="806" y="0"/>
                  </a:moveTo>
                  <a:lnTo>
                    <a:pt x="806" y="653"/>
                  </a:lnTo>
                  <a:cubicBezTo>
                    <a:pt x="806" y="751"/>
                    <a:pt x="751" y="838"/>
                    <a:pt x="654" y="871"/>
                  </a:cubicBezTo>
                  <a:lnTo>
                    <a:pt x="1" y="1110"/>
                  </a:lnTo>
                  <a:lnTo>
                    <a:pt x="1" y="1491"/>
                  </a:lnTo>
                  <a:lnTo>
                    <a:pt x="33" y="1470"/>
                  </a:lnTo>
                  <a:lnTo>
                    <a:pt x="773" y="1197"/>
                  </a:lnTo>
                  <a:cubicBezTo>
                    <a:pt x="937" y="1143"/>
                    <a:pt x="1056" y="1023"/>
                    <a:pt x="1121" y="871"/>
                  </a:cubicBezTo>
                  <a:cubicBezTo>
                    <a:pt x="1133" y="838"/>
                    <a:pt x="1176" y="805"/>
                    <a:pt x="1220" y="805"/>
                  </a:cubicBezTo>
                  <a:lnTo>
                    <a:pt x="1230" y="805"/>
                  </a:lnTo>
                  <a:cubicBezTo>
                    <a:pt x="1285" y="817"/>
                    <a:pt x="1328" y="817"/>
                    <a:pt x="1394" y="817"/>
                  </a:cubicBezTo>
                  <a:cubicBezTo>
                    <a:pt x="1600" y="817"/>
                    <a:pt x="1796" y="762"/>
                    <a:pt x="1981" y="675"/>
                  </a:cubicBezTo>
                  <a:cubicBezTo>
                    <a:pt x="1981" y="664"/>
                    <a:pt x="1970" y="664"/>
                    <a:pt x="1970" y="653"/>
                  </a:cubicBezTo>
                  <a:lnTo>
                    <a:pt x="1970" y="0"/>
                  </a:lnTo>
                  <a:close/>
                </a:path>
              </a:pathLst>
            </a:custGeom>
            <a:solidFill>
              <a:srgbClr val="3B3155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41">
              <a:extLst>
                <a:ext uri="{FF2B5EF4-FFF2-40B4-BE49-F238E27FC236}">
                  <a16:creationId xmlns:a16="http://schemas.microsoft.com/office/drawing/2014/main" id="{5E0D18A4-5B70-D60C-7F52-10FC16F37681}"/>
                </a:ext>
              </a:extLst>
            </p:cNvPr>
            <p:cNvSpPr/>
            <p:nvPr/>
          </p:nvSpPr>
          <p:spPr>
            <a:xfrm>
              <a:off x="1532189" y="3953120"/>
              <a:ext cx="243438" cy="93308"/>
            </a:xfrm>
            <a:custGeom>
              <a:avLst/>
              <a:gdLst/>
              <a:ahLst/>
              <a:cxnLst/>
              <a:rect l="l" t="t" r="r" b="b"/>
              <a:pathLst>
                <a:path w="3723" h="1427" extrusionOk="0">
                  <a:moveTo>
                    <a:pt x="708" y="1"/>
                  </a:moveTo>
                  <a:lnTo>
                    <a:pt x="382" y="121"/>
                  </a:lnTo>
                  <a:cubicBezTo>
                    <a:pt x="153" y="208"/>
                    <a:pt x="1" y="426"/>
                    <a:pt x="1" y="665"/>
                  </a:cubicBezTo>
                  <a:lnTo>
                    <a:pt x="349" y="1427"/>
                  </a:lnTo>
                  <a:lnTo>
                    <a:pt x="3722" y="1427"/>
                  </a:lnTo>
                  <a:lnTo>
                    <a:pt x="3722" y="665"/>
                  </a:lnTo>
                  <a:cubicBezTo>
                    <a:pt x="3722" y="426"/>
                    <a:pt x="3570" y="208"/>
                    <a:pt x="3342" y="121"/>
                  </a:cubicBezTo>
                  <a:lnTo>
                    <a:pt x="3015" y="1"/>
                  </a:lnTo>
                  <a:cubicBezTo>
                    <a:pt x="2808" y="436"/>
                    <a:pt x="2362" y="731"/>
                    <a:pt x="1862" y="731"/>
                  </a:cubicBezTo>
                  <a:cubicBezTo>
                    <a:pt x="1350" y="731"/>
                    <a:pt x="915" y="436"/>
                    <a:pt x="7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41">
              <a:extLst>
                <a:ext uri="{FF2B5EF4-FFF2-40B4-BE49-F238E27FC236}">
                  <a16:creationId xmlns:a16="http://schemas.microsoft.com/office/drawing/2014/main" id="{52E11754-E657-6CDA-3A24-6C2664E88E25}"/>
                </a:ext>
              </a:extLst>
            </p:cNvPr>
            <p:cNvSpPr/>
            <p:nvPr/>
          </p:nvSpPr>
          <p:spPr>
            <a:xfrm>
              <a:off x="1592672" y="3795212"/>
              <a:ext cx="121752" cy="121752"/>
            </a:xfrm>
            <a:custGeom>
              <a:avLst/>
              <a:gdLst/>
              <a:ahLst/>
              <a:cxnLst/>
              <a:rect l="l" t="t" r="r" b="b"/>
              <a:pathLst>
                <a:path w="1862" h="1862" extrusionOk="0">
                  <a:moveTo>
                    <a:pt x="1" y="0"/>
                  </a:moveTo>
                  <a:lnTo>
                    <a:pt x="1" y="936"/>
                  </a:lnTo>
                  <a:cubicBezTo>
                    <a:pt x="1" y="1448"/>
                    <a:pt x="425" y="1861"/>
                    <a:pt x="937" y="1861"/>
                  </a:cubicBezTo>
                  <a:cubicBezTo>
                    <a:pt x="1448" y="1861"/>
                    <a:pt x="1861" y="1448"/>
                    <a:pt x="1861" y="936"/>
                  </a:cubicBezTo>
                  <a:lnTo>
                    <a:pt x="1861" y="0"/>
                  </a:lnTo>
                  <a:close/>
                </a:path>
              </a:pathLst>
            </a:custGeom>
            <a:solidFill>
              <a:srgbClr val="E2A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41">
              <a:extLst>
                <a:ext uri="{FF2B5EF4-FFF2-40B4-BE49-F238E27FC236}">
                  <a16:creationId xmlns:a16="http://schemas.microsoft.com/office/drawing/2014/main" id="{84363492-1F6B-B352-2FDE-1E26970B7570}"/>
                </a:ext>
              </a:extLst>
            </p:cNvPr>
            <p:cNvSpPr/>
            <p:nvPr/>
          </p:nvSpPr>
          <p:spPr>
            <a:xfrm>
              <a:off x="1592672" y="3795212"/>
              <a:ext cx="121752" cy="121752"/>
            </a:xfrm>
            <a:custGeom>
              <a:avLst/>
              <a:gdLst/>
              <a:ahLst/>
              <a:cxnLst/>
              <a:rect l="l" t="t" r="r" b="b"/>
              <a:pathLst>
                <a:path w="1862" h="1862" extrusionOk="0">
                  <a:moveTo>
                    <a:pt x="1" y="0"/>
                  </a:moveTo>
                  <a:lnTo>
                    <a:pt x="1" y="936"/>
                  </a:lnTo>
                  <a:cubicBezTo>
                    <a:pt x="1" y="1448"/>
                    <a:pt x="425" y="1861"/>
                    <a:pt x="937" y="1861"/>
                  </a:cubicBezTo>
                  <a:cubicBezTo>
                    <a:pt x="1078" y="1861"/>
                    <a:pt x="1208" y="1828"/>
                    <a:pt x="1329" y="1774"/>
                  </a:cubicBezTo>
                  <a:lnTo>
                    <a:pt x="1067" y="1741"/>
                  </a:lnTo>
                  <a:cubicBezTo>
                    <a:pt x="741" y="1698"/>
                    <a:pt x="480" y="1470"/>
                    <a:pt x="393" y="1165"/>
                  </a:cubicBezTo>
                  <a:cubicBezTo>
                    <a:pt x="371" y="1110"/>
                    <a:pt x="393" y="1045"/>
                    <a:pt x="447" y="1023"/>
                  </a:cubicBezTo>
                  <a:cubicBezTo>
                    <a:pt x="969" y="773"/>
                    <a:pt x="1448" y="469"/>
                    <a:pt x="1861" y="120"/>
                  </a:cubicBezTo>
                  <a:lnTo>
                    <a:pt x="1861" y="0"/>
                  </a:lnTo>
                  <a:close/>
                </a:path>
              </a:pathLst>
            </a:custGeom>
            <a:solidFill>
              <a:srgbClr val="3B3155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41">
              <a:extLst>
                <a:ext uri="{FF2B5EF4-FFF2-40B4-BE49-F238E27FC236}">
                  <a16:creationId xmlns:a16="http://schemas.microsoft.com/office/drawing/2014/main" id="{392C0199-BEF1-60A7-392F-005218BA573F}"/>
                </a:ext>
              </a:extLst>
            </p:cNvPr>
            <p:cNvSpPr/>
            <p:nvPr/>
          </p:nvSpPr>
          <p:spPr>
            <a:xfrm>
              <a:off x="1653873" y="3757484"/>
              <a:ext cx="83304" cy="83304"/>
            </a:xfrm>
            <a:custGeom>
              <a:avLst/>
              <a:gdLst/>
              <a:ahLst/>
              <a:cxnLst/>
              <a:rect l="l" t="t" r="r" b="b"/>
              <a:pathLst>
                <a:path w="1274" h="1274" extrusionOk="0">
                  <a:moveTo>
                    <a:pt x="1" y="1"/>
                  </a:moveTo>
                  <a:cubicBezTo>
                    <a:pt x="66" y="676"/>
                    <a:pt x="599" y="1220"/>
                    <a:pt x="1274" y="1274"/>
                  </a:cubicBezTo>
                  <a:lnTo>
                    <a:pt x="1274" y="1046"/>
                  </a:lnTo>
                  <a:cubicBezTo>
                    <a:pt x="1274" y="468"/>
                    <a:pt x="806" y="1"/>
                    <a:pt x="2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1">
              <a:extLst>
                <a:ext uri="{FF2B5EF4-FFF2-40B4-BE49-F238E27FC236}">
                  <a16:creationId xmlns:a16="http://schemas.microsoft.com/office/drawing/2014/main" id="{9A16E83D-C8DB-0863-C4C7-DFF9D828F83B}"/>
                </a:ext>
              </a:extLst>
            </p:cNvPr>
            <p:cNvSpPr/>
            <p:nvPr/>
          </p:nvSpPr>
          <p:spPr>
            <a:xfrm>
              <a:off x="1569917" y="3757484"/>
              <a:ext cx="143068" cy="101808"/>
            </a:xfrm>
            <a:custGeom>
              <a:avLst/>
              <a:gdLst/>
              <a:ahLst/>
              <a:cxnLst/>
              <a:rect l="l" t="t" r="r" b="b"/>
              <a:pathLst>
                <a:path w="2188" h="1557" extrusionOk="0">
                  <a:moveTo>
                    <a:pt x="1056" y="1"/>
                  </a:moveTo>
                  <a:cubicBezTo>
                    <a:pt x="468" y="1"/>
                    <a:pt x="1" y="468"/>
                    <a:pt x="1" y="1046"/>
                  </a:cubicBezTo>
                  <a:lnTo>
                    <a:pt x="1" y="1557"/>
                  </a:lnTo>
                  <a:cubicBezTo>
                    <a:pt x="436" y="1404"/>
                    <a:pt x="1372" y="1012"/>
                    <a:pt x="2188" y="251"/>
                  </a:cubicBezTo>
                  <a:cubicBezTo>
                    <a:pt x="2013" y="88"/>
                    <a:pt x="1774" y="1"/>
                    <a:pt x="15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1">
              <a:extLst>
                <a:ext uri="{FF2B5EF4-FFF2-40B4-BE49-F238E27FC236}">
                  <a16:creationId xmlns:a16="http://schemas.microsoft.com/office/drawing/2014/main" id="{4D8BC64F-1C28-3D21-61B9-116B3260579D}"/>
                </a:ext>
              </a:extLst>
            </p:cNvPr>
            <p:cNvSpPr/>
            <p:nvPr/>
          </p:nvSpPr>
          <p:spPr>
            <a:xfrm>
              <a:off x="1631119" y="3863475"/>
              <a:ext cx="45575" cy="22886"/>
            </a:xfrm>
            <a:custGeom>
              <a:avLst/>
              <a:gdLst/>
              <a:ahLst/>
              <a:cxnLst/>
              <a:rect l="l" t="t" r="r" b="b"/>
              <a:pathLst>
                <a:path w="697" h="350" extrusionOk="0">
                  <a:moveTo>
                    <a:pt x="349" y="1"/>
                  </a:moveTo>
                  <a:cubicBezTo>
                    <a:pt x="153" y="1"/>
                    <a:pt x="1" y="165"/>
                    <a:pt x="1" y="349"/>
                  </a:cubicBezTo>
                  <a:lnTo>
                    <a:pt x="697" y="349"/>
                  </a:lnTo>
                  <a:cubicBezTo>
                    <a:pt x="697" y="165"/>
                    <a:pt x="545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41">
              <a:extLst>
                <a:ext uri="{FF2B5EF4-FFF2-40B4-BE49-F238E27FC236}">
                  <a16:creationId xmlns:a16="http://schemas.microsoft.com/office/drawing/2014/main" id="{405B8D2A-80DA-5282-112F-F996639A27E8}"/>
                </a:ext>
              </a:extLst>
            </p:cNvPr>
            <p:cNvSpPr/>
            <p:nvPr/>
          </p:nvSpPr>
          <p:spPr>
            <a:xfrm>
              <a:off x="1532189" y="3953120"/>
              <a:ext cx="59830" cy="93308"/>
            </a:xfrm>
            <a:custGeom>
              <a:avLst/>
              <a:gdLst/>
              <a:ahLst/>
              <a:cxnLst/>
              <a:rect l="l" t="t" r="r" b="b"/>
              <a:pathLst>
                <a:path w="915" h="1427" extrusionOk="0">
                  <a:moveTo>
                    <a:pt x="708" y="1"/>
                  </a:moveTo>
                  <a:lnTo>
                    <a:pt x="382" y="121"/>
                  </a:lnTo>
                  <a:cubicBezTo>
                    <a:pt x="153" y="208"/>
                    <a:pt x="1" y="426"/>
                    <a:pt x="1" y="665"/>
                  </a:cubicBezTo>
                  <a:lnTo>
                    <a:pt x="1" y="1427"/>
                  </a:lnTo>
                  <a:lnTo>
                    <a:pt x="349" y="1427"/>
                  </a:lnTo>
                  <a:lnTo>
                    <a:pt x="349" y="665"/>
                  </a:lnTo>
                  <a:cubicBezTo>
                    <a:pt x="349" y="567"/>
                    <a:pt x="414" y="480"/>
                    <a:pt x="501" y="448"/>
                  </a:cubicBezTo>
                  <a:lnTo>
                    <a:pt x="871" y="317"/>
                  </a:lnTo>
                  <a:lnTo>
                    <a:pt x="915" y="306"/>
                  </a:lnTo>
                  <a:cubicBezTo>
                    <a:pt x="828" y="208"/>
                    <a:pt x="762" y="110"/>
                    <a:pt x="708" y="1"/>
                  </a:cubicBezTo>
                  <a:close/>
                </a:path>
              </a:pathLst>
            </a:custGeom>
            <a:solidFill>
              <a:srgbClr val="3B3155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41">
              <a:extLst>
                <a:ext uri="{FF2B5EF4-FFF2-40B4-BE49-F238E27FC236}">
                  <a16:creationId xmlns:a16="http://schemas.microsoft.com/office/drawing/2014/main" id="{9811F483-59A4-3C32-2C03-54305FAD004B}"/>
                </a:ext>
              </a:extLst>
            </p:cNvPr>
            <p:cNvSpPr/>
            <p:nvPr/>
          </p:nvSpPr>
          <p:spPr>
            <a:xfrm>
              <a:off x="1570636" y="4008633"/>
              <a:ext cx="14254" cy="44921"/>
            </a:xfrm>
            <a:custGeom>
              <a:avLst/>
              <a:gdLst/>
              <a:ahLst/>
              <a:cxnLst/>
              <a:rect l="l" t="t" r="r" b="b"/>
              <a:pathLst>
                <a:path w="218" h="687" extrusionOk="0">
                  <a:moveTo>
                    <a:pt x="109" y="1"/>
                  </a:moveTo>
                  <a:cubicBezTo>
                    <a:pt x="44" y="1"/>
                    <a:pt x="0" y="56"/>
                    <a:pt x="0" y="110"/>
                  </a:cubicBezTo>
                  <a:lnTo>
                    <a:pt x="0" y="578"/>
                  </a:lnTo>
                  <a:cubicBezTo>
                    <a:pt x="0" y="632"/>
                    <a:pt x="44" y="687"/>
                    <a:pt x="109" y="687"/>
                  </a:cubicBezTo>
                  <a:cubicBezTo>
                    <a:pt x="174" y="687"/>
                    <a:pt x="218" y="632"/>
                    <a:pt x="218" y="578"/>
                  </a:cubicBezTo>
                  <a:lnTo>
                    <a:pt x="218" y="110"/>
                  </a:lnTo>
                  <a:cubicBezTo>
                    <a:pt x="218" y="56"/>
                    <a:pt x="174" y="1"/>
                    <a:pt x="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41">
              <a:extLst>
                <a:ext uri="{FF2B5EF4-FFF2-40B4-BE49-F238E27FC236}">
                  <a16:creationId xmlns:a16="http://schemas.microsoft.com/office/drawing/2014/main" id="{4C9A0A60-29DE-5DD4-AB63-F9AA7CB96640}"/>
                </a:ext>
              </a:extLst>
            </p:cNvPr>
            <p:cNvSpPr/>
            <p:nvPr/>
          </p:nvSpPr>
          <p:spPr>
            <a:xfrm>
              <a:off x="1525062" y="3750422"/>
              <a:ext cx="257627" cy="303136"/>
            </a:xfrm>
            <a:custGeom>
              <a:avLst/>
              <a:gdLst/>
              <a:ahLst/>
              <a:cxnLst/>
              <a:rect l="l" t="t" r="r" b="b"/>
              <a:pathLst>
                <a:path w="3940" h="4636" extrusionOk="0">
                  <a:moveTo>
                    <a:pt x="2199" y="218"/>
                  </a:moveTo>
                  <a:cubicBezTo>
                    <a:pt x="2721" y="218"/>
                    <a:pt x="3135" y="631"/>
                    <a:pt x="3135" y="1154"/>
                  </a:cubicBezTo>
                  <a:lnTo>
                    <a:pt x="3135" y="1262"/>
                  </a:lnTo>
                  <a:cubicBezTo>
                    <a:pt x="2982" y="1241"/>
                    <a:pt x="2667" y="1164"/>
                    <a:pt x="2450" y="903"/>
                  </a:cubicBezTo>
                  <a:cubicBezTo>
                    <a:pt x="2504" y="859"/>
                    <a:pt x="2569" y="816"/>
                    <a:pt x="2624" y="772"/>
                  </a:cubicBezTo>
                  <a:cubicBezTo>
                    <a:pt x="2667" y="729"/>
                    <a:pt x="2678" y="663"/>
                    <a:pt x="2634" y="620"/>
                  </a:cubicBezTo>
                  <a:cubicBezTo>
                    <a:pt x="2611" y="591"/>
                    <a:pt x="2582" y="578"/>
                    <a:pt x="2554" y="578"/>
                  </a:cubicBezTo>
                  <a:cubicBezTo>
                    <a:pt x="2528" y="578"/>
                    <a:pt x="2502" y="589"/>
                    <a:pt x="2482" y="609"/>
                  </a:cubicBezTo>
                  <a:cubicBezTo>
                    <a:pt x="1862" y="1132"/>
                    <a:pt x="1100" y="1393"/>
                    <a:pt x="796" y="1480"/>
                  </a:cubicBezTo>
                  <a:lnTo>
                    <a:pt x="796" y="1154"/>
                  </a:lnTo>
                  <a:cubicBezTo>
                    <a:pt x="796" y="631"/>
                    <a:pt x="1219" y="218"/>
                    <a:pt x="1742" y="218"/>
                  </a:cubicBezTo>
                  <a:close/>
                  <a:moveTo>
                    <a:pt x="2275" y="1033"/>
                  </a:moveTo>
                  <a:cubicBezTo>
                    <a:pt x="2428" y="1219"/>
                    <a:pt x="2624" y="1338"/>
                    <a:pt x="2786" y="1403"/>
                  </a:cubicBezTo>
                  <a:lnTo>
                    <a:pt x="2786" y="1621"/>
                  </a:lnTo>
                  <a:cubicBezTo>
                    <a:pt x="2786" y="2068"/>
                    <a:pt x="2428" y="2438"/>
                    <a:pt x="1971" y="2438"/>
                  </a:cubicBezTo>
                  <a:cubicBezTo>
                    <a:pt x="1514" y="2438"/>
                    <a:pt x="1144" y="2068"/>
                    <a:pt x="1144" y="1621"/>
                  </a:cubicBezTo>
                  <a:lnTo>
                    <a:pt x="1144" y="1589"/>
                  </a:lnTo>
                  <a:cubicBezTo>
                    <a:pt x="1448" y="1490"/>
                    <a:pt x="1862" y="1306"/>
                    <a:pt x="2275" y="1033"/>
                  </a:cubicBezTo>
                  <a:close/>
                  <a:moveTo>
                    <a:pt x="926" y="1665"/>
                  </a:moveTo>
                  <a:cubicBezTo>
                    <a:pt x="948" y="1959"/>
                    <a:pt x="1078" y="2209"/>
                    <a:pt x="1274" y="2394"/>
                  </a:cubicBezTo>
                  <a:lnTo>
                    <a:pt x="1274" y="2731"/>
                  </a:lnTo>
                  <a:cubicBezTo>
                    <a:pt x="1274" y="2786"/>
                    <a:pt x="1241" y="2829"/>
                    <a:pt x="1198" y="2851"/>
                  </a:cubicBezTo>
                  <a:lnTo>
                    <a:pt x="1122" y="2873"/>
                  </a:lnTo>
                  <a:lnTo>
                    <a:pt x="730" y="2677"/>
                  </a:lnTo>
                  <a:cubicBezTo>
                    <a:pt x="675" y="2655"/>
                    <a:pt x="643" y="2579"/>
                    <a:pt x="675" y="2525"/>
                  </a:cubicBezTo>
                  <a:cubicBezTo>
                    <a:pt x="752" y="2329"/>
                    <a:pt x="796" y="2111"/>
                    <a:pt x="796" y="1850"/>
                  </a:cubicBezTo>
                  <a:lnTo>
                    <a:pt x="796" y="1698"/>
                  </a:lnTo>
                  <a:cubicBezTo>
                    <a:pt x="839" y="1698"/>
                    <a:pt x="883" y="1676"/>
                    <a:pt x="926" y="1665"/>
                  </a:cubicBezTo>
                  <a:close/>
                  <a:moveTo>
                    <a:pt x="3004" y="1469"/>
                  </a:moveTo>
                  <a:cubicBezTo>
                    <a:pt x="3059" y="1469"/>
                    <a:pt x="3102" y="1480"/>
                    <a:pt x="3135" y="1490"/>
                  </a:cubicBezTo>
                  <a:lnTo>
                    <a:pt x="3135" y="1850"/>
                  </a:lnTo>
                  <a:cubicBezTo>
                    <a:pt x="3135" y="2111"/>
                    <a:pt x="3178" y="2329"/>
                    <a:pt x="3265" y="2525"/>
                  </a:cubicBezTo>
                  <a:cubicBezTo>
                    <a:pt x="3287" y="2579"/>
                    <a:pt x="3265" y="2655"/>
                    <a:pt x="3200" y="2677"/>
                  </a:cubicBezTo>
                  <a:lnTo>
                    <a:pt x="2808" y="2873"/>
                  </a:lnTo>
                  <a:lnTo>
                    <a:pt x="2743" y="2851"/>
                  </a:lnTo>
                  <a:cubicBezTo>
                    <a:pt x="2689" y="2829"/>
                    <a:pt x="2656" y="2786"/>
                    <a:pt x="2656" y="2731"/>
                  </a:cubicBezTo>
                  <a:lnTo>
                    <a:pt x="2656" y="2394"/>
                  </a:lnTo>
                  <a:cubicBezTo>
                    <a:pt x="2874" y="2198"/>
                    <a:pt x="3004" y="1926"/>
                    <a:pt x="3004" y="1621"/>
                  </a:cubicBezTo>
                  <a:lnTo>
                    <a:pt x="3004" y="1469"/>
                  </a:lnTo>
                  <a:close/>
                  <a:moveTo>
                    <a:pt x="1742" y="0"/>
                  </a:moveTo>
                  <a:cubicBezTo>
                    <a:pt x="1100" y="0"/>
                    <a:pt x="578" y="511"/>
                    <a:pt x="578" y="1154"/>
                  </a:cubicBezTo>
                  <a:lnTo>
                    <a:pt x="578" y="1850"/>
                  </a:lnTo>
                  <a:cubicBezTo>
                    <a:pt x="578" y="2133"/>
                    <a:pt x="523" y="2317"/>
                    <a:pt x="469" y="2426"/>
                  </a:cubicBezTo>
                  <a:cubicBezTo>
                    <a:pt x="404" y="2600"/>
                    <a:pt x="469" y="2796"/>
                    <a:pt x="643" y="2873"/>
                  </a:cubicBezTo>
                  <a:lnTo>
                    <a:pt x="839" y="2982"/>
                  </a:lnTo>
                  <a:lnTo>
                    <a:pt x="458" y="3123"/>
                  </a:lnTo>
                  <a:cubicBezTo>
                    <a:pt x="186" y="3221"/>
                    <a:pt x="1" y="3482"/>
                    <a:pt x="1" y="3765"/>
                  </a:cubicBezTo>
                  <a:lnTo>
                    <a:pt x="1" y="4527"/>
                  </a:lnTo>
                  <a:cubicBezTo>
                    <a:pt x="1" y="4581"/>
                    <a:pt x="44" y="4636"/>
                    <a:pt x="110" y="4636"/>
                  </a:cubicBezTo>
                  <a:cubicBezTo>
                    <a:pt x="164" y="4636"/>
                    <a:pt x="218" y="4581"/>
                    <a:pt x="218" y="4527"/>
                  </a:cubicBezTo>
                  <a:lnTo>
                    <a:pt x="218" y="3765"/>
                  </a:lnTo>
                  <a:cubicBezTo>
                    <a:pt x="218" y="3569"/>
                    <a:pt x="338" y="3395"/>
                    <a:pt x="523" y="3330"/>
                  </a:cubicBezTo>
                  <a:lnTo>
                    <a:pt x="762" y="3243"/>
                  </a:lnTo>
                  <a:cubicBezTo>
                    <a:pt x="849" y="3384"/>
                    <a:pt x="958" y="3515"/>
                    <a:pt x="1089" y="3623"/>
                  </a:cubicBezTo>
                  <a:cubicBezTo>
                    <a:pt x="1111" y="3635"/>
                    <a:pt x="1132" y="3645"/>
                    <a:pt x="1154" y="3645"/>
                  </a:cubicBezTo>
                  <a:cubicBezTo>
                    <a:pt x="1187" y="3645"/>
                    <a:pt x="1219" y="3635"/>
                    <a:pt x="1241" y="3602"/>
                  </a:cubicBezTo>
                  <a:cubicBezTo>
                    <a:pt x="1274" y="3558"/>
                    <a:pt x="1274" y="3493"/>
                    <a:pt x="1219" y="3449"/>
                  </a:cubicBezTo>
                  <a:cubicBezTo>
                    <a:pt x="1122" y="3373"/>
                    <a:pt x="1045" y="3275"/>
                    <a:pt x="970" y="3166"/>
                  </a:cubicBezTo>
                  <a:lnTo>
                    <a:pt x="1274" y="3057"/>
                  </a:lnTo>
                  <a:cubicBezTo>
                    <a:pt x="1405" y="3003"/>
                    <a:pt x="1492" y="2873"/>
                    <a:pt x="1492" y="2731"/>
                  </a:cubicBezTo>
                  <a:lnTo>
                    <a:pt x="1492" y="2546"/>
                  </a:lnTo>
                  <a:cubicBezTo>
                    <a:pt x="1633" y="2612"/>
                    <a:pt x="1797" y="2655"/>
                    <a:pt x="1971" y="2655"/>
                  </a:cubicBezTo>
                  <a:cubicBezTo>
                    <a:pt x="2145" y="2655"/>
                    <a:pt x="2297" y="2612"/>
                    <a:pt x="2438" y="2546"/>
                  </a:cubicBezTo>
                  <a:lnTo>
                    <a:pt x="2438" y="2731"/>
                  </a:lnTo>
                  <a:cubicBezTo>
                    <a:pt x="2438" y="2873"/>
                    <a:pt x="2537" y="3003"/>
                    <a:pt x="2667" y="3057"/>
                  </a:cubicBezTo>
                  <a:lnTo>
                    <a:pt x="2961" y="3166"/>
                  </a:lnTo>
                  <a:cubicBezTo>
                    <a:pt x="2754" y="3504"/>
                    <a:pt x="2384" y="3722"/>
                    <a:pt x="1971" y="3722"/>
                  </a:cubicBezTo>
                  <a:cubicBezTo>
                    <a:pt x="1862" y="3722"/>
                    <a:pt x="1753" y="3700"/>
                    <a:pt x="1655" y="3678"/>
                  </a:cubicBezTo>
                  <a:cubicBezTo>
                    <a:pt x="1641" y="3674"/>
                    <a:pt x="1628" y="3671"/>
                    <a:pt x="1615" y="3671"/>
                  </a:cubicBezTo>
                  <a:cubicBezTo>
                    <a:pt x="1568" y="3671"/>
                    <a:pt x="1531" y="3702"/>
                    <a:pt x="1514" y="3754"/>
                  </a:cubicBezTo>
                  <a:cubicBezTo>
                    <a:pt x="1502" y="3809"/>
                    <a:pt x="1535" y="3863"/>
                    <a:pt x="1589" y="3885"/>
                  </a:cubicBezTo>
                  <a:cubicBezTo>
                    <a:pt x="1710" y="3918"/>
                    <a:pt x="1840" y="3939"/>
                    <a:pt x="1971" y="3939"/>
                  </a:cubicBezTo>
                  <a:cubicBezTo>
                    <a:pt x="2471" y="3939"/>
                    <a:pt x="2928" y="3667"/>
                    <a:pt x="3178" y="3243"/>
                  </a:cubicBezTo>
                  <a:lnTo>
                    <a:pt x="3407" y="3330"/>
                  </a:lnTo>
                  <a:cubicBezTo>
                    <a:pt x="3592" y="3395"/>
                    <a:pt x="3722" y="3569"/>
                    <a:pt x="3722" y="3765"/>
                  </a:cubicBezTo>
                  <a:lnTo>
                    <a:pt x="3722" y="4527"/>
                  </a:lnTo>
                  <a:cubicBezTo>
                    <a:pt x="3722" y="4581"/>
                    <a:pt x="3766" y="4636"/>
                    <a:pt x="3831" y="4636"/>
                  </a:cubicBezTo>
                  <a:cubicBezTo>
                    <a:pt x="3886" y="4636"/>
                    <a:pt x="3940" y="4581"/>
                    <a:pt x="3940" y="4527"/>
                  </a:cubicBezTo>
                  <a:lnTo>
                    <a:pt x="3940" y="3765"/>
                  </a:lnTo>
                  <a:cubicBezTo>
                    <a:pt x="3940" y="3482"/>
                    <a:pt x="3755" y="3221"/>
                    <a:pt x="3483" y="3123"/>
                  </a:cubicBezTo>
                  <a:lnTo>
                    <a:pt x="3091" y="2982"/>
                  </a:lnTo>
                  <a:lnTo>
                    <a:pt x="3298" y="2873"/>
                  </a:lnTo>
                  <a:cubicBezTo>
                    <a:pt x="3461" y="2796"/>
                    <a:pt x="3538" y="2600"/>
                    <a:pt x="3461" y="2426"/>
                  </a:cubicBezTo>
                  <a:cubicBezTo>
                    <a:pt x="3418" y="2317"/>
                    <a:pt x="3352" y="2133"/>
                    <a:pt x="3352" y="1850"/>
                  </a:cubicBezTo>
                  <a:lnTo>
                    <a:pt x="3352" y="1154"/>
                  </a:lnTo>
                  <a:cubicBezTo>
                    <a:pt x="3352" y="511"/>
                    <a:pt x="2841" y="0"/>
                    <a:pt x="21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41">
              <a:extLst>
                <a:ext uri="{FF2B5EF4-FFF2-40B4-BE49-F238E27FC236}">
                  <a16:creationId xmlns:a16="http://schemas.microsoft.com/office/drawing/2014/main" id="{040C06C9-1B37-3706-ACFF-FEFB744BE575}"/>
                </a:ext>
              </a:extLst>
            </p:cNvPr>
            <p:cNvSpPr/>
            <p:nvPr/>
          </p:nvSpPr>
          <p:spPr>
            <a:xfrm>
              <a:off x="1722856" y="4008633"/>
              <a:ext cx="14320" cy="44921"/>
            </a:xfrm>
            <a:custGeom>
              <a:avLst/>
              <a:gdLst/>
              <a:ahLst/>
              <a:cxnLst/>
              <a:rect l="l" t="t" r="r" b="b"/>
              <a:pathLst>
                <a:path w="219" h="687" extrusionOk="0">
                  <a:moveTo>
                    <a:pt x="110" y="1"/>
                  </a:moveTo>
                  <a:cubicBezTo>
                    <a:pt x="44" y="1"/>
                    <a:pt x="1" y="56"/>
                    <a:pt x="1" y="110"/>
                  </a:cubicBezTo>
                  <a:lnTo>
                    <a:pt x="1" y="578"/>
                  </a:lnTo>
                  <a:cubicBezTo>
                    <a:pt x="1" y="632"/>
                    <a:pt x="44" y="687"/>
                    <a:pt x="110" y="687"/>
                  </a:cubicBezTo>
                  <a:cubicBezTo>
                    <a:pt x="165" y="687"/>
                    <a:pt x="219" y="632"/>
                    <a:pt x="219" y="578"/>
                  </a:cubicBezTo>
                  <a:lnTo>
                    <a:pt x="219" y="110"/>
                  </a:lnTo>
                  <a:cubicBezTo>
                    <a:pt x="219" y="56"/>
                    <a:pt x="165" y="1"/>
                    <a:pt x="1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41">
              <a:extLst>
                <a:ext uri="{FF2B5EF4-FFF2-40B4-BE49-F238E27FC236}">
                  <a16:creationId xmlns:a16="http://schemas.microsoft.com/office/drawing/2014/main" id="{D8429383-62EE-A014-98EC-71EACC2AA2CE}"/>
                </a:ext>
              </a:extLst>
            </p:cNvPr>
            <p:cNvSpPr/>
            <p:nvPr/>
          </p:nvSpPr>
          <p:spPr>
            <a:xfrm>
              <a:off x="1623992" y="3856413"/>
              <a:ext cx="59830" cy="37009"/>
            </a:xfrm>
            <a:custGeom>
              <a:avLst/>
              <a:gdLst/>
              <a:ahLst/>
              <a:cxnLst/>
              <a:rect l="l" t="t" r="r" b="b"/>
              <a:pathLst>
                <a:path w="915" h="566" extrusionOk="0">
                  <a:moveTo>
                    <a:pt x="458" y="218"/>
                  </a:moveTo>
                  <a:cubicBezTo>
                    <a:pt x="545" y="218"/>
                    <a:pt x="632" y="273"/>
                    <a:pt x="675" y="348"/>
                  </a:cubicBezTo>
                  <a:lnTo>
                    <a:pt x="240" y="348"/>
                  </a:lnTo>
                  <a:cubicBezTo>
                    <a:pt x="284" y="273"/>
                    <a:pt x="359" y="218"/>
                    <a:pt x="458" y="218"/>
                  </a:cubicBezTo>
                  <a:close/>
                  <a:moveTo>
                    <a:pt x="458" y="0"/>
                  </a:moveTo>
                  <a:cubicBezTo>
                    <a:pt x="207" y="0"/>
                    <a:pt x="1" y="207"/>
                    <a:pt x="1" y="457"/>
                  </a:cubicBezTo>
                  <a:cubicBezTo>
                    <a:pt x="1" y="522"/>
                    <a:pt x="44" y="566"/>
                    <a:pt x="110" y="566"/>
                  </a:cubicBezTo>
                  <a:lnTo>
                    <a:pt x="806" y="566"/>
                  </a:lnTo>
                  <a:cubicBezTo>
                    <a:pt x="860" y="566"/>
                    <a:pt x="915" y="522"/>
                    <a:pt x="915" y="457"/>
                  </a:cubicBezTo>
                  <a:cubicBezTo>
                    <a:pt x="915" y="207"/>
                    <a:pt x="708" y="0"/>
                    <a:pt x="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41">
              <a:extLst>
                <a:ext uri="{FF2B5EF4-FFF2-40B4-BE49-F238E27FC236}">
                  <a16:creationId xmlns:a16="http://schemas.microsoft.com/office/drawing/2014/main" id="{DDDE203F-C16F-8F0B-5277-CC86BE0C987D}"/>
                </a:ext>
              </a:extLst>
            </p:cNvPr>
            <p:cNvSpPr/>
            <p:nvPr/>
          </p:nvSpPr>
          <p:spPr>
            <a:xfrm>
              <a:off x="1411224" y="3567471"/>
              <a:ext cx="485371" cy="341650"/>
            </a:xfrm>
            <a:custGeom>
              <a:avLst/>
              <a:gdLst/>
              <a:ahLst/>
              <a:cxnLst/>
              <a:rect l="l" t="t" r="r" b="b"/>
              <a:pathLst>
                <a:path w="7423" h="5225" extrusionOk="0">
                  <a:moveTo>
                    <a:pt x="3483" y="1"/>
                  </a:moveTo>
                  <a:cubicBezTo>
                    <a:pt x="3222" y="1"/>
                    <a:pt x="3015" y="208"/>
                    <a:pt x="3015" y="458"/>
                  </a:cubicBezTo>
                  <a:lnTo>
                    <a:pt x="3015" y="926"/>
                  </a:lnTo>
                  <a:cubicBezTo>
                    <a:pt x="3015" y="1122"/>
                    <a:pt x="3102" y="1307"/>
                    <a:pt x="3255" y="1437"/>
                  </a:cubicBezTo>
                  <a:lnTo>
                    <a:pt x="3255" y="1590"/>
                  </a:lnTo>
                  <a:cubicBezTo>
                    <a:pt x="3255" y="1645"/>
                    <a:pt x="3222" y="1688"/>
                    <a:pt x="3168" y="1699"/>
                  </a:cubicBezTo>
                  <a:lnTo>
                    <a:pt x="2624" y="1906"/>
                  </a:lnTo>
                  <a:cubicBezTo>
                    <a:pt x="2438" y="1971"/>
                    <a:pt x="2319" y="2145"/>
                    <a:pt x="2319" y="2330"/>
                  </a:cubicBezTo>
                  <a:lnTo>
                    <a:pt x="2319" y="2721"/>
                  </a:lnTo>
                  <a:cubicBezTo>
                    <a:pt x="2319" y="2765"/>
                    <a:pt x="2308" y="2798"/>
                    <a:pt x="2264" y="2820"/>
                  </a:cubicBezTo>
                  <a:cubicBezTo>
                    <a:pt x="2244" y="2833"/>
                    <a:pt x="2224" y="2842"/>
                    <a:pt x="2202" y="2842"/>
                  </a:cubicBezTo>
                  <a:cubicBezTo>
                    <a:pt x="2187" y="2842"/>
                    <a:pt x="2172" y="2839"/>
                    <a:pt x="2155" y="2830"/>
                  </a:cubicBezTo>
                  <a:lnTo>
                    <a:pt x="1927" y="2755"/>
                  </a:lnTo>
                  <a:cubicBezTo>
                    <a:pt x="1872" y="2733"/>
                    <a:pt x="1840" y="2689"/>
                    <a:pt x="1840" y="2634"/>
                  </a:cubicBezTo>
                  <a:lnTo>
                    <a:pt x="1840" y="2482"/>
                  </a:lnTo>
                  <a:cubicBezTo>
                    <a:pt x="1992" y="2351"/>
                    <a:pt x="2079" y="2167"/>
                    <a:pt x="2079" y="1971"/>
                  </a:cubicBezTo>
                  <a:lnTo>
                    <a:pt x="2079" y="1503"/>
                  </a:lnTo>
                  <a:cubicBezTo>
                    <a:pt x="2079" y="1253"/>
                    <a:pt x="1872" y="1046"/>
                    <a:pt x="1611" y="1046"/>
                  </a:cubicBezTo>
                  <a:lnTo>
                    <a:pt x="1154" y="1046"/>
                  </a:lnTo>
                  <a:cubicBezTo>
                    <a:pt x="904" y="1046"/>
                    <a:pt x="697" y="1253"/>
                    <a:pt x="697" y="1503"/>
                  </a:cubicBezTo>
                  <a:lnTo>
                    <a:pt x="697" y="1971"/>
                  </a:lnTo>
                  <a:cubicBezTo>
                    <a:pt x="697" y="2167"/>
                    <a:pt x="774" y="2351"/>
                    <a:pt x="926" y="2482"/>
                  </a:cubicBezTo>
                  <a:lnTo>
                    <a:pt x="926" y="2634"/>
                  </a:lnTo>
                  <a:cubicBezTo>
                    <a:pt x="926" y="2689"/>
                    <a:pt x="893" y="2733"/>
                    <a:pt x="849" y="2755"/>
                  </a:cubicBezTo>
                  <a:lnTo>
                    <a:pt x="295" y="2950"/>
                  </a:lnTo>
                  <a:cubicBezTo>
                    <a:pt x="121" y="3016"/>
                    <a:pt x="1" y="3190"/>
                    <a:pt x="1" y="3386"/>
                  </a:cubicBezTo>
                  <a:lnTo>
                    <a:pt x="1" y="5115"/>
                  </a:lnTo>
                  <a:cubicBezTo>
                    <a:pt x="1" y="5170"/>
                    <a:pt x="44" y="5224"/>
                    <a:pt x="109" y="5224"/>
                  </a:cubicBezTo>
                  <a:cubicBezTo>
                    <a:pt x="164" y="5224"/>
                    <a:pt x="218" y="5170"/>
                    <a:pt x="218" y="5115"/>
                  </a:cubicBezTo>
                  <a:lnTo>
                    <a:pt x="218" y="3386"/>
                  </a:lnTo>
                  <a:cubicBezTo>
                    <a:pt x="218" y="3277"/>
                    <a:pt x="273" y="3190"/>
                    <a:pt x="371" y="3157"/>
                  </a:cubicBezTo>
                  <a:lnTo>
                    <a:pt x="915" y="2950"/>
                  </a:lnTo>
                  <a:cubicBezTo>
                    <a:pt x="1057" y="2907"/>
                    <a:pt x="1144" y="2776"/>
                    <a:pt x="1144" y="2634"/>
                  </a:cubicBezTo>
                  <a:lnTo>
                    <a:pt x="1144" y="2439"/>
                  </a:lnTo>
                  <a:cubicBezTo>
                    <a:pt x="1144" y="2406"/>
                    <a:pt x="1132" y="2373"/>
                    <a:pt x="1100" y="2351"/>
                  </a:cubicBezTo>
                  <a:cubicBezTo>
                    <a:pt x="980" y="2254"/>
                    <a:pt x="915" y="2123"/>
                    <a:pt x="915" y="1971"/>
                  </a:cubicBezTo>
                  <a:lnTo>
                    <a:pt x="915" y="1503"/>
                  </a:lnTo>
                  <a:cubicBezTo>
                    <a:pt x="915" y="1372"/>
                    <a:pt x="1023" y="1263"/>
                    <a:pt x="1154" y="1263"/>
                  </a:cubicBezTo>
                  <a:lnTo>
                    <a:pt x="1611" y="1263"/>
                  </a:lnTo>
                  <a:cubicBezTo>
                    <a:pt x="1753" y="1263"/>
                    <a:pt x="1862" y="1372"/>
                    <a:pt x="1862" y="1503"/>
                  </a:cubicBezTo>
                  <a:lnTo>
                    <a:pt x="1862" y="1971"/>
                  </a:lnTo>
                  <a:cubicBezTo>
                    <a:pt x="1862" y="2123"/>
                    <a:pt x="1785" y="2254"/>
                    <a:pt x="1666" y="2351"/>
                  </a:cubicBezTo>
                  <a:cubicBezTo>
                    <a:pt x="1644" y="2373"/>
                    <a:pt x="1622" y="2406"/>
                    <a:pt x="1622" y="2439"/>
                  </a:cubicBezTo>
                  <a:lnTo>
                    <a:pt x="1622" y="2634"/>
                  </a:lnTo>
                  <a:cubicBezTo>
                    <a:pt x="1622" y="2776"/>
                    <a:pt x="1709" y="2907"/>
                    <a:pt x="1851" y="2950"/>
                  </a:cubicBezTo>
                  <a:lnTo>
                    <a:pt x="2079" y="3037"/>
                  </a:lnTo>
                  <a:cubicBezTo>
                    <a:pt x="2118" y="3053"/>
                    <a:pt x="2158" y="3060"/>
                    <a:pt x="2197" y="3060"/>
                  </a:cubicBezTo>
                  <a:cubicBezTo>
                    <a:pt x="2269" y="3060"/>
                    <a:pt x="2338" y="3036"/>
                    <a:pt x="2395" y="2994"/>
                  </a:cubicBezTo>
                  <a:cubicBezTo>
                    <a:pt x="2482" y="2939"/>
                    <a:pt x="2537" y="2830"/>
                    <a:pt x="2537" y="2721"/>
                  </a:cubicBezTo>
                  <a:lnTo>
                    <a:pt x="2537" y="2330"/>
                  </a:lnTo>
                  <a:cubicBezTo>
                    <a:pt x="2537" y="2232"/>
                    <a:pt x="2602" y="2145"/>
                    <a:pt x="2699" y="2112"/>
                  </a:cubicBezTo>
                  <a:lnTo>
                    <a:pt x="3243" y="1906"/>
                  </a:lnTo>
                  <a:cubicBezTo>
                    <a:pt x="3385" y="1862"/>
                    <a:pt x="3472" y="1732"/>
                    <a:pt x="3472" y="1590"/>
                  </a:cubicBezTo>
                  <a:lnTo>
                    <a:pt x="3472" y="1383"/>
                  </a:lnTo>
                  <a:cubicBezTo>
                    <a:pt x="3472" y="1350"/>
                    <a:pt x="3451" y="1318"/>
                    <a:pt x="3429" y="1307"/>
                  </a:cubicBezTo>
                  <a:cubicBezTo>
                    <a:pt x="3309" y="1209"/>
                    <a:pt x="3233" y="1079"/>
                    <a:pt x="3233" y="926"/>
                  </a:cubicBezTo>
                  <a:lnTo>
                    <a:pt x="3233" y="458"/>
                  </a:lnTo>
                  <a:cubicBezTo>
                    <a:pt x="3233" y="327"/>
                    <a:pt x="3342" y="219"/>
                    <a:pt x="3483" y="219"/>
                  </a:cubicBezTo>
                  <a:lnTo>
                    <a:pt x="3940" y="219"/>
                  </a:lnTo>
                  <a:cubicBezTo>
                    <a:pt x="4070" y="219"/>
                    <a:pt x="4179" y="327"/>
                    <a:pt x="4179" y="458"/>
                  </a:cubicBezTo>
                  <a:lnTo>
                    <a:pt x="4179" y="926"/>
                  </a:lnTo>
                  <a:cubicBezTo>
                    <a:pt x="4179" y="1079"/>
                    <a:pt x="4114" y="1209"/>
                    <a:pt x="3995" y="1307"/>
                  </a:cubicBezTo>
                  <a:cubicBezTo>
                    <a:pt x="3962" y="1318"/>
                    <a:pt x="3951" y="1350"/>
                    <a:pt x="3951" y="1383"/>
                  </a:cubicBezTo>
                  <a:lnTo>
                    <a:pt x="3951" y="1590"/>
                  </a:lnTo>
                  <a:cubicBezTo>
                    <a:pt x="3951" y="1732"/>
                    <a:pt x="4038" y="1862"/>
                    <a:pt x="4179" y="1906"/>
                  </a:cubicBezTo>
                  <a:lnTo>
                    <a:pt x="4723" y="2112"/>
                  </a:lnTo>
                  <a:cubicBezTo>
                    <a:pt x="4822" y="2145"/>
                    <a:pt x="4876" y="2232"/>
                    <a:pt x="4876" y="2330"/>
                  </a:cubicBezTo>
                  <a:lnTo>
                    <a:pt x="4876" y="2721"/>
                  </a:lnTo>
                  <a:cubicBezTo>
                    <a:pt x="4876" y="2830"/>
                    <a:pt x="4931" y="2939"/>
                    <a:pt x="5028" y="2994"/>
                  </a:cubicBezTo>
                  <a:cubicBezTo>
                    <a:pt x="5084" y="3036"/>
                    <a:pt x="5154" y="3060"/>
                    <a:pt x="5226" y="3060"/>
                  </a:cubicBezTo>
                  <a:cubicBezTo>
                    <a:pt x="5266" y="3060"/>
                    <a:pt x="5306" y="3053"/>
                    <a:pt x="5344" y="3037"/>
                  </a:cubicBezTo>
                  <a:lnTo>
                    <a:pt x="5572" y="2950"/>
                  </a:lnTo>
                  <a:cubicBezTo>
                    <a:pt x="5703" y="2907"/>
                    <a:pt x="5801" y="2776"/>
                    <a:pt x="5801" y="2634"/>
                  </a:cubicBezTo>
                  <a:lnTo>
                    <a:pt x="5801" y="2439"/>
                  </a:lnTo>
                  <a:cubicBezTo>
                    <a:pt x="5801" y="2406"/>
                    <a:pt x="5779" y="2373"/>
                    <a:pt x="5758" y="2351"/>
                  </a:cubicBezTo>
                  <a:cubicBezTo>
                    <a:pt x="5637" y="2254"/>
                    <a:pt x="5562" y="2123"/>
                    <a:pt x="5562" y="1971"/>
                  </a:cubicBezTo>
                  <a:lnTo>
                    <a:pt x="5562" y="1503"/>
                  </a:lnTo>
                  <a:cubicBezTo>
                    <a:pt x="5562" y="1372"/>
                    <a:pt x="5671" y="1263"/>
                    <a:pt x="5801" y="1263"/>
                  </a:cubicBezTo>
                  <a:lnTo>
                    <a:pt x="6269" y="1263"/>
                  </a:lnTo>
                  <a:cubicBezTo>
                    <a:pt x="6399" y="1263"/>
                    <a:pt x="6508" y="1372"/>
                    <a:pt x="6508" y="1503"/>
                  </a:cubicBezTo>
                  <a:lnTo>
                    <a:pt x="6508" y="1971"/>
                  </a:lnTo>
                  <a:cubicBezTo>
                    <a:pt x="6508" y="2123"/>
                    <a:pt x="6443" y="2254"/>
                    <a:pt x="6323" y="2351"/>
                  </a:cubicBezTo>
                  <a:cubicBezTo>
                    <a:pt x="6290" y="2373"/>
                    <a:pt x="6280" y="2406"/>
                    <a:pt x="6280" y="2439"/>
                  </a:cubicBezTo>
                  <a:lnTo>
                    <a:pt x="6280" y="2634"/>
                  </a:lnTo>
                  <a:cubicBezTo>
                    <a:pt x="6280" y="2776"/>
                    <a:pt x="6367" y="2907"/>
                    <a:pt x="6498" y="2950"/>
                  </a:cubicBezTo>
                  <a:lnTo>
                    <a:pt x="7052" y="3157"/>
                  </a:lnTo>
                  <a:cubicBezTo>
                    <a:pt x="7139" y="3190"/>
                    <a:pt x="7204" y="3277"/>
                    <a:pt x="7204" y="3386"/>
                  </a:cubicBezTo>
                  <a:lnTo>
                    <a:pt x="7204" y="5115"/>
                  </a:lnTo>
                  <a:cubicBezTo>
                    <a:pt x="7204" y="5170"/>
                    <a:pt x="7259" y="5224"/>
                    <a:pt x="7313" y="5224"/>
                  </a:cubicBezTo>
                  <a:cubicBezTo>
                    <a:pt x="7379" y="5224"/>
                    <a:pt x="7422" y="5170"/>
                    <a:pt x="7422" y="5115"/>
                  </a:cubicBezTo>
                  <a:lnTo>
                    <a:pt x="7422" y="3386"/>
                  </a:lnTo>
                  <a:cubicBezTo>
                    <a:pt x="7422" y="3190"/>
                    <a:pt x="7303" y="3016"/>
                    <a:pt x="7129" y="2950"/>
                  </a:cubicBezTo>
                  <a:lnTo>
                    <a:pt x="6573" y="2755"/>
                  </a:lnTo>
                  <a:cubicBezTo>
                    <a:pt x="6530" y="2733"/>
                    <a:pt x="6498" y="2689"/>
                    <a:pt x="6498" y="2634"/>
                  </a:cubicBezTo>
                  <a:lnTo>
                    <a:pt x="6498" y="2482"/>
                  </a:lnTo>
                  <a:cubicBezTo>
                    <a:pt x="6639" y="2351"/>
                    <a:pt x="6726" y="2167"/>
                    <a:pt x="6726" y="1971"/>
                  </a:cubicBezTo>
                  <a:lnTo>
                    <a:pt x="6726" y="1503"/>
                  </a:lnTo>
                  <a:cubicBezTo>
                    <a:pt x="6726" y="1253"/>
                    <a:pt x="6519" y="1046"/>
                    <a:pt x="6269" y="1046"/>
                  </a:cubicBezTo>
                  <a:lnTo>
                    <a:pt x="5801" y="1046"/>
                  </a:lnTo>
                  <a:cubicBezTo>
                    <a:pt x="5550" y="1046"/>
                    <a:pt x="5344" y="1253"/>
                    <a:pt x="5344" y="1503"/>
                  </a:cubicBezTo>
                  <a:lnTo>
                    <a:pt x="5344" y="1971"/>
                  </a:lnTo>
                  <a:cubicBezTo>
                    <a:pt x="5344" y="2167"/>
                    <a:pt x="5431" y="2351"/>
                    <a:pt x="5583" y="2482"/>
                  </a:cubicBezTo>
                  <a:lnTo>
                    <a:pt x="5583" y="2634"/>
                  </a:lnTo>
                  <a:cubicBezTo>
                    <a:pt x="5583" y="2689"/>
                    <a:pt x="5550" y="2733"/>
                    <a:pt x="5496" y="2755"/>
                  </a:cubicBezTo>
                  <a:lnTo>
                    <a:pt x="5267" y="2830"/>
                  </a:lnTo>
                  <a:cubicBezTo>
                    <a:pt x="5251" y="2839"/>
                    <a:pt x="5234" y="2842"/>
                    <a:pt x="5218" y="2842"/>
                  </a:cubicBezTo>
                  <a:cubicBezTo>
                    <a:pt x="5192" y="2842"/>
                    <a:pt x="5168" y="2833"/>
                    <a:pt x="5148" y="2820"/>
                  </a:cubicBezTo>
                  <a:cubicBezTo>
                    <a:pt x="5115" y="2798"/>
                    <a:pt x="5093" y="2765"/>
                    <a:pt x="5093" y="2721"/>
                  </a:cubicBezTo>
                  <a:lnTo>
                    <a:pt x="5093" y="2330"/>
                  </a:lnTo>
                  <a:cubicBezTo>
                    <a:pt x="5093" y="2145"/>
                    <a:pt x="4974" y="1971"/>
                    <a:pt x="4800" y="1906"/>
                  </a:cubicBezTo>
                  <a:lnTo>
                    <a:pt x="4245" y="1699"/>
                  </a:lnTo>
                  <a:cubicBezTo>
                    <a:pt x="4201" y="1688"/>
                    <a:pt x="4169" y="1645"/>
                    <a:pt x="4169" y="1590"/>
                  </a:cubicBezTo>
                  <a:lnTo>
                    <a:pt x="4169" y="1437"/>
                  </a:lnTo>
                  <a:cubicBezTo>
                    <a:pt x="4321" y="1307"/>
                    <a:pt x="4397" y="1122"/>
                    <a:pt x="4397" y="926"/>
                  </a:cubicBezTo>
                  <a:lnTo>
                    <a:pt x="4397" y="458"/>
                  </a:lnTo>
                  <a:cubicBezTo>
                    <a:pt x="4397" y="208"/>
                    <a:pt x="4191" y="1"/>
                    <a:pt x="39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55008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93C4-6A3E-38BE-E01E-C33B7E1F5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RNN</a:t>
            </a:r>
          </a:p>
        </p:txBody>
      </p:sp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CDEABF76-84B9-6679-D92E-74501E185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161019"/>
            <a:ext cx="7772400" cy="336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27782"/>
      </p:ext>
    </p:extLst>
  </p:cSld>
  <p:clrMapOvr>
    <a:masterClrMapping/>
  </p:clrMapOvr>
</p:sld>
</file>

<file path=ppt/theme/theme1.xml><?xml version="1.0" encoding="utf-8"?>
<a:theme xmlns:a="http://schemas.openxmlformats.org/drawingml/2006/main" name=" Bullying Infographics by Slidesgo">
  <a:themeElements>
    <a:clrScheme name="Simple Light">
      <a:dk1>
        <a:srgbClr val="000000"/>
      </a:dk1>
      <a:lt1>
        <a:srgbClr val="FFFFFF"/>
      </a:lt1>
      <a:dk2>
        <a:srgbClr val="3B3155"/>
      </a:dk2>
      <a:lt2>
        <a:srgbClr val="EB9DA3"/>
      </a:lt2>
      <a:accent1>
        <a:srgbClr val="B35C71"/>
      </a:accent1>
      <a:accent2>
        <a:srgbClr val="D98A90"/>
      </a:accent2>
      <a:accent3>
        <a:srgbClr val="8F92A1"/>
      </a:accent3>
      <a:accent4>
        <a:srgbClr val="E2AA6C"/>
      </a:accent4>
      <a:accent5>
        <a:srgbClr val="FFFFFF"/>
      </a:accent5>
      <a:accent6>
        <a:srgbClr val="FFFFFF"/>
      </a:accent6>
      <a:hlink>
        <a:srgbClr val="3B31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2162</Words>
  <Application>Microsoft Office PowerPoint</Application>
  <PresentationFormat>Presentazione su schermo (16:9)</PresentationFormat>
  <Paragraphs>438</Paragraphs>
  <Slides>49</Slides>
  <Notes>38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49</vt:i4>
      </vt:variant>
    </vt:vector>
  </HeadingPairs>
  <TitlesOfParts>
    <vt:vector size="58" baseType="lpstr">
      <vt:lpstr>Proxima Nova</vt:lpstr>
      <vt:lpstr>Poppins</vt:lpstr>
      <vt:lpstr>Arial</vt:lpstr>
      <vt:lpstr>Fira Sans Extra Condensed SemiBold</vt:lpstr>
      <vt:lpstr>Fira Sans Extra Condensed</vt:lpstr>
      <vt:lpstr>Roboto</vt:lpstr>
      <vt:lpstr>Proxima Nova Semibold</vt:lpstr>
      <vt:lpstr> Bullying Infographics by Slidesgo</vt:lpstr>
      <vt:lpstr>Slidesgo Final Pages</vt:lpstr>
      <vt:lpstr>Toxic comment</vt:lpstr>
      <vt:lpstr>Introduzione</vt:lpstr>
      <vt:lpstr>Descrizione dataset</vt:lpstr>
      <vt:lpstr>Ispezione dataset – distribuzione label (1/2)</vt:lpstr>
      <vt:lpstr>Ispezione dataset – distribuzione label (2/2)</vt:lpstr>
      <vt:lpstr>Approcci agli sbilanciamenti</vt:lpstr>
      <vt:lpstr>Data cleaning</vt:lpstr>
      <vt:lpstr>Data pre-processing</vt:lpstr>
      <vt:lpstr>RNN</vt:lpstr>
      <vt:lpstr>Tuning parametri</vt:lpstr>
      <vt:lpstr>Transformer</vt:lpstr>
      <vt:lpstr>Risultati – RNN</vt:lpstr>
      <vt:lpstr>Risultati – Transformer (1/3)</vt:lpstr>
      <vt:lpstr>Risultati – Transformer (2/3)</vt:lpstr>
      <vt:lpstr>Risultati – Transformer (3/3)</vt:lpstr>
      <vt:lpstr>Discussione</vt:lpstr>
      <vt:lpstr>Conclusione</vt:lpstr>
      <vt:lpstr>Bullying Infographics</vt:lpstr>
      <vt:lpstr>Bullying Infographics</vt:lpstr>
      <vt:lpstr>Bullying Infographics</vt:lpstr>
      <vt:lpstr>Bullying Infographics</vt:lpstr>
      <vt:lpstr>Bullying Infographics</vt:lpstr>
      <vt:lpstr>Bullying Infographics</vt:lpstr>
      <vt:lpstr>Bullying Infographics</vt:lpstr>
      <vt:lpstr>Bullying Infographics</vt:lpstr>
      <vt:lpstr>Bullying Infographics</vt:lpstr>
      <vt:lpstr>Bullying Infographics</vt:lpstr>
      <vt:lpstr>Bullying Infographics</vt:lpstr>
      <vt:lpstr>Bullying Infographics</vt:lpstr>
      <vt:lpstr>Bullying Infographics</vt:lpstr>
      <vt:lpstr>Bullying Infographics</vt:lpstr>
      <vt:lpstr>Bullying Infographics</vt:lpstr>
      <vt:lpstr>Bullying Infographics</vt:lpstr>
      <vt:lpstr>Bullying Infographics</vt:lpstr>
      <vt:lpstr>Bullying Infographics</vt:lpstr>
      <vt:lpstr>Bullying Infographics</vt:lpstr>
      <vt:lpstr>Bullying Infographics</vt:lpstr>
      <vt:lpstr>Bullying Infographics</vt:lpstr>
      <vt:lpstr>Bullying Infographics</vt:lpstr>
      <vt:lpstr>Bullying Infographics</vt:lpstr>
      <vt:lpstr>Bullying Infographics</vt:lpstr>
      <vt:lpstr>Bullying Infographics</vt:lpstr>
      <vt:lpstr>Bullying Infographics</vt:lpstr>
      <vt:lpstr>Bullying Infographics</vt:lpstr>
      <vt:lpstr>Bullying Infographics</vt:lpstr>
      <vt:lpstr>Bullying Infographics</vt:lpstr>
      <vt:lpstr>Bullying Infographics</vt:lpstr>
      <vt:lpstr>Presentazione standard di PowerPoint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Toxic comment</dc:title>
  <dc:creator>Elia Gaviraghi</dc:creator>
  <cp:lastModifiedBy>Elia Gaviraghi</cp:lastModifiedBy>
  <cp:revision>5</cp:revision>
  <dcterms:modified xsi:type="dcterms:W3CDTF">2024-02-01T14:25:07Z</dcterms:modified>
</cp:coreProperties>
</file>