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Archivo Light"/>
      <p:regular r:id="rId27"/>
      <p:bold r:id="rId28"/>
      <p:italic r:id="rId29"/>
      <p:boldItalic r:id="rId30"/>
    </p:embeddedFont>
    <p:embeddedFont>
      <p:font typeface="Orbitron Medium"/>
      <p:regular r:id="rId31"/>
      <p:bold r:id="rId32"/>
    </p:embeddedFont>
    <p:embeddedFont>
      <p:font typeface="Cuprum"/>
      <p:regular r:id="rId33"/>
      <p:bold r:id="rId34"/>
      <p:italic r:id="rId35"/>
      <p:boldItalic r:id="rId36"/>
    </p:embeddedFont>
    <p:embeddedFont>
      <p:font typeface="Orbitron SemiBold"/>
      <p:regular r:id="rId37"/>
      <p:bold r:id="rId38"/>
    </p:embeddedFont>
    <p:embeddedFont>
      <p:font typeface="Orbitron"/>
      <p:regular r:id="rId39"/>
      <p:bold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Archiv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rbitron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8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PTSans-italic.fntdata"/><Relationship Id="rId24" Type="http://schemas.openxmlformats.org/officeDocument/2006/relationships/slide" Target="slides/slide20.xml"/><Relationship Id="rId46" Type="http://schemas.openxmlformats.org/officeDocument/2006/relationships/font" Target="fonts/Archivo-bold.fntdata"/><Relationship Id="rId23" Type="http://schemas.openxmlformats.org/officeDocument/2006/relationships/slide" Target="slides/slide19.xml"/><Relationship Id="rId45" Type="http://schemas.openxmlformats.org/officeDocument/2006/relationships/font" Target="fonts/Archiv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Archivo-boldItalic.fntdata"/><Relationship Id="rId25" Type="http://schemas.openxmlformats.org/officeDocument/2006/relationships/slide" Target="slides/slide21.xml"/><Relationship Id="rId47" Type="http://schemas.openxmlformats.org/officeDocument/2006/relationships/font" Target="fonts/Archivo-italic.fntdata"/><Relationship Id="rId28" Type="http://schemas.openxmlformats.org/officeDocument/2006/relationships/font" Target="fonts/ArchivoLight-bold.fntdata"/><Relationship Id="rId27" Type="http://schemas.openxmlformats.org/officeDocument/2006/relationships/font" Target="fonts/Archiv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chiv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rbitronMedium-regular.fntdata"/><Relationship Id="rId30" Type="http://schemas.openxmlformats.org/officeDocument/2006/relationships/font" Target="fonts/Archivo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Cuprum-regular.fntdata"/><Relationship Id="rId10" Type="http://schemas.openxmlformats.org/officeDocument/2006/relationships/slide" Target="slides/slide6.xml"/><Relationship Id="rId32" Type="http://schemas.openxmlformats.org/officeDocument/2006/relationships/font" Target="fonts/OrbitronMedium-bold.fntdata"/><Relationship Id="rId13" Type="http://schemas.openxmlformats.org/officeDocument/2006/relationships/slide" Target="slides/slide9.xml"/><Relationship Id="rId35" Type="http://schemas.openxmlformats.org/officeDocument/2006/relationships/font" Target="fonts/Cuprum-italic.fntdata"/><Relationship Id="rId12" Type="http://schemas.openxmlformats.org/officeDocument/2006/relationships/slide" Target="slides/slide8.xml"/><Relationship Id="rId34" Type="http://schemas.openxmlformats.org/officeDocument/2006/relationships/font" Target="fonts/Cuprum-bold.fntdata"/><Relationship Id="rId15" Type="http://schemas.openxmlformats.org/officeDocument/2006/relationships/slide" Target="slides/slide11.xml"/><Relationship Id="rId37" Type="http://schemas.openxmlformats.org/officeDocument/2006/relationships/font" Target="fonts/OrbitronSemiBold-regular.fntdata"/><Relationship Id="rId14" Type="http://schemas.openxmlformats.org/officeDocument/2006/relationships/slide" Target="slides/slide10.xml"/><Relationship Id="rId36" Type="http://schemas.openxmlformats.org/officeDocument/2006/relationships/font" Target="fonts/Cuprum-boldItalic.fntdata"/><Relationship Id="rId17" Type="http://schemas.openxmlformats.org/officeDocument/2006/relationships/slide" Target="slides/slide13.xml"/><Relationship Id="rId39" Type="http://schemas.openxmlformats.org/officeDocument/2006/relationships/font" Target="fonts/Orbitron-regular.fntdata"/><Relationship Id="rId16" Type="http://schemas.openxmlformats.org/officeDocument/2006/relationships/slide" Target="slides/slide12.xml"/><Relationship Id="rId38" Type="http://schemas.openxmlformats.org/officeDocument/2006/relationships/font" Target="fonts/OrbitronSemiBol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11ff4044692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11ff4044692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a598885c7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a598885c7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263993a68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263993a68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63993a68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263993a68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263993a68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263993a68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263993a689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263993a689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63993a689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263993a689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263993a689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263993a689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263993a689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263993a689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63993a689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63993a689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263993a689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263993a689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f7d89ae38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f7d89ae38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263993a68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263993a68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263993a68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263993a68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gf7d89ae380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1" name="Google Shape;2331;gf7d89ae380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f7d89ae38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f7d89ae38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1ed1c7e21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1ed1c7e21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ed1c7e214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1ed1c7e214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ed1c7e214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ed1c7e214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1ed1c7e214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1ed1c7e214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a53a621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a53a621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2a598885c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2a598885c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hasCustomPrompt="1" type="title"/>
          </p:nvPr>
        </p:nvSpPr>
        <p:spPr>
          <a:xfrm>
            <a:off x="706649" y="1096375"/>
            <a:ext cx="5648100" cy="1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1" name="Google Shape;381;p11"/>
          <p:cNvSpPr txBox="1"/>
          <p:nvPr>
            <p:ph idx="1" type="subTitle"/>
          </p:nvPr>
        </p:nvSpPr>
        <p:spPr>
          <a:xfrm>
            <a:off x="706649" y="2350104"/>
            <a:ext cx="5648100" cy="3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82" name="Google Shape;382;p11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>
            <a:xfrm flipH="1">
              <a:off x="6808929" y="1130852"/>
              <a:ext cx="48874" cy="48874"/>
            </a:xfrm>
            <a:custGeom>
              <a:rect b="b" l="l" r="r" t="t"/>
              <a:pathLst>
                <a:path extrusionOk="0" h="2170" w="217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 flipH="1">
              <a:off x="6695483" y="1227023"/>
              <a:ext cx="60135" cy="59369"/>
            </a:xfrm>
            <a:custGeom>
              <a:rect b="b" l="l" r="r" t="t"/>
              <a:pathLst>
                <a:path extrusionOk="0" h="2636" w="267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 flipH="1">
              <a:off x="6630889" y="1003150"/>
              <a:ext cx="143513" cy="121734"/>
            </a:xfrm>
            <a:custGeom>
              <a:rect b="b" l="l" r="r" t="t"/>
              <a:pathLst>
                <a:path extrusionOk="0" h="5405" w="6372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422" name="Google Shape;422;p11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24" name="Google Shape;424;p11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>
            <a:xfrm flipH="1">
              <a:off x="3202782" y="4245706"/>
              <a:ext cx="120991" cy="105946"/>
            </a:xfrm>
            <a:custGeom>
              <a:rect b="b" l="l" r="r" t="t"/>
              <a:pathLst>
                <a:path extrusionOk="0" h="4704" w="5372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2770057" y="4105346"/>
              <a:ext cx="101441" cy="88784"/>
            </a:xfrm>
            <a:custGeom>
              <a:rect b="b" l="l" r="r" t="t"/>
              <a:pathLst>
                <a:path extrusionOk="0" h="3942" w="4504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2650598" y="4625774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2676881" y="4296495"/>
              <a:ext cx="98446" cy="283941"/>
            </a:xfrm>
            <a:custGeom>
              <a:rect b="b" l="l" r="r" t="t"/>
              <a:pathLst>
                <a:path extrusionOk="0" h="12607" w="4371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2785080" y="4213319"/>
              <a:ext cx="18806" cy="36622"/>
            </a:xfrm>
            <a:custGeom>
              <a:rect b="b" l="l" r="r" t="t"/>
              <a:pathLst>
                <a:path extrusionOk="0" h="1626" w="835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2574719" y="4681314"/>
              <a:ext cx="107455" cy="95540"/>
            </a:xfrm>
            <a:custGeom>
              <a:rect b="b" l="l" r="r" t="t"/>
              <a:pathLst>
                <a:path extrusionOk="0" h="4242" w="4771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5377981" y="4700959"/>
              <a:ext cx="9775" cy="130000"/>
            </a:xfrm>
            <a:custGeom>
              <a:rect b="b" l="l" r="r" t="t"/>
              <a:pathLst>
                <a:path extrusionOk="0" h="5772" w="434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5318612" y="4761072"/>
              <a:ext cx="129257" cy="9797"/>
            </a:xfrm>
            <a:custGeom>
              <a:rect b="b" l="l" r="r" t="t"/>
              <a:pathLst>
                <a:path extrusionOk="0" h="435" w="5739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5231472" y="4848999"/>
              <a:ext cx="95315" cy="97072"/>
            </a:xfrm>
            <a:custGeom>
              <a:rect b="b" l="l" r="r" t="t"/>
              <a:pathLst>
                <a:path extrusionOk="0" h="4310" w="4232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1" name="Google Shape;441;p13"/>
          <p:cNvSpPr txBox="1"/>
          <p:nvPr>
            <p:ph hasCustomPrompt="1" idx="2" type="title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/>
          <p:nvPr>
            <p:ph idx="1" type="subTitle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3" name="Google Shape;443;p13"/>
          <p:cNvSpPr txBox="1"/>
          <p:nvPr>
            <p:ph idx="3" type="title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13"/>
          <p:cNvSpPr txBox="1"/>
          <p:nvPr>
            <p:ph hasCustomPrompt="1" idx="4" type="title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/>
          <p:nvPr>
            <p:ph idx="5" type="subTitle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6" name="Google Shape;446;p13"/>
          <p:cNvSpPr txBox="1"/>
          <p:nvPr>
            <p:ph idx="6" type="title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7" name="Google Shape;447;p13"/>
          <p:cNvSpPr txBox="1"/>
          <p:nvPr>
            <p:ph hasCustomPrompt="1" idx="7" type="title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/>
          <p:nvPr>
            <p:ph idx="8" type="subTitle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9" name="Google Shape;449;p13"/>
          <p:cNvSpPr txBox="1"/>
          <p:nvPr>
            <p:ph idx="9" type="title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13"/>
          <p:cNvSpPr txBox="1"/>
          <p:nvPr>
            <p:ph hasCustomPrompt="1" idx="13" type="title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/>
          <p:nvPr>
            <p:ph idx="14" type="subTitle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2" name="Google Shape;452;p13"/>
          <p:cNvSpPr txBox="1"/>
          <p:nvPr>
            <p:ph idx="15" type="title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13"/>
          <p:cNvSpPr txBox="1"/>
          <p:nvPr>
            <p:ph hasCustomPrompt="1" idx="16" type="title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/>
          <p:nvPr>
            <p:ph idx="17" type="subTitle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5" name="Google Shape;455;p13"/>
          <p:cNvSpPr txBox="1"/>
          <p:nvPr>
            <p:ph idx="18" type="title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13"/>
          <p:cNvSpPr txBox="1"/>
          <p:nvPr>
            <p:ph hasCustomPrompt="1" idx="19" type="title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/>
          <p:nvPr>
            <p:ph idx="20" type="subTitle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8" name="Google Shape;458;p13"/>
          <p:cNvSpPr txBox="1"/>
          <p:nvPr>
            <p:ph idx="21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idx="1" type="body"/>
          </p:nvPr>
        </p:nvSpPr>
        <p:spPr>
          <a:xfrm>
            <a:off x="713100" y="1208700"/>
            <a:ext cx="3858900" cy="15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8" name="Google Shape;508;p1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4"/>
          <p:cNvGrpSpPr/>
          <p:nvPr/>
        </p:nvGrpSpPr>
        <p:grpSpPr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>
            <a:xfrm>
              <a:off x="274480" y="332747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174946" y="342515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374318" y="356930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>
          <a:xfrm>
            <a:off x="8652612" y="4730718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>
            <a:xfrm>
              <a:off x="250712" y="1297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394474" y="1432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>
          <a:xfrm>
            <a:off x="720475" y="3710100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3" name="Google Shape;543;p15"/>
          <p:cNvSpPr txBox="1"/>
          <p:nvPr>
            <p:ph idx="1" type="subTitle"/>
          </p:nvPr>
        </p:nvSpPr>
        <p:spPr>
          <a:xfrm>
            <a:off x="720475" y="954200"/>
            <a:ext cx="41661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544" name="Google Shape;544;p1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1740175" y="258921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>
            <a:xfrm>
              <a:off x="8216680" y="41661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117146" y="42638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316518" y="44079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5188500" y="835632"/>
            <a:ext cx="3238200" cy="20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8" name="Google Shape;578;p16"/>
          <p:cNvSpPr txBox="1"/>
          <p:nvPr>
            <p:ph idx="1" type="subTitle"/>
          </p:nvPr>
        </p:nvSpPr>
        <p:spPr>
          <a:xfrm>
            <a:off x="5188500" y="2902750"/>
            <a:ext cx="32382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9" name="Google Shape;579;p16"/>
          <p:cNvGrpSpPr/>
          <p:nvPr/>
        </p:nvGrpSpPr>
        <p:grpSpPr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596" name="Google Shape;596;p16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>
          <a:xfrm>
            <a:off x="5434200" y="1666013"/>
            <a:ext cx="29967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5" name="Google Shape;615;p17"/>
          <p:cNvSpPr txBox="1"/>
          <p:nvPr>
            <p:ph idx="1" type="subTitle"/>
          </p:nvPr>
        </p:nvSpPr>
        <p:spPr>
          <a:xfrm>
            <a:off x="5434200" y="2173388"/>
            <a:ext cx="2996700" cy="13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6" name="Google Shape;616;p1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>
          <a:xfrm>
            <a:off x="4572000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18"/>
          <p:cNvSpPr txBox="1"/>
          <p:nvPr>
            <p:ph idx="1" type="subTitle"/>
          </p:nvPr>
        </p:nvSpPr>
        <p:spPr>
          <a:xfrm>
            <a:off x="4572000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5" name="Google Shape;665;p18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>
            <a:xfrm>
              <a:off x="4713835" y="193704"/>
              <a:ext cx="518269" cy="328105"/>
              <a:chOff x="783960" y="4261704"/>
              <a:chExt cx="518269" cy="328105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677" name="Google Shape;677;p1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>
            <a:xfrm>
              <a:off x="8656805" y="36312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8" name="Google Shape;718;p19"/>
          <p:cNvSpPr txBox="1"/>
          <p:nvPr>
            <p:ph idx="1" type="subTitle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>
          <a:xfrm>
            <a:off x="5191718" y="3343742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20"/>
          <p:cNvSpPr txBox="1"/>
          <p:nvPr>
            <p:ph idx="1" type="subTitle"/>
          </p:nvPr>
        </p:nvSpPr>
        <p:spPr>
          <a:xfrm>
            <a:off x="5191718" y="3871457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20"/>
          <p:cNvSpPr txBox="1"/>
          <p:nvPr>
            <p:ph idx="2" type="title"/>
          </p:nvPr>
        </p:nvSpPr>
        <p:spPr>
          <a:xfrm>
            <a:off x="2007382" y="334375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20"/>
          <p:cNvSpPr txBox="1"/>
          <p:nvPr>
            <p:ph idx="3" type="subTitle"/>
          </p:nvPr>
        </p:nvSpPr>
        <p:spPr>
          <a:xfrm>
            <a:off x="2007382" y="3871455"/>
            <a:ext cx="19449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20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72" name="Google Shape;772;p2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8" name="Google Shape;798;p20"/>
          <p:cNvSpPr/>
          <p:nvPr/>
        </p:nvSpPr>
        <p:spPr>
          <a:xfrm>
            <a:off x="305569" y="3409076"/>
            <a:ext cx="462359" cy="462382"/>
          </a:xfrm>
          <a:custGeom>
            <a:rect b="b" l="l" r="r" t="t"/>
            <a:pathLst>
              <a:path extrusionOk="0" h="19849" w="19848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0"/>
          <p:cNvSpPr/>
          <p:nvPr/>
        </p:nvSpPr>
        <p:spPr>
          <a:xfrm>
            <a:off x="8656805" y="3631260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20"/>
          <p:cNvGrpSpPr/>
          <p:nvPr/>
        </p:nvGrpSpPr>
        <p:grpSpPr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>
          <a:xfrm>
            <a:off x="7227285" y="329729"/>
            <a:ext cx="518269" cy="328105"/>
            <a:chOff x="783960" y="4261704"/>
            <a:chExt cx="518269" cy="328105"/>
          </a:xfrm>
        </p:grpSpPr>
        <p:sp>
          <p:nvSpPr>
            <p:cNvPr id="812" name="Google Shape;812;p2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814" name="Google Shape;814;p2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21"/>
          <p:cNvSpPr txBox="1"/>
          <p:nvPr>
            <p:ph idx="1" type="body"/>
          </p:nvPr>
        </p:nvSpPr>
        <p:spPr>
          <a:xfrm>
            <a:off x="720000" y="1101450"/>
            <a:ext cx="38520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1" name="Google Shape;821;p21"/>
          <p:cNvSpPr txBox="1"/>
          <p:nvPr>
            <p:ph idx="2" type="body"/>
          </p:nvPr>
        </p:nvSpPr>
        <p:spPr>
          <a:xfrm>
            <a:off x="4572000" y="1546462"/>
            <a:ext cx="38520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822" name="Google Shape;822;p21"/>
          <p:cNvGrpSpPr/>
          <p:nvPr/>
        </p:nvGrpSpPr>
        <p:grpSpPr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1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1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21"/>
          <p:cNvGrpSpPr/>
          <p:nvPr/>
        </p:nvGrpSpPr>
        <p:grpSpPr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5" name="Google Shape;855;p22"/>
          <p:cNvSpPr txBox="1"/>
          <p:nvPr>
            <p:ph idx="2" type="title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6" name="Google Shape;856;p22"/>
          <p:cNvSpPr txBox="1"/>
          <p:nvPr>
            <p:ph idx="1" type="subTitle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22"/>
          <p:cNvSpPr txBox="1"/>
          <p:nvPr>
            <p:ph idx="3" type="title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8" name="Google Shape;858;p22"/>
          <p:cNvSpPr txBox="1"/>
          <p:nvPr>
            <p:ph idx="4" type="subTitle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22"/>
          <p:cNvSpPr txBox="1"/>
          <p:nvPr>
            <p:ph idx="5" type="title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0" name="Google Shape;860;p22"/>
          <p:cNvSpPr txBox="1"/>
          <p:nvPr>
            <p:ph idx="6" type="subTitle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>
          <a:xfrm>
            <a:off x="3599548" y="2672913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4" name="Google Shape;924;p23"/>
          <p:cNvSpPr txBox="1"/>
          <p:nvPr>
            <p:ph idx="1" type="subTitle"/>
          </p:nvPr>
        </p:nvSpPr>
        <p:spPr>
          <a:xfrm>
            <a:off x="3599552" y="3200632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23"/>
          <p:cNvSpPr txBox="1"/>
          <p:nvPr>
            <p:ph idx="2" type="title"/>
          </p:nvPr>
        </p:nvSpPr>
        <p:spPr>
          <a:xfrm>
            <a:off x="720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23"/>
          <p:cNvSpPr txBox="1"/>
          <p:nvPr>
            <p:ph idx="3" type="subTitle"/>
          </p:nvPr>
        </p:nvSpPr>
        <p:spPr>
          <a:xfrm>
            <a:off x="720025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3"/>
          <p:cNvSpPr txBox="1"/>
          <p:nvPr>
            <p:ph idx="4" type="title"/>
          </p:nvPr>
        </p:nvSpPr>
        <p:spPr>
          <a:xfrm>
            <a:off x="6486000" y="2672925"/>
            <a:ext cx="1944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23"/>
          <p:cNvSpPr txBox="1"/>
          <p:nvPr>
            <p:ph idx="5" type="subTitle"/>
          </p:nvPr>
        </p:nvSpPr>
        <p:spPr>
          <a:xfrm>
            <a:off x="6486007" y="3200625"/>
            <a:ext cx="1944900" cy="6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23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30" name="Google Shape;930;p23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6" name="Google Shape;976;p24"/>
          <p:cNvSpPr txBox="1"/>
          <p:nvPr>
            <p:ph idx="1" type="subTitle"/>
          </p:nvPr>
        </p:nvSpPr>
        <p:spPr>
          <a:xfrm>
            <a:off x="8654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24"/>
          <p:cNvSpPr txBox="1"/>
          <p:nvPr>
            <p:ph idx="2" type="title"/>
          </p:nvPr>
        </p:nvSpPr>
        <p:spPr>
          <a:xfrm>
            <a:off x="6300295" y="15090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8" name="Google Shape;978;p24"/>
          <p:cNvSpPr txBox="1"/>
          <p:nvPr>
            <p:ph idx="3" type="subTitle"/>
          </p:nvPr>
        </p:nvSpPr>
        <p:spPr>
          <a:xfrm>
            <a:off x="6300288" y="20433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24"/>
          <p:cNvSpPr txBox="1"/>
          <p:nvPr>
            <p:ph idx="4" type="title"/>
          </p:nvPr>
        </p:nvSpPr>
        <p:spPr>
          <a:xfrm>
            <a:off x="865488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0" name="Google Shape;980;p24"/>
          <p:cNvSpPr txBox="1"/>
          <p:nvPr>
            <p:ph idx="5" type="subTitle"/>
          </p:nvPr>
        </p:nvSpPr>
        <p:spPr>
          <a:xfrm>
            <a:off x="8654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24"/>
          <p:cNvSpPr txBox="1"/>
          <p:nvPr>
            <p:ph idx="6" type="title"/>
          </p:nvPr>
        </p:nvSpPr>
        <p:spPr>
          <a:xfrm>
            <a:off x="6300295" y="3090484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2" name="Google Shape;982;p24"/>
          <p:cNvSpPr txBox="1"/>
          <p:nvPr>
            <p:ph idx="7" type="subTitle"/>
          </p:nvPr>
        </p:nvSpPr>
        <p:spPr>
          <a:xfrm>
            <a:off x="6300288" y="3624711"/>
            <a:ext cx="1978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24"/>
          <p:cNvSpPr txBox="1"/>
          <p:nvPr>
            <p:ph idx="8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84" name="Google Shape;984;p24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>
          <a:xfrm>
            <a:off x="208785" y="164743"/>
            <a:ext cx="8789262" cy="4888443"/>
            <a:chOff x="208785" y="164743"/>
            <a:chExt cx="8789262" cy="4888443"/>
          </a:xfrm>
        </p:grpSpPr>
        <p:sp>
          <p:nvSpPr>
            <p:cNvPr id="993" name="Google Shape;993;p24"/>
            <p:cNvSpPr/>
            <p:nvPr/>
          </p:nvSpPr>
          <p:spPr>
            <a:xfrm>
              <a:off x="8913238" y="16474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>
            <a:xfrm>
              <a:off x="208785" y="1782754"/>
              <a:ext cx="518269" cy="328105"/>
              <a:chOff x="783960" y="4261704"/>
              <a:chExt cx="518269" cy="328105"/>
            </a:xfrm>
          </p:grpSpPr>
          <p:sp>
            <p:nvSpPr>
              <p:cNvPr id="1017" name="Google Shape;1017;p2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19" name="Google Shape;1019;p2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>
            <a:xfrm>
              <a:off x="8718288" y="975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8594830" y="629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81287" y="46061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425049" y="47406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399247" y="44264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>
          <a:xfrm>
            <a:off x="2174175" y="128658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7" name="Google Shape;1047;p25"/>
          <p:cNvSpPr txBox="1"/>
          <p:nvPr>
            <p:ph idx="1" type="subTitle"/>
          </p:nvPr>
        </p:nvSpPr>
        <p:spPr>
          <a:xfrm>
            <a:off x="2174175" y="1814288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5"/>
          <p:cNvSpPr txBox="1"/>
          <p:nvPr>
            <p:ph idx="2" type="title"/>
          </p:nvPr>
        </p:nvSpPr>
        <p:spPr>
          <a:xfrm>
            <a:off x="6145098" y="12866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9" name="Google Shape;1049;p25"/>
          <p:cNvSpPr txBox="1"/>
          <p:nvPr>
            <p:ph idx="3" type="subTitle"/>
          </p:nvPr>
        </p:nvSpPr>
        <p:spPr>
          <a:xfrm>
            <a:off x="6145150" y="18143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25"/>
          <p:cNvSpPr txBox="1"/>
          <p:nvPr>
            <p:ph idx="4" type="title"/>
          </p:nvPr>
        </p:nvSpPr>
        <p:spPr>
          <a:xfrm>
            <a:off x="2174175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1" name="Google Shape;1051;p25"/>
          <p:cNvSpPr txBox="1"/>
          <p:nvPr>
            <p:ph idx="5" type="subTitle"/>
          </p:nvPr>
        </p:nvSpPr>
        <p:spPr>
          <a:xfrm>
            <a:off x="2174175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25"/>
          <p:cNvSpPr txBox="1"/>
          <p:nvPr>
            <p:ph idx="6" type="title"/>
          </p:nvPr>
        </p:nvSpPr>
        <p:spPr>
          <a:xfrm>
            <a:off x="6145098" y="36114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3" name="Google Shape;1053;p25"/>
          <p:cNvSpPr txBox="1"/>
          <p:nvPr>
            <p:ph idx="7" type="subTitle"/>
          </p:nvPr>
        </p:nvSpPr>
        <p:spPr>
          <a:xfrm>
            <a:off x="6145097" y="41391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5"/>
          <p:cNvSpPr txBox="1"/>
          <p:nvPr>
            <p:ph idx="8" type="title"/>
          </p:nvPr>
        </p:nvSpPr>
        <p:spPr>
          <a:xfrm>
            <a:off x="2174177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5" name="Google Shape;1055;p25"/>
          <p:cNvSpPr txBox="1"/>
          <p:nvPr>
            <p:ph idx="9" type="subTitle"/>
          </p:nvPr>
        </p:nvSpPr>
        <p:spPr>
          <a:xfrm>
            <a:off x="2174175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6" name="Google Shape;1056;p25"/>
          <p:cNvSpPr txBox="1"/>
          <p:nvPr>
            <p:ph idx="13" type="title"/>
          </p:nvPr>
        </p:nvSpPr>
        <p:spPr>
          <a:xfrm>
            <a:off x="6145102" y="244900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7" name="Google Shape;1057;p25"/>
          <p:cNvSpPr txBox="1"/>
          <p:nvPr>
            <p:ph idx="14" type="subTitle"/>
          </p:nvPr>
        </p:nvSpPr>
        <p:spPr>
          <a:xfrm>
            <a:off x="6145100" y="2976700"/>
            <a:ext cx="19860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25"/>
          <p:cNvSpPr txBox="1"/>
          <p:nvPr>
            <p:ph idx="15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59" name="Google Shape;1059;p2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071" name="Google Shape;1071;p2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rect b="b" l="l" r="r" t="t"/>
            <a:pathLst>
              <a:path extrusionOk="0" h="6925" w="6338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rect b="b" l="l" r="r" t="t"/>
              <a:pathLst>
                <a:path extrusionOk="0" h="4851" w="4851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hasCustomPrompt="1" type="title"/>
          </p:nvPr>
        </p:nvSpPr>
        <p:spPr>
          <a:xfrm>
            <a:off x="713100" y="2909109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0" name="Google Shape;1140;p27"/>
          <p:cNvSpPr txBox="1"/>
          <p:nvPr>
            <p:ph idx="1" type="subTitle"/>
          </p:nvPr>
        </p:nvSpPr>
        <p:spPr>
          <a:xfrm>
            <a:off x="713100" y="3563592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1" name="Google Shape;1141;p27"/>
          <p:cNvSpPr txBox="1"/>
          <p:nvPr>
            <p:ph hasCustomPrompt="1" idx="2" type="title"/>
          </p:nvPr>
        </p:nvSpPr>
        <p:spPr>
          <a:xfrm>
            <a:off x="3442950" y="2909101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2" name="Google Shape;1142;p27"/>
          <p:cNvSpPr txBox="1"/>
          <p:nvPr>
            <p:ph idx="3" type="subTitle"/>
          </p:nvPr>
        </p:nvSpPr>
        <p:spPr>
          <a:xfrm>
            <a:off x="3442950" y="3563573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3" name="Google Shape;1143;p27"/>
          <p:cNvSpPr txBox="1"/>
          <p:nvPr>
            <p:ph hasCustomPrompt="1" idx="4" type="title"/>
          </p:nvPr>
        </p:nvSpPr>
        <p:spPr>
          <a:xfrm>
            <a:off x="6172800" y="2909106"/>
            <a:ext cx="22581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4" name="Google Shape;1144;p27"/>
          <p:cNvSpPr txBox="1"/>
          <p:nvPr>
            <p:ph idx="5" type="subTitle"/>
          </p:nvPr>
        </p:nvSpPr>
        <p:spPr>
          <a:xfrm>
            <a:off x="6172800" y="3563570"/>
            <a:ext cx="22581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45" name="Google Shape;1145;p27"/>
          <p:cNvSpPr txBox="1"/>
          <p:nvPr>
            <p:ph idx="6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6" name="Google Shape;1146;p27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4" name="Google Shape;1194;p28"/>
          <p:cNvSpPr txBox="1"/>
          <p:nvPr>
            <p:ph idx="1" type="subTitle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rect b="b" l="l" r="r" t="t"/>
                <a:pathLst>
                  <a:path extrusionOk="0" h="3937" w="3904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rect b="b" l="l" r="r" t="t"/>
                <a:pathLst>
                  <a:path extrusionOk="0" h="3938" w="3904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rect b="b" l="l" r="r" t="t"/>
              <a:pathLst>
                <a:path extrusionOk="0" h="6214" w="7273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13100" y="1260275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2" type="title"/>
          </p:nvPr>
        </p:nvSpPr>
        <p:spPr>
          <a:xfrm>
            <a:off x="4895400" y="3195079"/>
            <a:ext cx="35355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" type="subTitle"/>
          </p:nvPr>
        </p:nvSpPr>
        <p:spPr>
          <a:xfrm>
            <a:off x="4895400" y="3753979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0" name="Google Shape;130;p5"/>
          <p:cNvSpPr txBox="1"/>
          <p:nvPr>
            <p:ph idx="3" type="subTitle"/>
          </p:nvPr>
        </p:nvSpPr>
        <p:spPr>
          <a:xfrm>
            <a:off x="713100" y="1819175"/>
            <a:ext cx="35355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1" name="Google Shape;131;p5"/>
          <p:cNvSpPr txBox="1"/>
          <p:nvPr>
            <p:ph idx="4"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2" name="Google Shape;132;p5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rect b="b" l="l" r="r" t="t"/>
                <a:pathLst>
                  <a:path extrusionOk="0" h="4851" w="4851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rect b="b" l="l" r="r" t="t"/>
                <a:pathLst>
                  <a:path extrusionOk="0" h="3425" w="3424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rect b="b" l="l" r="r" t="t"/>
                <a:pathLst>
                  <a:path extrusionOk="0" h="2093" w="2093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rect b="b" l="l" r="r" t="t"/>
                <a:pathLst>
                  <a:path extrusionOk="0" h="2854" w="2854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>
            <a:xfrm>
              <a:off x="1471030" y="4060597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rect b="b" l="l" r="r" t="t"/>
                <a:pathLst>
                  <a:path extrusionOk="0" h="3904" w="3904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rect b="b" l="l" r="r" t="t"/>
                <a:pathLst>
                  <a:path extrusionOk="0" h="3937" w="3937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rect b="b" l="l" r="r" t="t"/>
                <a:pathLst>
                  <a:path extrusionOk="0" h="3938" w="3937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rect b="b" l="l" r="r" t="t"/>
                <a:pathLst>
                  <a:path extrusionOk="0" h="3904" w="3937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rect b="b" l="l" r="r" t="t"/>
              <a:pathLst>
                <a:path extrusionOk="0" h="3425" w="3424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rect b="b" l="l" r="r" t="t"/>
              <a:pathLst>
                <a:path extrusionOk="0" h="2093" w="2093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rect b="b" l="l" r="r" t="t"/>
              <a:pathLst>
                <a:path extrusionOk="0" h="2854" w="2854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rect b="b" l="l" r="r" t="t"/>
              <a:pathLst>
                <a:path extrusionOk="0" h="3938" w="3937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7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rect b="b" l="l" r="r" t="t"/>
              <a:pathLst>
                <a:path extrusionOk="0" h="6925" w="6338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rect b="b" l="l" r="r" t="t"/>
                <a:pathLst>
                  <a:path extrusionOk="0" h="4395" w="4395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rect b="b" l="l" r="r" t="t"/>
                <a:pathLst>
                  <a:path extrusionOk="0" h="2968" w="2968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rect b="b" l="l" r="r" t="t"/>
                <a:pathLst>
                  <a:path extrusionOk="0" h="2759" w="2759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rect b="b" l="l" r="r" t="t"/>
                <a:pathLst>
                  <a:path extrusionOk="0" h="1427" w="1427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rect b="b" l="l" r="r" t="t"/>
                <a:pathLst>
                  <a:path extrusionOk="0" h="2284" w="2284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rect b="b" l="l" r="r" t="t"/>
                <a:pathLst>
                  <a:path extrusionOk="0" h="4166" w="4148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rect b="b" l="l" r="r" t="t"/>
                <a:pathLst>
                  <a:path extrusionOk="0" h="2854" w="2854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rect b="b" l="l" r="r" t="t"/>
                <a:pathLst>
                  <a:path extrusionOk="0" h="3272" w="3291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rect b="b" l="l" r="r" t="t"/>
                <a:pathLst>
                  <a:path extrusionOk="0" h="3843" w="3824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rect b="b" l="l" r="r" t="t"/>
                <a:pathLst>
                  <a:path extrusionOk="0" h="3976" w="3976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>
          <a:xfrm>
            <a:off x="2447100" y="662625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285" name="Google Shape;285;p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87" name="Google Shape;287;p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9"/>
          <p:cNvSpPr txBox="1"/>
          <p:nvPr>
            <p:ph idx="1" type="subTitle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rect b="b" l="l" r="r" t="t"/>
              <a:pathLst>
                <a:path extrusionOk="0" h="321739" w="321739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rect b="b" l="l" r="r" t="t"/>
              <a:pathLst>
                <a:path extrusionOk="0" h="278060" w="278031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rect b="b" l="l" r="r" t="t"/>
              <a:pathLst>
                <a:path extrusionOk="0" h="234412" w="234383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rect b="b" l="l" r="r" t="t"/>
              <a:pathLst>
                <a:path extrusionOk="0" h="190733" w="190734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rect b="b" l="l" r="r" t="t"/>
              <a:pathLst>
                <a:path extrusionOk="0" h="147025" w="147025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rect b="b" l="l" r="r" t="t"/>
              <a:pathLst>
                <a:path extrusionOk="0" h="103346" w="103346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rect b="b" l="l" r="r" t="t"/>
              <a:pathLst>
                <a:path extrusionOk="0" h="59729" w="59729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rect b="b" l="l" r="r" t="t"/>
              <a:pathLst>
                <a:path extrusionOk="0" h="2284" w="2284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rect b="b" l="l" r="r" t="t"/>
              <a:pathLst>
                <a:path extrusionOk="0" h="4166" w="4148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rect b="b" l="l" r="r" t="t"/>
              <a:pathLst>
                <a:path extrusionOk="0" h="2854" w="2854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rect b="b" l="l" r="r" t="t"/>
              <a:pathLst>
                <a:path extrusionOk="0" h="3272" w="3291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rect b="b" l="l" r="r" t="t"/>
              <a:pathLst>
                <a:path extrusionOk="0" h="3843" w="3824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rect b="b" l="l" r="r" t="t"/>
              <a:pathLst>
                <a:path extrusionOk="0" h="3976" w="3976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rect b="b" l="l" r="r" t="t"/>
              <a:pathLst>
                <a:path extrusionOk="0" h="3937" w="3904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rect b="b" l="l" r="r" t="t"/>
              <a:pathLst>
                <a:path extrusionOk="0" h="3904" w="3904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rect b="b" l="l" r="r" t="t"/>
              <a:pathLst>
                <a:path extrusionOk="0" h="3938" w="3904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rect b="b" l="l" r="r" t="t"/>
              <a:pathLst>
                <a:path extrusionOk="0" h="3904" w="3937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rect b="b" l="l" r="r" t="t"/>
              <a:pathLst>
                <a:path extrusionOk="0" h="3937" w="3937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172550" y="3692925"/>
            <a:ext cx="67989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9" name="Google Shape;359;p10"/>
          <p:cNvGrpSpPr/>
          <p:nvPr/>
        </p:nvGrpSpPr>
        <p:grpSpPr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>
            <a:xfrm>
              <a:off x="5534801" y="464396"/>
              <a:ext cx="182888" cy="183820"/>
            </a:xfrm>
            <a:custGeom>
              <a:rect b="b" l="l" r="r" t="t"/>
              <a:pathLst>
                <a:path extrusionOk="0" h="3786" w="3767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389826" y="574268"/>
              <a:ext cx="207794" cy="207853"/>
            </a:xfrm>
            <a:custGeom>
              <a:rect b="b" l="l" r="r" t="t"/>
              <a:pathLst>
                <a:path extrusionOk="0" h="4281" w="428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5182025" y="510568"/>
              <a:ext cx="110840" cy="110894"/>
            </a:xfrm>
            <a:custGeom>
              <a:rect b="b" l="l" r="r" t="t"/>
              <a:pathLst>
                <a:path extrusionOk="0" h="2284" w="2283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>
            <a:xfrm>
              <a:off x="7474434" y="1291960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315920" y="1470723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293820" y="1228366"/>
              <a:ext cx="15691" cy="213817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194285" y="1326989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>
            <a:xfrm>
              <a:off x="224005" y="1153724"/>
              <a:ext cx="15691" cy="212906"/>
            </a:xfrm>
            <a:custGeom>
              <a:rect b="b" l="l" r="r" t="t"/>
              <a:pathLst>
                <a:path extrusionOk="0" h="7707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124471" y="1251407"/>
              <a:ext cx="212906" cy="15691"/>
            </a:xfrm>
            <a:custGeom>
              <a:rect b="b" l="l" r="r" t="t"/>
              <a:pathLst>
                <a:path extrusionOk="0" h="568" w="7707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323843" y="1395556"/>
              <a:ext cx="155446" cy="160916"/>
            </a:xfrm>
            <a:custGeom>
              <a:rect b="b" l="l" r="r" t="t"/>
              <a:pathLst>
                <a:path extrusionOk="0" h="5825" w="5627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250712" y="2821681"/>
              <a:ext cx="69145" cy="69118"/>
            </a:xfrm>
            <a:custGeom>
              <a:rect b="b" l="l" r="r" t="t"/>
              <a:pathLst>
                <a:path extrusionOk="0" h="2502" w="2503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394474" y="2956216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b="1" sz="32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b="1" sz="3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2"/>
          <p:cNvSpPr txBox="1"/>
          <p:nvPr>
            <p:ph idx="1" type="subTitle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prum"/>
                <a:ea typeface="Cuprum"/>
                <a:cs typeface="Cuprum"/>
                <a:sym typeface="Cuprum"/>
              </a:rPr>
              <a:t>By Boomitha, Gavin, Darren and Rayyan</a:t>
            </a:r>
            <a:endParaRPr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1376" name="Google Shape;1376;p32"/>
          <p:cNvSpPr txBox="1"/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IT Application  </a:t>
            </a:r>
            <a:r>
              <a:rPr lang="en" sz="2700">
                <a:solidFill>
                  <a:schemeClr val="accent1"/>
                </a:solidFill>
              </a:rPr>
              <a:t>PROJECT PROPOSAL</a:t>
            </a:r>
            <a:endParaRPr sz="2700">
              <a:solidFill>
                <a:schemeClr val="accent1"/>
              </a:solidFill>
            </a:endParaRPr>
          </a:p>
        </p:txBody>
      </p:sp>
      <p:grpSp>
        <p:nvGrpSpPr>
          <p:cNvPr id="1377" name="Google Shape;1377;p32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78" name="Google Shape;1378;p32"/>
            <p:cNvSpPr/>
            <p:nvPr/>
          </p:nvSpPr>
          <p:spPr>
            <a:xfrm>
              <a:off x="5080530" y="679807"/>
              <a:ext cx="859773" cy="928891"/>
            </a:xfrm>
            <a:custGeom>
              <a:rect b="b" l="l" r="r" t="t"/>
              <a:pathLst>
                <a:path extrusionOk="0" h="33625" w="31123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5124759" y="641103"/>
              <a:ext cx="858861" cy="928891"/>
            </a:xfrm>
            <a:custGeom>
              <a:rect b="b" l="l" r="r" t="t"/>
              <a:pathLst>
                <a:path extrusionOk="0" h="33625" w="3109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5195701" y="732322"/>
              <a:ext cx="317964" cy="745516"/>
            </a:xfrm>
            <a:custGeom>
              <a:rect b="b" l="l" r="r" t="t"/>
              <a:pathLst>
                <a:path extrusionOk="0" h="26987" w="1151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5586434" y="778401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5586434" y="867797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5586434" y="958104"/>
              <a:ext cx="325312" cy="13840"/>
            </a:xfrm>
            <a:custGeom>
              <a:rect b="b" l="l" r="r" t="t"/>
              <a:pathLst>
                <a:path extrusionOk="0" h="501" w="11776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7383006" y="1647171"/>
              <a:ext cx="773168" cy="911376"/>
            </a:xfrm>
            <a:custGeom>
              <a:rect b="b" l="l" r="r" t="t"/>
              <a:pathLst>
                <a:path extrusionOk="0" h="32991" w="27988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7441074" y="1595567"/>
              <a:ext cx="772229" cy="911376"/>
            </a:xfrm>
            <a:custGeom>
              <a:rect b="b" l="l" r="r" t="t"/>
              <a:pathLst>
                <a:path extrusionOk="0" h="32991" w="27954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7535056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7878771" y="1723638"/>
              <a:ext cx="240531" cy="439597"/>
            </a:xfrm>
            <a:custGeom>
              <a:rect b="b" l="l" r="r" t="t"/>
              <a:pathLst>
                <a:path extrusionOk="0" h="15913" w="8707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7576522" y="2225866"/>
              <a:ext cx="501311" cy="27680"/>
            </a:xfrm>
            <a:custGeom>
              <a:rect b="b" l="l" r="r" t="t"/>
              <a:pathLst>
                <a:path extrusionOk="0" h="1002" w="18147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7588511" y="2294985"/>
              <a:ext cx="479183" cy="27653"/>
            </a:xfrm>
            <a:custGeom>
              <a:rect b="b" l="l" r="r" t="t"/>
              <a:pathLst>
                <a:path extrusionOk="0" h="1001" w="17346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5290060" y="4839525"/>
              <a:ext cx="3840787" cy="281996"/>
            </a:xfrm>
            <a:custGeom>
              <a:rect b="b" l="l" r="r" t="t"/>
              <a:pathLst>
                <a:path extrusionOk="0" h="10208" w="139033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5290060" y="4670873"/>
              <a:ext cx="3840787" cy="168678"/>
            </a:xfrm>
            <a:custGeom>
              <a:rect b="b" l="l" r="r" t="t"/>
              <a:pathLst>
                <a:path extrusionOk="0" h="6106" w="139033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5416870" y="1119353"/>
              <a:ext cx="1178621" cy="893890"/>
            </a:xfrm>
            <a:custGeom>
              <a:rect b="b" l="l" r="r" t="t"/>
              <a:pathLst>
                <a:path extrusionOk="0" h="32358" w="42665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5467562" y="1061312"/>
              <a:ext cx="1178593" cy="893862"/>
            </a:xfrm>
            <a:custGeom>
              <a:rect b="b" l="l" r="r" t="t"/>
              <a:pathLst>
                <a:path extrusionOk="0" h="32357" w="42664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5467562" y="1063135"/>
              <a:ext cx="1177681" cy="129036"/>
            </a:xfrm>
            <a:custGeom>
              <a:rect b="b" l="l" r="r" t="t"/>
              <a:pathLst>
                <a:path extrusionOk="0" h="4671" w="42631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5572594" y="1096313"/>
              <a:ext cx="62709" cy="6176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5697019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5822327" y="1096313"/>
              <a:ext cx="62681" cy="61769"/>
            </a:xfrm>
            <a:custGeom>
              <a:rect b="b" l="l" r="r" t="t"/>
              <a:pathLst>
                <a:path extrusionOk="0" h="2236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5879457" y="1236290"/>
              <a:ext cx="353876" cy="330119"/>
            </a:xfrm>
            <a:custGeom>
              <a:rect b="b" l="l" r="r" t="t"/>
              <a:pathLst>
                <a:path extrusionOk="0" h="11950" w="1281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5687792" y="1651056"/>
              <a:ext cx="737228" cy="304124"/>
            </a:xfrm>
            <a:custGeom>
              <a:rect b="b" l="l" r="r" t="t"/>
              <a:pathLst>
                <a:path extrusionOk="0" h="11009" w="26687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7658541" y="1180884"/>
              <a:ext cx="998920" cy="957455"/>
            </a:xfrm>
            <a:custGeom>
              <a:rect b="b" l="l" r="r" t="t"/>
              <a:pathLst>
                <a:path extrusionOk="0" h="34659" w="3616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7713820" y="1129280"/>
              <a:ext cx="999859" cy="957455"/>
            </a:xfrm>
            <a:custGeom>
              <a:rect b="b" l="l" r="r" t="t"/>
              <a:pathLst>
                <a:path extrusionOk="0" h="34659" w="36194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7793989" y="1189172"/>
              <a:ext cx="838585" cy="838584"/>
            </a:xfrm>
            <a:custGeom>
              <a:rect b="b" l="l" r="r" t="t"/>
              <a:pathLst>
                <a:path extrusionOk="0" h="30356" w="30356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498022" y="1526449"/>
              <a:ext cx="967" cy="2790"/>
            </a:xfrm>
            <a:custGeom>
              <a:rect b="b" l="l" r="r" t="t"/>
              <a:pathLst>
                <a:path extrusionOk="0" fill="none" h="101" w="35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493408" y="1511697"/>
              <a:ext cx="967" cy="3729"/>
            </a:xfrm>
            <a:custGeom>
              <a:rect b="b" l="l" r="r" t="t"/>
              <a:pathLst>
                <a:path extrusionOk="0" fill="none" h="135" w="35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079663" y="1481282"/>
              <a:ext cx="552914" cy="545566"/>
            </a:xfrm>
            <a:custGeom>
              <a:rect b="b" l="l" r="r" t="t"/>
              <a:pathLst>
                <a:path extrusionOk="0" h="19749" w="20015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488823" y="1498796"/>
              <a:ext cx="939" cy="3729"/>
            </a:xfrm>
            <a:custGeom>
              <a:rect b="b" l="l" r="r" t="t"/>
              <a:pathLst>
                <a:path extrusionOk="0" fill="none" h="135" w="34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507249" y="1570677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8501724" y="1541201"/>
              <a:ext cx="939" cy="1851"/>
            </a:xfrm>
            <a:custGeom>
              <a:rect b="b" l="l" r="r" t="t"/>
              <a:pathLst>
                <a:path extrusionOk="0" fill="none" h="67" w="34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8505398" y="1555014"/>
              <a:ext cx="28" cy="1878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8234476" y="1189172"/>
              <a:ext cx="394430" cy="411005"/>
            </a:xfrm>
            <a:custGeom>
              <a:rect b="b" l="l" r="r" t="t"/>
              <a:pathLst>
                <a:path extrusionOk="0" h="14878" w="14278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7844681" y="1189172"/>
              <a:ext cx="389816" cy="310560"/>
            </a:xfrm>
            <a:custGeom>
              <a:rect b="b" l="l" r="r" t="t"/>
              <a:pathLst>
                <a:path extrusionOk="0" h="11242" w="14111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6003725" y="3195561"/>
              <a:ext cx="190778" cy="174535"/>
            </a:xfrm>
            <a:custGeom>
              <a:rect b="b" l="l" r="r" t="t"/>
              <a:pathLst>
                <a:path extrusionOk="0" h="6318" w="6906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5732959" y="1652023"/>
              <a:ext cx="139147" cy="126771"/>
            </a:xfrm>
            <a:custGeom>
              <a:rect b="b" l="l" r="r" t="t"/>
              <a:pathLst>
                <a:path extrusionOk="0" h="4589" w="5037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5210453" y="1212394"/>
              <a:ext cx="46106" cy="39697"/>
            </a:xfrm>
            <a:custGeom>
              <a:rect b="b" l="l" r="r" t="t"/>
              <a:pathLst>
                <a:path extrusionOk="0" h="1437" w="1669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5304434" y="1291845"/>
              <a:ext cx="331776" cy="282769"/>
            </a:xfrm>
            <a:custGeom>
              <a:rect b="b" l="l" r="r" t="t"/>
              <a:pathLst>
                <a:path extrusionOk="0" h="10236" w="1201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5683178" y="1615558"/>
              <a:ext cx="46106" cy="39227"/>
            </a:xfrm>
            <a:custGeom>
              <a:rect b="b" l="l" r="r" t="t"/>
              <a:pathLst>
                <a:path extrusionOk="0" h="1420" w="1669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5063927" y="1075290"/>
              <a:ext cx="149313" cy="136689"/>
            </a:xfrm>
            <a:custGeom>
              <a:rect b="b" l="l" r="r" t="t"/>
              <a:pathLst>
                <a:path extrusionOk="0" h="4948" w="5405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5142273" y="191833"/>
              <a:ext cx="371390" cy="345672"/>
            </a:xfrm>
            <a:custGeom>
              <a:rect b="b" l="l" r="r" t="t"/>
              <a:pathLst>
                <a:path extrusionOk="0" h="12513" w="13444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5187413" y="223658"/>
              <a:ext cx="281996" cy="281996"/>
            </a:xfrm>
            <a:custGeom>
              <a:rect b="b" l="l" r="r" t="t"/>
              <a:pathLst>
                <a:path extrusionOk="0" h="10208" w="10208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5268521" y="262361"/>
              <a:ext cx="124423" cy="207353"/>
            </a:xfrm>
            <a:custGeom>
              <a:rect b="b" l="l" r="r" t="t"/>
              <a:pathLst>
                <a:path extrusionOk="0" h="7506" w="4504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027147" y="568072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8018859" y="559785"/>
              <a:ext cx="85720" cy="85720"/>
            </a:xfrm>
            <a:custGeom>
              <a:rect b="b" l="l" r="r" t="t"/>
              <a:pathLst>
                <a:path extrusionOk="0" h="3103" w="3103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860345" y="738548"/>
              <a:ext cx="84809" cy="85748"/>
            </a:xfrm>
            <a:custGeom>
              <a:rect b="b" l="l" r="r" t="t"/>
              <a:pathLst>
                <a:path extrusionOk="0" h="3104" w="307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838245" y="496191"/>
              <a:ext cx="15691" cy="213818"/>
            </a:xfrm>
            <a:custGeom>
              <a:rect b="b" l="l" r="r" t="t"/>
              <a:pathLst>
                <a:path extrusionOk="0" h="7740" w="568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7738710" y="594814"/>
              <a:ext cx="213818" cy="15691"/>
            </a:xfrm>
            <a:custGeom>
              <a:rect b="b" l="l" r="r" t="t"/>
              <a:pathLst>
                <a:path extrusionOk="0" h="568" w="774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8411416" y="707221"/>
              <a:ext cx="548301" cy="548329"/>
            </a:xfrm>
            <a:custGeom>
              <a:rect b="b" l="l" r="r" t="t"/>
              <a:pathLst>
                <a:path extrusionOk="0" h="19849" w="19848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6626245" y="1986551"/>
              <a:ext cx="84809" cy="85720"/>
            </a:xfrm>
            <a:custGeom>
              <a:rect b="b" l="l" r="r" t="t"/>
              <a:pathLst>
                <a:path extrusionOk="0" h="3103" w="307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8" name="Google Shape;1428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rect b="b" l="l" r="r" t="t"/>
                <a:pathLst>
                  <a:path extrusionOk="0" h="7707" w="568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rect b="b" l="l" r="r" t="t"/>
                <a:pathLst>
                  <a:path extrusionOk="0" h="568" w="7707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rect b="b" l="l" r="r" t="t"/>
                <a:pathLst>
                  <a:path extrusionOk="0" h="5825" w="5627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rect b="b" l="l" r="r" t="t"/>
                <a:pathLst>
                  <a:path extrusionOk="0" h="6925" w="6338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rect b="b" l="l" r="r" t="t"/>
                <a:pathLst>
                  <a:path extrusionOk="0" h="2502" w="2503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rect b="b" l="l" r="r" t="t"/>
                <a:pathLst>
                  <a:path extrusionOk="0" h="6214" w="7273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7" name="Google Shape;1437;p32"/>
            <p:cNvSpPr/>
            <p:nvPr/>
          </p:nvSpPr>
          <p:spPr>
            <a:xfrm>
              <a:off x="5553256" y="291837"/>
              <a:ext cx="448796" cy="449735"/>
            </a:xfrm>
            <a:custGeom>
              <a:rect b="b" l="l" r="r" t="t"/>
              <a:pathLst>
                <a:path extrusionOk="0" h="16280" w="16246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595633" y="334242"/>
              <a:ext cx="364015" cy="364926"/>
            </a:xfrm>
            <a:custGeom>
              <a:rect b="b" l="l" r="r" t="t"/>
              <a:pathLst>
                <a:path extrusionOk="0" h="13210" w="13177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668454" y="364657"/>
              <a:ext cx="220254" cy="304096"/>
            </a:xfrm>
            <a:custGeom>
              <a:rect b="b" l="l" r="r" t="t"/>
              <a:pathLst>
                <a:path extrusionOk="0" h="11008" w="7973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8084064" y="4689299"/>
              <a:ext cx="380590" cy="108787"/>
            </a:xfrm>
            <a:custGeom>
              <a:rect b="b" l="l" r="r" t="t"/>
              <a:pathLst>
                <a:path extrusionOk="0" h="3938" w="13777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8098789" y="4413792"/>
              <a:ext cx="350202" cy="122572"/>
            </a:xfrm>
            <a:custGeom>
              <a:rect b="b" l="l" r="r" t="t"/>
              <a:pathLst>
                <a:path extrusionOk="0" h="4437" w="12677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8102490" y="4486585"/>
              <a:ext cx="340975" cy="262658"/>
            </a:xfrm>
            <a:custGeom>
              <a:rect b="b" l="l" r="r" t="t"/>
              <a:pathLst>
                <a:path extrusionOk="0" h="9508" w="12343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8140254" y="4444014"/>
              <a:ext cx="265421" cy="92350"/>
            </a:xfrm>
            <a:custGeom>
              <a:rect b="b" l="l" r="r" t="t"/>
              <a:pathLst>
                <a:path extrusionOk="0" h="3343" w="9608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8082213" y="4208287"/>
              <a:ext cx="338213" cy="302273"/>
            </a:xfrm>
            <a:custGeom>
              <a:rect b="b" l="l" r="r" t="t"/>
              <a:pathLst>
                <a:path extrusionOk="0" h="10942" w="12243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8101551" y="4486585"/>
              <a:ext cx="207381" cy="262658"/>
            </a:xfrm>
            <a:custGeom>
              <a:rect b="b" l="l" r="r" t="t"/>
              <a:pathLst>
                <a:path extrusionOk="0" h="9508" w="7507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8462781" y="4195386"/>
              <a:ext cx="511477" cy="176966"/>
            </a:xfrm>
            <a:custGeom>
              <a:rect b="b" l="l" r="r" t="t"/>
              <a:pathLst>
                <a:path extrusionOk="0" h="6406" w="18515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8166996" y="3638019"/>
              <a:ext cx="600844" cy="686398"/>
            </a:xfrm>
            <a:custGeom>
              <a:rect b="b" l="l" r="r" t="t"/>
              <a:pathLst>
                <a:path extrusionOk="0" h="24847" w="2175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8178958" y="3658157"/>
              <a:ext cx="576893" cy="662558"/>
            </a:xfrm>
            <a:custGeom>
              <a:rect b="b" l="l" r="r" t="t"/>
              <a:pathLst>
                <a:path extrusionOk="0" h="23984" w="20883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8207550" y="3688545"/>
              <a:ext cx="231304" cy="187850"/>
            </a:xfrm>
            <a:custGeom>
              <a:rect b="b" l="l" r="r" t="t"/>
              <a:pathLst>
                <a:path extrusionOk="0" h="6800" w="8373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8225976" y="3785317"/>
              <a:ext cx="407331" cy="317936"/>
            </a:xfrm>
            <a:custGeom>
              <a:rect b="b" l="l" r="r" t="t"/>
              <a:pathLst>
                <a:path extrusionOk="0" h="11509" w="14745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8422254" y="3976069"/>
              <a:ext cx="307798" cy="246056"/>
            </a:xfrm>
            <a:custGeom>
              <a:rect b="b" l="l" r="r" t="t"/>
              <a:pathLst>
                <a:path extrusionOk="0" h="8907" w="11142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8582592" y="3372595"/>
              <a:ext cx="489349" cy="897453"/>
            </a:xfrm>
            <a:custGeom>
              <a:rect b="b" l="l" r="r" t="t"/>
              <a:pathLst>
                <a:path extrusionOk="0" h="32487" w="17714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8726355" y="3371573"/>
              <a:ext cx="176938" cy="896625"/>
            </a:xfrm>
            <a:custGeom>
              <a:rect b="b" l="l" r="r" t="t"/>
              <a:pathLst>
                <a:path extrusionOk="0" h="32457" w="6405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8728178" y="3446216"/>
              <a:ext cx="261747" cy="282908"/>
            </a:xfrm>
            <a:custGeom>
              <a:rect b="b" l="l" r="r" t="t"/>
              <a:pathLst>
                <a:path extrusionOk="0" h="10241" w="9475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8704227" y="3616692"/>
              <a:ext cx="269095" cy="319787"/>
            </a:xfrm>
            <a:custGeom>
              <a:rect b="b" l="l" r="r" t="t"/>
              <a:pathLst>
                <a:path extrusionOk="0" h="11576" w="9741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8633285" y="3767802"/>
              <a:ext cx="419292" cy="321638"/>
            </a:xfrm>
            <a:custGeom>
              <a:rect b="b" l="l" r="r" t="t"/>
              <a:pathLst>
                <a:path extrusionOk="0" h="11643" w="15178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8755831" y="3820594"/>
              <a:ext cx="547389" cy="473410"/>
            </a:xfrm>
            <a:custGeom>
              <a:rect b="b" l="l" r="r" t="t"/>
              <a:pathLst>
                <a:path extrusionOk="0" h="17137" w="19815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9046119" y="3839683"/>
              <a:ext cx="206442" cy="185281"/>
            </a:xfrm>
            <a:custGeom>
              <a:rect b="b" l="l" r="r" t="t"/>
              <a:pathLst>
                <a:path extrusionOk="0" h="6707" w="7473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8756743" y="3832307"/>
              <a:ext cx="544627" cy="461697"/>
            </a:xfrm>
            <a:custGeom>
              <a:rect b="b" l="l" r="r" t="t"/>
              <a:pathLst>
                <a:path extrusionOk="0" h="16713" w="19715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8881167" y="3899575"/>
              <a:ext cx="216580" cy="274040"/>
            </a:xfrm>
            <a:custGeom>
              <a:rect b="b" l="l" r="r" t="t"/>
              <a:pathLst>
                <a:path extrusionOk="0" h="9920" w="784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8524524" y="4239449"/>
              <a:ext cx="387054" cy="134727"/>
            </a:xfrm>
            <a:custGeom>
              <a:rect b="b" l="l" r="r" t="t"/>
              <a:pathLst>
                <a:path extrusionOk="0" h="4877" w="14011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8445294" y="3492102"/>
              <a:ext cx="299510" cy="803749"/>
            </a:xfrm>
            <a:custGeom>
              <a:rect b="b" l="l" r="r" t="t"/>
              <a:pathLst>
                <a:path extrusionOk="0" h="29095" w="10842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8389076" y="3446990"/>
              <a:ext cx="175115" cy="335589"/>
            </a:xfrm>
            <a:custGeom>
              <a:rect b="b" l="l" r="r" t="t"/>
              <a:pathLst>
                <a:path extrusionOk="0" h="12148" w="6339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8356810" y="3780648"/>
              <a:ext cx="241470" cy="160418"/>
            </a:xfrm>
            <a:custGeom>
              <a:rect b="b" l="l" r="r" t="t"/>
              <a:pathLst>
                <a:path extrusionOk="0" h="5807" w="8741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598256" y="3613736"/>
              <a:ext cx="101384" cy="341169"/>
            </a:xfrm>
            <a:custGeom>
              <a:rect b="b" l="l" r="r" t="t"/>
              <a:pathLst>
                <a:path extrusionOk="0" h="12350" w="367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8386314" y="3985987"/>
              <a:ext cx="299510" cy="185474"/>
            </a:xfrm>
            <a:custGeom>
              <a:rect b="b" l="l" r="r" t="t"/>
              <a:pathLst>
                <a:path extrusionOk="0" h="6714" w="10842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8682099" y="3869988"/>
              <a:ext cx="111550" cy="293157"/>
            </a:xfrm>
            <a:custGeom>
              <a:rect b="b" l="l" r="r" t="t"/>
              <a:pathLst>
                <a:path extrusionOk="0" h="10612" w="4038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8521761" y="4647833"/>
              <a:ext cx="380617" cy="108760"/>
            </a:xfrm>
            <a:custGeom>
              <a:rect b="b" l="l" r="r" t="t"/>
              <a:pathLst>
                <a:path extrusionOk="0" h="3937" w="13778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2"/>
            <p:cNvSpPr/>
            <p:nvPr/>
          </p:nvSpPr>
          <p:spPr>
            <a:xfrm>
              <a:off x="8469245" y="4301357"/>
              <a:ext cx="499488" cy="383380"/>
            </a:xfrm>
            <a:custGeom>
              <a:rect b="b" l="l" r="r" t="t"/>
              <a:pathLst>
                <a:path extrusionOk="0" h="13878" w="18081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2"/>
            <p:cNvSpPr/>
            <p:nvPr/>
          </p:nvSpPr>
          <p:spPr>
            <a:xfrm>
              <a:off x="8469245" y="4299506"/>
              <a:ext cx="314262" cy="384291"/>
            </a:xfrm>
            <a:custGeom>
              <a:rect b="b" l="l" r="r" t="t"/>
              <a:pathLst>
                <a:path extrusionOk="0" h="13911" w="11376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6922969" y="4195386"/>
              <a:ext cx="786042" cy="126274"/>
            </a:xfrm>
            <a:custGeom>
              <a:rect b="b" l="l" r="r" t="t"/>
              <a:pathLst>
                <a:path extrusionOk="0" h="4571" w="28454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>
              <a:off x="6922969" y="4195386"/>
              <a:ext cx="786042" cy="65444"/>
            </a:xfrm>
            <a:custGeom>
              <a:rect b="b" l="l" r="r" t="t"/>
              <a:pathLst>
                <a:path extrusionOk="0" h="2369" w="28454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6700889" y="4283843"/>
              <a:ext cx="1159255" cy="387054"/>
            </a:xfrm>
            <a:custGeom>
              <a:rect b="b" l="l" r="r" t="t"/>
              <a:pathLst>
                <a:path extrusionOk="0" h="14011" w="41964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>
              <a:off x="6147966" y="3768741"/>
              <a:ext cx="729853" cy="825684"/>
            </a:xfrm>
            <a:custGeom>
              <a:rect b="b" l="l" r="r" t="t"/>
              <a:pathLst>
                <a:path extrusionOk="0" h="29889" w="2642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>
              <a:off x="6479720" y="3773327"/>
              <a:ext cx="396253" cy="321638"/>
            </a:xfrm>
            <a:custGeom>
              <a:rect b="b" l="l" r="r" t="t"/>
              <a:pathLst>
                <a:path extrusionOk="0" h="11643" w="14344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7297100" y="2693261"/>
              <a:ext cx="426668" cy="529488"/>
            </a:xfrm>
            <a:custGeom>
              <a:rect b="b" l="l" r="r" t="t"/>
              <a:pathLst>
                <a:path extrusionOk="0" h="19167" w="15445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6748791" y="2717295"/>
              <a:ext cx="458023" cy="499239"/>
            </a:xfrm>
            <a:custGeom>
              <a:rect b="b" l="l" r="r" t="t"/>
              <a:pathLst>
                <a:path extrusionOk="0" h="18072" w="1658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6977336" y="3045346"/>
              <a:ext cx="640458" cy="815545"/>
            </a:xfrm>
            <a:custGeom>
              <a:rect b="b" l="l" r="r" t="t"/>
              <a:pathLst>
                <a:path extrusionOk="0" h="29522" w="23184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130298" y="3047196"/>
              <a:ext cx="304124" cy="213735"/>
            </a:xfrm>
            <a:custGeom>
              <a:rect b="b" l="l" r="r" t="t"/>
              <a:pathLst>
                <a:path extrusionOk="0" h="7737" w="11009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7106346" y="3045346"/>
              <a:ext cx="511449" cy="423906"/>
            </a:xfrm>
            <a:custGeom>
              <a:rect b="b" l="l" r="r" t="t"/>
              <a:pathLst>
                <a:path extrusionOk="0" h="15345" w="18514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6417065" y="3321792"/>
              <a:ext cx="633082" cy="750129"/>
            </a:xfrm>
            <a:custGeom>
              <a:rect b="b" l="l" r="r" t="t"/>
              <a:pathLst>
                <a:path extrusionOk="0" h="27154" w="22917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6564502" y="3435138"/>
              <a:ext cx="450619" cy="636784"/>
            </a:xfrm>
            <a:custGeom>
              <a:rect b="b" l="l" r="r" t="t"/>
              <a:pathLst>
                <a:path extrusionOk="0" h="23051" w="16312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>
              <a:off x="7423210" y="2441761"/>
              <a:ext cx="316223" cy="421060"/>
            </a:xfrm>
            <a:custGeom>
              <a:rect b="b" l="l" r="r" t="t"/>
              <a:pathLst>
                <a:path extrusionOk="0" h="15242" w="11447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>
              <a:off x="6898990" y="2333027"/>
              <a:ext cx="669050" cy="778694"/>
            </a:xfrm>
            <a:custGeom>
              <a:rect b="b" l="l" r="r" t="t"/>
              <a:pathLst>
                <a:path extrusionOk="0" h="28188" w="24219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7285110" y="2748263"/>
              <a:ext cx="53482" cy="165336"/>
            </a:xfrm>
            <a:custGeom>
              <a:rect b="b" l="l" r="r" t="t"/>
              <a:pathLst>
                <a:path extrusionOk="0" h="5985" w="1936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6953357" y="2731108"/>
              <a:ext cx="198154" cy="198154"/>
            </a:xfrm>
            <a:custGeom>
              <a:rect b="b" l="l" r="r" t="t"/>
              <a:pathLst>
                <a:path extrusionOk="0" h="7173" w="7173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7433486" y="2730196"/>
              <a:ext cx="134561" cy="199066"/>
            </a:xfrm>
            <a:custGeom>
              <a:rect b="b" l="l" r="r" t="t"/>
              <a:pathLst>
                <a:path extrusionOk="0" h="7206" w="4871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7101733" y="2122937"/>
              <a:ext cx="180640" cy="191276"/>
            </a:xfrm>
            <a:custGeom>
              <a:rect b="b" l="l" r="r" t="t"/>
              <a:pathLst>
                <a:path extrusionOk="0" h="6924" w="6539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6706414" y="2283772"/>
              <a:ext cx="479183" cy="408657"/>
            </a:xfrm>
            <a:custGeom>
              <a:rect b="b" l="l" r="r" t="t"/>
              <a:pathLst>
                <a:path extrusionOk="0" h="14793" w="17346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6559888" y="2672128"/>
              <a:ext cx="298599" cy="346638"/>
            </a:xfrm>
            <a:custGeom>
              <a:rect b="b" l="l" r="r" t="t"/>
              <a:pathLst>
                <a:path extrusionOk="0" h="12548" w="10809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6647433" y="2706245"/>
              <a:ext cx="280145" cy="520206"/>
            </a:xfrm>
            <a:custGeom>
              <a:rect b="b" l="l" r="r" t="t"/>
              <a:pathLst>
                <a:path extrusionOk="0" h="18831" w="10141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7611311" y="2716384"/>
              <a:ext cx="28" cy="28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close/>
                </a:path>
              </a:pathLst>
            </a:custGeom>
            <a:noFill/>
            <a:ln cap="flat" cmpd="sng" w="66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7617775" y="2648177"/>
              <a:ext cx="197215" cy="463548"/>
            </a:xfrm>
            <a:custGeom>
              <a:rect b="b" l="l" r="r" t="t"/>
              <a:pathLst>
                <a:path extrusionOk="0" h="16780" w="7139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7184664" y="2269130"/>
              <a:ext cx="452470" cy="348213"/>
            </a:xfrm>
            <a:custGeom>
              <a:rect b="b" l="l" r="r" t="t"/>
              <a:pathLst>
                <a:path extrusionOk="0" h="12605" w="16379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7153337" y="2901584"/>
              <a:ext cx="197215" cy="96798"/>
            </a:xfrm>
            <a:custGeom>
              <a:rect b="b" l="l" r="r" t="t"/>
              <a:pathLst>
                <a:path extrusionOk="0" h="3504" w="7139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6715613" y="2573478"/>
              <a:ext cx="238708" cy="158457"/>
            </a:xfrm>
            <a:custGeom>
              <a:rect b="b" l="l" r="r" t="t"/>
              <a:pathLst>
                <a:path extrusionOk="0" h="5736" w="8641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6882415" y="2492315"/>
              <a:ext cx="667199" cy="352274"/>
            </a:xfrm>
            <a:custGeom>
              <a:rect b="b" l="l" r="r" t="t"/>
              <a:pathLst>
                <a:path extrusionOk="0" h="12752" w="24152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6778295" y="3321792"/>
              <a:ext cx="1021020" cy="902177"/>
            </a:xfrm>
            <a:custGeom>
              <a:rect b="b" l="l" r="r" t="t"/>
              <a:pathLst>
                <a:path extrusionOk="0" h="32658" w="3696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6792108" y="3859049"/>
              <a:ext cx="1007207" cy="364926"/>
            </a:xfrm>
            <a:custGeom>
              <a:rect b="b" l="l" r="r" t="t"/>
              <a:pathLst>
                <a:path extrusionOk="0" h="13210" w="3646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6927555" y="2471789"/>
              <a:ext cx="667199" cy="353434"/>
            </a:xfrm>
            <a:custGeom>
              <a:rect b="b" l="l" r="r" t="t"/>
              <a:pathLst>
                <a:path extrusionOk="0" h="12794" w="24152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7121071" y="2472508"/>
              <a:ext cx="328102" cy="353572"/>
            </a:xfrm>
            <a:custGeom>
              <a:rect b="b" l="l" r="r" t="t"/>
              <a:pathLst>
                <a:path extrusionOk="0" h="12799" w="11877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7129386" y="2276423"/>
              <a:ext cx="228542" cy="357965"/>
            </a:xfrm>
            <a:custGeom>
              <a:rect b="b" l="l" r="r" t="t"/>
              <a:pathLst>
                <a:path extrusionOk="0" h="12958" w="8273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7221517" y="2306176"/>
              <a:ext cx="300449" cy="320837"/>
            </a:xfrm>
            <a:custGeom>
              <a:rect b="b" l="l" r="r" t="t"/>
              <a:pathLst>
                <a:path extrusionOk="0" h="11614" w="10876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7279585" y="3807444"/>
              <a:ext cx="692973" cy="804468"/>
            </a:xfrm>
            <a:custGeom>
              <a:rect b="b" l="l" r="r" t="t"/>
              <a:pathLst>
                <a:path extrusionOk="0" h="29121" w="25085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7627002" y="3850733"/>
              <a:ext cx="345561" cy="169590"/>
            </a:xfrm>
            <a:custGeom>
              <a:rect b="b" l="l" r="r" t="t"/>
              <a:pathLst>
                <a:path extrusionOk="0" h="6139" w="12509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7510893" y="3321792"/>
              <a:ext cx="549213" cy="646922"/>
            </a:xfrm>
            <a:custGeom>
              <a:rect b="b" l="l" r="r" t="t"/>
              <a:pathLst>
                <a:path extrusionOk="0" h="23418" w="19881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7510893" y="3321792"/>
              <a:ext cx="313323" cy="646922"/>
            </a:xfrm>
            <a:custGeom>
              <a:rect b="b" l="l" r="r" t="t"/>
              <a:pathLst>
                <a:path extrusionOk="0" h="23418" w="11342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7140436" y="3733713"/>
              <a:ext cx="25829" cy="488410"/>
            </a:xfrm>
            <a:custGeom>
              <a:rect b="b" l="l" r="r" t="t"/>
              <a:pathLst>
                <a:path extrusionOk="0" h="17680" w="935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6736829" y="2652182"/>
              <a:ext cx="223017" cy="236553"/>
            </a:xfrm>
            <a:custGeom>
              <a:rect b="b" l="l" r="r" t="t"/>
              <a:pathLst>
                <a:path extrusionOk="0" h="8563" w="8073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7273121" y="4055326"/>
              <a:ext cx="389816" cy="408242"/>
            </a:xfrm>
            <a:custGeom>
              <a:rect b="b" l="l" r="r" t="t"/>
              <a:pathLst>
                <a:path extrusionOk="0" h="14778" w="14111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785643" y="2694256"/>
              <a:ext cx="95886" cy="152076"/>
            </a:xfrm>
            <a:custGeom>
              <a:rect b="b" l="l" r="r" t="t"/>
              <a:pathLst>
                <a:path extrusionOk="0" h="5505" w="3471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559888" y="2283523"/>
              <a:ext cx="552003" cy="935079"/>
            </a:xfrm>
            <a:custGeom>
              <a:rect b="b" l="l" r="r" t="t"/>
              <a:pathLst>
                <a:path extrusionOk="0" h="33849" w="19982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148906" y="3343920"/>
              <a:ext cx="911376" cy="1251413"/>
            </a:xfrm>
            <a:custGeom>
              <a:rect b="b" l="l" r="r" t="t"/>
              <a:pathLst>
                <a:path extrusionOk="0" h="45300" w="32991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205096" y="4708664"/>
              <a:ext cx="810959" cy="130887"/>
            </a:xfrm>
            <a:custGeom>
              <a:rect b="b" l="l" r="r" t="t"/>
              <a:pathLst>
                <a:path extrusionOk="0" h="4738" w="29356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5432883" y="4016623"/>
              <a:ext cx="1156493" cy="822921"/>
            </a:xfrm>
            <a:custGeom>
              <a:rect b="b" l="l" r="r" t="t"/>
              <a:pathLst>
                <a:path extrusionOk="0" h="29789" w="41864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342421" y="4017535"/>
              <a:ext cx="339125" cy="822921"/>
            </a:xfrm>
            <a:custGeom>
              <a:rect b="b" l="l" r="r" t="t"/>
              <a:pathLst>
                <a:path extrusionOk="0" h="29789" w="12276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5429209" y="4017535"/>
              <a:ext cx="1133454" cy="822921"/>
            </a:xfrm>
            <a:custGeom>
              <a:rect b="b" l="l" r="r" t="t"/>
              <a:pathLst>
                <a:path extrusionOk="0" h="29789" w="4103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5803339" y="4273704"/>
              <a:ext cx="317936" cy="304124"/>
            </a:xfrm>
            <a:custGeom>
              <a:rect b="b" l="l" r="r" t="t"/>
              <a:pathLst>
                <a:path extrusionOk="0" h="11009" w="11509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5929588" y="4260803"/>
              <a:ext cx="204591" cy="187104"/>
            </a:xfrm>
            <a:custGeom>
              <a:rect b="b" l="l" r="r" t="t"/>
              <a:pathLst>
                <a:path extrusionOk="0" h="6773" w="7406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6872276" y="4448793"/>
              <a:ext cx="603606" cy="466476"/>
            </a:xfrm>
            <a:custGeom>
              <a:rect b="b" l="l" r="r" t="t"/>
              <a:pathLst>
                <a:path extrusionOk="0" h="16886" w="2185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6968109" y="4593715"/>
              <a:ext cx="204591" cy="253183"/>
            </a:xfrm>
            <a:custGeom>
              <a:rect b="b" l="l" r="r" t="t"/>
              <a:pathLst>
                <a:path extrusionOk="0" h="9165" w="7406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7061179" y="4656756"/>
              <a:ext cx="181579" cy="230696"/>
            </a:xfrm>
            <a:custGeom>
              <a:rect b="b" l="l" r="r" t="t"/>
              <a:pathLst>
                <a:path extrusionOk="0" h="8351" w="6573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41"/>
          <p:cNvSpPr txBox="1"/>
          <p:nvPr>
            <p:ph idx="1" type="body"/>
          </p:nvPr>
        </p:nvSpPr>
        <p:spPr>
          <a:xfrm>
            <a:off x="3892525" y="916025"/>
            <a:ext cx="4386000" cy="56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Having an online platform rather than a physical platform is better as we would have more exposure online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 People from all over the world are able to donate, rather than being limited to certain countries and areas.  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107" name="Google Shape;2107;p41"/>
          <p:cNvSpPr txBox="1"/>
          <p:nvPr>
            <p:ph type="title"/>
          </p:nvPr>
        </p:nvSpPr>
        <p:spPr>
          <a:xfrm>
            <a:off x="713100" y="1693650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Online Fundraising platform</a:t>
            </a:r>
            <a:endParaRPr sz="3900"/>
          </a:p>
        </p:txBody>
      </p:sp>
      <p:sp>
        <p:nvSpPr>
          <p:cNvPr id="2108" name="Google Shape;2108;p41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09" name="Google Shape;2109;p41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Business</a:t>
            </a: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 Needs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110" name="Google Shape;21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00" y="2424425"/>
            <a:ext cx="2097450" cy="20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42"/>
          <p:cNvSpPr txBox="1"/>
          <p:nvPr>
            <p:ph idx="1" type="body"/>
          </p:nvPr>
        </p:nvSpPr>
        <p:spPr>
          <a:xfrm>
            <a:off x="3892525" y="916025"/>
            <a:ext cx="5059800" cy="6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Need real time data to better address the struggle of homelessness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Data particularly on homelessness trends, 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demographics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 and socio-economic factors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Collect, understand and analyse the information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W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e can work proactively towards preventing and reducing homelessness in diverse and impactful ways.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116" name="Google Shape;2116;p42"/>
          <p:cNvSpPr txBox="1"/>
          <p:nvPr>
            <p:ph type="title"/>
          </p:nvPr>
        </p:nvSpPr>
        <p:spPr>
          <a:xfrm>
            <a:off x="713100" y="1693650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Analytics</a:t>
            </a:r>
            <a:endParaRPr sz="3900"/>
          </a:p>
        </p:txBody>
      </p:sp>
      <p:sp>
        <p:nvSpPr>
          <p:cNvPr id="2117" name="Google Shape;2117;p42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18" name="Google Shape;2118;p42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Business Needs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119" name="Google Shape;211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125" y="2895200"/>
            <a:ext cx="1592451" cy="15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43"/>
          <p:cNvSpPr txBox="1"/>
          <p:nvPr>
            <p:ph idx="1" type="body"/>
          </p:nvPr>
        </p:nvSpPr>
        <p:spPr>
          <a:xfrm>
            <a:off x="3691475" y="916025"/>
            <a:ext cx="5452800" cy="61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Engaging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 volunteers through gamification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Gamification is using game-like elements and 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principle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 to motivate others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Collect, understand and analyse the information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Orbitron Medium"/>
              <a:buChar char="-"/>
            </a:pP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Will be  including “Achievements” (milestones) both in our 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game</a:t>
            </a:r>
            <a:r>
              <a:rPr lang="en" sz="1500">
                <a:latin typeface="Orbitron Medium"/>
                <a:ea typeface="Orbitron Medium"/>
                <a:cs typeface="Orbitron Medium"/>
                <a:sym typeface="Orbitron Medium"/>
              </a:rPr>
              <a:t> and in our fundraising  websites</a:t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rbitron Medium"/>
              <a:ea typeface="Orbitron Medium"/>
              <a:cs typeface="Orbitron Medium"/>
              <a:sym typeface="Orbitro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125" name="Google Shape;2125;p43"/>
          <p:cNvSpPr txBox="1"/>
          <p:nvPr>
            <p:ph type="title"/>
          </p:nvPr>
        </p:nvSpPr>
        <p:spPr>
          <a:xfrm>
            <a:off x="826525" y="1693650"/>
            <a:ext cx="3066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Volunteer Engagement</a:t>
            </a:r>
            <a:endParaRPr sz="3900"/>
          </a:p>
        </p:txBody>
      </p:sp>
      <p:sp>
        <p:nvSpPr>
          <p:cNvPr id="2126" name="Google Shape;2126;p43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127" name="Google Shape;2127;p43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Business Needs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128" name="Google Shape;21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800" y="2741250"/>
            <a:ext cx="1746374" cy="17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44"/>
          <p:cNvSpPr txBox="1"/>
          <p:nvPr>
            <p:ph type="title"/>
          </p:nvPr>
        </p:nvSpPr>
        <p:spPr>
          <a:xfrm>
            <a:off x="657750" y="2301100"/>
            <a:ext cx="44076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about the Game</a:t>
            </a:r>
            <a:endParaRPr/>
          </a:p>
        </p:txBody>
      </p:sp>
      <p:sp>
        <p:nvSpPr>
          <p:cNvPr id="2134" name="Google Shape;2134;p44"/>
          <p:cNvSpPr txBox="1"/>
          <p:nvPr>
            <p:ph idx="2" type="title"/>
          </p:nvPr>
        </p:nvSpPr>
        <p:spPr>
          <a:xfrm>
            <a:off x="1262154" y="1234225"/>
            <a:ext cx="1961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2135" name="Google Shape;2135;p44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2136" name="Google Shape;2136;p44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2137" name="Google Shape;2137;p44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4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4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4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4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4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4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4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4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4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4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4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4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4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4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4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4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4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4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4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4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4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4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4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4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4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4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4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4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4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4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4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4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4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4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4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4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4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4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4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4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4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4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4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4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4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4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4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4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4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4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4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4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4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4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4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4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4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4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4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4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4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4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4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4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4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4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4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4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4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4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4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0" name="Google Shape;2210;p44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2211" name="Google Shape;2211;p44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12" name="Google Shape;2212;p44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213" name="Google Shape;2213;p44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44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44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44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17" name="Google Shape;2217;p44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2218" name="Google Shape;2218;p44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4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4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4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4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4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4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5" name="Google Shape;2225;p44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2226" name="Google Shape;2226;p44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4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4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4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4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4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4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4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4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4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6" name="Google Shape;2236;p44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2237" name="Google Shape;2237;p44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4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4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4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4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4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4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4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5" name="Google Shape;2245;p44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2246" name="Google Shape;2246;p44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7" name="Google Shape;2247;p44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248" name="Google Shape;2248;p44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4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4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4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2" name="Google Shape;2252;p44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2253" name="Google Shape;2253;p44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5"/>
          <p:cNvSpPr txBox="1"/>
          <p:nvPr>
            <p:ph idx="1" type="body"/>
          </p:nvPr>
        </p:nvSpPr>
        <p:spPr>
          <a:xfrm>
            <a:off x="3691200" y="1452175"/>
            <a:ext cx="5452800" cy="49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rbitron SemiBold"/>
              <a:buChar char="-"/>
            </a:pPr>
            <a:r>
              <a:rPr lang="en" sz="1800">
                <a:latin typeface="Orbitron SemiBold"/>
                <a:ea typeface="Orbitron SemiBold"/>
                <a:cs typeface="Orbitron SemiBold"/>
                <a:sym typeface="Orbitron SemiBold"/>
              </a:rPr>
              <a:t>A character who got evicted from his home after losing his job due to missing the job quota frequently over a few months</a:t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rbitron SemiBold"/>
              <a:buChar char="-"/>
            </a:pPr>
            <a:r>
              <a:rPr lang="en" sz="1800">
                <a:latin typeface="Orbitron SemiBold"/>
                <a:ea typeface="Orbitron SemiBold"/>
                <a:cs typeface="Orbitron SemiBold"/>
                <a:sym typeface="Orbitron SemiBold"/>
              </a:rPr>
              <a:t>Objective is to survive each passing day</a:t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262" name="Google Shape;2262;p45"/>
          <p:cNvSpPr txBox="1"/>
          <p:nvPr>
            <p:ph type="title"/>
          </p:nvPr>
        </p:nvSpPr>
        <p:spPr>
          <a:xfrm>
            <a:off x="482250" y="1559600"/>
            <a:ext cx="3066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Plot of the game</a:t>
            </a:r>
            <a:endParaRPr sz="4300"/>
          </a:p>
        </p:txBody>
      </p:sp>
      <p:sp>
        <p:nvSpPr>
          <p:cNvPr id="2263" name="Google Shape;2263;p45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64" name="Google Shape;2264;p45"/>
          <p:cNvSpPr txBox="1"/>
          <p:nvPr/>
        </p:nvSpPr>
        <p:spPr>
          <a:xfrm>
            <a:off x="482250" y="430025"/>
            <a:ext cx="3426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265" name="Google Shape;2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50" y="2820700"/>
            <a:ext cx="1768325" cy="17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46"/>
          <p:cNvSpPr txBox="1"/>
          <p:nvPr>
            <p:ph idx="1" type="body"/>
          </p:nvPr>
        </p:nvSpPr>
        <p:spPr>
          <a:xfrm>
            <a:off x="3691200" y="1452175"/>
            <a:ext cx="5452800" cy="61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rbitron SemiBold"/>
              <a:buChar char="-"/>
            </a:pPr>
            <a:r>
              <a:rPr lang="en" sz="1800">
                <a:latin typeface="Orbitron SemiBold"/>
                <a:ea typeface="Orbitron SemiBold"/>
                <a:cs typeface="Orbitron SemiBold"/>
                <a:sym typeface="Orbitron SemiBold"/>
              </a:rPr>
              <a:t>One of the main Objectives is to try to rebuild your life from the ground up</a:t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rbitron SemiBold"/>
              <a:buChar char="-"/>
            </a:pPr>
            <a:r>
              <a:rPr lang="en" sz="1800">
                <a:latin typeface="Orbitron SemiBold"/>
                <a:ea typeface="Orbitron SemiBold"/>
                <a:cs typeface="Orbitron SemiBold"/>
                <a:sym typeface="Orbitron SemiBold"/>
              </a:rPr>
              <a:t>Juggle between your needs as they become increasingly demanding over time</a:t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rbitron SemiBold"/>
              <a:buChar char="-"/>
            </a:pPr>
            <a:r>
              <a:rPr lang="en" sz="1800">
                <a:latin typeface="Orbitron SemiBold"/>
                <a:ea typeface="Orbitron SemiBold"/>
                <a:cs typeface="Orbitron SemiBold"/>
                <a:sym typeface="Orbitron SemiBold"/>
              </a:rPr>
              <a:t>Over time, more events and restrictions are placed on the player until they either rebuild their life or lose</a:t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271" name="Google Shape;2271;p46"/>
          <p:cNvSpPr txBox="1"/>
          <p:nvPr>
            <p:ph type="title"/>
          </p:nvPr>
        </p:nvSpPr>
        <p:spPr>
          <a:xfrm>
            <a:off x="482250" y="1559600"/>
            <a:ext cx="3066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Plot of the game</a:t>
            </a:r>
            <a:endParaRPr sz="4300"/>
          </a:p>
        </p:txBody>
      </p:sp>
      <p:sp>
        <p:nvSpPr>
          <p:cNvPr id="2272" name="Google Shape;2272;p46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73" name="Google Shape;2273;p46"/>
          <p:cNvSpPr txBox="1"/>
          <p:nvPr/>
        </p:nvSpPr>
        <p:spPr>
          <a:xfrm>
            <a:off x="482250" y="430025"/>
            <a:ext cx="3410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274" name="Google Shape;2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50" y="2820700"/>
            <a:ext cx="1768325" cy="17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47"/>
          <p:cNvSpPr txBox="1"/>
          <p:nvPr>
            <p:ph idx="1" type="body"/>
          </p:nvPr>
        </p:nvSpPr>
        <p:spPr>
          <a:xfrm>
            <a:off x="3775500" y="1319963"/>
            <a:ext cx="5452800" cy="4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rbitron"/>
                <a:ea typeface="Orbitron"/>
                <a:cs typeface="Orbitron"/>
                <a:sym typeface="Orbitron"/>
              </a:rPr>
              <a:t>=  Point and Click</a:t>
            </a:r>
            <a:endParaRPr b="1" sz="22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280" name="Google Shape;2280;p47"/>
          <p:cNvSpPr txBox="1"/>
          <p:nvPr>
            <p:ph type="title"/>
          </p:nvPr>
        </p:nvSpPr>
        <p:spPr>
          <a:xfrm>
            <a:off x="407675" y="1425575"/>
            <a:ext cx="37029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Genre of the Game</a:t>
            </a:r>
            <a:endParaRPr sz="4300"/>
          </a:p>
        </p:txBody>
      </p:sp>
      <p:sp>
        <p:nvSpPr>
          <p:cNvPr id="2281" name="Google Shape;2281;p47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82" name="Google Shape;2282;p47"/>
          <p:cNvSpPr txBox="1"/>
          <p:nvPr/>
        </p:nvSpPr>
        <p:spPr>
          <a:xfrm>
            <a:off x="482250" y="430025"/>
            <a:ext cx="3460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283" name="Google Shape;2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900" y="2607200"/>
            <a:ext cx="1768325" cy="17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4" name="Google Shape;22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75454">
            <a:off x="2433375" y="2323225"/>
            <a:ext cx="773850" cy="77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5" name="Google Shape;228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250" y="3881325"/>
            <a:ext cx="974450" cy="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8"/>
          <p:cNvSpPr txBox="1"/>
          <p:nvPr>
            <p:ph idx="1" type="body"/>
          </p:nvPr>
        </p:nvSpPr>
        <p:spPr>
          <a:xfrm>
            <a:off x="3691200" y="1576550"/>
            <a:ext cx="5452800" cy="52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Every day you </a:t>
            </a: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will</a:t>
            </a: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 have  4 “ action points”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Start off with $10 , 5 hunger and mental points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Every day that passes reduces the hunger and mental points by 1 point each.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Every 2 action points consumed also reduces hunger and mental point by 1 each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rbitron SemiBold"/>
                <a:ea typeface="Orbitron SemiBold"/>
                <a:cs typeface="Orbitron SemiBold"/>
                <a:sym typeface="Orbitron SemiBold"/>
              </a:rPr>
              <a:t> </a:t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291" name="Google Shape;2291;p48"/>
          <p:cNvSpPr txBox="1"/>
          <p:nvPr>
            <p:ph type="title"/>
          </p:nvPr>
        </p:nvSpPr>
        <p:spPr>
          <a:xfrm>
            <a:off x="4081825" y="229125"/>
            <a:ext cx="3758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Action point system</a:t>
            </a:r>
            <a:endParaRPr sz="4300" u="sng"/>
          </a:p>
        </p:txBody>
      </p:sp>
      <p:sp>
        <p:nvSpPr>
          <p:cNvPr id="2292" name="Google Shape;2292;p48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293" name="Google Shape;2293;p48"/>
          <p:cNvSpPr txBox="1"/>
          <p:nvPr/>
        </p:nvSpPr>
        <p:spPr>
          <a:xfrm>
            <a:off x="444150" y="509925"/>
            <a:ext cx="3293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294" name="Google Shape;229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838" y="1874100"/>
            <a:ext cx="2063725" cy="20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49"/>
          <p:cNvSpPr txBox="1"/>
          <p:nvPr>
            <p:ph idx="1" type="body"/>
          </p:nvPr>
        </p:nvSpPr>
        <p:spPr>
          <a:xfrm>
            <a:off x="3548250" y="952150"/>
            <a:ext cx="5452800" cy="41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Available actions include</a:t>
            </a:r>
            <a:br>
              <a:rPr lang="en" sz="16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“Begging”</a:t>
            </a:r>
            <a:r>
              <a:rPr lang="en" sz="1200">
                <a:latin typeface="Orbitron"/>
                <a:ea typeface="Orbitron"/>
                <a:cs typeface="Orbitron"/>
                <a:sym typeface="Orbitron"/>
              </a:rPr>
              <a:t> - Main method of getting cash, unreliable includes a drawback of failure costing you 1 mental point</a:t>
            </a: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“Stroll in the Park” - Restores 2 mental points</a:t>
            </a: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“Purchase Food” - Spend 5 dollars to buy food</a:t>
            </a: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“Eat Food” - Restores 2 hunger points, requires food to perform action</a:t>
            </a: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“Scavenge for Food” - Chance to obtain normal food or rotten food when eaten, it  lowers mental and hunger points by 1</a:t>
            </a: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br>
              <a:rPr lang="en" sz="1300">
                <a:latin typeface="Orbitron"/>
                <a:ea typeface="Orbitron"/>
                <a:cs typeface="Orbitron"/>
                <a:sym typeface="Orbitron"/>
              </a:rPr>
            </a:br>
            <a:r>
              <a:rPr lang="en" sz="1300">
                <a:latin typeface="Orbitron"/>
                <a:ea typeface="Orbitron"/>
                <a:cs typeface="Orbitron"/>
                <a:sym typeface="Orbitron"/>
              </a:rPr>
              <a:t>“Sleep” - Sleep and enter the next day, restores 1 mental point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00" name="Google Shape;2300;p49"/>
          <p:cNvSpPr txBox="1"/>
          <p:nvPr>
            <p:ph type="title"/>
          </p:nvPr>
        </p:nvSpPr>
        <p:spPr>
          <a:xfrm>
            <a:off x="4081825" y="229125"/>
            <a:ext cx="3758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Action point system</a:t>
            </a:r>
            <a:endParaRPr sz="4300" u="sng"/>
          </a:p>
        </p:txBody>
      </p:sp>
      <p:sp>
        <p:nvSpPr>
          <p:cNvPr id="2301" name="Google Shape;2301;p49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02" name="Google Shape;2302;p49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303" name="Google Shape;2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0" y="2231511"/>
            <a:ext cx="2237100" cy="154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0"/>
          <p:cNvSpPr txBox="1"/>
          <p:nvPr>
            <p:ph idx="1" type="body"/>
          </p:nvPr>
        </p:nvSpPr>
        <p:spPr>
          <a:xfrm>
            <a:off x="3548250" y="952150"/>
            <a:ext cx="5452800" cy="30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rbitron"/>
              <a:buChar char="-"/>
            </a:pPr>
            <a:r>
              <a:rPr lang="en" sz="1800">
                <a:latin typeface="Orbitron"/>
                <a:ea typeface="Orbitron"/>
                <a:cs typeface="Orbitron"/>
                <a:sym typeface="Orbitron"/>
              </a:rPr>
              <a:t>There is a random chance that your current sleeping area will be embedded with anti-homeless spikes; you need to spend 1 action point to find a new sleeping area. </a:t>
            </a:r>
            <a:endParaRPr sz="18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rbitron"/>
              <a:buChar char="-"/>
            </a:pPr>
            <a:r>
              <a:rPr lang="en" sz="1800">
                <a:latin typeface="Orbitron"/>
                <a:ea typeface="Orbitron"/>
                <a:cs typeface="Orbitron"/>
                <a:sym typeface="Orbitron"/>
              </a:rPr>
              <a:t>**If you run out of hunger, mental, or action points before sleeping, you lose the game.**</a:t>
            </a:r>
            <a:endParaRPr sz="18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09" name="Google Shape;2309;p50"/>
          <p:cNvSpPr txBox="1"/>
          <p:nvPr>
            <p:ph type="title"/>
          </p:nvPr>
        </p:nvSpPr>
        <p:spPr>
          <a:xfrm>
            <a:off x="4081825" y="229125"/>
            <a:ext cx="37581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Restrictions/Events</a:t>
            </a:r>
            <a:endParaRPr sz="4300" u="sng"/>
          </a:p>
        </p:txBody>
      </p:sp>
      <p:sp>
        <p:nvSpPr>
          <p:cNvPr id="2310" name="Google Shape;2310;p50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11" name="Google Shape;2311;p50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312" name="Google Shape;23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2" y="1608153"/>
            <a:ext cx="2198425" cy="1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33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600"/>
              <a:t>Main Idea</a:t>
            </a:r>
            <a:endParaRPr sz="3600"/>
          </a:p>
        </p:txBody>
      </p:sp>
      <p:sp>
        <p:nvSpPr>
          <p:cNvPr id="1529" name="Google Shape;1529;p33"/>
          <p:cNvSpPr txBox="1"/>
          <p:nvPr>
            <p:ph idx="2" type="title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530" name="Google Shape;1530;p33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531" name="Google Shape;1531;p33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532" name="Google Shape;1532;p33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3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3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3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3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3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3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3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3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3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3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3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3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3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3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3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3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3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3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3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3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3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3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3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3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3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3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3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3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3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3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3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3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3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3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3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3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3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3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3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3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3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3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33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606" name="Google Shape;1606;p3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07" name="Google Shape;1607;p3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608" name="Google Shape;1608;p3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3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3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3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2" name="Google Shape;1612;p33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613" name="Google Shape;1613;p33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0" name="Google Shape;1620;p33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621" name="Google Shape;1621;p33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3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3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3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3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3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1" name="Google Shape;1631;p33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632" name="Google Shape;1632;p33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0" name="Google Shape;1640;p33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641" name="Google Shape;1641;p33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2" name="Google Shape;1642;p33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643" name="Google Shape;1643;p33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33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3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3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47" name="Google Shape;1647;p33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648" name="Google Shape;1648;p33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2" name="Google Shape;16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2204">
            <a:off x="3676440" y="2361386"/>
            <a:ext cx="1129619" cy="112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51"/>
          <p:cNvSpPr txBox="1"/>
          <p:nvPr>
            <p:ph idx="1" type="body"/>
          </p:nvPr>
        </p:nvSpPr>
        <p:spPr>
          <a:xfrm>
            <a:off x="3548250" y="916025"/>
            <a:ext cx="5452800" cy="38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Survived 15 days {Moderate}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Survived 20 days {Hard}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Survived 30 days {Lunatic}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Reached 25 dollars {Easy}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Reached 50 dollars {Moderate}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Orbitron"/>
              <a:buChar char="-"/>
            </a:pPr>
            <a:r>
              <a:rPr lang="en" sz="1600">
                <a:latin typeface="Orbitron"/>
                <a:ea typeface="Orbitron"/>
                <a:cs typeface="Orbitron"/>
                <a:sym typeface="Orbitron"/>
              </a:rPr>
              <a:t>Reach max hunger and mental points after having both of them at 1 simultaneously at any point in the same attempt {Lunatic}</a:t>
            </a:r>
            <a:endParaRPr sz="16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18" name="Google Shape;2318;p51"/>
          <p:cNvSpPr txBox="1"/>
          <p:nvPr>
            <p:ph type="title"/>
          </p:nvPr>
        </p:nvSpPr>
        <p:spPr>
          <a:xfrm>
            <a:off x="3976650" y="203725"/>
            <a:ext cx="45960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Progression</a:t>
            </a:r>
            <a:r>
              <a:rPr lang="en" sz="2200" u="sng"/>
              <a:t>/Achievements</a:t>
            </a:r>
            <a:endParaRPr sz="4300" u="sng"/>
          </a:p>
        </p:txBody>
      </p:sp>
      <p:sp>
        <p:nvSpPr>
          <p:cNvPr id="2319" name="Google Shape;2319;p51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20" name="Google Shape;2320;p51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pic>
        <p:nvPicPr>
          <p:cNvPr id="2321" name="Google Shape;23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51" y="1818136"/>
            <a:ext cx="2025275" cy="2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52"/>
          <p:cNvSpPr txBox="1"/>
          <p:nvPr>
            <p:ph idx="1" type="body"/>
          </p:nvPr>
        </p:nvSpPr>
        <p:spPr>
          <a:xfrm>
            <a:off x="1845600" y="1531200"/>
            <a:ext cx="5452800" cy="2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rbitron SemiBold"/>
                <a:ea typeface="Orbitron SemiBold"/>
                <a:cs typeface="Orbitron SemiBold"/>
                <a:sym typeface="Orbitron SemiBold"/>
              </a:rPr>
              <a:t>Side Note: This game is meant to be very difficult in order to get through to the players how tough it really is to be homeless.</a:t>
            </a:r>
            <a:endParaRPr sz="27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2327" name="Google Shape;2327;p52"/>
          <p:cNvSpPr txBox="1"/>
          <p:nvPr/>
        </p:nvSpPr>
        <p:spPr>
          <a:xfrm>
            <a:off x="633150" y="430025"/>
            <a:ext cx="29151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2328" name="Google Shape;2328;p52"/>
          <p:cNvSpPr txBox="1"/>
          <p:nvPr/>
        </p:nvSpPr>
        <p:spPr>
          <a:xfrm>
            <a:off x="482250" y="430025"/>
            <a:ext cx="3066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Details of the Game</a:t>
            </a:r>
            <a:endParaRPr sz="21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53"/>
          <p:cNvSpPr txBox="1"/>
          <p:nvPr>
            <p:ph type="title"/>
          </p:nvPr>
        </p:nvSpPr>
        <p:spPr>
          <a:xfrm>
            <a:off x="3854450" y="776650"/>
            <a:ext cx="5983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accent1"/>
                </a:solidFill>
              </a:rPr>
              <a:t>Thanks for listening !!!</a:t>
            </a:r>
            <a:endParaRPr sz="5100"/>
          </a:p>
        </p:txBody>
      </p:sp>
      <p:grpSp>
        <p:nvGrpSpPr>
          <p:cNvPr id="2334" name="Google Shape;2334;p53"/>
          <p:cNvGrpSpPr/>
          <p:nvPr/>
        </p:nvGrpSpPr>
        <p:grpSpPr>
          <a:xfrm>
            <a:off x="713101" y="1198811"/>
            <a:ext cx="2993574" cy="3700701"/>
            <a:chOff x="-4813275" y="663875"/>
            <a:chExt cx="3648475" cy="4510300"/>
          </a:xfrm>
        </p:grpSpPr>
        <p:sp>
          <p:nvSpPr>
            <p:cNvPr id="2335" name="Google Shape;2335;p53"/>
            <p:cNvSpPr/>
            <p:nvPr/>
          </p:nvSpPr>
          <p:spPr>
            <a:xfrm>
              <a:off x="-2587500" y="5039875"/>
              <a:ext cx="151800" cy="133450"/>
            </a:xfrm>
            <a:custGeom>
              <a:rect b="b" l="l" r="r" t="t"/>
              <a:pathLst>
                <a:path extrusionOk="0" h="5338" w="6072">
                  <a:moveTo>
                    <a:pt x="1535" y="1"/>
                  </a:moveTo>
                  <a:cubicBezTo>
                    <a:pt x="1001" y="1"/>
                    <a:pt x="500" y="68"/>
                    <a:pt x="0" y="268"/>
                  </a:cubicBezTo>
                  <a:lnTo>
                    <a:pt x="67" y="1735"/>
                  </a:lnTo>
                  <a:cubicBezTo>
                    <a:pt x="167" y="3737"/>
                    <a:pt x="1835" y="5338"/>
                    <a:pt x="3870" y="5338"/>
                  </a:cubicBezTo>
                  <a:lnTo>
                    <a:pt x="6004" y="5338"/>
                  </a:lnTo>
                  <a:cubicBezTo>
                    <a:pt x="6038" y="5071"/>
                    <a:pt x="6071" y="4771"/>
                    <a:pt x="6071" y="4537"/>
                  </a:cubicBezTo>
                  <a:cubicBezTo>
                    <a:pt x="6071" y="2036"/>
                    <a:pt x="4036" y="1"/>
                    <a:pt x="1535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-2834350" y="4315200"/>
              <a:ext cx="75075" cy="75075"/>
            </a:xfrm>
            <a:custGeom>
              <a:rect b="b" l="l" r="r" t="t"/>
              <a:pathLst>
                <a:path extrusionOk="0" h="3003" w="3003">
                  <a:moveTo>
                    <a:pt x="1501" y="567"/>
                  </a:moveTo>
                  <a:cubicBezTo>
                    <a:pt x="2002" y="567"/>
                    <a:pt x="2402" y="1001"/>
                    <a:pt x="2402" y="1501"/>
                  </a:cubicBezTo>
                  <a:cubicBezTo>
                    <a:pt x="2402" y="2002"/>
                    <a:pt x="2002" y="2402"/>
                    <a:pt x="1501" y="2402"/>
                  </a:cubicBezTo>
                  <a:cubicBezTo>
                    <a:pt x="1001" y="2402"/>
                    <a:pt x="567" y="2002"/>
                    <a:pt x="567" y="1501"/>
                  </a:cubicBezTo>
                  <a:cubicBezTo>
                    <a:pt x="567" y="1001"/>
                    <a:pt x="1001" y="567"/>
                    <a:pt x="1501" y="567"/>
                  </a:cubicBezTo>
                  <a:close/>
                  <a:moveTo>
                    <a:pt x="1501" y="0"/>
                  </a:moveTo>
                  <a:cubicBezTo>
                    <a:pt x="668" y="0"/>
                    <a:pt x="0" y="668"/>
                    <a:pt x="0" y="1501"/>
                  </a:cubicBezTo>
                  <a:cubicBezTo>
                    <a:pt x="0" y="2335"/>
                    <a:pt x="668" y="3003"/>
                    <a:pt x="1501" y="3003"/>
                  </a:cubicBezTo>
                  <a:cubicBezTo>
                    <a:pt x="2335" y="3003"/>
                    <a:pt x="2936" y="2335"/>
                    <a:pt x="3003" y="1501"/>
                  </a:cubicBezTo>
                  <a:cubicBezTo>
                    <a:pt x="3003" y="668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-2616700" y="4381900"/>
              <a:ext cx="75075" cy="75100"/>
            </a:xfrm>
            <a:custGeom>
              <a:rect b="b" l="l" r="r" t="t"/>
              <a:pathLst>
                <a:path extrusionOk="0" h="3004" w="3003">
                  <a:moveTo>
                    <a:pt x="1502" y="1"/>
                  </a:moveTo>
                  <a:cubicBezTo>
                    <a:pt x="668" y="1"/>
                    <a:pt x="1" y="668"/>
                    <a:pt x="1" y="1502"/>
                  </a:cubicBezTo>
                  <a:cubicBezTo>
                    <a:pt x="1" y="2336"/>
                    <a:pt x="668" y="3003"/>
                    <a:pt x="1502" y="3003"/>
                  </a:cubicBezTo>
                  <a:cubicBezTo>
                    <a:pt x="2336" y="3003"/>
                    <a:pt x="3003" y="2336"/>
                    <a:pt x="3003" y="1502"/>
                  </a:cubicBezTo>
                  <a:cubicBezTo>
                    <a:pt x="2969" y="668"/>
                    <a:pt x="2336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-2723450" y="4079025"/>
              <a:ext cx="152650" cy="167200"/>
            </a:xfrm>
            <a:custGeom>
              <a:rect b="b" l="l" r="r" t="t"/>
              <a:pathLst>
                <a:path extrusionOk="0" h="6688" w="6106">
                  <a:moveTo>
                    <a:pt x="738" y="0"/>
                  </a:moveTo>
                  <a:cubicBezTo>
                    <a:pt x="361" y="0"/>
                    <a:pt x="1" y="314"/>
                    <a:pt x="1" y="741"/>
                  </a:cubicBezTo>
                  <a:lnTo>
                    <a:pt x="1" y="5978"/>
                  </a:lnTo>
                  <a:cubicBezTo>
                    <a:pt x="1" y="6394"/>
                    <a:pt x="364" y="6688"/>
                    <a:pt x="762" y="6688"/>
                  </a:cubicBezTo>
                  <a:cubicBezTo>
                    <a:pt x="875" y="6688"/>
                    <a:pt x="991" y="6664"/>
                    <a:pt x="1102" y="6612"/>
                  </a:cubicBezTo>
                  <a:lnTo>
                    <a:pt x="5638" y="3977"/>
                  </a:lnTo>
                  <a:cubicBezTo>
                    <a:pt x="6105" y="3677"/>
                    <a:pt x="6105" y="3009"/>
                    <a:pt x="5638" y="2743"/>
                  </a:cubicBezTo>
                  <a:lnTo>
                    <a:pt x="1102" y="107"/>
                  </a:lnTo>
                  <a:cubicBezTo>
                    <a:pt x="987" y="33"/>
                    <a:pt x="862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-2838525" y="3765150"/>
              <a:ext cx="133450" cy="117775"/>
            </a:xfrm>
            <a:custGeom>
              <a:rect b="b" l="l" r="r" t="t"/>
              <a:pathLst>
                <a:path extrusionOk="0" h="4711" w="5338">
                  <a:moveTo>
                    <a:pt x="2646" y="0"/>
                  </a:moveTo>
                  <a:cubicBezTo>
                    <a:pt x="1734" y="0"/>
                    <a:pt x="875" y="531"/>
                    <a:pt x="501" y="1454"/>
                  </a:cubicBezTo>
                  <a:cubicBezTo>
                    <a:pt x="1" y="2655"/>
                    <a:pt x="534" y="4023"/>
                    <a:pt x="1735" y="4523"/>
                  </a:cubicBezTo>
                  <a:cubicBezTo>
                    <a:pt x="2039" y="4650"/>
                    <a:pt x="2356" y="4710"/>
                    <a:pt x="2668" y="4710"/>
                  </a:cubicBezTo>
                  <a:cubicBezTo>
                    <a:pt x="3588" y="4710"/>
                    <a:pt x="4464" y="4186"/>
                    <a:pt x="4837" y="3289"/>
                  </a:cubicBezTo>
                  <a:cubicBezTo>
                    <a:pt x="5338" y="2055"/>
                    <a:pt x="4771" y="687"/>
                    <a:pt x="3570" y="187"/>
                  </a:cubicBezTo>
                  <a:cubicBezTo>
                    <a:pt x="3267" y="61"/>
                    <a:pt x="2954" y="0"/>
                    <a:pt x="2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-3092025" y="3329250"/>
              <a:ext cx="111750" cy="98200"/>
            </a:xfrm>
            <a:custGeom>
              <a:rect b="b" l="l" r="r" t="t"/>
              <a:pathLst>
                <a:path extrusionOk="0" h="3928" w="4470">
                  <a:moveTo>
                    <a:pt x="2255" y="0"/>
                  </a:moveTo>
                  <a:cubicBezTo>
                    <a:pt x="1477" y="0"/>
                    <a:pt x="728" y="446"/>
                    <a:pt x="400" y="1178"/>
                  </a:cubicBezTo>
                  <a:cubicBezTo>
                    <a:pt x="0" y="2178"/>
                    <a:pt x="467" y="3313"/>
                    <a:pt x="1468" y="3780"/>
                  </a:cubicBezTo>
                  <a:cubicBezTo>
                    <a:pt x="1718" y="3880"/>
                    <a:pt x="1974" y="3928"/>
                    <a:pt x="2226" y="3928"/>
                  </a:cubicBezTo>
                  <a:cubicBezTo>
                    <a:pt x="2979" y="3928"/>
                    <a:pt x="3686" y="3496"/>
                    <a:pt x="4036" y="2745"/>
                  </a:cubicBezTo>
                  <a:cubicBezTo>
                    <a:pt x="4470" y="1745"/>
                    <a:pt x="4003" y="611"/>
                    <a:pt x="3002" y="144"/>
                  </a:cubicBezTo>
                  <a:cubicBezTo>
                    <a:pt x="2759" y="46"/>
                    <a:pt x="2505" y="0"/>
                    <a:pt x="2255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-3007800" y="3430900"/>
              <a:ext cx="195150" cy="321425"/>
            </a:xfrm>
            <a:custGeom>
              <a:rect b="b" l="l" r="r" t="t"/>
              <a:pathLst>
                <a:path extrusionOk="0" h="12857" w="7806">
                  <a:moveTo>
                    <a:pt x="205" y="1"/>
                  </a:moveTo>
                  <a:cubicBezTo>
                    <a:pt x="176" y="1"/>
                    <a:pt x="151" y="5"/>
                    <a:pt x="134" y="14"/>
                  </a:cubicBezTo>
                  <a:cubicBezTo>
                    <a:pt x="33" y="47"/>
                    <a:pt x="0" y="214"/>
                    <a:pt x="33" y="314"/>
                  </a:cubicBezTo>
                  <a:lnTo>
                    <a:pt x="7372" y="12723"/>
                  </a:lnTo>
                  <a:cubicBezTo>
                    <a:pt x="7439" y="12823"/>
                    <a:pt x="7472" y="12856"/>
                    <a:pt x="7539" y="12856"/>
                  </a:cubicBezTo>
                  <a:cubicBezTo>
                    <a:pt x="7606" y="12856"/>
                    <a:pt x="7639" y="12856"/>
                    <a:pt x="7672" y="12823"/>
                  </a:cubicBezTo>
                  <a:cubicBezTo>
                    <a:pt x="7772" y="12756"/>
                    <a:pt x="7806" y="12589"/>
                    <a:pt x="7772" y="12523"/>
                  </a:cubicBezTo>
                  <a:lnTo>
                    <a:pt x="434" y="80"/>
                  </a:lnTo>
                  <a:cubicBezTo>
                    <a:pt x="385" y="32"/>
                    <a:pt x="282" y="1"/>
                    <a:pt x="205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-2557500" y="3076475"/>
              <a:ext cx="39225" cy="26225"/>
            </a:xfrm>
            <a:custGeom>
              <a:rect b="b" l="l" r="r" t="t"/>
              <a:pathLst>
                <a:path extrusionOk="0" h="1049" w="1569">
                  <a:moveTo>
                    <a:pt x="1307" y="1"/>
                  </a:moveTo>
                  <a:cubicBezTo>
                    <a:pt x="1273" y="1"/>
                    <a:pt x="1238" y="5"/>
                    <a:pt x="1202" y="14"/>
                  </a:cubicBezTo>
                  <a:lnTo>
                    <a:pt x="134" y="648"/>
                  </a:lnTo>
                  <a:cubicBezTo>
                    <a:pt x="34" y="681"/>
                    <a:pt x="1" y="815"/>
                    <a:pt x="34" y="915"/>
                  </a:cubicBezTo>
                  <a:cubicBezTo>
                    <a:pt x="134" y="1015"/>
                    <a:pt x="168" y="1048"/>
                    <a:pt x="201" y="1048"/>
                  </a:cubicBezTo>
                  <a:cubicBezTo>
                    <a:pt x="268" y="1048"/>
                    <a:pt x="301" y="1048"/>
                    <a:pt x="335" y="1015"/>
                  </a:cubicBezTo>
                  <a:lnTo>
                    <a:pt x="1435" y="381"/>
                  </a:lnTo>
                  <a:cubicBezTo>
                    <a:pt x="1502" y="348"/>
                    <a:pt x="1569" y="214"/>
                    <a:pt x="1502" y="81"/>
                  </a:cubicBezTo>
                  <a:cubicBezTo>
                    <a:pt x="1478" y="32"/>
                    <a:pt x="1400" y="1"/>
                    <a:pt x="1307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3"/>
            <p:cNvSpPr/>
            <p:nvPr/>
          </p:nvSpPr>
          <p:spPr>
            <a:xfrm>
              <a:off x="-2890225" y="3123875"/>
              <a:ext cx="289400" cy="171450"/>
            </a:xfrm>
            <a:custGeom>
              <a:rect b="b" l="l" r="r" t="t"/>
              <a:pathLst>
                <a:path extrusionOk="0" h="6858" w="11576">
                  <a:moveTo>
                    <a:pt x="11333" y="1"/>
                  </a:moveTo>
                  <a:cubicBezTo>
                    <a:pt x="11297" y="1"/>
                    <a:pt x="11264" y="8"/>
                    <a:pt x="11242" y="19"/>
                  </a:cubicBezTo>
                  <a:lnTo>
                    <a:pt x="9007" y="1320"/>
                  </a:lnTo>
                  <a:cubicBezTo>
                    <a:pt x="8907" y="1420"/>
                    <a:pt x="8907" y="1520"/>
                    <a:pt x="8940" y="1620"/>
                  </a:cubicBezTo>
                  <a:cubicBezTo>
                    <a:pt x="8974" y="1687"/>
                    <a:pt x="9007" y="1754"/>
                    <a:pt x="9107" y="1754"/>
                  </a:cubicBezTo>
                  <a:cubicBezTo>
                    <a:pt x="9140" y="1754"/>
                    <a:pt x="9174" y="1754"/>
                    <a:pt x="9240" y="1687"/>
                  </a:cubicBezTo>
                  <a:lnTo>
                    <a:pt x="11442" y="386"/>
                  </a:lnTo>
                  <a:cubicBezTo>
                    <a:pt x="11575" y="320"/>
                    <a:pt x="11575" y="186"/>
                    <a:pt x="11509" y="119"/>
                  </a:cubicBezTo>
                  <a:cubicBezTo>
                    <a:pt x="11486" y="30"/>
                    <a:pt x="11405" y="1"/>
                    <a:pt x="11333" y="1"/>
                  </a:cubicBezTo>
                  <a:close/>
                  <a:moveTo>
                    <a:pt x="6950" y="2577"/>
                  </a:moveTo>
                  <a:cubicBezTo>
                    <a:pt x="6900" y="2577"/>
                    <a:pt x="6847" y="2594"/>
                    <a:pt x="6805" y="2621"/>
                  </a:cubicBezTo>
                  <a:lnTo>
                    <a:pt x="4604" y="3922"/>
                  </a:lnTo>
                  <a:cubicBezTo>
                    <a:pt x="4470" y="3989"/>
                    <a:pt x="4470" y="4122"/>
                    <a:pt x="4504" y="4189"/>
                  </a:cubicBezTo>
                  <a:cubicBezTo>
                    <a:pt x="4504" y="4256"/>
                    <a:pt x="4604" y="4289"/>
                    <a:pt x="4670" y="4322"/>
                  </a:cubicBezTo>
                  <a:cubicBezTo>
                    <a:pt x="4737" y="4322"/>
                    <a:pt x="4771" y="4322"/>
                    <a:pt x="4804" y="4289"/>
                  </a:cubicBezTo>
                  <a:lnTo>
                    <a:pt x="7005" y="2988"/>
                  </a:lnTo>
                  <a:cubicBezTo>
                    <a:pt x="7139" y="2888"/>
                    <a:pt x="7139" y="2788"/>
                    <a:pt x="7106" y="2688"/>
                  </a:cubicBezTo>
                  <a:cubicBezTo>
                    <a:pt x="7086" y="2610"/>
                    <a:pt x="7021" y="2577"/>
                    <a:pt x="6950" y="2577"/>
                  </a:cubicBezTo>
                  <a:close/>
                  <a:moveTo>
                    <a:pt x="2462" y="5136"/>
                  </a:moveTo>
                  <a:cubicBezTo>
                    <a:pt x="2418" y="5136"/>
                    <a:pt x="2372" y="5144"/>
                    <a:pt x="2335" y="5156"/>
                  </a:cubicBezTo>
                  <a:lnTo>
                    <a:pt x="134" y="6457"/>
                  </a:lnTo>
                  <a:cubicBezTo>
                    <a:pt x="0" y="6524"/>
                    <a:pt x="0" y="6657"/>
                    <a:pt x="67" y="6757"/>
                  </a:cubicBezTo>
                  <a:cubicBezTo>
                    <a:pt x="101" y="6824"/>
                    <a:pt x="134" y="6858"/>
                    <a:pt x="234" y="6858"/>
                  </a:cubicBezTo>
                  <a:cubicBezTo>
                    <a:pt x="267" y="6858"/>
                    <a:pt x="301" y="6858"/>
                    <a:pt x="334" y="6824"/>
                  </a:cubicBezTo>
                  <a:lnTo>
                    <a:pt x="2569" y="5523"/>
                  </a:lnTo>
                  <a:cubicBezTo>
                    <a:pt x="2669" y="5457"/>
                    <a:pt x="2669" y="5323"/>
                    <a:pt x="2636" y="5223"/>
                  </a:cubicBezTo>
                  <a:cubicBezTo>
                    <a:pt x="2615" y="5160"/>
                    <a:pt x="2540" y="5136"/>
                    <a:pt x="2462" y="5136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3"/>
            <p:cNvSpPr/>
            <p:nvPr/>
          </p:nvSpPr>
          <p:spPr>
            <a:xfrm>
              <a:off x="-2973625" y="3316675"/>
              <a:ext cx="39225" cy="27025"/>
            </a:xfrm>
            <a:custGeom>
              <a:rect b="b" l="l" r="r" t="t"/>
              <a:pathLst>
                <a:path extrusionOk="0" h="1081" w="1569">
                  <a:moveTo>
                    <a:pt x="1329" y="0"/>
                  </a:moveTo>
                  <a:cubicBezTo>
                    <a:pt x="1300" y="0"/>
                    <a:pt x="1268" y="4"/>
                    <a:pt x="1235" y="13"/>
                  </a:cubicBezTo>
                  <a:lnTo>
                    <a:pt x="134" y="647"/>
                  </a:lnTo>
                  <a:cubicBezTo>
                    <a:pt x="67" y="713"/>
                    <a:pt x="1" y="813"/>
                    <a:pt x="67" y="947"/>
                  </a:cubicBezTo>
                  <a:cubicBezTo>
                    <a:pt x="101" y="1047"/>
                    <a:pt x="168" y="1047"/>
                    <a:pt x="234" y="1080"/>
                  </a:cubicBezTo>
                  <a:cubicBezTo>
                    <a:pt x="268" y="1080"/>
                    <a:pt x="301" y="1080"/>
                    <a:pt x="334" y="1014"/>
                  </a:cubicBezTo>
                  <a:lnTo>
                    <a:pt x="1435" y="413"/>
                  </a:lnTo>
                  <a:cubicBezTo>
                    <a:pt x="1535" y="346"/>
                    <a:pt x="1569" y="246"/>
                    <a:pt x="1535" y="113"/>
                  </a:cubicBezTo>
                  <a:cubicBezTo>
                    <a:pt x="1485" y="38"/>
                    <a:pt x="1416" y="0"/>
                    <a:pt x="132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-2511625" y="2983675"/>
              <a:ext cx="120125" cy="105750"/>
            </a:xfrm>
            <a:custGeom>
              <a:rect b="b" l="l" r="r" t="t"/>
              <a:pathLst>
                <a:path extrusionOk="0" h="4230" w="4805">
                  <a:moveTo>
                    <a:pt x="2450" y="0"/>
                  </a:moveTo>
                  <a:cubicBezTo>
                    <a:pt x="1610" y="0"/>
                    <a:pt x="820" y="477"/>
                    <a:pt x="468" y="1258"/>
                  </a:cubicBezTo>
                  <a:cubicBezTo>
                    <a:pt x="1" y="2358"/>
                    <a:pt x="501" y="3559"/>
                    <a:pt x="1535" y="4060"/>
                  </a:cubicBezTo>
                  <a:cubicBezTo>
                    <a:pt x="1809" y="4176"/>
                    <a:pt x="2089" y="4230"/>
                    <a:pt x="2363" y="4230"/>
                  </a:cubicBezTo>
                  <a:cubicBezTo>
                    <a:pt x="3190" y="4230"/>
                    <a:pt x="3961" y="3736"/>
                    <a:pt x="4337" y="2959"/>
                  </a:cubicBezTo>
                  <a:cubicBezTo>
                    <a:pt x="4804" y="1891"/>
                    <a:pt x="4304" y="657"/>
                    <a:pt x="3270" y="157"/>
                  </a:cubicBezTo>
                  <a:cubicBezTo>
                    <a:pt x="3000" y="50"/>
                    <a:pt x="2722" y="0"/>
                    <a:pt x="2450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-4727375" y="1675800"/>
              <a:ext cx="3266525" cy="3273200"/>
            </a:xfrm>
            <a:custGeom>
              <a:rect b="b" l="l" r="r" t="t"/>
              <a:pathLst>
                <a:path extrusionOk="0" h="130928" w="130661">
                  <a:moveTo>
                    <a:pt x="65214" y="1"/>
                  </a:moveTo>
                  <a:cubicBezTo>
                    <a:pt x="64180" y="1"/>
                    <a:pt x="63046" y="34"/>
                    <a:pt x="61945" y="68"/>
                  </a:cubicBezTo>
                  <a:lnTo>
                    <a:pt x="61811" y="68"/>
                  </a:lnTo>
                  <a:cubicBezTo>
                    <a:pt x="61578" y="101"/>
                    <a:pt x="61378" y="334"/>
                    <a:pt x="61411" y="568"/>
                  </a:cubicBezTo>
                  <a:cubicBezTo>
                    <a:pt x="61442" y="815"/>
                    <a:pt x="61616" y="1005"/>
                    <a:pt x="61854" y="1005"/>
                  </a:cubicBezTo>
                  <a:cubicBezTo>
                    <a:pt x="61873" y="1005"/>
                    <a:pt x="61892" y="1004"/>
                    <a:pt x="61912" y="1002"/>
                  </a:cubicBezTo>
                  <a:lnTo>
                    <a:pt x="61978" y="1002"/>
                  </a:lnTo>
                  <a:cubicBezTo>
                    <a:pt x="63061" y="941"/>
                    <a:pt x="64148" y="912"/>
                    <a:pt x="65236" y="912"/>
                  </a:cubicBezTo>
                  <a:cubicBezTo>
                    <a:pt x="68339" y="912"/>
                    <a:pt x="71449" y="1149"/>
                    <a:pt x="74487" y="1569"/>
                  </a:cubicBezTo>
                  <a:lnTo>
                    <a:pt x="74587" y="1569"/>
                  </a:lnTo>
                  <a:cubicBezTo>
                    <a:pt x="74821" y="1569"/>
                    <a:pt x="74988" y="1402"/>
                    <a:pt x="75054" y="1168"/>
                  </a:cubicBezTo>
                  <a:cubicBezTo>
                    <a:pt x="75088" y="901"/>
                    <a:pt x="74921" y="701"/>
                    <a:pt x="74654" y="668"/>
                  </a:cubicBezTo>
                  <a:cubicBezTo>
                    <a:pt x="71552" y="234"/>
                    <a:pt x="68383" y="1"/>
                    <a:pt x="65214" y="1"/>
                  </a:cubicBezTo>
                  <a:close/>
                  <a:moveTo>
                    <a:pt x="49240" y="2231"/>
                  </a:moveTo>
                  <a:cubicBezTo>
                    <a:pt x="49217" y="2231"/>
                    <a:pt x="49193" y="2232"/>
                    <a:pt x="49169" y="2236"/>
                  </a:cubicBezTo>
                  <a:cubicBezTo>
                    <a:pt x="44899" y="3303"/>
                    <a:pt x="40830" y="4704"/>
                    <a:pt x="37027" y="6405"/>
                  </a:cubicBezTo>
                  <a:cubicBezTo>
                    <a:pt x="36794" y="6505"/>
                    <a:pt x="36727" y="6806"/>
                    <a:pt x="36794" y="7006"/>
                  </a:cubicBezTo>
                  <a:cubicBezTo>
                    <a:pt x="36894" y="7173"/>
                    <a:pt x="37060" y="7239"/>
                    <a:pt x="37227" y="7239"/>
                  </a:cubicBezTo>
                  <a:cubicBezTo>
                    <a:pt x="37272" y="7239"/>
                    <a:pt x="37316" y="7225"/>
                    <a:pt x="37351" y="7225"/>
                  </a:cubicBezTo>
                  <a:cubicBezTo>
                    <a:pt x="37368" y="7225"/>
                    <a:pt x="37383" y="7228"/>
                    <a:pt x="37394" y="7239"/>
                  </a:cubicBezTo>
                  <a:cubicBezTo>
                    <a:pt x="41163" y="5538"/>
                    <a:pt x="45200" y="4170"/>
                    <a:pt x="49369" y="3136"/>
                  </a:cubicBezTo>
                  <a:cubicBezTo>
                    <a:pt x="49603" y="3070"/>
                    <a:pt x="49736" y="2836"/>
                    <a:pt x="49703" y="2569"/>
                  </a:cubicBezTo>
                  <a:cubicBezTo>
                    <a:pt x="49643" y="2360"/>
                    <a:pt x="49449" y="2231"/>
                    <a:pt x="49240" y="2231"/>
                  </a:cubicBezTo>
                  <a:close/>
                  <a:moveTo>
                    <a:pt x="86941" y="3683"/>
                  </a:moveTo>
                  <a:cubicBezTo>
                    <a:pt x="86741" y="3683"/>
                    <a:pt x="86576" y="3790"/>
                    <a:pt x="86496" y="4004"/>
                  </a:cubicBezTo>
                  <a:cubicBezTo>
                    <a:pt x="86429" y="4237"/>
                    <a:pt x="86562" y="4504"/>
                    <a:pt x="86796" y="4571"/>
                  </a:cubicBezTo>
                  <a:cubicBezTo>
                    <a:pt x="90799" y="6005"/>
                    <a:pt x="94635" y="7840"/>
                    <a:pt x="98271" y="10008"/>
                  </a:cubicBezTo>
                  <a:cubicBezTo>
                    <a:pt x="98371" y="10075"/>
                    <a:pt x="98438" y="10075"/>
                    <a:pt x="98504" y="10075"/>
                  </a:cubicBezTo>
                  <a:cubicBezTo>
                    <a:pt x="98638" y="10075"/>
                    <a:pt x="98805" y="10008"/>
                    <a:pt x="98838" y="9808"/>
                  </a:cubicBezTo>
                  <a:cubicBezTo>
                    <a:pt x="98971" y="9574"/>
                    <a:pt x="98905" y="9307"/>
                    <a:pt x="98671" y="9174"/>
                  </a:cubicBezTo>
                  <a:cubicBezTo>
                    <a:pt x="95002" y="7006"/>
                    <a:pt x="91132" y="5138"/>
                    <a:pt x="87096" y="3703"/>
                  </a:cubicBezTo>
                  <a:cubicBezTo>
                    <a:pt x="87043" y="3690"/>
                    <a:pt x="86991" y="3683"/>
                    <a:pt x="86941" y="3683"/>
                  </a:cubicBezTo>
                  <a:close/>
                  <a:moveTo>
                    <a:pt x="26193" y="12713"/>
                  </a:moveTo>
                  <a:cubicBezTo>
                    <a:pt x="26097" y="12713"/>
                    <a:pt x="26000" y="12743"/>
                    <a:pt x="25919" y="12810"/>
                  </a:cubicBezTo>
                  <a:cubicBezTo>
                    <a:pt x="22450" y="15312"/>
                    <a:pt x="19248" y="18181"/>
                    <a:pt x="16379" y="21349"/>
                  </a:cubicBezTo>
                  <a:cubicBezTo>
                    <a:pt x="16212" y="21516"/>
                    <a:pt x="16246" y="21816"/>
                    <a:pt x="16412" y="21983"/>
                  </a:cubicBezTo>
                  <a:cubicBezTo>
                    <a:pt x="16512" y="22050"/>
                    <a:pt x="16579" y="22083"/>
                    <a:pt x="16713" y="22083"/>
                  </a:cubicBezTo>
                  <a:cubicBezTo>
                    <a:pt x="16846" y="22083"/>
                    <a:pt x="16946" y="22050"/>
                    <a:pt x="17046" y="21917"/>
                  </a:cubicBezTo>
                  <a:cubicBezTo>
                    <a:pt x="19882" y="18781"/>
                    <a:pt x="23050" y="15979"/>
                    <a:pt x="26453" y="13511"/>
                  </a:cubicBezTo>
                  <a:cubicBezTo>
                    <a:pt x="26620" y="13377"/>
                    <a:pt x="26720" y="13077"/>
                    <a:pt x="26553" y="12877"/>
                  </a:cubicBezTo>
                  <a:cubicBezTo>
                    <a:pt x="26473" y="12777"/>
                    <a:pt x="26335" y="12713"/>
                    <a:pt x="26193" y="12713"/>
                  </a:cubicBezTo>
                  <a:close/>
                  <a:moveTo>
                    <a:pt x="108788" y="16816"/>
                  </a:moveTo>
                  <a:cubicBezTo>
                    <a:pt x="108658" y="16816"/>
                    <a:pt x="108511" y="16880"/>
                    <a:pt x="108411" y="16980"/>
                  </a:cubicBezTo>
                  <a:cubicBezTo>
                    <a:pt x="108245" y="17146"/>
                    <a:pt x="108278" y="17413"/>
                    <a:pt x="108445" y="17580"/>
                  </a:cubicBezTo>
                  <a:cubicBezTo>
                    <a:pt x="111580" y="20382"/>
                    <a:pt x="114449" y="23551"/>
                    <a:pt x="116951" y="26920"/>
                  </a:cubicBezTo>
                  <a:cubicBezTo>
                    <a:pt x="117018" y="27020"/>
                    <a:pt x="117184" y="27087"/>
                    <a:pt x="117318" y="27087"/>
                  </a:cubicBezTo>
                  <a:cubicBezTo>
                    <a:pt x="117418" y="27087"/>
                    <a:pt x="117518" y="27054"/>
                    <a:pt x="117585" y="27054"/>
                  </a:cubicBezTo>
                  <a:cubicBezTo>
                    <a:pt x="117785" y="26920"/>
                    <a:pt x="117818" y="26653"/>
                    <a:pt x="117651" y="26420"/>
                  </a:cubicBezTo>
                  <a:cubicBezTo>
                    <a:pt x="115116" y="22984"/>
                    <a:pt x="112214" y="19815"/>
                    <a:pt x="109012" y="16913"/>
                  </a:cubicBezTo>
                  <a:cubicBezTo>
                    <a:pt x="108958" y="16846"/>
                    <a:pt x="108877" y="16816"/>
                    <a:pt x="108788" y="16816"/>
                  </a:cubicBezTo>
                  <a:close/>
                  <a:moveTo>
                    <a:pt x="9232" y="31463"/>
                  </a:moveTo>
                  <a:cubicBezTo>
                    <a:pt x="9072" y="31463"/>
                    <a:pt x="8909" y="31553"/>
                    <a:pt x="8840" y="31690"/>
                  </a:cubicBezTo>
                  <a:cubicBezTo>
                    <a:pt x="6705" y="35359"/>
                    <a:pt x="4904" y="39329"/>
                    <a:pt x="3536" y="43399"/>
                  </a:cubicBezTo>
                  <a:cubicBezTo>
                    <a:pt x="3436" y="43665"/>
                    <a:pt x="3570" y="43899"/>
                    <a:pt x="3837" y="43999"/>
                  </a:cubicBezTo>
                  <a:cubicBezTo>
                    <a:pt x="3870" y="44032"/>
                    <a:pt x="3903" y="44032"/>
                    <a:pt x="3937" y="44032"/>
                  </a:cubicBezTo>
                  <a:cubicBezTo>
                    <a:pt x="4170" y="44032"/>
                    <a:pt x="4337" y="43899"/>
                    <a:pt x="4404" y="43699"/>
                  </a:cubicBezTo>
                  <a:cubicBezTo>
                    <a:pt x="5771" y="39663"/>
                    <a:pt x="7539" y="35760"/>
                    <a:pt x="9608" y="32157"/>
                  </a:cubicBezTo>
                  <a:cubicBezTo>
                    <a:pt x="9741" y="31924"/>
                    <a:pt x="9674" y="31657"/>
                    <a:pt x="9441" y="31523"/>
                  </a:cubicBezTo>
                  <a:cubicBezTo>
                    <a:pt x="9378" y="31482"/>
                    <a:pt x="9305" y="31463"/>
                    <a:pt x="9232" y="31463"/>
                  </a:cubicBezTo>
                  <a:close/>
                  <a:moveTo>
                    <a:pt x="123888" y="37107"/>
                  </a:moveTo>
                  <a:cubicBezTo>
                    <a:pt x="123822" y="37107"/>
                    <a:pt x="123754" y="37124"/>
                    <a:pt x="123689" y="37161"/>
                  </a:cubicBezTo>
                  <a:cubicBezTo>
                    <a:pt x="123489" y="37227"/>
                    <a:pt x="123355" y="37528"/>
                    <a:pt x="123489" y="37728"/>
                  </a:cubicBezTo>
                  <a:cubicBezTo>
                    <a:pt x="125323" y="41564"/>
                    <a:pt x="126758" y="45567"/>
                    <a:pt x="127792" y="49670"/>
                  </a:cubicBezTo>
                  <a:cubicBezTo>
                    <a:pt x="127859" y="49870"/>
                    <a:pt x="128025" y="50003"/>
                    <a:pt x="128259" y="50003"/>
                  </a:cubicBezTo>
                  <a:lnTo>
                    <a:pt x="128292" y="50003"/>
                  </a:lnTo>
                  <a:cubicBezTo>
                    <a:pt x="128526" y="49937"/>
                    <a:pt x="128659" y="49703"/>
                    <a:pt x="128626" y="49436"/>
                  </a:cubicBezTo>
                  <a:cubicBezTo>
                    <a:pt x="127592" y="45267"/>
                    <a:pt x="126124" y="41230"/>
                    <a:pt x="124289" y="37361"/>
                  </a:cubicBezTo>
                  <a:cubicBezTo>
                    <a:pt x="124217" y="37217"/>
                    <a:pt x="124058" y="37107"/>
                    <a:pt x="123888" y="37107"/>
                  </a:cubicBezTo>
                  <a:close/>
                  <a:moveTo>
                    <a:pt x="1042" y="55536"/>
                  </a:moveTo>
                  <a:cubicBezTo>
                    <a:pt x="835" y="55536"/>
                    <a:pt x="662" y="55694"/>
                    <a:pt x="601" y="55908"/>
                  </a:cubicBezTo>
                  <a:cubicBezTo>
                    <a:pt x="201" y="59010"/>
                    <a:pt x="1" y="62112"/>
                    <a:pt x="1" y="65248"/>
                  </a:cubicBezTo>
                  <a:cubicBezTo>
                    <a:pt x="1" y="66415"/>
                    <a:pt x="34" y="67583"/>
                    <a:pt x="67" y="68750"/>
                  </a:cubicBezTo>
                  <a:cubicBezTo>
                    <a:pt x="67" y="68950"/>
                    <a:pt x="267" y="69184"/>
                    <a:pt x="534" y="69184"/>
                  </a:cubicBezTo>
                  <a:cubicBezTo>
                    <a:pt x="835" y="69184"/>
                    <a:pt x="1001" y="68950"/>
                    <a:pt x="935" y="68717"/>
                  </a:cubicBezTo>
                  <a:cubicBezTo>
                    <a:pt x="901" y="67549"/>
                    <a:pt x="868" y="66415"/>
                    <a:pt x="868" y="65248"/>
                  </a:cubicBezTo>
                  <a:cubicBezTo>
                    <a:pt x="868" y="62179"/>
                    <a:pt x="1068" y="59076"/>
                    <a:pt x="1502" y="56041"/>
                  </a:cubicBezTo>
                  <a:cubicBezTo>
                    <a:pt x="1535" y="55774"/>
                    <a:pt x="1368" y="55574"/>
                    <a:pt x="1101" y="55541"/>
                  </a:cubicBezTo>
                  <a:cubicBezTo>
                    <a:pt x="1081" y="55538"/>
                    <a:pt x="1062" y="55536"/>
                    <a:pt x="1042" y="55536"/>
                  </a:cubicBezTo>
                  <a:close/>
                  <a:moveTo>
                    <a:pt x="130594" y="62112"/>
                  </a:moveTo>
                  <a:lnTo>
                    <a:pt x="129660" y="62145"/>
                  </a:lnTo>
                  <a:lnTo>
                    <a:pt x="129660" y="62312"/>
                  </a:lnTo>
                  <a:cubicBezTo>
                    <a:pt x="129693" y="63413"/>
                    <a:pt x="129760" y="64480"/>
                    <a:pt x="129760" y="65548"/>
                  </a:cubicBezTo>
                  <a:cubicBezTo>
                    <a:pt x="129760" y="68650"/>
                    <a:pt x="129493" y="71886"/>
                    <a:pt x="129026" y="74954"/>
                  </a:cubicBezTo>
                  <a:cubicBezTo>
                    <a:pt x="128993" y="75221"/>
                    <a:pt x="129160" y="75421"/>
                    <a:pt x="129426" y="75455"/>
                  </a:cubicBezTo>
                  <a:lnTo>
                    <a:pt x="129493" y="75455"/>
                  </a:lnTo>
                  <a:cubicBezTo>
                    <a:pt x="129760" y="75455"/>
                    <a:pt x="129927" y="75288"/>
                    <a:pt x="129960" y="75088"/>
                  </a:cubicBezTo>
                  <a:cubicBezTo>
                    <a:pt x="130427" y="71952"/>
                    <a:pt x="130661" y="68750"/>
                    <a:pt x="130661" y="65548"/>
                  </a:cubicBezTo>
                  <a:cubicBezTo>
                    <a:pt x="130661" y="64447"/>
                    <a:pt x="130627" y="63380"/>
                    <a:pt x="130594" y="62279"/>
                  </a:cubicBezTo>
                  <a:lnTo>
                    <a:pt x="130594" y="62112"/>
                  </a:lnTo>
                  <a:close/>
                  <a:moveTo>
                    <a:pt x="2332" y="80919"/>
                  </a:moveTo>
                  <a:cubicBezTo>
                    <a:pt x="2301" y="80919"/>
                    <a:pt x="2268" y="80921"/>
                    <a:pt x="2236" y="80925"/>
                  </a:cubicBezTo>
                  <a:cubicBezTo>
                    <a:pt x="2002" y="80959"/>
                    <a:pt x="1869" y="81226"/>
                    <a:pt x="1902" y="81459"/>
                  </a:cubicBezTo>
                  <a:cubicBezTo>
                    <a:pt x="2903" y="85629"/>
                    <a:pt x="4270" y="89732"/>
                    <a:pt x="6038" y="93601"/>
                  </a:cubicBezTo>
                  <a:cubicBezTo>
                    <a:pt x="6105" y="93768"/>
                    <a:pt x="6272" y="93868"/>
                    <a:pt x="6439" y="93868"/>
                  </a:cubicBezTo>
                  <a:cubicBezTo>
                    <a:pt x="6539" y="93868"/>
                    <a:pt x="6572" y="93868"/>
                    <a:pt x="6672" y="93801"/>
                  </a:cubicBezTo>
                  <a:cubicBezTo>
                    <a:pt x="6872" y="93735"/>
                    <a:pt x="6939" y="93434"/>
                    <a:pt x="6872" y="93234"/>
                  </a:cubicBezTo>
                  <a:cubicBezTo>
                    <a:pt x="5171" y="89432"/>
                    <a:pt x="3770" y="85395"/>
                    <a:pt x="2769" y="81259"/>
                  </a:cubicBezTo>
                  <a:cubicBezTo>
                    <a:pt x="2740" y="81025"/>
                    <a:pt x="2557" y="80919"/>
                    <a:pt x="2332" y="80919"/>
                  </a:cubicBezTo>
                  <a:close/>
                  <a:moveTo>
                    <a:pt x="12850" y="103979"/>
                  </a:moveTo>
                  <a:cubicBezTo>
                    <a:pt x="12754" y="103979"/>
                    <a:pt x="12657" y="104008"/>
                    <a:pt x="12576" y="104075"/>
                  </a:cubicBezTo>
                  <a:cubicBezTo>
                    <a:pt x="12410" y="104209"/>
                    <a:pt x="12343" y="104476"/>
                    <a:pt x="12510" y="104709"/>
                  </a:cubicBezTo>
                  <a:cubicBezTo>
                    <a:pt x="15011" y="108212"/>
                    <a:pt x="17880" y="111414"/>
                    <a:pt x="21049" y="114283"/>
                  </a:cubicBezTo>
                  <a:cubicBezTo>
                    <a:pt x="21116" y="114383"/>
                    <a:pt x="21216" y="114416"/>
                    <a:pt x="21349" y="114416"/>
                  </a:cubicBezTo>
                  <a:cubicBezTo>
                    <a:pt x="21449" y="114416"/>
                    <a:pt x="21583" y="114383"/>
                    <a:pt x="21683" y="114216"/>
                  </a:cubicBezTo>
                  <a:cubicBezTo>
                    <a:pt x="21850" y="114049"/>
                    <a:pt x="21783" y="113749"/>
                    <a:pt x="21649" y="113582"/>
                  </a:cubicBezTo>
                  <a:cubicBezTo>
                    <a:pt x="18547" y="110780"/>
                    <a:pt x="15712" y="107611"/>
                    <a:pt x="13210" y="104142"/>
                  </a:cubicBezTo>
                  <a:cubicBezTo>
                    <a:pt x="13131" y="104043"/>
                    <a:pt x="12992" y="103979"/>
                    <a:pt x="12850" y="103979"/>
                  </a:cubicBezTo>
                  <a:close/>
                  <a:moveTo>
                    <a:pt x="31611" y="120986"/>
                  </a:moveTo>
                  <a:cubicBezTo>
                    <a:pt x="31456" y="120986"/>
                    <a:pt x="31311" y="121068"/>
                    <a:pt x="31223" y="121221"/>
                  </a:cubicBezTo>
                  <a:cubicBezTo>
                    <a:pt x="31090" y="121421"/>
                    <a:pt x="31190" y="121688"/>
                    <a:pt x="31390" y="121821"/>
                  </a:cubicBezTo>
                  <a:cubicBezTo>
                    <a:pt x="35059" y="123923"/>
                    <a:pt x="38962" y="125724"/>
                    <a:pt x="43098" y="127092"/>
                  </a:cubicBezTo>
                  <a:cubicBezTo>
                    <a:pt x="43131" y="127125"/>
                    <a:pt x="43198" y="127125"/>
                    <a:pt x="43232" y="127125"/>
                  </a:cubicBezTo>
                  <a:cubicBezTo>
                    <a:pt x="43432" y="127125"/>
                    <a:pt x="43598" y="127058"/>
                    <a:pt x="43699" y="126792"/>
                  </a:cubicBezTo>
                  <a:cubicBezTo>
                    <a:pt x="43765" y="126558"/>
                    <a:pt x="43632" y="126291"/>
                    <a:pt x="43398" y="126225"/>
                  </a:cubicBezTo>
                  <a:cubicBezTo>
                    <a:pt x="39295" y="124890"/>
                    <a:pt x="35426" y="123122"/>
                    <a:pt x="31857" y="121054"/>
                  </a:cubicBezTo>
                  <a:cubicBezTo>
                    <a:pt x="31777" y="121008"/>
                    <a:pt x="31693" y="120986"/>
                    <a:pt x="31611" y="120986"/>
                  </a:cubicBezTo>
                  <a:close/>
                  <a:moveTo>
                    <a:pt x="92951" y="123869"/>
                  </a:moveTo>
                  <a:cubicBezTo>
                    <a:pt x="92886" y="123869"/>
                    <a:pt x="92823" y="123886"/>
                    <a:pt x="92767" y="123923"/>
                  </a:cubicBezTo>
                  <a:cubicBezTo>
                    <a:pt x="88931" y="125724"/>
                    <a:pt x="84928" y="127125"/>
                    <a:pt x="80825" y="128159"/>
                  </a:cubicBezTo>
                  <a:cubicBezTo>
                    <a:pt x="80592" y="128226"/>
                    <a:pt x="80458" y="128459"/>
                    <a:pt x="80491" y="128726"/>
                  </a:cubicBezTo>
                  <a:cubicBezTo>
                    <a:pt x="80592" y="128926"/>
                    <a:pt x="80758" y="129060"/>
                    <a:pt x="80958" y="129060"/>
                  </a:cubicBezTo>
                  <a:lnTo>
                    <a:pt x="81059" y="129027"/>
                  </a:lnTo>
                  <a:cubicBezTo>
                    <a:pt x="85228" y="127992"/>
                    <a:pt x="89264" y="126525"/>
                    <a:pt x="93134" y="124690"/>
                  </a:cubicBezTo>
                  <a:cubicBezTo>
                    <a:pt x="93334" y="124623"/>
                    <a:pt x="93467" y="124323"/>
                    <a:pt x="93334" y="124123"/>
                  </a:cubicBezTo>
                  <a:cubicBezTo>
                    <a:pt x="93286" y="123979"/>
                    <a:pt x="93116" y="123869"/>
                    <a:pt x="92951" y="123869"/>
                  </a:cubicBezTo>
                  <a:close/>
                  <a:moveTo>
                    <a:pt x="55592" y="129212"/>
                  </a:moveTo>
                  <a:cubicBezTo>
                    <a:pt x="55384" y="129212"/>
                    <a:pt x="55235" y="129367"/>
                    <a:pt x="55207" y="129594"/>
                  </a:cubicBezTo>
                  <a:cubicBezTo>
                    <a:pt x="55140" y="129827"/>
                    <a:pt x="55307" y="130027"/>
                    <a:pt x="55574" y="130094"/>
                  </a:cubicBezTo>
                  <a:cubicBezTo>
                    <a:pt x="59410" y="130628"/>
                    <a:pt x="63413" y="130928"/>
                    <a:pt x="67482" y="130928"/>
                  </a:cubicBezTo>
                  <a:lnTo>
                    <a:pt x="68383" y="130928"/>
                  </a:lnTo>
                  <a:cubicBezTo>
                    <a:pt x="68616" y="130928"/>
                    <a:pt x="68783" y="130728"/>
                    <a:pt x="68783" y="130461"/>
                  </a:cubicBezTo>
                  <a:cubicBezTo>
                    <a:pt x="68783" y="130227"/>
                    <a:pt x="68583" y="130061"/>
                    <a:pt x="68316" y="130061"/>
                  </a:cubicBezTo>
                  <a:cubicBezTo>
                    <a:pt x="68098" y="130062"/>
                    <a:pt x="67881" y="130063"/>
                    <a:pt x="67663" y="130063"/>
                  </a:cubicBezTo>
                  <a:cubicBezTo>
                    <a:pt x="63554" y="130063"/>
                    <a:pt x="59540" y="129765"/>
                    <a:pt x="55707" y="129227"/>
                  </a:cubicBezTo>
                  <a:cubicBezTo>
                    <a:pt x="55667" y="129217"/>
                    <a:pt x="55629" y="129212"/>
                    <a:pt x="55592" y="1292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-2749300" y="1785875"/>
              <a:ext cx="1042450" cy="1486100"/>
            </a:xfrm>
            <a:custGeom>
              <a:rect b="b" l="l" r="r" t="t"/>
              <a:pathLst>
                <a:path extrusionOk="0" h="59444" w="41698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5541"/>
                  </a:lnTo>
                  <a:cubicBezTo>
                    <a:pt x="1" y="57676"/>
                    <a:pt x="1769" y="59444"/>
                    <a:pt x="3870" y="59444"/>
                  </a:cubicBezTo>
                  <a:lnTo>
                    <a:pt x="37828" y="59444"/>
                  </a:lnTo>
                  <a:cubicBezTo>
                    <a:pt x="39963" y="59444"/>
                    <a:pt x="41697" y="57709"/>
                    <a:pt x="41697" y="55541"/>
                  </a:cubicBez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-2637550" y="2006875"/>
              <a:ext cx="439500" cy="741400"/>
            </a:xfrm>
            <a:custGeom>
              <a:rect b="b" l="l" r="r" t="t"/>
              <a:pathLst>
                <a:path extrusionOk="0" h="29656" w="17580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25652"/>
                  </a:lnTo>
                  <a:cubicBezTo>
                    <a:pt x="1" y="27854"/>
                    <a:pt x="1802" y="29655"/>
                    <a:pt x="4004" y="29655"/>
                  </a:cubicBezTo>
                  <a:lnTo>
                    <a:pt x="13577" y="29655"/>
                  </a:lnTo>
                  <a:cubicBezTo>
                    <a:pt x="15812" y="29655"/>
                    <a:pt x="17580" y="27854"/>
                    <a:pt x="17580" y="25652"/>
                  </a:cubicBezTo>
                  <a:lnTo>
                    <a:pt x="17580" y="4004"/>
                  </a:lnTo>
                  <a:cubicBezTo>
                    <a:pt x="17580" y="1802"/>
                    <a:pt x="15812" y="1"/>
                    <a:pt x="13577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-2529125" y="2144200"/>
              <a:ext cx="222675" cy="214900"/>
            </a:xfrm>
            <a:custGeom>
              <a:rect b="b" l="l" r="r" t="t"/>
              <a:pathLst>
                <a:path extrusionOk="0" h="8596" w="8907">
                  <a:moveTo>
                    <a:pt x="4461" y="1"/>
                  </a:moveTo>
                  <a:cubicBezTo>
                    <a:pt x="2224" y="1"/>
                    <a:pt x="326" y="1716"/>
                    <a:pt x="167" y="3981"/>
                  </a:cubicBezTo>
                  <a:cubicBezTo>
                    <a:pt x="0" y="6349"/>
                    <a:pt x="1768" y="8418"/>
                    <a:pt x="4136" y="8584"/>
                  </a:cubicBezTo>
                  <a:cubicBezTo>
                    <a:pt x="4238" y="8592"/>
                    <a:pt x="4340" y="8595"/>
                    <a:pt x="4440" y="8595"/>
                  </a:cubicBezTo>
                  <a:cubicBezTo>
                    <a:pt x="6679" y="8595"/>
                    <a:pt x="8580" y="6848"/>
                    <a:pt x="8740" y="4582"/>
                  </a:cubicBezTo>
                  <a:cubicBezTo>
                    <a:pt x="8906" y="2213"/>
                    <a:pt x="7139" y="178"/>
                    <a:pt x="4770" y="12"/>
                  </a:cubicBezTo>
                  <a:cubicBezTo>
                    <a:pt x="4667" y="4"/>
                    <a:pt x="4563" y="1"/>
                    <a:pt x="4461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3"/>
            <p:cNvSpPr/>
            <p:nvPr/>
          </p:nvSpPr>
          <p:spPr>
            <a:xfrm>
              <a:off x="-2637550" y="2414675"/>
              <a:ext cx="439500" cy="333600"/>
            </a:xfrm>
            <a:custGeom>
              <a:rect b="b" l="l" r="r" t="t"/>
              <a:pathLst>
                <a:path extrusionOk="0" h="13344" w="17580">
                  <a:moveTo>
                    <a:pt x="8807" y="0"/>
                  </a:moveTo>
                  <a:cubicBezTo>
                    <a:pt x="4904" y="0"/>
                    <a:pt x="1568" y="2169"/>
                    <a:pt x="1" y="5337"/>
                  </a:cubicBezTo>
                  <a:lnTo>
                    <a:pt x="1" y="9340"/>
                  </a:lnTo>
                  <a:cubicBezTo>
                    <a:pt x="1" y="11542"/>
                    <a:pt x="1802" y="13343"/>
                    <a:pt x="4004" y="13343"/>
                  </a:cubicBezTo>
                  <a:lnTo>
                    <a:pt x="13577" y="13343"/>
                  </a:lnTo>
                  <a:cubicBezTo>
                    <a:pt x="15812" y="13343"/>
                    <a:pt x="17580" y="11542"/>
                    <a:pt x="17580" y="9340"/>
                  </a:cubicBezTo>
                  <a:lnTo>
                    <a:pt x="17580" y="5337"/>
                  </a:lnTo>
                  <a:cubicBezTo>
                    <a:pt x="16012" y="2169"/>
                    <a:pt x="12676" y="0"/>
                    <a:pt x="8807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3"/>
            <p:cNvSpPr/>
            <p:nvPr/>
          </p:nvSpPr>
          <p:spPr>
            <a:xfrm>
              <a:off x="-2749300" y="1785875"/>
              <a:ext cx="1042450" cy="132625"/>
            </a:xfrm>
            <a:custGeom>
              <a:rect b="b" l="l" r="r" t="t"/>
              <a:pathLst>
                <a:path extrusionOk="0" h="5305" w="41698">
                  <a:moveTo>
                    <a:pt x="3870" y="1"/>
                  </a:moveTo>
                  <a:cubicBezTo>
                    <a:pt x="1769" y="1"/>
                    <a:pt x="1" y="1769"/>
                    <a:pt x="1" y="3904"/>
                  </a:cubicBezTo>
                  <a:lnTo>
                    <a:pt x="1" y="5305"/>
                  </a:lnTo>
                  <a:lnTo>
                    <a:pt x="41697" y="5305"/>
                  </a:lnTo>
                  <a:lnTo>
                    <a:pt x="41697" y="3904"/>
                  </a:lnTo>
                  <a:cubicBezTo>
                    <a:pt x="41697" y="1769"/>
                    <a:pt x="39963" y="1"/>
                    <a:pt x="3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-2149700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-2003750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0" y="701"/>
                    <a:pt x="0" y="1569"/>
                  </a:cubicBezTo>
                  <a:cubicBezTo>
                    <a:pt x="0" y="2436"/>
                    <a:pt x="701" y="3170"/>
                    <a:pt x="1568" y="3170"/>
                  </a:cubicBezTo>
                  <a:cubicBezTo>
                    <a:pt x="2469" y="3170"/>
                    <a:pt x="3169" y="2436"/>
                    <a:pt x="3169" y="1569"/>
                  </a:cubicBezTo>
                  <a:cubicBezTo>
                    <a:pt x="3169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-1857825" y="1813400"/>
              <a:ext cx="79250" cy="79250"/>
            </a:xfrm>
            <a:custGeom>
              <a:rect b="b" l="l" r="r" t="t"/>
              <a:pathLst>
                <a:path extrusionOk="0" h="3170" w="3170">
                  <a:moveTo>
                    <a:pt x="1568" y="1"/>
                  </a:moveTo>
                  <a:cubicBezTo>
                    <a:pt x="701" y="1"/>
                    <a:pt x="1" y="701"/>
                    <a:pt x="1" y="1569"/>
                  </a:cubicBezTo>
                  <a:cubicBezTo>
                    <a:pt x="1" y="2436"/>
                    <a:pt x="701" y="3170"/>
                    <a:pt x="1568" y="3170"/>
                  </a:cubicBezTo>
                  <a:cubicBezTo>
                    <a:pt x="2469" y="3170"/>
                    <a:pt x="3170" y="2436"/>
                    <a:pt x="3170" y="1569"/>
                  </a:cubicBezTo>
                  <a:cubicBezTo>
                    <a:pt x="3170" y="701"/>
                    <a:pt x="2469" y="1"/>
                    <a:pt x="1568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-2624200" y="2876675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0"/>
                  </a:moveTo>
                  <a:cubicBezTo>
                    <a:pt x="334" y="0"/>
                    <a:pt x="0" y="334"/>
                    <a:pt x="0" y="734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34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-2624200" y="2952550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1"/>
                  </a:moveTo>
                  <a:cubicBezTo>
                    <a:pt x="334" y="1"/>
                    <a:pt x="0" y="334"/>
                    <a:pt x="0" y="768"/>
                  </a:cubicBezTo>
                  <a:cubicBezTo>
                    <a:pt x="0" y="1168"/>
                    <a:pt x="334" y="1502"/>
                    <a:pt x="768" y="1502"/>
                  </a:cubicBezTo>
                  <a:lnTo>
                    <a:pt x="15778" y="1502"/>
                  </a:lnTo>
                  <a:cubicBezTo>
                    <a:pt x="16179" y="1502"/>
                    <a:pt x="16512" y="1168"/>
                    <a:pt x="16512" y="768"/>
                  </a:cubicBezTo>
                  <a:cubicBezTo>
                    <a:pt x="16512" y="334"/>
                    <a:pt x="16179" y="1"/>
                    <a:pt x="15778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-2624200" y="3028450"/>
              <a:ext cx="412825" cy="37550"/>
            </a:xfrm>
            <a:custGeom>
              <a:rect b="b" l="l" r="r" t="t"/>
              <a:pathLst>
                <a:path extrusionOk="0" h="1502" w="16513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01"/>
                    <a:pt x="768" y="1501"/>
                  </a:cubicBezTo>
                  <a:lnTo>
                    <a:pt x="15778" y="1501"/>
                  </a:lnTo>
                  <a:cubicBezTo>
                    <a:pt x="16179" y="1501"/>
                    <a:pt x="16512" y="1168"/>
                    <a:pt x="16512" y="767"/>
                  </a:cubicBezTo>
                  <a:cubicBezTo>
                    <a:pt x="16512" y="334"/>
                    <a:pt x="16179" y="0"/>
                    <a:pt x="15778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-2125525" y="2786600"/>
              <a:ext cx="322775" cy="323600"/>
            </a:xfrm>
            <a:custGeom>
              <a:rect b="b" l="l" r="r" t="t"/>
              <a:pathLst>
                <a:path extrusionOk="0" h="12944" w="12911">
                  <a:moveTo>
                    <a:pt x="6439" y="1"/>
                  </a:moveTo>
                  <a:cubicBezTo>
                    <a:pt x="2870" y="1"/>
                    <a:pt x="1" y="2903"/>
                    <a:pt x="1" y="6472"/>
                  </a:cubicBezTo>
                  <a:cubicBezTo>
                    <a:pt x="1" y="10041"/>
                    <a:pt x="2870" y="12943"/>
                    <a:pt x="6439" y="12943"/>
                  </a:cubicBezTo>
                  <a:cubicBezTo>
                    <a:pt x="10041" y="12943"/>
                    <a:pt x="12910" y="10041"/>
                    <a:pt x="12910" y="6472"/>
                  </a:cubicBezTo>
                  <a:cubicBezTo>
                    <a:pt x="12910" y="2903"/>
                    <a:pt x="10041" y="1"/>
                    <a:pt x="6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-2095500" y="2816625"/>
              <a:ext cx="262725" cy="263550"/>
            </a:xfrm>
            <a:custGeom>
              <a:rect b="b" l="l" r="r" t="t"/>
              <a:pathLst>
                <a:path extrusionOk="0" h="10542" w="10509">
                  <a:moveTo>
                    <a:pt x="5238" y="1"/>
                  </a:moveTo>
                  <a:cubicBezTo>
                    <a:pt x="2369" y="1"/>
                    <a:pt x="1" y="2369"/>
                    <a:pt x="1" y="5271"/>
                  </a:cubicBezTo>
                  <a:cubicBezTo>
                    <a:pt x="1" y="8173"/>
                    <a:pt x="2369" y="10541"/>
                    <a:pt x="5238" y="10541"/>
                  </a:cubicBezTo>
                  <a:cubicBezTo>
                    <a:pt x="8140" y="10541"/>
                    <a:pt x="10508" y="8173"/>
                    <a:pt x="10508" y="5271"/>
                  </a:cubicBezTo>
                  <a:cubicBezTo>
                    <a:pt x="10508" y="2369"/>
                    <a:pt x="8140" y="1"/>
                    <a:pt x="5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-2042125" y="2839150"/>
              <a:ext cx="156800" cy="217675"/>
            </a:xfrm>
            <a:custGeom>
              <a:rect b="b" l="l" r="r" t="t"/>
              <a:pathLst>
                <a:path extrusionOk="0" h="8707" w="6272">
                  <a:moveTo>
                    <a:pt x="2402" y="2202"/>
                  </a:moveTo>
                  <a:cubicBezTo>
                    <a:pt x="2803" y="2235"/>
                    <a:pt x="3170" y="2235"/>
                    <a:pt x="3537" y="2235"/>
                  </a:cubicBezTo>
                  <a:cubicBezTo>
                    <a:pt x="3670" y="2235"/>
                    <a:pt x="3770" y="2335"/>
                    <a:pt x="3903" y="2369"/>
                  </a:cubicBezTo>
                  <a:cubicBezTo>
                    <a:pt x="4204" y="2502"/>
                    <a:pt x="4337" y="2702"/>
                    <a:pt x="4337" y="3036"/>
                  </a:cubicBezTo>
                  <a:cubicBezTo>
                    <a:pt x="4337" y="3336"/>
                    <a:pt x="4170" y="3536"/>
                    <a:pt x="3870" y="3669"/>
                  </a:cubicBezTo>
                  <a:cubicBezTo>
                    <a:pt x="3537" y="3836"/>
                    <a:pt x="3170" y="3836"/>
                    <a:pt x="2769" y="3836"/>
                  </a:cubicBezTo>
                  <a:lnTo>
                    <a:pt x="2402" y="3836"/>
                  </a:lnTo>
                  <a:lnTo>
                    <a:pt x="2402" y="2202"/>
                  </a:lnTo>
                  <a:close/>
                  <a:moveTo>
                    <a:pt x="2937" y="4682"/>
                  </a:moveTo>
                  <a:cubicBezTo>
                    <a:pt x="3201" y="4682"/>
                    <a:pt x="3463" y="4698"/>
                    <a:pt x="3737" y="4737"/>
                  </a:cubicBezTo>
                  <a:cubicBezTo>
                    <a:pt x="3903" y="4770"/>
                    <a:pt x="4070" y="4837"/>
                    <a:pt x="4237" y="4904"/>
                  </a:cubicBezTo>
                  <a:cubicBezTo>
                    <a:pt x="4537" y="5037"/>
                    <a:pt x="4671" y="5237"/>
                    <a:pt x="4671" y="5571"/>
                  </a:cubicBezTo>
                  <a:cubicBezTo>
                    <a:pt x="4671" y="5904"/>
                    <a:pt x="4504" y="6138"/>
                    <a:pt x="4204" y="6238"/>
                  </a:cubicBezTo>
                  <a:cubicBezTo>
                    <a:pt x="3837" y="6405"/>
                    <a:pt x="3436" y="6471"/>
                    <a:pt x="3036" y="6471"/>
                  </a:cubicBezTo>
                  <a:lnTo>
                    <a:pt x="2402" y="6471"/>
                  </a:lnTo>
                  <a:cubicBezTo>
                    <a:pt x="2402" y="5838"/>
                    <a:pt x="2402" y="5237"/>
                    <a:pt x="2369" y="4704"/>
                  </a:cubicBezTo>
                  <a:cubicBezTo>
                    <a:pt x="2562" y="4690"/>
                    <a:pt x="2750" y="4682"/>
                    <a:pt x="2937" y="4682"/>
                  </a:cubicBezTo>
                  <a:close/>
                  <a:moveTo>
                    <a:pt x="1602" y="0"/>
                  </a:moveTo>
                  <a:lnTo>
                    <a:pt x="1602" y="1334"/>
                  </a:lnTo>
                  <a:lnTo>
                    <a:pt x="1" y="1334"/>
                  </a:lnTo>
                  <a:lnTo>
                    <a:pt x="1" y="2202"/>
                  </a:lnTo>
                  <a:lnTo>
                    <a:pt x="668" y="2202"/>
                  </a:lnTo>
                  <a:cubicBezTo>
                    <a:pt x="968" y="2202"/>
                    <a:pt x="1068" y="2369"/>
                    <a:pt x="1068" y="2635"/>
                  </a:cubicBezTo>
                  <a:lnTo>
                    <a:pt x="1068" y="4237"/>
                  </a:lnTo>
                  <a:lnTo>
                    <a:pt x="1068" y="6071"/>
                  </a:lnTo>
                  <a:cubicBezTo>
                    <a:pt x="1068" y="6305"/>
                    <a:pt x="1001" y="6405"/>
                    <a:pt x="735" y="6405"/>
                  </a:cubicBezTo>
                  <a:lnTo>
                    <a:pt x="167" y="6405"/>
                  </a:lnTo>
                  <a:cubicBezTo>
                    <a:pt x="134" y="6738"/>
                    <a:pt x="34" y="7039"/>
                    <a:pt x="1" y="7372"/>
                  </a:cubicBezTo>
                  <a:lnTo>
                    <a:pt x="1635" y="7372"/>
                  </a:lnTo>
                  <a:lnTo>
                    <a:pt x="1635" y="8706"/>
                  </a:lnTo>
                  <a:lnTo>
                    <a:pt x="2402" y="8706"/>
                  </a:lnTo>
                  <a:lnTo>
                    <a:pt x="2402" y="7372"/>
                  </a:lnTo>
                  <a:lnTo>
                    <a:pt x="3036" y="7372"/>
                  </a:lnTo>
                  <a:lnTo>
                    <a:pt x="3036" y="8706"/>
                  </a:lnTo>
                  <a:lnTo>
                    <a:pt x="3837" y="8706"/>
                  </a:lnTo>
                  <a:lnTo>
                    <a:pt x="3837" y="7405"/>
                  </a:lnTo>
                  <a:cubicBezTo>
                    <a:pt x="4237" y="7339"/>
                    <a:pt x="4671" y="7305"/>
                    <a:pt x="5038" y="7172"/>
                  </a:cubicBezTo>
                  <a:cubicBezTo>
                    <a:pt x="5738" y="6972"/>
                    <a:pt x="6172" y="6505"/>
                    <a:pt x="6238" y="5804"/>
                  </a:cubicBezTo>
                  <a:cubicBezTo>
                    <a:pt x="6272" y="5704"/>
                    <a:pt x="6272" y="5571"/>
                    <a:pt x="6272" y="5504"/>
                  </a:cubicBezTo>
                  <a:cubicBezTo>
                    <a:pt x="6272" y="4737"/>
                    <a:pt x="5938" y="4237"/>
                    <a:pt x="5204" y="4036"/>
                  </a:cubicBezTo>
                  <a:cubicBezTo>
                    <a:pt x="5171" y="4003"/>
                    <a:pt x="5171" y="4003"/>
                    <a:pt x="5104" y="4003"/>
                  </a:cubicBezTo>
                  <a:lnTo>
                    <a:pt x="5104" y="3970"/>
                  </a:lnTo>
                  <a:cubicBezTo>
                    <a:pt x="5738" y="3536"/>
                    <a:pt x="5938" y="2836"/>
                    <a:pt x="5671" y="2168"/>
                  </a:cubicBezTo>
                  <a:cubicBezTo>
                    <a:pt x="5505" y="1801"/>
                    <a:pt x="5171" y="1568"/>
                    <a:pt x="4771" y="1468"/>
                  </a:cubicBezTo>
                  <a:cubicBezTo>
                    <a:pt x="4504" y="1368"/>
                    <a:pt x="4204" y="1334"/>
                    <a:pt x="3903" y="1301"/>
                  </a:cubicBezTo>
                  <a:cubicBezTo>
                    <a:pt x="3870" y="1301"/>
                    <a:pt x="3837" y="1301"/>
                    <a:pt x="3837" y="1201"/>
                  </a:cubicBezTo>
                  <a:lnTo>
                    <a:pt x="3837" y="667"/>
                  </a:lnTo>
                  <a:lnTo>
                    <a:pt x="3837" y="0"/>
                  </a:lnTo>
                  <a:lnTo>
                    <a:pt x="3036" y="0"/>
                  </a:lnTo>
                  <a:lnTo>
                    <a:pt x="3036" y="1301"/>
                  </a:lnTo>
                  <a:lnTo>
                    <a:pt x="2402" y="130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-1933700" y="3732275"/>
              <a:ext cx="617950" cy="619650"/>
            </a:xfrm>
            <a:custGeom>
              <a:rect b="b" l="l" r="r" t="t"/>
              <a:pathLst>
                <a:path extrusionOk="0" h="24786" w="24718">
                  <a:moveTo>
                    <a:pt x="12009" y="1168"/>
                  </a:moveTo>
                  <a:lnTo>
                    <a:pt x="12009" y="4704"/>
                  </a:lnTo>
                  <a:cubicBezTo>
                    <a:pt x="11075" y="4704"/>
                    <a:pt x="10174" y="4704"/>
                    <a:pt x="9340" y="4804"/>
                  </a:cubicBezTo>
                  <a:cubicBezTo>
                    <a:pt x="10307" y="3136"/>
                    <a:pt x="11375" y="1869"/>
                    <a:pt x="12009" y="1168"/>
                  </a:cubicBezTo>
                  <a:close/>
                  <a:moveTo>
                    <a:pt x="12709" y="968"/>
                  </a:moveTo>
                  <a:cubicBezTo>
                    <a:pt x="13343" y="1602"/>
                    <a:pt x="14577" y="3003"/>
                    <a:pt x="15711" y="4971"/>
                  </a:cubicBezTo>
                  <a:cubicBezTo>
                    <a:pt x="14677" y="4838"/>
                    <a:pt x="13677" y="4771"/>
                    <a:pt x="12709" y="4704"/>
                  </a:cubicBezTo>
                  <a:lnTo>
                    <a:pt x="12709" y="968"/>
                  </a:lnTo>
                  <a:close/>
                  <a:moveTo>
                    <a:pt x="11241" y="968"/>
                  </a:moveTo>
                  <a:lnTo>
                    <a:pt x="11241" y="968"/>
                  </a:lnTo>
                  <a:cubicBezTo>
                    <a:pt x="10508" y="1769"/>
                    <a:pt x="9407" y="3103"/>
                    <a:pt x="8506" y="4838"/>
                  </a:cubicBezTo>
                  <a:cubicBezTo>
                    <a:pt x="7205" y="4971"/>
                    <a:pt x="6038" y="5171"/>
                    <a:pt x="5004" y="5371"/>
                  </a:cubicBezTo>
                  <a:cubicBezTo>
                    <a:pt x="6505" y="3270"/>
                    <a:pt x="8673" y="1669"/>
                    <a:pt x="11241" y="968"/>
                  </a:cubicBezTo>
                  <a:close/>
                  <a:moveTo>
                    <a:pt x="13710" y="968"/>
                  </a:moveTo>
                  <a:lnTo>
                    <a:pt x="13710" y="968"/>
                  </a:lnTo>
                  <a:cubicBezTo>
                    <a:pt x="16412" y="1769"/>
                    <a:pt x="18713" y="3503"/>
                    <a:pt x="20215" y="5805"/>
                  </a:cubicBezTo>
                  <a:cubicBezTo>
                    <a:pt x="18914" y="5471"/>
                    <a:pt x="17713" y="5204"/>
                    <a:pt x="16579" y="5104"/>
                  </a:cubicBezTo>
                  <a:cubicBezTo>
                    <a:pt x="15611" y="3203"/>
                    <a:pt x="14444" y="1802"/>
                    <a:pt x="13710" y="968"/>
                  </a:cubicBezTo>
                  <a:close/>
                  <a:moveTo>
                    <a:pt x="8506" y="1335"/>
                  </a:moveTo>
                  <a:lnTo>
                    <a:pt x="8506" y="1335"/>
                  </a:lnTo>
                  <a:cubicBezTo>
                    <a:pt x="6672" y="2369"/>
                    <a:pt x="5104" y="3837"/>
                    <a:pt x="4003" y="5638"/>
                  </a:cubicBezTo>
                  <a:cubicBezTo>
                    <a:pt x="3436" y="5772"/>
                    <a:pt x="3002" y="5938"/>
                    <a:pt x="2535" y="6038"/>
                  </a:cubicBezTo>
                  <a:cubicBezTo>
                    <a:pt x="3936" y="3870"/>
                    <a:pt x="6038" y="2202"/>
                    <a:pt x="8506" y="1335"/>
                  </a:cubicBezTo>
                  <a:close/>
                  <a:moveTo>
                    <a:pt x="16845" y="1569"/>
                  </a:moveTo>
                  <a:lnTo>
                    <a:pt x="16845" y="1569"/>
                  </a:lnTo>
                  <a:cubicBezTo>
                    <a:pt x="19180" y="2536"/>
                    <a:pt x="21082" y="4204"/>
                    <a:pt x="22349" y="6339"/>
                  </a:cubicBezTo>
                  <a:cubicBezTo>
                    <a:pt x="21916" y="6205"/>
                    <a:pt x="21549" y="6072"/>
                    <a:pt x="21115" y="6005"/>
                  </a:cubicBezTo>
                  <a:cubicBezTo>
                    <a:pt x="20081" y="4170"/>
                    <a:pt x="18580" y="2669"/>
                    <a:pt x="16845" y="1569"/>
                  </a:cubicBezTo>
                  <a:close/>
                  <a:moveTo>
                    <a:pt x="3503" y="6472"/>
                  </a:moveTo>
                  <a:cubicBezTo>
                    <a:pt x="2669" y="8107"/>
                    <a:pt x="2168" y="9941"/>
                    <a:pt x="2068" y="11876"/>
                  </a:cubicBezTo>
                  <a:lnTo>
                    <a:pt x="701" y="11876"/>
                  </a:lnTo>
                  <a:cubicBezTo>
                    <a:pt x="767" y="10108"/>
                    <a:pt x="1234" y="8440"/>
                    <a:pt x="2002" y="6972"/>
                  </a:cubicBezTo>
                  <a:cubicBezTo>
                    <a:pt x="2402" y="6806"/>
                    <a:pt x="2902" y="6639"/>
                    <a:pt x="3503" y="6472"/>
                  </a:cubicBezTo>
                  <a:close/>
                  <a:moveTo>
                    <a:pt x="8106" y="5538"/>
                  </a:moveTo>
                  <a:cubicBezTo>
                    <a:pt x="7272" y="7273"/>
                    <a:pt x="6672" y="9307"/>
                    <a:pt x="6538" y="11642"/>
                  </a:cubicBezTo>
                  <a:lnTo>
                    <a:pt x="6538" y="11876"/>
                  </a:lnTo>
                  <a:lnTo>
                    <a:pt x="2769" y="11876"/>
                  </a:lnTo>
                  <a:cubicBezTo>
                    <a:pt x="2869" y="9808"/>
                    <a:pt x="3469" y="7873"/>
                    <a:pt x="4437" y="6205"/>
                  </a:cubicBezTo>
                  <a:cubicBezTo>
                    <a:pt x="5137" y="6038"/>
                    <a:pt x="5871" y="5872"/>
                    <a:pt x="6672" y="5772"/>
                  </a:cubicBezTo>
                  <a:cubicBezTo>
                    <a:pt x="7139" y="5671"/>
                    <a:pt x="7639" y="5638"/>
                    <a:pt x="8106" y="5538"/>
                  </a:cubicBezTo>
                  <a:close/>
                  <a:moveTo>
                    <a:pt x="12009" y="5371"/>
                  </a:moveTo>
                  <a:lnTo>
                    <a:pt x="12009" y="11876"/>
                  </a:lnTo>
                  <a:lnTo>
                    <a:pt x="7205" y="11876"/>
                  </a:lnTo>
                  <a:lnTo>
                    <a:pt x="7205" y="11676"/>
                  </a:lnTo>
                  <a:cubicBezTo>
                    <a:pt x="7339" y="9307"/>
                    <a:pt x="8039" y="7206"/>
                    <a:pt x="8906" y="5471"/>
                  </a:cubicBezTo>
                  <a:cubicBezTo>
                    <a:pt x="9874" y="5438"/>
                    <a:pt x="10908" y="5371"/>
                    <a:pt x="12009" y="5371"/>
                  </a:cubicBezTo>
                  <a:close/>
                  <a:moveTo>
                    <a:pt x="12709" y="5438"/>
                  </a:moveTo>
                  <a:cubicBezTo>
                    <a:pt x="13743" y="5471"/>
                    <a:pt x="14877" y="5538"/>
                    <a:pt x="16078" y="5705"/>
                  </a:cubicBezTo>
                  <a:cubicBezTo>
                    <a:pt x="16912" y="7373"/>
                    <a:pt x="17579" y="9407"/>
                    <a:pt x="17713" y="11676"/>
                  </a:cubicBezTo>
                  <a:lnTo>
                    <a:pt x="17713" y="11876"/>
                  </a:lnTo>
                  <a:lnTo>
                    <a:pt x="12709" y="11876"/>
                  </a:lnTo>
                  <a:lnTo>
                    <a:pt x="12709" y="5438"/>
                  </a:lnTo>
                  <a:close/>
                  <a:moveTo>
                    <a:pt x="16912" y="5838"/>
                  </a:moveTo>
                  <a:lnTo>
                    <a:pt x="16912" y="5838"/>
                  </a:lnTo>
                  <a:cubicBezTo>
                    <a:pt x="18113" y="6005"/>
                    <a:pt x="19381" y="6305"/>
                    <a:pt x="20682" y="6639"/>
                  </a:cubicBezTo>
                  <a:cubicBezTo>
                    <a:pt x="21549" y="8173"/>
                    <a:pt x="22049" y="9975"/>
                    <a:pt x="22116" y="11876"/>
                  </a:cubicBezTo>
                  <a:lnTo>
                    <a:pt x="18380" y="11876"/>
                  </a:lnTo>
                  <a:lnTo>
                    <a:pt x="18380" y="11642"/>
                  </a:lnTo>
                  <a:cubicBezTo>
                    <a:pt x="18280" y="9407"/>
                    <a:pt x="17679" y="7473"/>
                    <a:pt x="16912" y="5838"/>
                  </a:cubicBezTo>
                  <a:close/>
                  <a:moveTo>
                    <a:pt x="21616" y="6839"/>
                  </a:moveTo>
                  <a:lnTo>
                    <a:pt x="21616" y="6839"/>
                  </a:lnTo>
                  <a:cubicBezTo>
                    <a:pt x="22049" y="6972"/>
                    <a:pt x="22416" y="7106"/>
                    <a:pt x="22850" y="7206"/>
                  </a:cubicBezTo>
                  <a:cubicBezTo>
                    <a:pt x="23550" y="8640"/>
                    <a:pt x="23951" y="10208"/>
                    <a:pt x="24017" y="11876"/>
                  </a:cubicBezTo>
                  <a:lnTo>
                    <a:pt x="22850" y="11876"/>
                  </a:lnTo>
                  <a:cubicBezTo>
                    <a:pt x="22783" y="10108"/>
                    <a:pt x="22349" y="8373"/>
                    <a:pt x="21616" y="6839"/>
                  </a:cubicBezTo>
                  <a:close/>
                  <a:moveTo>
                    <a:pt x="2068" y="12610"/>
                  </a:moveTo>
                  <a:cubicBezTo>
                    <a:pt x="2135" y="14711"/>
                    <a:pt x="2702" y="16779"/>
                    <a:pt x="3669" y="18514"/>
                  </a:cubicBezTo>
                  <a:cubicBezTo>
                    <a:pt x="3202" y="18381"/>
                    <a:pt x="2702" y="18247"/>
                    <a:pt x="2202" y="18114"/>
                  </a:cubicBezTo>
                  <a:cubicBezTo>
                    <a:pt x="1301" y="16479"/>
                    <a:pt x="701" y="14611"/>
                    <a:pt x="667" y="12610"/>
                  </a:cubicBezTo>
                  <a:close/>
                  <a:moveTo>
                    <a:pt x="24017" y="12610"/>
                  </a:moveTo>
                  <a:cubicBezTo>
                    <a:pt x="23951" y="14711"/>
                    <a:pt x="23350" y="16713"/>
                    <a:pt x="22283" y="18447"/>
                  </a:cubicBezTo>
                  <a:cubicBezTo>
                    <a:pt x="21916" y="18547"/>
                    <a:pt x="21515" y="18681"/>
                    <a:pt x="21082" y="18814"/>
                  </a:cubicBezTo>
                  <a:cubicBezTo>
                    <a:pt x="22183" y="16980"/>
                    <a:pt x="22783" y="14845"/>
                    <a:pt x="22850" y="12610"/>
                  </a:cubicBezTo>
                  <a:close/>
                  <a:moveTo>
                    <a:pt x="6538" y="12610"/>
                  </a:moveTo>
                  <a:cubicBezTo>
                    <a:pt x="6571" y="14945"/>
                    <a:pt x="7205" y="17213"/>
                    <a:pt x="8406" y="19481"/>
                  </a:cubicBezTo>
                  <a:cubicBezTo>
                    <a:pt x="7239" y="19315"/>
                    <a:pt x="6004" y="19048"/>
                    <a:pt x="4670" y="18781"/>
                  </a:cubicBezTo>
                  <a:cubicBezTo>
                    <a:pt x="3503" y="16980"/>
                    <a:pt x="2835" y="14845"/>
                    <a:pt x="2769" y="12610"/>
                  </a:cubicBezTo>
                  <a:close/>
                  <a:moveTo>
                    <a:pt x="22149" y="12610"/>
                  </a:moveTo>
                  <a:cubicBezTo>
                    <a:pt x="22083" y="14978"/>
                    <a:pt x="21349" y="17213"/>
                    <a:pt x="20081" y="19048"/>
                  </a:cubicBezTo>
                  <a:cubicBezTo>
                    <a:pt x="19447" y="19214"/>
                    <a:pt x="18780" y="19348"/>
                    <a:pt x="18046" y="19481"/>
                  </a:cubicBezTo>
                  <a:cubicBezTo>
                    <a:pt x="17546" y="19548"/>
                    <a:pt x="17012" y="19648"/>
                    <a:pt x="16412" y="19681"/>
                  </a:cubicBezTo>
                  <a:cubicBezTo>
                    <a:pt x="17679" y="17346"/>
                    <a:pt x="18347" y="15011"/>
                    <a:pt x="18380" y="12610"/>
                  </a:cubicBezTo>
                  <a:close/>
                  <a:moveTo>
                    <a:pt x="12009" y="12610"/>
                  </a:moveTo>
                  <a:lnTo>
                    <a:pt x="12009" y="19815"/>
                  </a:lnTo>
                  <a:cubicBezTo>
                    <a:pt x="11108" y="19782"/>
                    <a:pt x="10207" y="19715"/>
                    <a:pt x="9240" y="19615"/>
                  </a:cubicBezTo>
                  <a:cubicBezTo>
                    <a:pt x="7939" y="17313"/>
                    <a:pt x="7272" y="14978"/>
                    <a:pt x="7239" y="12610"/>
                  </a:cubicBezTo>
                  <a:close/>
                  <a:moveTo>
                    <a:pt x="17713" y="12543"/>
                  </a:moveTo>
                  <a:cubicBezTo>
                    <a:pt x="17679" y="14978"/>
                    <a:pt x="16946" y="17346"/>
                    <a:pt x="15611" y="19715"/>
                  </a:cubicBezTo>
                  <a:cubicBezTo>
                    <a:pt x="14936" y="19790"/>
                    <a:pt x="14223" y="19827"/>
                    <a:pt x="13472" y="19827"/>
                  </a:cubicBezTo>
                  <a:cubicBezTo>
                    <a:pt x="13222" y="19827"/>
                    <a:pt x="12968" y="19823"/>
                    <a:pt x="12709" y="19815"/>
                  </a:cubicBezTo>
                  <a:lnTo>
                    <a:pt x="12709" y="12543"/>
                  </a:lnTo>
                  <a:close/>
                  <a:moveTo>
                    <a:pt x="21616" y="19315"/>
                  </a:moveTo>
                  <a:cubicBezTo>
                    <a:pt x="20415" y="20982"/>
                    <a:pt x="18780" y="22283"/>
                    <a:pt x="16845" y="23117"/>
                  </a:cubicBezTo>
                  <a:cubicBezTo>
                    <a:pt x="18280" y="22217"/>
                    <a:pt x="19547" y="21049"/>
                    <a:pt x="20515" y="19648"/>
                  </a:cubicBezTo>
                  <a:cubicBezTo>
                    <a:pt x="20915" y="19548"/>
                    <a:pt x="21282" y="19448"/>
                    <a:pt x="21616" y="19315"/>
                  </a:cubicBezTo>
                  <a:close/>
                  <a:moveTo>
                    <a:pt x="2769" y="19014"/>
                  </a:moveTo>
                  <a:cubicBezTo>
                    <a:pt x="3236" y="19148"/>
                    <a:pt x="3736" y="19281"/>
                    <a:pt x="4203" y="19381"/>
                  </a:cubicBezTo>
                  <a:cubicBezTo>
                    <a:pt x="5271" y="21016"/>
                    <a:pt x="6738" y="22383"/>
                    <a:pt x="8506" y="23351"/>
                  </a:cubicBezTo>
                  <a:cubicBezTo>
                    <a:pt x="6171" y="22517"/>
                    <a:pt x="4203" y="20982"/>
                    <a:pt x="2769" y="19014"/>
                  </a:cubicBezTo>
                  <a:close/>
                  <a:moveTo>
                    <a:pt x="9674" y="20349"/>
                  </a:moveTo>
                  <a:cubicBezTo>
                    <a:pt x="10508" y="20449"/>
                    <a:pt x="11241" y="20482"/>
                    <a:pt x="12009" y="20515"/>
                  </a:cubicBezTo>
                  <a:lnTo>
                    <a:pt x="12009" y="23451"/>
                  </a:lnTo>
                  <a:cubicBezTo>
                    <a:pt x="11075" y="22383"/>
                    <a:pt x="10341" y="21383"/>
                    <a:pt x="9674" y="20349"/>
                  </a:cubicBezTo>
                  <a:close/>
                  <a:moveTo>
                    <a:pt x="15178" y="20482"/>
                  </a:moveTo>
                  <a:cubicBezTo>
                    <a:pt x="14510" y="21549"/>
                    <a:pt x="13677" y="22650"/>
                    <a:pt x="12709" y="23684"/>
                  </a:cubicBezTo>
                  <a:lnTo>
                    <a:pt x="12709" y="20515"/>
                  </a:lnTo>
                  <a:lnTo>
                    <a:pt x="13210" y="20515"/>
                  </a:lnTo>
                  <a:cubicBezTo>
                    <a:pt x="13877" y="20515"/>
                    <a:pt x="14544" y="20482"/>
                    <a:pt x="15178" y="20482"/>
                  </a:cubicBezTo>
                  <a:close/>
                  <a:moveTo>
                    <a:pt x="5204" y="19648"/>
                  </a:moveTo>
                  <a:lnTo>
                    <a:pt x="5204" y="19648"/>
                  </a:lnTo>
                  <a:cubicBezTo>
                    <a:pt x="6505" y="19882"/>
                    <a:pt x="7672" y="20115"/>
                    <a:pt x="8773" y="20215"/>
                  </a:cubicBezTo>
                  <a:cubicBezTo>
                    <a:pt x="9507" y="21449"/>
                    <a:pt x="10341" y="22617"/>
                    <a:pt x="11342" y="23784"/>
                  </a:cubicBezTo>
                  <a:cubicBezTo>
                    <a:pt x="8840" y="23117"/>
                    <a:pt x="6738" y="21616"/>
                    <a:pt x="5204" y="19648"/>
                  </a:cubicBezTo>
                  <a:close/>
                  <a:moveTo>
                    <a:pt x="19514" y="19882"/>
                  </a:moveTo>
                  <a:lnTo>
                    <a:pt x="19514" y="19882"/>
                  </a:lnTo>
                  <a:cubicBezTo>
                    <a:pt x="18013" y="21716"/>
                    <a:pt x="15978" y="23117"/>
                    <a:pt x="13576" y="23784"/>
                  </a:cubicBezTo>
                  <a:cubicBezTo>
                    <a:pt x="14544" y="22650"/>
                    <a:pt x="15344" y="21516"/>
                    <a:pt x="16045" y="20382"/>
                  </a:cubicBezTo>
                  <a:cubicBezTo>
                    <a:pt x="17346" y="20282"/>
                    <a:pt x="18480" y="20115"/>
                    <a:pt x="19514" y="19882"/>
                  </a:cubicBezTo>
                  <a:close/>
                  <a:moveTo>
                    <a:pt x="12376" y="1"/>
                  </a:moveTo>
                  <a:cubicBezTo>
                    <a:pt x="5537" y="1"/>
                    <a:pt x="0" y="5538"/>
                    <a:pt x="0" y="12376"/>
                  </a:cubicBezTo>
                  <a:cubicBezTo>
                    <a:pt x="0" y="19214"/>
                    <a:pt x="5537" y="24785"/>
                    <a:pt x="12376" y="24785"/>
                  </a:cubicBezTo>
                  <a:lnTo>
                    <a:pt x="12642" y="24785"/>
                  </a:lnTo>
                  <a:cubicBezTo>
                    <a:pt x="19347" y="24552"/>
                    <a:pt x="24718" y="19048"/>
                    <a:pt x="24718" y="12343"/>
                  </a:cubicBezTo>
                  <a:cubicBezTo>
                    <a:pt x="24718" y="5638"/>
                    <a:pt x="19347" y="134"/>
                    <a:pt x="12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-4410475" y="4376900"/>
              <a:ext cx="752225" cy="721375"/>
            </a:xfrm>
            <a:custGeom>
              <a:rect b="b" l="l" r="r" t="t"/>
              <a:pathLst>
                <a:path extrusionOk="0" h="28855" w="30089">
                  <a:moveTo>
                    <a:pt x="3336" y="1"/>
                  </a:moveTo>
                  <a:cubicBezTo>
                    <a:pt x="1501" y="1"/>
                    <a:pt x="0" y="1502"/>
                    <a:pt x="0" y="3337"/>
                  </a:cubicBezTo>
                  <a:lnTo>
                    <a:pt x="0" y="25519"/>
                  </a:lnTo>
                  <a:cubicBezTo>
                    <a:pt x="0" y="27354"/>
                    <a:pt x="1501" y="28855"/>
                    <a:pt x="3336" y="28855"/>
                  </a:cubicBezTo>
                  <a:lnTo>
                    <a:pt x="26753" y="28855"/>
                  </a:lnTo>
                  <a:cubicBezTo>
                    <a:pt x="28587" y="28855"/>
                    <a:pt x="30089" y="27354"/>
                    <a:pt x="30089" y="25519"/>
                  </a:cubicBezTo>
                  <a:lnTo>
                    <a:pt x="30089" y="3337"/>
                  </a:lnTo>
                  <a:cubicBezTo>
                    <a:pt x="30089" y="1502"/>
                    <a:pt x="28587" y="1"/>
                    <a:pt x="26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-4368775" y="4337725"/>
              <a:ext cx="752225" cy="721375"/>
            </a:xfrm>
            <a:custGeom>
              <a:rect b="b" l="l" r="r" t="t"/>
              <a:pathLst>
                <a:path extrusionOk="0" h="28855" w="30089">
                  <a:moveTo>
                    <a:pt x="3336" y="0"/>
                  </a:moveTo>
                  <a:cubicBezTo>
                    <a:pt x="1501" y="0"/>
                    <a:pt x="0" y="1501"/>
                    <a:pt x="0" y="3336"/>
                  </a:cubicBezTo>
                  <a:lnTo>
                    <a:pt x="0" y="25518"/>
                  </a:lnTo>
                  <a:cubicBezTo>
                    <a:pt x="0" y="27353"/>
                    <a:pt x="1501" y="28854"/>
                    <a:pt x="3336" y="28854"/>
                  </a:cubicBezTo>
                  <a:lnTo>
                    <a:pt x="26753" y="28854"/>
                  </a:lnTo>
                  <a:cubicBezTo>
                    <a:pt x="28587" y="28854"/>
                    <a:pt x="30088" y="27353"/>
                    <a:pt x="30088" y="25518"/>
                  </a:cubicBezTo>
                  <a:lnTo>
                    <a:pt x="30088" y="3336"/>
                  </a:lnTo>
                  <a:cubicBezTo>
                    <a:pt x="30088" y="1501"/>
                    <a:pt x="28587" y="0"/>
                    <a:pt x="26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-4308750" y="4382750"/>
              <a:ext cx="632150" cy="632150"/>
            </a:xfrm>
            <a:custGeom>
              <a:rect b="b" l="l" r="r" t="t"/>
              <a:pathLst>
                <a:path extrusionOk="0" h="25286" w="25286">
                  <a:moveTo>
                    <a:pt x="12643" y="3703"/>
                  </a:moveTo>
                  <a:cubicBezTo>
                    <a:pt x="17547" y="3703"/>
                    <a:pt x="21550" y="7706"/>
                    <a:pt x="21550" y="12643"/>
                  </a:cubicBezTo>
                  <a:cubicBezTo>
                    <a:pt x="21550" y="17546"/>
                    <a:pt x="17547" y="21549"/>
                    <a:pt x="12643" y="21549"/>
                  </a:cubicBezTo>
                  <a:cubicBezTo>
                    <a:pt x="7706" y="21549"/>
                    <a:pt x="3704" y="17546"/>
                    <a:pt x="3704" y="12643"/>
                  </a:cubicBezTo>
                  <a:cubicBezTo>
                    <a:pt x="3704" y="7706"/>
                    <a:pt x="7706" y="3703"/>
                    <a:pt x="12643" y="3703"/>
                  </a:cubicBezTo>
                  <a:close/>
                  <a:moveTo>
                    <a:pt x="12643" y="0"/>
                  </a:moveTo>
                  <a:cubicBezTo>
                    <a:pt x="5672" y="0"/>
                    <a:pt x="1" y="5671"/>
                    <a:pt x="1" y="12643"/>
                  </a:cubicBezTo>
                  <a:cubicBezTo>
                    <a:pt x="1" y="19614"/>
                    <a:pt x="5672" y="25285"/>
                    <a:pt x="12643" y="25285"/>
                  </a:cubicBezTo>
                  <a:cubicBezTo>
                    <a:pt x="19615" y="25285"/>
                    <a:pt x="25286" y="19614"/>
                    <a:pt x="25286" y="12643"/>
                  </a:cubicBezTo>
                  <a:cubicBezTo>
                    <a:pt x="25286" y="5671"/>
                    <a:pt x="19615" y="0"/>
                    <a:pt x="12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-3778350" y="4637100"/>
              <a:ext cx="25" cy="2525"/>
            </a:xfrm>
            <a:custGeom>
              <a:rect b="b" l="l" r="r" t="t"/>
              <a:pathLst>
                <a:path extrusionOk="0" fill="none" h="101" w="1">
                  <a:moveTo>
                    <a:pt x="0" y="10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-3782525" y="4627100"/>
              <a:ext cx="1675" cy="1675"/>
            </a:xfrm>
            <a:custGeom>
              <a:rect b="b" l="l" r="r" t="t"/>
              <a:pathLst>
                <a:path extrusionOk="0" fill="none" h="67" w="67">
                  <a:moveTo>
                    <a:pt x="67" y="67"/>
                  </a:moveTo>
                  <a:cubicBezTo>
                    <a:pt x="67" y="33"/>
                    <a:pt x="67" y="33"/>
                    <a:pt x="0" y="0"/>
                  </a:cubicBezTo>
                  <a:cubicBezTo>
                    <a:pt x="67" y="33"/>
                    <a:pt x="67" y="67"/>
                    <a:pt x="67" y="67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-4092750" y="4603750"/>
              <a:ext cx="416975" cy="411150"/>
            </a:xfrm>
            <a:custGeom>
              <a:rect b="b" l="l" r="r" t="t"/>
              <a:pathLst>
                <a:path extrusionOk="0" h="16446" w="16679">
                  <a:moveTo>
                    <a:pt x="16045" y="0"/>
                  </a:moveTo>
                  <a:lnTo>
                    <a:pt x="16045" y="0"/>
                  </a:lnTo>
                  <a:cubicBezTo>
                    <a:pt x="16155" y="359"/>
                    <a:pt x="16253" y="725"/>
                    <a:pt x="16337" y="1096"/>
                  </a:cubicBezTo>
                  <a:lnTo>
                    <a:pt x="16337" y="1096"/>
                  </a:lnTo>
                  <a:cubicBezTo>
                    <a:pt x="16263" y="731"/>
                    <a:pt x="16174" y="369"/>
                    <a:pt x="16045" y="0"/>
                  </a:cubicBezTo>
                  <a:close/>
                  <a:moveTo>
                    <a:pt x="16337" y="1096"/>
                  </a:moveTo>
                  <a:lnTo>
                    <a:pt x="16337" y="1096"/>
                  </a:lnTo>
                  <a:cubicBezTo>
                    <a:pt x="16416" y="1489"/>
                    <a:pt x="16476" y="1886"/>
                    <a:pt x="16546" y="2302"/>
                  </a:cubicBezTo>
                  <a:lnTo>
                    <a:pt x="12976" y="3536"/>
                  </a:lnTo>
                  <a:lnTo>
                    <a:pt x="12976" y="3803"/>
                  </a:lnTo>
                  <a:cubicBezTo>
                    <a:pt x="12976" y="8706"/>
                    <a:pt x="8974" y="12709"/>
                    <a:pt x="4037" y="12709"/>
                  </a:cubicBezTo>
                  <a:cubicBezTo>
                    <a:pt x="2802" y="12709"/>
                    <a:pt x="1568" y="12476"/>
                    <a:pt x="467" y="11975"/>
                  </a:cubicBezTo>
                  <a:lnTo>
                    <a:pt x="0" y="15778"/>
                  </a:lnTo>
                  <a:cubicBezTo>
                    <a:pt x="1235" y="16178"/>
                    <a:pt x="2636" y="16445"/>
                    <a:pt x="4037" y="16445"/>
                  </a:cubicBezTo>
                  <a:cubicBezTo>
                    <a:pt x="11008" y="16445"/>
                    <a:pt x="16679" y="10774"/>
                    <a:pt x="16679" y="3803"/>
                  </a:cubicBezTo>
                  <a:cubicBezTo>
                    <a:pt x="16656" y="2868"/>
                    <a:pt x="16534" y="1965"/>
                    <a:pt x="16337" y="1096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-3785025" y="4616250"/>
              <a:ext cx="850" cy="3350"/>
            </a:xfrm>
            <a:custGeom>
              <a:rect b="b" l="l" r="r" t="t"/>
              <a:pathLst>
                <a:path extrusionOk="0" fill="none" h="134" w="34">
                  <a:moveTo>
                    <a:pt x="34" y="134"/>
                  </a:moveTo>
                  <a:cubicBezTo>
                    <a:pt x="34" y="100"/>
                    <a:pt x="0" y="34"/>
                    <a:pt x="0" y="0"/>
                  </a:cubicBezTo>
                  <a:cubicBezTo>
                    <a:pt x="0" y="34"/>
                    <a:pt x="34" y="100"/>
                    <a:pt x="34" y="134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3"/>
            <p:cNvSpPr/>
            <p:nvPr/>
          </p:nvSpPr>
          <p:spPr>
            <a:xfrm>
              <a:off x="-3771700" y="4670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3"/>
            <p:cNvSpPr/>
            <p:nvPr/>
          </p:nvSpPr>
          <p:spPr>
            <a:xfrm>
              <a:off x="-3775025" y="4648775"/>
              <a:ext cx="25" cy="850"/>
            </a:xfrm>
            <a:custGeom>
              <a:rect b="b" l="l" r="r" t="t"/>
              <a:pathLst>
                <a:path extrusionOk="0" fill="none" h="34" w="1">
                  <a:moveTo>
                    <a:pt x="1" y="3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-3772525" y="4658775"/>
              <a:ext cx="25" cy="1700"/>
            </a:xfrm>
            <a:custGeom>
              <a:rect b="b" l="l" r="r" t="t"/>
              <a:pathLst>
                <a:path extrusionOk="0" fill="none" h="68" w="1">
                  <a:moveTo>
                    <a:pt x="1" y="67"/>
                  </a:moveTo>
                  <a:cubicBezTo>
                    <a:pt x="1" y="67"/>
                    <a:pt x="1" y="1"/>
                    <a:pt x="1" y="67"/>
                  </a:cubicBezTo>
                  <a:cubicBezTo>
                    <a:pt x="1" y="1"/>
                    <a:pt x="1" y="67"/>
                    <a:pt x="1" y="67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-3976825" y="4383575"/>
              <a:ext cx="297725" cy="310250"/>
            </a:xfrm>
            <a:custGeom>
              <a:rect b="b" l="l" r="r" t="t"/>
              <a:pathLst>
                <a:path extrusionOk="0" h="12410" w="11909">
                  <a:moveTo>
                    <a:pt x="0" y="1"/>
                  </a:moveTo>
                  <a:lnTo>
                    <a:pt x="0" y="3737"/>
                  </a:lnTo>
                  <a:cubicBezTo>
                    <a:pt x="4537" y="4070"/>
                    <a:pt x="8173" y="7773"/>
                    <a:pt x="8273" y="12410"/>
                  </a:cubicBezTo>
                  <a:lnTo>
                    <a:pt x="11909" y="11142"/>
                  </a:lnTo>
                  <a:cubicBezTo>
                    <a:pt x="11175" y="5071"/>
                    <a:pt x="6171" y="301"/>
                    <a:pt x="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-4269550" y="4383575"/>
              <a:ext cx="292750" cy="235200"/>
            </a:xfrm>
            <a:custGeom>
              <a:rect b="b" l="l" r="r" t="t"/>
              <a:pathLst>
                <a:path extrusionOk="0" h="9408" w="11710">
                  <a:moveTo>
                    <a:pt x="11075" y="1"/>
                  </a:moveTo>
                  <a:cubicBezTo>
                    <a:pt x="6272" y="1"/>
                    <a:pt x="2102" y="2669"/>
                    <a:pt x="1" y="6605"/>
                  </a:cubicBezTo>
                  <a:lnTo>
                    <a:pt x="2736" y="9407"/>
                  </a:lnTo>
                  <a:cubicBezTo>
                    <a:pt x="4037" y="6072"/>
                    <a:pt x="7273" y="3737"/>
                    <a:pt x="11075" y="3737"/>
                  </a:cubicBezTo>
                  <a:cubicBezTo>
                    <a:pt x="11275" y="3737"/>
                    <a:pt x="11509" y="3737"/>
                    <a:pt x="11709" y="3770"/>
                  </a:cubicBezTo>
                  <a:lnTo>
                    <a:pt x="11709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-2170550" y="2098600"/>
              <a:ext cx="970725" cy="615475"/>
            </a:xfrm>
            <a:custGeom>
              <a:rect b="b" l="l" r="r" t="t"/>
              <a:pathLst>
                <a:path extrusionOk="0" h="24619" w="38829">
                  <a:moveTo>
                    <a:pt x="3136" y="1"/>
                  </a:moveTo>
                  <a:cubicBezTo>
                    <a:pt x="1368" y="1"/>
                    <a:pt x="1" y="1435"/>
                    <a:pt x="1" y="3137"/>
                  </a:cubicBezTo>
                  <a:lnTo>
                    <a:pt x="1" y="21483"/>
                  </a:lnTo>
                  <a:cubicBezTo>
                    <a:pt x="1" y="23251"/>
                    <a:pt x="1402" y="24619"/>
                    <a:pt x="3136" y="24619"/>
                  </a:cubicBezTo>
                  <a:lnTo>
                    <a:pt x="35693" y="24619"/>
                  </a:lnTo>
                  <a:cubicBezTo>
                    <a:pt x="37394" y="24619"/>
                    <a:pt x="38828" y="23184"/>
                    <a:pt x="38828" y="21483"/>
                  </a:cubicBezTo>
                  <a:lnTo>
                    <a:pt x="38828" y="3137"/>
                  </a:lnTo>
                  <a:cubicBezTo>
                    <a:pt x="38828" y="1402"/>
                    <a:pt x="37394" y="1"/>
                    <a:pt x="35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-2135525" y="2061075"/>
              <a:ext cx="970725" cy="615475"/>
            </a:xfrm>
            <a:custGeom>
              <a:rect b="b" l="l" r="r" t="t"/>
              <a:pathLst>
                <a:path extrusionOk="0" h="24619" w="38829">
                  <a:moveTo>
                    <a:pt x="3136" y="1"/>
                  </a:moveTo>
                  <a:cubicBezTo>
                    <a:pt x="1402" y="1"/>
                    <a:pt x="1" y="1435"/>
                    <a:pt x="1" y="3136"/>
                  </a:cubicBezTo>
                  <a:lnTo>
                    <a:pt x="1" y="21483"/>
                  </a:lnTo>
                  <a:cubicBezTo>
                    <a:pt x="1" y="23251"/>
                    <a:pt x="1435" y="24618"/>
                    <a:pt x="3136" y="24618"/>
                  </a:cubicBezTo>
                  <a:lnTo>
                    <a:pt x="35693" y="24618"/>
                  </a:lnTo>
                  <a:cubicBezTo>
                    <a:pt x="37461" y="24618"/>
                    <a:pt x="38828" y="23184"/>
                    <a:pt x="38828" y="21483"/>
                  </a:cubicBezTo>
                  <a:lnTo>
                    <a:pt x="38828" y="3136"/>
                  </a:lnTo>
                  <a:cubicBezTo>
                    <a:pt x="38828" y="1402"/>
                    <a:pt x="37427" y="1"/>
                    <a:pt x="35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-2016275" y="2148650"/>
              <a:ext cx="739725" cy="110925"/>
            </a:xfrm>
            <a:custGeom>
              <a:rect b="b" l="l" r="r" t="t"/>
              <a:pathLst>
                <a:path extrusionOk="0" h="4437" w="29589">
                  <a:moveTo>
                    <a:pt x="2202" y="0"/>
                  </a:moveTo>
                  <a:cubicBezTo>
                    <a:pt x="1001" y="0"/>
                    <a:pt x="1" y="1001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3"/>
            <p:cNvSpPr/>
            <p:nvPr/>
          </p:nvSpPr>
          <p:spPr>
            <a:xfrm>
              <a:off x="-1582625" y="2148650"/>
              <a:ext cx="306075" cy="110925"/>
            </a:xfrm>
            <a:custGeom>
              <a:rect b="b" l="l" r="r" t="t"/>
              <a:pathLst>
                <a:path extrusionOk="0" h="4437" w="12243">
                  <a:moveTo>
                    <a:pt x="0" y="0"/>
                  </a:moveTo>
                  <a:lnTo>
                    <a:pt x="0" y="4437"/>
                  </a:lnTo>
                  <a:lnTo>
                    <a:pt x="10041" y="4437"/>
                  </a:lnTo>
                  <a:cubicBezTo>
                    <a:pt x="11242" y="4437"/>
                    <a:pt x="12243" y="3436"/>
                    <a:pt x="12243" y="2235"/>
                  </a:cubicBezTo>
                  <a:cubicBezTo>
                    <a:pt x="12243" y="1001"/>
                    <a:pt x="11309" y="0"/>
                    <a:pt x="10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-1640175" y="2147825"/>
              <a:ext cx="112625" cy="112600"/>
            </a:xfrm>
            <a:custGeom>
              <a:rect b="b" l="l" r="r" t="t"/>
              <a:pathLst>
                <a:path extrusionOk="0" h="4504" w="4505">
                  <a:moveTo>
                    <a:pt x="2269" y="0"/>
                  </a:moveTo>
                  <a:cubicBezTo>
                    <a:pt x="1002" y="0"/>
                    <a:pt x="1" y="1001"/>
                    <a:pt x="1" y="2268"/>
                  </a:cubicBezTo>
                  <a:cubicBezTo>
                    <a:pt x="1" y="3503"/>
                    <a:pt x="1002" y="4503"/>
                    <a:pt x="2269" y="4503"/>
                  </a:cubicBezTo>
                  <a:cubicBezTo>
                    <a:pt x="3503" y="4503"/>
                    <a:pt x="4504" y="3503"/>
                    <a:pt x="4504" y="2268"/>
                  </a:cubicBezTo>
                  <a:cubicBezTo>
                    <a:pt x="4504" y="1001"/>
                    <a:pt x="3503" y="0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3"/>
            <p:cNvSpPr/>
            <p:nvPr/>
          </p:nvSpPr>
          <p:spPr>
            <a:xfrm>
              <a:off x="-2016275" y="2295425"/>
              <a:ext cx="739725" cy="110925"/>
            </a:xfrm>
            <a:custGeom>
              <a:rect b="b" l="l" r="r" t="t"/>
              <a:pathLst>
                <a:path extrusionOk="0" h="4437" w="29589">
                  <a:moveTo>
                    <a:pt x="2202" y="0"/>
                  </a:moveTo>
                  <a:cubicBezTo>
                    <a:pt x="1001" y="0"/>
                    <a:pt x="1" y="1034"/>
                    <a:pt x="1" y="2235"/>
                  </a:cubicBezTo>
                  <a:cubicBezTo>
                    <a:pt x="1" y="3436"/>
                    <a:pt x="1001" y="4437"/>
                    <a:pt x="2202" y="4437"/>
                  </a:cubicBezTo>
                  <a:lnTo>
                    <a:pt x="27387" y="4437"/>
                  </a:lnTo>
                  <a:cubicBezTo>
                    <a:pt x="28655" y="4437"/>
                    <a:pt x="29589" y="3436"/>
                    <a:pt x="29589" y="2235"/>
                  </a:cubicBezTo>
                  <a:cubicBezTo>
                    <a:pt x="29589" y="1034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3"/>
            <p:cNvSpPr/>
            <p:nvPr/>
          </p:nvSpPr>
          <p:spPr>
            <a:xfrm>
              <a:off x="-2016275" y="2443025"/>
              <a:ext cx="739725" cy="110100"/>
            </a:xfrm>
            <a:custGeom>
              <a:rect b="b" l="l" r="r" t="t"/>
              <a:pathLst>
                <a:path extrusionOk="0" h="4404" w="29589">
                  <a:moveTo>
                    <a:pt x="2202" y="0"/>
                  </a:moveTo>
                  <a:cubicBezTo>
                    <a:pt x="1001" y="0"/>
                    <a:pt x="1" y="1001"/>
                    <a:pt x="1" y="2202"/>
                  </a:cubicBezTo>
                  <a:cubicBezTo>
                    <a:pt x="1" y="3403"/>
                    <a:pt x="1001" y="4404"/>
                    <a:pt x="2202" y="4404"/>
                  </a:cubicBezTo>
                  <a:lnTo>
                    <a:pt x="27387" y="4404"/>
                  </a:lnTo>
                  <a:cubicBezTo>
                    <a:pt x="28655" y="4404"/>
                    <a:pt x="29589" y="3470"/>
                    <a:pt x="29589" y="2202"/>
                  </a:cubicBezTo>
                  <a:cubicBezTo>
                    <a:pt x="29589" y="1001"/>
                    <a:pt x="28588" y="0"/>
                    <a:pt x="27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3"/>
            <p:cNvSpPr/>
            <p:nvPr/>
          </p:nvSpPr>
          <p:spPr>
            <a:xfrm>
              <a:off x="-1718550" y="2296250"/>
              <a:ext cx="442000" cy="110100"/>
            </a:xfrm>
            <a:custGeom>
              <a:rect b="b" l="l" r="r" t="t"/>
              <a:pathLst>
                <a:path extrusionOk="0" h="4404" w="17680">
                  <a:moveTo>
                    <a:pt x="0" y="1"/>
                  </a:moveTo>
                  <a:lnTo>
                    <a:pt x="0" y="4404"/>
                  </a:lnTo>
                  <a:lnTo>
                    <a:pt x="15478" y="4404"/>
                  </a:lnTo>
                  <a:cubicBezTo>
                    <a:pt x="16679" y="4404"/>
                    <a:pt x="17680" y="3403"/>
                    <a:pt x="17680" y="2202"/>
                  </a:cubicBezTo>
                  <a:cubicBezTo>
                    <a:pt x="17680" y="1001"/>
                    <a:pt x="16746" y="1"/>
                    <a:pt x="15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3"/>
            <p:cNvSpPr/>
            <p:nvPr/>
          </p:nvSpPr>
          <p:spPr>
            <a:xfrm>
              <a:off x="-1470875" y="2443850"/>
              <a:ext cx="194325" cy="110950"/>
            </a:xfrm>
            <a:custGeom>
              <a:rect b="b" l="l" r="r" t="t"/>
              <a:pathLst>
                <a:path extrusionOk="0" h="4438" w="7773">
                  <a:moveTo>
                    <a:pt x="0" y="1"/>
                  </a:moveTo>
                  <a:lnTo>
                    <a:pt x="0" y="4437"/>
                  </a:lnTo>
                  <a:lnTo>
                    <a:pt x="5571" y="4437"/>
                  </a:lnTo>
                  <a:cubicBezTo>
                    <a:pt x="6772" y="4437"/>
                    <a:pt x="7773" y="3437"/>
                    <a:pt x="7773" y="2202"/>
                  </a:cubicBezTo>
                  <a:cubicBezTo>
                    <a:pt x="7773" y="1002"/>
                    <a:pt x="6839" y="1"/>
                    <a:pt x="5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3"/>
            <p:cNvSpPr/>
            <p:nvPr/>
          </p:nvSpPr>
          <p:spPr>
            <a:xfrm>
              <a:off x="-1774425" y="2294575"/>
              <a:ext cx="112600" cy="112625"/>
            </a:xfrm>
            <a:custGeom>
              <a:rect b="b" l="l" r="r" t="t"/>
              <a:pathLst>
                <a:path extrusionOk="0" h="4505" w="4504">
                  <a:moveTo>
                    <a:pt x="2235" y="1"/>
                  </a:moveTo>
                  <a:cubicBezTo>
                    <a:pt x="1001" y="1"/>
                    <a:pt x="0" y="1002"/>
                    <a:pt x="0" y="2269"/>
                  </a:cubicBezTo>
                  <a:cubicBezTo>
                    <a:pt x="0" y="3503"/>
                    <a:pt x="1001" y="4504"/>
                    <a:pt x="2235" y="4504"/>
                  </a:cubicBezTo>
                  <a:cubicBezTo>
                    <a:pt x="3503" y="4504"/>
                    <a:pt x="4504" y="3503"/>
                    <a:pt x="4504" y="2269"/>
                  </a:cubicBezTo>
                  <a:cubicBezTo>
                    <a:pt x="4504" y="1068"/>
                    <a:pt x="3503" y="68"/>
                    <a:pt x="2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3"/>
            <p:cNvSpPr/>
            <p:nvPr/>
          </p:nvSpPr>
          <p:spPr>
            <a:xfrm>
              <a:off x="-1527575" y="2442200"/>
              <a:ext cx="112600" cy="112600"/>
            </a:xfrm>
            <a:custGeom>
              <a:rect b="b" l="l" r="r" t="t"/>
              <a:pathLst>
                <a:path extrusionOk="0" h="4504" w="4504">
                  <a:moveTo>
                    <a:pt x="2268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3"/>
                    <a:pt x="2268" y="4503"/>
                  </a:cubicBezTo>
                  <a:cubicBezTo>
                    <a:pt x="3503" y="4503"/>
                    <a:pt x="4503" y="3503"/>
                    <a:pt x="4503" y="2235"/>
                  </a:cubicBezTo>
                  <a:cubicBezTo>
                    <a:pt x="4503" y="1034"/>
                    <a:pt x="3503" y="33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3"/>
            <p:cNvSpPr/>
            <p:nvPr/>
          </p:nvSpPr>
          <p:spPr>
            <a:xfrm>
              <a:off x="-2213075" y="3595525"/>
              <a:ext cx="70900" cy="70900"/>
            </a:xfrm>
            <a:custGeom>
              <a:rect b="b" l="l" r="r" t="t"/>
              <a:pathLst>
                <a:path extrusionOk="0" h="2836" w="2836">
                  <a:moveTo>
                    <a:pt x="1401" y="534"/>
                  </a:moveTo>
                  <a:cubicBezTo>
                    <a:pt x="1868" y="534"/>
                    <a:pt x="2269" y="967"/>
                    <a:pt x="2269" y="1434"/>
                  </a:cubicBezTo>
                  <a:cubicBezTo>
                    <a:pt x="2269" y="1902"/>
                    <a:pt x="1868" y="2302"/>
                    <a:pt x="1401" y="2302"/>
                  </a:cubicBezTo>
                  <a:cubicBezTo>
                    <a:pt x="934" y="2302"/>
                    <a:pt x="534" y="1935"/>
                    <a:pt x="534" y="1434"/>
                  </a:cubicBezTo>
                  <a:cubicBezTo>
                    <a:pt x="534" y="967"/>
                    <a:pt x="901" y="534"/>
                    <a:pt x="1401" y="534"/>
                  </a:cubicBezTo>
                  <a:close/>
                  <a:moveTo>
                    <a:pt x="1401" y="0"/>
                  </a:moveTo>
                  <a:cubicBezTo>
                    <a:pt x="601" y="0"/>
                    <a:pt x="0" y="634"/>
                    <a:pt x="0" y="1434"/>
                  </a:cubicBezTo>
                  <a:cubicBezTo>
                    <a:pt x="0" y="2202"/>
                    <a:pt x="601" y="2836"/>
                    <a:pt x="1401" y="2836"/>
                  </a:cubicBezTo>
                  <a:cubicBezTo>
                    <a:pt x="2169" y="2836"/>
                    <a:pt x="2836" y="2202"/>
                    <a:pt x="2836" y="1434"/>
                  </a:cubicBezTo>
                  <a:cubicBezTo>
                    <a:pt x="2836" y="634"/>
                    <a:pt x="2202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3"/>
            <p:cNvSpPr/>
            <p:nvPr/>
          </p:nvSpPr>
          <p:spPr>
            <a:xfrm>
              <a:off x="-2005425" y="3659725"/>
              <a:ext cx="70075" cy="70075"/>
            </a:xfrm>
            <a:custGeom>
              <a:rect b="b" l="l" r="r" t="t"/>
              <a:pathLst>
                <a:path extrusionOk="0" h="2803" w="2803">
                  <a:moveTo>
                    <a:pt x="1401" y="1"/>
                  </a:moveTo>
                  <a:cubicBezTo>
                    <a:pt x="601" y="1"/>
                    <a:pt x="0" y="601"/>
                    <a:pt x="0" y="1402"/>
                  </a:cubicBezTo>
                  <a:cubicBezTo>
                    <a:pt x="0" y="2202"/>
                    <a:pt x="601" y="2803"/>
                    <a:pt x="1401" y="2803"/>
                  </a:cubicBezTo>
                  <a:cubicBezTo>
                    <a:pt x="2202" y="2803"/>
                    <a:pt x="2802" y="2202"/>
                    <a:pt x="2802" y="1402"/>
                  </a:cubicBezTo>
                  <a:cubicBezTo>
                    <a:pt x="2769" y="601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3"/>
            <p:cNvSpPr/>
            <p:nvPr/>
          </p:nvSpPr>
          <p:spPr>
            <a:xfrm>
              <a:off x="-2108000" y="3371800"/>
              <a:ext cx="145125" cy="158675"/>
            </a:xfrm>
            <a:custGeom>
              <a:rect b="b" l="l" r="r" t="t"/>
              <a:pathLst>
                <a:path extrusionOk="0" h="6347" w="5805">
                  <a:moveTo>
                    <a:pt x="685" y="0"/>
                  </a:moveTo>
                  <a:cubicBezTo>
                    <a:pt x="322" y="0"/>
                    <a:pt x="0" y="288"/>
                    <a:pt x="0" y="677"/>
                  </a:cubicBezTo>
                  <a:lnTo>
                    <a:pt x="0" y="5680"/>
                  </a:lnTo>
                  <a:cubicBezTo>
                    <a:pt x="0" y="6078"/>
                    <a:pt x="316" y="6346"/>
                    <a:pt x="656" y="6346"/>
                  </a:cubicBezTo>
                  <a:cubicBezTo>
                    <a:pt x="772" y="6346"/>
                    <a:pt x="891" y="6315"/>
                    <a:pt x="1001" y="6247"/>
                  </a:cubicBezTo>
                  <a:lnTo>
                    <a:pt x="5338" y="3745"/>
                  </a:lnTo>
                  <a:cubicBezTo>
                    <a:pt x="5805" y="3512"/>
                    <a:pt x="5805" y="2878"/>
                    <a:pt x="5338" y="2578"/>
                  </a:cubicBezTo>
                  <a:lnTo>
                    <a:pt x="1001" y="76"/>
                  </a:lnTo>
                  <a:cubicBezTo>
                    <a:pt x="897" y="24"/>
                    <a:pt x="789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3"/>
            <p:cNvSpPr/>
            <p:nvPr/>
          </p:nvSpPr>
          <p:spPr>
            <a:xfrm>
              <a:off x="-4436325" y="3096825"/>
              <a:ext cx="377800" cy="575425"/>
            </a:xfrm>
            <a:custGeom>
              <a:rect b="b" l="l" r="r" t="t"/>
              <a:pathLst>
                <a:path extrusionOk="0" h="23017" w="15112">
                  <a:moveTo>
                    <a:pt x="15111" y="1"/>
                  </a:moveTo>
                  <a:cubicBezTo>
                    <a:pt x="14858" y="472"/>
                    <a:pt x="14628" y="850"/>
                    <a:pt x="14409" y="1157"/>
                  </a:cubicBezTo>
                  <a:lnTo>
                    <a:pt x="14409" y="1157"/>
                  </a:lnTo>
                  <a:cubicBezTo>
                    <a:pt x="15111" y="837"/>
                    <a:pt x="15111" y="1026"/>
                    <a:pt x="15111" y="1"/>
                  </a:cubicBezTo>
                  <a:close/>
                  <a:moveTo>
                    <a:pt x="14409" y="1157"/>
                  </a:moveTo>
                  <a:cubicBezTo>
                    <a:pt x="14083" y="1306"/>
                    <a:pt x="13607" y="1563"/>
                    <a:pt x="12910" y="2102"/>
                  </a:cubicBezTo>
                  <a:cubicBezTo>
                    <a:pt x="12591" y="2353"/>
                    <a:pt x="12263" y="2592"/>
                    <a:pt x="11930" y="2824"/>
                  </a:cubicBezTo>
                  <a:lnTo>
                    <a:pt x="11930" y="2824"/>
                  </a:lnTo>
                  <a:cubicBezTo>
                    <a:pt x="12975" y="2456"/>
                    <a:pt x="13618" y="2266"/>
                    <a:pt x="14409" y="1157"/>
                  </a:cubicBezTo>
                  <a:close/>
                  <a:moveTo>
                    <a:pt x="11930" y="2824"/>
                  </a:moveTo>
                  <a:lnTo>
                    <a:pt x="11930" y="2824"/>
                  </a:lnTo>
                  <a:cubicBezTo>
                    <a:pt x="11319" y="3039"/>
                    <a:pt x="10570" y="3314"/>
                    <a:pt x="9574" y="3870"/>
                  </a:cubicBezTo>
                  <a:cubicBezTo>
                    <a:pt x="6972" y="5271"/>
                    <a:pt x="4003" y="6205"/>
                    <a:pt x="2102" y="8507"/>
                  </a:cubicBezTo>
                  <a:cubicBezTo>
                    <a:pt x="100" y="10942"/>
                    <a:pt x="0" y="14611"/>
                    <a:pt x="1435" y="17446"/>
                  </a:cubicBezTo>
                  <a:cubicBezTo>
                    <a:pt x="2902" y="20248"/>
                    <a:pt x="5771" y="22216"/>
                    <a:pt x="8840" y="23017"/>
                  </a:cubicBezTo>
                  <a:cubicBezTo>
                    <a:pt x="6105" y="21516"/>
                    <a:pt x="4103" y="18747"/>
                    <a:pt x="3603" y="15678"/>
                  </a:cubicBezTo>
                  <a:cubicBezTo>
                    <a:pt x="3103" y="12610"/>
                    <a:pt x="4070" y="9341"/>
                    <a:pt x="6205" y="7039"/>
                  </a:cubicBezTo>
                  <a:cubicBezTo>
                    <a:pt x="7802" y="5298"/>
                    <a:pt x="9962" y="4193"/>
                    <a:pt x="11930" y="2824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3"/>
            <p:cNvSpPr/>
            <p:nvPr/>
          </p:nvSpPr>
          <p:spPr>
            <a:xfrm>
              <a:off x="-2341500" y="4202625"/>
              <a:ext cx="362775" cy="310300"/>
            </a:xfrm>
            <a:custGeom>
              <a:rect b="b" l="l" r="r" t="t"/>
              <a:pathLst>
                <a:path extrusionOk="0" h="12412" w="14511">
                  <a:moveTo>
                    <a:pt x="10174" y="0"/>
                  </a:moveTo>
                  <a:lnTo>
                    <a:pt x="0" y="3569"/>
                  </a:lnTo>
                  <a:lnTo>
                    <a:pt x="4904" y="12176"/>
                  </a:lnTo>
                  <a:cubicBezTo>
                    <a:pt x="4904" y="12176"/>
                    <a:pt x="5880" y="12411"/>
                    <a:pt x="7241" y="12411"/>
                  </a:cubicBezTo>
                  <a:cubicBezTo>
                    <a:pt x="9502" y="12411"/>
                    <a:pt x="12825" y="11762"/>
                    <a:pt x="14511" y="8306"/>
                  </a:cubicBezTo>
                  <a:lnTo>
                    <a:pt x="1017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3"/>
            <p:cNvSpPr/>
            <p:nvPr/>
          </p:nvSpPr>
          <p:spPr>
            <a:xfrm>
              <a:off x="-2341500" y="4202625"/>
              <a:ext cx="283550" cy="261875"/>
            </a:xfrm>
            <a:custGeom>
              <a:rect b="b" l="l" r="r" t="t"/>
              <a:pathLst>
                <a:path extrusionOk="0" h="10475" w="11342">
                  <a:moveTo>
                    <a:pt x="10141" y="0"/>
                  </a:moveTo>
                  <a:lnTo>
                    <a:pt x="0" y="3569"/>
                  </a:lnTo>
                  <a:lnTo>
                    <a:pt x="1668" y="6505"/>
                  </a:lnTo>
                  <a:lnTo>
                    <a:pt x="3903" y="10474"/>
                  </a:lnTo>
                  <a:lnTo>
                    <a:pt x="11342" y="2335"/>
                  </a:lnTo>
                  <a:lnTo>
                    <a:pt x="1014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3"/>
            <p:cNvSpPr/>
            <p:nvPr/>
          </p:nvSpPr>
          <p:spPr>
            <a:xfrm>
              <a:off x="-2257275" y="4393575"/>
              <a:ext cx="646325" cy="384475"/>
            </a:xfrm>
            <a:custGeom>
              <a:rect b="b" l="l" r="r" t="t"/>
              <a:pathLst>
                <a:path extrusionOk="0" h="15379" w="25853">
                  <a:moveTo>
                    <a:pt x="10775" y="1"/>
                  </a:moveTo>
                  <a:lnTo>
                    <a:pt x="534" y="2836"/>
                  </a:lnTo>
                  <a:lnTo>
                    <a:pt x="134" y="8674"/>
                  </a:lnTo>
                  <a:cubicBezTo>
                    <a:pt x="1" y="10709"/>
                    <a:pt x="1468" y="12443"/>
                    <a:pt x="3470" y="12710"/>
                  </a:cubicBezTo>
                  <a:lnTo>
                    <a:pt x="25619" y="15379"/>
                  </a:lnTo>
                  <a:lnTo>
                    <a:pt x="25686" y="14678"/>
                  </a:lnTo>
                  <a:cubicBezTo>
                    <a:pt x="25852" y="12944"/>
                    <a:pt x="24985" y="11342"/>
                    <a:pt x="23484" y="10575"/>
                  </a:cubicBezTo>
                  <a:lnTo>
                    <a:pt x="20682" y="9208"/>
                  </a:lnTo>
                  <a:lnTo>
                    <a:pt x="10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3"/>
            <p:cNvSpPr/>
            <p:nvPr/>
          </p:nvSpPr>
          <p:spPr>
            <a:xfrm>
              <a:off x="-2258100" y="4570375"/>
              <a:ext cx="150950" cy="146800"/>
            </a:xfrm>
            <a:custGeom>
              <a:rect b="b" l="l" r="r" t="t"/>
              <a:pathLst>
                <a:path extrusionOk="0" h="5872" w="6038">
                  <a:moveTo>
                    <a:pt x="1254" y="1"/>
                  </a:moveTo>
                  <a:cubicBezTo>
                    <a:pt x="901" y="1"/>
                    <a:pt x="567" y="45"/>
                    <a:pt x="234" y="134"/>
                  </a:cubicBezTo>
                  <a:lnTo>
                    <a:pt x="134" y="1602"/>
                  </a:lnTo>
                  <a:cubicBezTo>
                    <a:pt x="0" y="3603"/>
                    <a:pt x="1468" y="5371"/>
                    <a:pt x="3469" y="5638"/>
                  </a:cubicBezTo>
                  <a:lnTo>
                    <a:pt x="5604" y="5872"/>
                  </a:lnTo>
                  <a:cubicBezTo>
                    <a:pt x="5671" y="5638"/>
                    <a:pt x="5704" y="5371"/>
                    <a:pt x="5738" y="5104"/>
                  </a:cubicBezTo>
                  <a:cubicBezTo>
                    <a:pt x="6038" y="2603"/>
                    <a:pt x="4303" y="334"/>
                    <a:pt x="1801" y="34"/>
                  </a:cubicBezTo>
                  <a:cubicBezTo>
                    <a:pt x="1612" y="12"/>
                    <a:pt x="1431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3"/>
            <p:cNvSpPr/>
            <p:nvPr/>
          </p:nvSpPr>
          <p:spPr>
            <a:xfrm>
              <a:off x="-1898675" y="4554525"/>
              <a:ext cx="137625" cy="119275"/>
            </a:xfrm>
            <a:custGeom>
              <a:rect b="b" l="l" r="r" t="t"/>
              <a:pathLst>
                <a:path extrusionOk="0" h="4771" w="5505">
                  <a:moveTo>
                    <a:pt x="3369" y="1"/>
                  </a:moveTo>
                  <a:lnTo>
                    <a:pt x="0" y="2469"/>
                  </a:lnTo>
                  <a:lnTo>
                    <a:pt x="1668" y="4771"/>
                  </a:lnTo>
                  <a:lnTo>
                    <a:pt x="5504" y="1969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3"/>
            <p:cNvSpPr/>
            <p:nvPr/>
          </p:nvSpPr>
          <p:spPr>
            <a:xfrm>
              <a:off x="-1983750" y="4481150"/>
              <a:ext cx="143475" cy="122600"/>
            </a:xfrm>
            <a:custGeom>
              <a:rect b="b" l="l" r="r" t="t"/>
              <a:pathLst>
                <a:path extrusionOk="0" h="4904" w="5739">
                  <a:moveTo>
                    <a:pt x="3603" y="0"/>
                  </a:moveTo>
                  <a:lnTo>
                    <a:pt x="1" y="2602"/>
                  </a:lnTo>
                  <a:lnTo>
                    <a:pt x="1669" y="4904"/>
                  </a:lnTo>
                  <a:lnTo>
                    <a:pt x="5738" y="1935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3"/>
            <p:cNvSpPr/>
            <p:nvPr/>
          </p:nvSpPr>
          <p:spPr>
            <a:xfrm>
              <a:off x="-3740825" y="2355700"/>
              <a:ext cx="1056600" cy="1254025"/>
            </a:xfrm>
            <a:custGeom>
              <a:rect b="b" l="l" r="r" t="t"/>
              <a:pathLst>
                <a:path extrusionOk="0" h="50161" w="42264">
                  <a:moveTo>
                    <a:pt x="11780" y="0"/>
                  </a:moveTo>
                  <a:cubicBezTo>
                    <a:pt x="10157" y="0"/>
                    <a:pt x="8501" y="433"/>
                    <a:pt x="7072" y="1259"/>
                  </a:cubicBezTo>
                  <a:cubicBezTo>
                    <a:pt x="4003" y="2893"/>
                    <a:pt x="1935" y="5995"/>
                    <a:pt x="968" y="9331"/>
                  </a:cubicBezTo>
                  <a:cubicBezTo>
                    <a:pt x="0" y="12600"/>
                    <a:pt x="67" y="16169"/>
                    <a:pt x="501" y="19572"/>
                  </a:cubicBezTo>
                  <a:cubicBezTo>
                    <a:pt x="1468" y="26944"/>
                    <a:pt x="4403" y="34182"/>
                    <a:pt x="9307" y="39786"/>
                  </a:cubicBezTo>
                  <a:cubicBezTo>
                    <a:pt x="14177" y="45390"/>
                    <a:pt x="21149" y="49360"/>
                    <a:pt x="28587" y="50060"/>
                  </a:cubicBezTo>
                  <a:cubicBezTo>
                    <a:pt x="29253" y="50125"/>
                    <a:pt x="29930" y="50161"/>
                    <a:pt x="30608" y="50161"/>
                  </a:cubicBezTo>
                  <a:cubicBezTo>
                    <a:pt x="33431" y="50161"/>
                    <a:pt x="36276" y="49540"/>
                    <a:pt x="38428" y="47792"/>
                  </a:cubicBezTo>
                  <a:cubicBezTo>
                    <a:pt x="41096" y="45624"/>
                    <a:pt x="42264" y="41354"/>
                    <a:pt x="40129" y="38619"/>
                  </a:cubicBezTo>
                  <a:cubicBezTo>
                    <a:pt x="38528" y="36550"/>
                    <a:pt x="35359" y="35550"/>
                    <a:pt x="34925" y="32948"/>
                  </a:cubicBezTo>
                  <a:cubicBezTo>
                    <a:pt x="34592" y="30913"/>
                    <a:pt x="36126" y="29112"/>
                    <a:pt x="36660" y="27177"/>
                  </a:cubicBezTo>
                  <a:cubicBezTo>
                    <a:pt x="37494" y="24242"/>
                    <a:pt x="35792" y="20773"/>
                    <a:pt x="32957" y="19705"/>
                  </a:cubicBezTo>
                  <a:cubicBezTo>
                    <a:pt x="30755" y="18838"/>
                    <a:pt x="28254" y="19271"/>
                    <a:pt x="25919" y="18838"/>
                  </a:cubicBezTo>
                  <a:cubicBezTo>
                    <a:pt x="22416" y="18137"/>
                    <a:pt x="19614" y="15335"/>
                    <a:pt x="18180" y="12066"/>
                  </a:cubicBezTo>
                  <a:cubicBezTo>
                    <a:pt x="16745" y="8831"/>
                    <a:pt x="16512" y="5161"/>
                    <a:pt x="16679" y="1625"/>
                  </a:cubicBezTo>
                  <a:cubicBezTo>
                    <a:pt x="15315" y="524"/>
                    <a:pt x="13568" y="0"/>
                    <a:pt x="11780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3"/>
            <p:cNvSpPr/>
            <p:nvPr/>
          </p:nvSpPr>
          <p:spPr>
            <a:xfrm>
              <a:off x="-3544850" y="2422175"/>
              <a:ext cx="820600" cy="1146675"/>
            </a:xfrm>
            <a:custGeom>
              <a:rect b="b" l="l" r="r" t="t"/>
              <a:pathLst>
                <a:path extrusionOk="0" h="45867" w="32824">
                  <a:moveTo>
                    <a:pt x="5971" y="1"/>
                  </a:moveTo>
                  <a:lnTo>
                    <a:pt x="0" y="2302"/>
                  </a:lnTo>
                  <a:lnTo>
                    <a:pt x="1234" y="36827"/>
                  </a:lnTo>
                  <a:cubicBezTo>
                    <a:pt x="1301" y="36894"/>
                    <a:pt x="1334" y="36994"/>
                    <a:pt x="1434" y="37060"/>
                  </a:cubicBezTo>
                  <a:cubicBezTo>
                    <a:pt x="4904" y="41030"/>
                    <a:pt x="9340" y="44099"/>
                    <a:pt x="14244" y="45867"/>
                  </a:cubicBezTo>
                  <a:cubicBezTo>
                    <a:pt x="20915" y="44866"/>
                    <a:pt x="28454" y="43732"/>
                    <a:pt x="32290" y="42931"/>
                  </a:cubicBezTo>
                  <a:cubicBezTo>
                    <a:pt x="32523" y="42698"/>
                    <a:pt x="32690" y="42364"/>
                    <a:pt x="32824" y="42031"/>
                  </a:cubicBezTo>
                  <a:cubicBezTo>
                    <a:pt x="26686" y="41097"/>
                    <a:pt x="23484" y="34492"/>
                    <a:pt x="24284" y="31023"/>
                  </a:cubicBezTo>
                  <a:cubicBezTo>
                    <a:pt x="25118" y="27353"/>
                    <a:pt x="27520" y="21483"/>
                    <a:pt x="18180" y="20048"/>
                  </a:cubicBezTo>
                  <a:cubicBezTo>
                    <a:pt x="8840" y="18647"/>
                    <a:pt x="5971" y="1"/>
                    <a:pt x="5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3"/>
            <p:cNvSpPr/>
            <p:nvPr/>
          </p:nvSpPr>
          <p:spPr>
            <a:xfrm>
              <a:off x="-4334600" y="2355500"/>
              <a:ext cx="930700" cy="1483050"/>
            </a:xfrm>
            <a:custGeom>
              <a:rect b="b" l="l" r="r" t="t"/>
              <a:pathLst>
                <a:path extrusionOk="0" h="59322" w="37228">
                  <a:moveTo>
                    <a:pt x="16025" y="0"/>
                  </a:moveTo>
                  <a:cubicBezTo>
                    <a:pt x="15004" y="0"/>
                    <a:pt x="13932" y="105"/>
                    <a:pt x="12810" y="333"/>
                  </a:cubicBezTo>
                  <a:cubicBezTo>
                    <a:pt x="13744" y="4135"/>
                    <a:pt x="14545" y="8872"/>
                    <a:pt x="12310" y="12074"/>
                  </a:cubicBezTo>
                  <a:cubicBezTo>
                    <a:pt x="10742" y="14309"/>
                    <a:pt x="8040" y="15377"/>
                    <a:pt x="5805" y="16878"/>
                  </a:cubicBezTo>
                  <a:cubicBezTo>
                    <a:pt x="3537" y="18379"/>
                    <a:pt x="1402" y="20914"/>
                    <a:pt x="2136" y="23549"/>
                  </a:cubicBezTo>
                  <a:cubicBezTo>
                    <a:pt x="2903" y="26518"/>
                    <a:pt x="6872" y="28052"/>
                    <a:pt x="6973" y="31088"/>
                  </a:cubicBezTo>
                  <a:cubicBezTo>
                    <a:pt x="7039" y="33423"/>
                    <a:pt x="4804" y="35057"/>
                    <a:pt x="3303" y="36892"/>
                  </a:cubicBezTo>
                  <a:cubicBezTo>
                    <a:pt x="1" y="40895"/>
                    <a:pt x="368" y="47066"/>
                    <a:pt x="3303" y="51336"/>
                  </a:cubicBezTo>
                  <a:cubicBezTo>
                    <a:pt x="6205" y="55572"/>
                    <a:pt x="11209" y="58041"/>
                    <a:pt x="16313" y="58941"/>
                  </a:cubicBezTo>
                  <a:cubicBezTo>
                    <a:pt x="17630" y="59185"/>
                    <a:pt x="18987" y="59322"/>
                    <a:pt x="20339" y="59322"/>
                  </a:cubicBezTo>
                  <a:cubicBezTo>
                    <a:pt x="23061" y="59322"/>
                    <a:pt x="25759" y="58766"/>
                    <a:pt x="28054" y="57407"/>
                  </a:cubicBezTo>
                  <a:cubicBezTo>
                    <a:pt x="33125" y="54405"/>
                    <a:pt x="35226" y="48167"/>
                    <a:pt x="35993" y="42329"/>
                  </a:cubicBezTo>
                  <a:cubicBezTo>
                    <a:pt x="37227" y="32155"/>
                    <a:pt x="35460" y="21681"/>
                    <a:pt x="31290" y="12341"/>
                  </a:cubicBezTo>
                  <a:cubicBezTo>
                    <a:pt x="29722" y="8905"/>
                    <a:pt x="27854" y="5536"/>
                    <a:pt x="24885" y="3168"/>
                  </a:cubicBezTo>
                  <a:cubicBezTo>
                    <a:pt x="22621" y="1320"/>
                    <a:pt x="19647" y="0"/>
                    <a:pt x="16025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3"/>
            <p:cNvSpPr/>
            <p:nvPr/>
          </p:nvSpPr>
          <p:spPr>
            <a:xfrm>
              <a:off x="-4438000" y="2585625"/>
              <a:ext cx="1400200" cy="1772125"/>
            </a:xfrm>
            <a:custGeom>
              <a:rect b="b" l="l" r="r" t="t"/>
              <a:pathLst>
                <a:path extrusionOk="0" h="70885" w="56008">
                  <a:moveTo>
                    <a:pt x="10341" y="24351"/>
                  </a:moveTo>
                  <a:lnTo>
                    <a:pt x="10341" y="24351"/>
                  </a:lnTo>
                  <a:cubicBezTo>
                    <a:pt x="9507" y="25519"/>
                    <a:pt x="8340" y="26553"/>
                    <a:pt x="7473" y="27654"/>
                  </a:cubicBezTo>
                  <a:cubicBezTo>
                    <a:pt x="4170" y="31657"/>
                    <a:pt x="4537" y="37828"/>
                    <a:pt x="7473" y="42064"/>
                  </a:cubicBezTo>
                  <a:cubicBezTo>
                    <a:pt x="7639" y="42331"/>
                    <a:pt x="7840" y="42564"/>
                    <a:pt x="8040" y="42831"/>
                  </a:cubicBezTo>
                  <a:cubicBezTo>
                    <a:pt x="5805" y="41230"/>
                    <a:pt x="4170" y="38795"/>
                    <a:pt x="3770" y="36060"/>
                  </a:cubicBezTo>
                  <a:cubicBezTo>
                    <a:pt x="3270" y="33024"/>
                    <a:pt x="4237" y="29722"/>
                    <a:pt x="6338" y="27454"/>
                  </a:cubicBezTo>
                  <a:cubicBezTo>
                    <a:pt x="7506" y="26186"/>
                    <a:pt x="8940" y="25285"/>
                    <a:pt x="10341" y="24351"/>
                  </a:cubicBezTo>
                  <a:close/>
                  <a:moveTo>
                    <a:pt x="17647" y="1"/>
                  </a:moveTo>
                  <a:cubicBezTo>
                    <a:pt x="17446" y="1035"/>
                    <a:pt x="17013" y="2002"/>
                    <a:pt x="16446" y="2869"/>
                  </a:cubicBezTo>
                  <a:cubicBezTo>
                    <a:pt x="14911" y="5104"/>
                    <a:pt x="12176" y="6172"/>
                    <a:pt x="9941" y="7673"/>
                  </a:cubicBezTo>
                  <a:cubicBezTo>
                    <a:pt x="7673" y="9174"/>
                    <a:pt x="5571" y="11709"/>
                    <a:pt x="6272" y="14344"/>
                  </a:cubicBezTo>
                  <a:cubicBezTo>
                    <a:pt x="7072" y="17313"/>
                    <a:pt x="11008" y="18847"/>
                    <a:pt x="11109" y="21883"/>
                  </a:cubicBezTo>
                  <a:cubicBezTo>
                    <a:pt x="11142" y="22617"/>
                    <a:pt x="10942" y="23217"/>
                    <a:pt x="10608" y="23851"/>
                  </a:cubicBezTo>
                  <a:cubicBezTo>
                    <a:pt x="10308" y="23984"/>
                    <a:pt x="9974" y="24151"/>
                    <a:pt x="9607" y="24351"/>
                  </a:cubicBezTo>
                  <a:cubicBezTo>
                    <a:pt x="7006" y="25786"/>
                    <a:pt x="4003" y="26686"/>
                    <a:pt x="2135" y="28988"/>
                  </a:cubicBezTo>
                  <a:cubicBezTo>
                    <a:pt x="134" y="31456"/>
                    <a:pt x="1" y="35126"/>
                    <a:pt x="1468" y="37961"/>
                  </a:cubicBezTo>
                  <a:cubicBezTo>
                    <a:pt x="2836" y="40563"/>
                    <a:pt x="5438" y="42464"/>
                    <a:pt x="8273" y="43332"/>
                  </a:cubicBezTo>
                  <a:cubicBezTo>
                    <a:pt x="9441" y="44733"/>
                    <a:pt x="10842" y="45900"/>
                    <a:pt x="12443" y="46867"/>
                  </a:cubicBezTo>
                  <a:cubicBezTo>
                    <a:pt x="12510" y="46901"/>
                    <a:pt x="12576" y="46968"/>
                    <a:pt x="12643" y="47001"/>
                  </a:cubicBezTo>
                  <a:cubicBezTo>
                    <a:pt x="12910" y="47168"/>
                    <a:pt x="13143" y="47301"/>
                    <a:pt x="13444" y="47468"/>
                  </a:cubicBezTo>
                  <a:lnTo>
                    <a:pt x="13677" y="47568"/>
                  </a:lnTo>
                  <a:cubicBezTo>
                    <a:pt x="13977" y="47701"/>
                    <a:pt x="14244" y="47868"/>
                    <a:pt x="14511" y="48002"/>
                  </a:cubicBezTo>
                  <a:cubicBezTo>
                    <a:pt x="14578" y="48035"/>
                    <a:pt x="14644" y="48035"/>
                    <a:pt x="14678" y="48068"/>
                  </a:cubicBezTo>
                  <a:cubicBezTo>
                    <a:pt x="15345" y="48369"/>
                    <a:pt x="16079" y="48669"/>
                    <a:pt x="16813" y="48902"/>
                  </a:cubicBezTo>
                  <a:cubicBezTo>
                    <a:pt x="16913" y="48969"/>
                    <a:pt x="17013" y="49002"/>
                    <a:pt x="17113" y="49002"/>
                  </a:cubicBezTo>
                  <a:cubicBezTo>
                    <a:pt x="17346" y="49069"/>
                    <a:pt x="17613" y="49169"/>
                    <a:pt x="17913" y="49236"/>
                  </a:cubicBezTo>
                  <a:cubicBezTo>
                    <a:pt x="18013" y="49303"/>
                    <a:pt x="18147" y="49336"/>
                    <a:pt x="18247" y="49336"/>
                  </a:cubicBezTo>
                  <a:cubicBezTo>
                    <a:pt x="18480" y="49403"/>
                    <a:pt x="18747" y="49469"/>
                    <a:pt x="18981" y="49536"/>
                  </a:cubicBezTo>
                  <a:cubicBezTo>
                    <a:pt x="19114" y="49569"/>
                    <a:pt x="19181" y="49569"/>
                    <a:pt x="19314" y="49636"/>
                  </a:cubicBezTo>
                  <a:cubicBezTo>
                    <a:pt x="19681" y="49703"/>
                    <a:pt x="20015" y="49803"/>
                    <a:pt x="20415" y="49836"/>
                  </a:cubicBezTo>
                  <a:cubicBezTo>
                    <a:pt x="21734" y="50100"/>
                    <a:pt x="23105" y="50209"/>
                    <a:pt x="24459" y="50209"/>
                  </a:cubicBezTo>
                  <a:cubicBezTo>
                    <a:pt x="24646" y="50209"/>
                    <a:pt x="24832" y="50207"/>
                    <a:pt x="25018" y="50203"/>
                  </a:cubicBezTo>
                  <a:lnTo>
                    <a:pt x="27320" y="53506"/>
                  </a:lnTo>
                  <a:lnTo>
                    <a:pt x="27253" y="58876"/>
                  </a:lnTo>
                  <a:lnTo>
                    <a:pt x="28754" y="61511"/>
                  </a:lnTo>
                  <a:cubicBezTo>
                    <a:pt x="29031" y="62014"/>
                    <a:pt x="29080" y="62365"/>
                    <a:pt x="29387" y="62365"/>
                  </a:cubicBezTo>
                  <a:cubicBezTo>
                    <a:pt x="29488" y="62365"/>
                    <a:pt x="29616" y="62327"/>
                    <a:pt x="29789" y="62245"/>
                  </a:cubicBezTo>
                  <a:cubicBezTo>
                    <a:pt x="30322" y="62012"/>
                    <a:pt x="30656" y="61478"/>
                    <a:pt x="30656" y="60877"/>
                  </a:cubicBezTo>
                  <a:lnTo>
                    <a:pt x="30522" y="56541"/>
                  </a:lnTo>
                  <a:lnTo>
                    <a:pt x="33424" y="59143"/>
                  </a:lnTo>
                  <a:lnTo>
                    <a:pt x="35259" y="63479"/>
                  </a:lnTo>
                  <a:cubicBezTo>
                    <a:pt x="35520" y="64080"/>
                    <a:pt x="36128" y="64476"/>
                    <a:pt x="36780" y="64476"/>
                  </a:cubicBezTo>
                  <a:cubicBezTo>
                    <a:pt x="36961" y="64476"/>
                    <a:pt x="37146" y="64445"/>
                    <a:pt x="37327" y="64380"/>
                  </a:cubicBezTo>
                  <a:cubicBezTo>
                    <a:pt x="37861" y="64180"/>
                    <a:pt x="38295" y="63713"/>
                    <a:pt x="38428" y="63146"/>
                  </a:cubicBezTo>
                  <a:lnTo>
                    <a:pt x="38495" y="63146"/>
                  </a:lnTo>
                  <a:cubicBezTo>
                    <a:pt x="38528" y="63146"/>
                    <a:pt x="38528" y="63079"/>
                    <a:pt x="38595" y="63079"/>
                  </a:cubicBezTo>
                  <a:lnTo>
                    <a:pt x="38828" y="63379"/>
                  </a:lnTo>
                  <a:cubicBezTo>
                    <a:pt x="39059" y="63661"/>
                    <a:pt x="39389" y="63825"/>
                    <a:pt x="39726" y="63825"/>
                  </a:cubicBezTo>
                  <a:cubicBezTo>
                    <a:pt x="39827" y="63825"/>
                    <a:pt x="39929" y="63810"/>
                    <a:pt x="40029" y="63780"/>
                  </a:cubicBezTo>
                  <a:cubicBezTo>
                    <a:pt x="40763" y="63613"/>
                    <a:pt x="41163" y="62879"/>
                    <a:pt x="40930" y="62178"/>
                  </a:cubicBezTo>
                  <a:lnTo>
                    <a:pt x="40496" y="61078"/>
                  </a:lnTo>
                  <a:lnTo>
                    <a:pt x="40496" y="61078"/>
                  </a:lnTo>
                  <a:cubicBezTo>
                    <a:pt x="41097" y="61511"/>
                    <a:pt x="41764" y="61878"/>
                    <a:pt x="42364" y="62212"/>
                  </a:cubicBezTo>
                  <a:lnTo>
                    <a:pt x="54473" y="68450"/>
                  </a:lnTo>
                  <a:lnTo>
                    <a:pt x="56007" y="70885"/>
                  </a:lnTo>
                  <a:cubicBezTo>
                    <a:pt x="53784" y="48580"/>
                    <a:pt x="46000" y="44375"/>
                    <a:pt x="37701" y="44375"/>
                  </a:cubicBezTo>
                  <a:cubicBezTo>
                    <a:pt x="32676" y="44375"/>
                    <a:pt x="27462" y="45917"/>
                    <a:pt x="23179" y="45917"/>
                  </a:cubicBezTo>
                  <a:cubicBezTo>
                    <a:pt x="21375" y="45917"/>
                    <a:pt x="19737" y="45643"/>
                    <a:pt x="18347" y="44866"/>
                  </a:cubicBezTo>
                  <a:cubicBezTo>
                    <a:pt x="8106" y="39162"/>
                    <a:pt x="14978" y="26386"/>
                    <a:pt x="19048" y="14845"/>
                  </a:cubicBezTo>
                  <a:cubicBezTo>
                    <a:pt x="22483" y="5304"/>
                    <a:pt x="18981" y="1168"/>
                    <a:pt x="17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3"/>
            <p:cNvSpPr/>
            <p:nvPr/>
          </p:nvSpPr>
          <p:spPr>
            <a:xfrm>
              <a:off x="-4301225" y="2467200"/>
              <a:ext cx="897325" cy="1370150"/>
            </a:xfrm>
            <a:custGeom>
              <a:rect b="b" l="l" r="r" t="t"/>
              <a:pathLst>
                <a:path extrusionOk="0" h="54806" w="35893">
                  <a:moveTo>
                    <a:pt x="25018" y="1"/>
                  </a:moveTo>
                  <a:lnTo>
                    <a:pt x="16846" y="1268"/>
                  </a:lnTo>
                  <a:cubicBezTo>
                    <a:pt x="16846" y="1268"/>
                    <a:pt x="16178" y="7940"/>
                    <a:pt x="10841" y="14344"/>
                  </a:cubicBezTo>
                  <a:cubicBezTo>
                    <a:pt x="7139" y="18781"/>
                    <a:pt x="12676" y="25019"/>
                    <a:pt x="10508" y="26753"/>
                  </a:cubicBezTo>
                  <a:cubicBezTo>
                    <a:pt x="3669" y="32224"/>
                    <a:pt x="0" y="37428"/>
                    <a:pt x="6138" y="50904"/>
                  </a:cubicBezTo>
                  <a:cubicBezTo>
                    <a:pt x="8740" y="52739"/>
                    <a:pt x="11842" y="53873"/>
                    <a:pt x="15011" y="54440"/>
                  </a:cubicBezTo>
                  <a:cubicBezTo>
                    <a:pt x="16328" y="54672"/>
                    <a:pt x="17685" y="54806"/>
                    <a:pt x="19037" y="54806"/>
                  </a:cubicBezTo>
                  <a:cubicBezTo>
                    <a:pt x="21759" y="54806"/>
                    <a:pt x="24457" y="54265"/>
                    <a:pt x="26753" y="52905"/>
                  </a:cubicBezTo>
                  <a:cubicBezTo>
                    <a:pt x="31756" y="49903"/>
                    <a:pt x="33891" y="43632"/>
                    <a:pt x="34658" y="37795"/>
                  </a:cubicBezTo>
                  <a:cubicBezTo>
                    <a:pt x="35892" y="27621"/>
                    <a:pt x="34091" y="17180"/>
                    <a:pt x="29922" y="7840"/>
                  </a:cubicBezTo>
                  <a:cubicBezTo>
                    <a:pt x="28687" y="5004"/>
                    <a:pt x="27153" y="2202"/>
                    <a:pt x="25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3"/>
            <p:cNvSpPr/>
            <p:nvPr/>
          </p:nvSpPr>
          <p:spPr>
            <a:xfrm>
              <a:off x="-3451450" y="2840550"/>
              <a:ext cx="557075" cy="591550"/>
            </a:xfrm>
            <a:custGeom>
              <a:rect b="b" l="l" r="r" t="t"/>
              <a:pathLst>
                <a:path extrusionOk="0" h="23662" w="22283">
                  <a:moveTo>
                    <a:pt x="6219" y="0"/>
                  </a:moveTo>
                  <a:cubicBezTo>
                    <a:pt x="5188" y="0"/>
                    <a:pt x="4146" y="308"/>
                    <a:pt x="3236" y="945"/>
                  </a:cubicBezTo>
                  <a:lnTo>
                    <a:pt x="2869" y="1178"/>
                  </a:lnTo>
                  <a:cubicBezTo>
                    <a:pt x="534" y="2846"/>
                    <a:pt x="0" y="6049"/>
                    <a:pt x="1601" y="8384"/>
                  </a:cubicBezTo>
                  <a:lnTo>
                    <a:pt x="15111" y="23661"/>
                  </a:lnTo>
                  <a:lnTo>
                    <a:pt x="22283" y="16323"/>
                  </a:lnTo>
                  <a:lnTo>
                    <a:pt x="10441" y="2179"/>
                  </a:lnTo>
                  <a:cubicBezTo>
                    <a:pt x="9423" y="754"/>
                    <a:pt x="7834" y="0"/>
                    <a:pt x="6219" y="0"/>
                  </a:cubicBezTo>
                  <a:close/>
                </a:path>
              </a:pathLst>
            </a:custGeom>
            <a:solidFill>
              <a:srgbClr val="E8A2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3"/>
            <p:cNvSpPr/>
            <p:nvPr/>
          </p:nvSpPr>
          <p:spPr>
            <a:xfrm>
              <a:off x="-3151250" y="2876675"/>
              <a:ext cx="484550" cy="555425"/>
            </a:xfrm>
            <a:custGeom>
              <a:rect b="b" l="l" r="r" t="t"/>
              <a:pathLst>
                <a:path extrusionOk="0" h="22217" w="19382">
                  <a:moveTo>
                    <a:pt x="16012" y="0"/>
                  </a:moveTo>
                  <a:lnTo>
                    <a:pt x="1" y="12543"/>
                  </a:lnTo>
                  <a:lnTo>
                    <a:pt x="3103" y="22216"/>
                  </a:lnTo>
                  <a:lnTo>
                    <a:pt x="19381" y="5571"/>
                  </a:lnTo>
                  <a:lnTo>
                    <a:pt x="16012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3"/>
            <p:cNvSpPr/>
            <p:nvPr/>
          </p:nvSpPr>
          <p:spPr>
            <a:xfrm>
              <a:off x="-3540700" y="2812150"/>
              <a:ext cx="481200" cy="345575"/>
            </a:xfrm>
            <a:custGeom>
              <a:rect b="b" l="l" r="r" t="t"/>
              <a:pathLst>
                <a:path extrusionOk="0" h="13823" w="19248">
                  <a:moveTo>
                    <a:pt x="8611" y="0"/>
                  </a:moveTo>
                  <a:cubicBezTo>
                    <a:pt x="7239" y="0"/>
                    <a:pt x="5880" y="534"/>
                    <a:pt x="4638" y="1881"/>
                  </a:cubicBezTo>
                  <a:cubicBezTo>
                    <a:pt x="4604" y="1881"/>
                    <a:pt x="1" y="7285"/>
                    <a:pt x="9941" y="13823"/>
                  </a:cubicBezTo>
                  <a:lnTo>
                    <a:pt x="19248" y="7718"/>
                  </a:lnTo>
                  <a:cubicBezTo>
                    <a:pt x="19248" y="7718"/>
                    <a:pt x="13831" y="0"/>
                    <a:pt x="8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3"/>
            <p:cNvSpPr/>
            <p:nvPr/>
          </p:nvSpPr>
          <p:spPr>
            <a:xfrm>
              <a:off x="-3756375" y="2665675"/>
              <a:ext cx="406675" cy="384225"/>
            </a:xfrm>
            <a:custGeom>
              <a:rect b="b" l="l" r="r" t="t"/>
              <a:pathLst>
                <a:path extrusionOk="0" h="15369" w="16267">
                  <a:moveTo>
                    <a:pt x="10529" y="1"/>
                  </a:moveTo>
                  <a:cubicBezTo>
                    <a:pt x="10529" y="1"/>
                    <a:pt x="10529" y="1"/>
                    <a:pt x="10529" y="1"/>
                  </a:cubicBezTo>
                  <a:lnTo>
                    <a:pt x="10529" y="1"/>
                  </a:lnTo>
                  <a:cubicBezTo>
                    <a:pt x="10529" y="1"/>
                    <a:pt x="10529" y="1"/>
                    <a:pt x="10529" y="1"/>
                  </a:cubicBezTo>
                  <a:close/>
                  <a:moveTo>
                    <a:pt x="3624" y="1"/>
                  </a:moveTo>
                  <a:cubicBezTo>
                    <a:pt x="3624" y="1"/>
                    <a:pt x="2290" y="8173"/>
                    <a:pt x="789" y="11176"/>
                  </a:cubicBezTo>
                  <a:cubicBezTo>
                    <a:pt x="0" y="12808"/>
                    <a:pt x="4537" y="15368"/>
                    <a:pt x="8902" y="15368"/>
                  </a:cubicBezTo>
                  <a:cubicBezTo>
                    <a:pt x="12477" y="15368"/>
                    <a:pt x="15936" y="13652"/>
                    <a:pt x="16267" y="8307"/>
                  </a:cubicBezTo>
                  <a:cubicBezTo>
                    <a:pt x="16267" y="8307"/>
                    <a:pt x="15533" y="7440"/>
                    <a:pt x="14532" y="6872"/>
                  </a:cubicBezTo>
                  <a:cubicBezTo>
                    <a:pt x="13098" y="6139"/>
                    <a:pt x="11230" y="4304"/>
                    <a:pt x="10529" y="1"/>
                  </a:cubicBezTo>
                  <a:lnTo>
                    <a:pt x="10529" y="1"/>
                  </a:lnTo>
                  <a:cubicBezTo>
                    <a:pt x="10508" y="7"/>
                    <a:pt x="8095" y="371"/>
                    <a:pt x="6059" y="371"/>
                  </a:cubicBezTo>
                  <a:cubicBezTo>
                    <a:pt x="5033" y="371"/>
                    <a:pt x="4102" y="279"/>
                    <a:pt x="3624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3"/>
            <p:cNvSpPr/>
            <p:nvPr/>
          </p:nvSpPr>
          <p:spPr>
            <a:xfrm>
              <a:off x="-3672450" y="2664850"/>
              <a:ext cx="271050" cy="167325"/>
            </a:xfrm>
            <a:custGeom>
              <a:rect b="b" l="l" r="r" t="t"/>
              <a:pathLst>
                <a:path extrusionOk="0" h="6693" w="10842">
                  <a:moveTo>
                    <a:pt x="367" y="0"/>
                  </a:moveTo>
                  <a:lnTo>
                    <a:pt x="367" y="34"/>
                  </a:lnTo>
                  <a:cubicBezTo>
                    <a:pt x="267" y="101"/>
                    <a:pt x="267" y="134"/>
                    <a:pt x="267" y="134"/>
                  </a:cubicBezTo>
                  <a:lnTo>
                    <a:pt x="267" y="201"/>
                  </a:lnTo>
                  <a:lnTo>
                    <a:pt x="267" y="234"/>
                  </a:lnTo>
                  <a:lnTo>
                    <a:pt x="267" y="334"/>
                  </a:lnTo>
                  <a:cubicBezTo>
                    <a:pt x="234" y="568"/>
                    <a:pt x="167" y="1001"/>
                    <a:pt x="67" y="1502"/>
                  </a:cubicBezTo>
                  <a:lnTo>
                    <a:pt x="67" y="1535"/>
                  </a:lnTo>
                  <a:cubicBezTo>
                    <a:pt x="34" y="1668"/>
                    <a:pt x="34" y="1802"/>
                    <a:pt x="0" y="1902"/>
                  </a:cubicBezTo>
                  <a:cubicBezTo>
                    <a:pt x="1608" y="3911"/>
                    <a:pt x="5677" y="6693"/>
                    <a:pt x="9848" y="6693"/>
                  </a:cubicBezTo>
                  <a:cubicBezTo>
                    <a:pt x="10179" y="6693"/>
                    <a:pt x="10511" y="6675"/>
                    <a:pt x="10842" y="6639"/>
                  </a:cubicBezTo>
                  <a:cubicBezTo>
                    <a:pt x="9507" y="5771"/>
                    <a:pt x="7873" y="3937"/>
                    <a:pt x="7239" y="0"/>
                  </a:cubicBezTo>
                  <a:cubicBezTo>
                    <a:pt x="7239" y="0"/>
                    <a:pt x="4793" y="371"/>
                    <a:pt x="2757" y="371"/>
                  </a:cubicBezTo>
                  <a:cubicBezTo>
                    <a:pt x="1739" y="371"/>
                    <a:pt x="823" y="278"/>
                    <a:pt x="367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3"/>
            <p:cNvSpPr/>
            <p:nvPr/>
          </p:nvSpPr>
          <p:spPr>
            <a:xfrm>
              <a:off x="-3680800" y="2665675"/>
              <a:ext cx="331950" cy="279400"/>
            </a:xfrm>
            <a:custGeom>
              <a:rect b="b" l="l" r="r" t="t"/>
              <a:pathLst>
                <a:path extrusionOk="0" h="11176" w="13278">
                  <a:moveTo>
                    <a:pt x="668" y="1"/>
                  </a:moveTo>
                  <a:cubicBezTo>
                    <a:pt x="668" y="1"/>
                    <a:pt x="401" y="1502"/>
                    <a:pt x="1" y="3503"/>
                  </a:cubicBezTo>
                  <a:cubicBezTo>
                    <a:pt x="1369" y="6906"/>
                    <a:pt x="4704" y="10642"/>
                    <a:pt x="12710" y="11176"/>
                  </a:cubicBezTo>
                  <a:cubicBezTo>
                    <a:pt x="13010" y="10408"/>
                    <a:pt x="13210" y="9441"/>
                    <a:pt x="13277" y="8307"/>
                  </a:cubicBezTo>
                  <a:cubicBezTo>
                    <a:pt x="13244" y="8307"/>
                    <a:pt x="12510" y="7440"/>
                    <a:pt x="11542" y="6906"/>
                  </a:cubicBezTo>
                  <a:cubicBezTo>
                    <a:pt x="10108" y="6139"/>
                    <a:pt x="8240" y="4304"/>
                    <a:pt x="7540" y="1"/>
                  </a:cubicBezTo>
                  <a:cubicBezTo>
                    <a:pt x="7540" y="1"/>
                    <a:pt x="5093" y="371"/>
                    <a:pt x="3057" y="371"/>
                  </a:cubicBezTo>
                  <a:cubicBezTo>
                    <a:pt x="2039" y="371"/>
                    <a:pt x="1124" y="279"/>
                    <a:pt x="6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3"/>
            <p:cNvSpPr/>
            <p:nvPr/>
          </p:nvSpPr>
          <p:spPr>
            <a:xfrm>
              <a:off x="-3500650" y="2068600"/>
              <a:ext cx="291050" cy="382700"/>
            </a:xfrm>
            <a:custGeom>
              <a:rect b="b" l="l" r="r" t="t"/>
              <a:pathLst>
                <a:path extrusionOk="0" h="15308" w="11642">
                  <a:moveTo>
                    <a:pt x="1034" y="0"/>
                  </a:moveTo>
                  <a:cubicBezTo>
                    <a:pt x="0" y="2102"/>
                    <a:pt x="167" y="4670"/>
                    <a:pt x="967" y="6872"/>
                  </a:cubicBezTo>
                  <a:cubicBezTo>
                    <a:pt x="1801" y="9073"/>
                    <a:pt x="3136" y="11108"/>
                    <a:pt x="4503" y="13009"/>
                  </a:cubicBezTo>
                  <a:cubicBezTo>
                    <a:pt x="5137" y="13877"/>
                    <a:pt x="5804" y="14844"/>
                    <a:pt x="6838" y="15178"/>
                  </a:cubicBezTo>
                  <a:cubicBezTo>
                    <a:pt x="7104" y="15266"/>
                    <a:pt x="7382" y="15308"/>
                    <a:pt x="7662" y="15308"/>
                  </a:cubicBezTo>
                  <a:cubicBezTo>
                    <a:pt x="8434" y="15308"/>
                    <a:pt x="9219" y="14991"/>
                    <a:pt x="9807" y="14477"/>
                  </a:cubicBezTo>
                  <a:cubicBezTo>
                    <a:pt x="11508" y="12976"/>
                    <a:pt x="11642" y="10174"/>
                    <a:pt x="10574" y="8139"/>
                  </a:cubicBezTo>
                  <a:cubicBezTo>
                    <a:pt x="9540" y="6104"/>
                    <a:pt x="7639" y="4670"/>
                    <a:pt x="5671" y="3469"/>
                  </a:cubicBezTo>
                  <a:cubicBezTo>
                    <a:pt x="5304" y="2035"/>
                    <a:pt x="3302" y="634"/>
                    <a:pt x="1034" y="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3"/>
            <p:cNvSpPr/>
            <p:nvPr/>
          </p:nvSpPr>
          <p:spPr>
            <a:xfrm>
              <a:off x="-3887600" y="2096950"/>
              <a:ext cx="541250" cy="615525"/>
            </a:xfrm>
            <a:custGeom>
              <a:rect b="b" l="l" r="r" t="t"/>
              <a:pathLst>
                <a:path extrusionOk="0" h="24621" w="21650">
                  <a:moveTo>
                    <a:pt x="19881" y="0"/>
                  </a:moveTo>
                  <a:lnTo>
                    <a:pt x="4971" y="1234"/>
                  </a:lnTo>
                  <a:cubicBezTo>
                    <a:pt x="2135" y="1468"/>
                    <a:pt x="0" y="3970"/>
                    <a:pt x="267" y="6805"/>
                  </a:cubicBezTo>
                  <a:lnTo>
                    <a:pt x="968" y="15411"/>
                  </a:lnTo>
                  <a:cubicBezTo>
                    <a:pt x="1410" y="20690"/>
                    <a:pt x="5807" y="24621"/>
                    <a:pt x="10949" y="24621"/>
                  </a:cubicBezTo>
                  <a:cubicBezTo>
                    <a:pt x="11234" y="24621"/>
                    <a:pt x="11520" y="24609"/>
                    <a:pt x="11809" y="24584"/>
                  </a:cubicBezTo>
                  <a:lnTo>
                    <a:pt x="15144" y="24318"/>
                  </a:lnTo>
                  <a:cubicBezTo>
                    <a:pt x="18880" y="24017"/>
                    <a:pt x="21649" y="20715"/>
                    <a:pt x="21316" y="17012"/>
                  </a:cubicBezTo>
                  <a:lnTo>
                    <a:pt x="19881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3"/>
            <p:cNvSpPr/>
            <p:nvPr/>
          </p:nvSpPr>
          <p:spPr>
            <a:xfrm>
              <a:off x="-3801700" y="2465100"/>
              <a:ext cx="171800" cy="156900"/>
            </a:xfrm>
            <a:custGeom>
              <a:rect b="b" l="l" r="r" t="t"/>
              <a:pathLst>
                <a:path extrusionOk="0" h="6276" w="6872">
                  <a:moveTo>
                    <a:pt x="3449" y="1"/>
                  </a:moveTo>
                  <a:cubicBezTo>
                    <a:pt x="2019" y="1"/>
                    <a:pt x="744" y="989"/>
                    <a:pt x="400" y="2420"/>
                  </a:cubicBezTo>
                  <a:cubicBezTo>
                    <a:pt x="0" y="4088"/>
                    <a:pt x="1034" y="5789"/>
                    <a:pt x="2735" y="6189"/>
                  </a:cubicBezTo>
                  <a:cubicBezTo>
                    <a:pt x="2977" y="6247"/>
                    <a:pt x="3220" y="6275"/>
                    <a:pt x="3458" y="6275"/>
                  </a:cubicBezTo>
                  <a:cubicBezTo>
                    <a:pt x="4861" y="6275"/>
                    <a:pt x="6129" y="5308"/>
                    <a:pt x="6471" y="3854"/>
                  </a:cubicBezTo>
                  <a:cubicBezTo>
                    <a:pt x="6872" y="2186"/>
                    <a:pt x="5838" y="485"/>
                    <a:pt x="4170" y="85"/>
                  </a:cubicBezTo>
                  <a:cubicBezTo>
                    <a:pt x="3928" y="28"/>
                    <a:pt x="3686" y="1"/>
                    <a:pt x="344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3"/>
            <p:cNvSpPr/>
            <p:nvPr/>
          </p:nvSpPr>
          <p:spPr>
            <a:xfrm>
              <a:off x="-3472300" y="2421350"/>
              <a:ext cx="119275" cy="155950"/>
            </a:xfrm>
            <a:custGeom>
              <a:rect b="b" l="l" r="r" t="t"/>
              <a:pathLst>
                <a:path extrusionOk="0" h="6238" w="4771">
                  <a:moveTo>
                    <a:pt x="3069" y="0"/>
                  </a:moveTo>
                  <a:cubicBezTo>
                    <a:pt x="1368" y="34"/>
                    <a:pt x="0" y="1401"/>
                    <a:pt x="0" y="3102"/>
                  </a:cubicBezTo>
                  <a:cubicBezTo>
                    <a:pt x="0" y="4837"/>
                    <a:pt x="1368" y="6238"/>
                    <a:pt x="3102" y="6238"/>
                  </a:cubicBezTo>
                  <a:cubicBezTo>
                    <a:pt x="3669" y="6238"/>
                    <a:pt x="4203" y="6105"/>
                    <a:pt x="4603" y="5838"/>
                  </a:cubicBezTo>
                  <a:cubicBezTo>
                    <a:pt x="4737" y="5237"/>
                    <a:pt x="4770" y="4603"/>
                    <a:pt x="4704" y="4003"/>
                  </a:cubicBezTo>
                  <a:lnTo>
                    <a:pt x="4370" y="267"/>
                  </a:lnTo>
                  <a:cubicBezTo>
                    <a:pt x="3936" y="100"/>
                    <a:pt x="3536" y="0"/>
                    <a:pt x="3069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3"/>
            <p:cNvSpPr/>
            <p:nvPr/>
          </p:nvSpPr>
          <p:spPr>
            <a:xfrm>
              <a:off x="-3662450" y="3440400"/>
              <a:ext cx="87600" cy="85350"/>
            </a:xfrm>
            <a:custGeom>
              <a:rect b="b" l="l" r="r" t="t"/>
              <a:pathLst>
                <a:path extrusionOk="0" h="3414" w="3504">
                  <a:moveTo>
                    <a:pt x="2102" y="1"/>
                  </a:moveTo>
                  <a:lnTo>
                    <a:pt x="1" y="3403"/>
                  </a:lnTo>
                  <a:cubicBezTo>
                    <a:pt x="1" y="3403"/>
                    <a:pt x="144" y="3413"/>
                    <a:pt x="372" y="3413"/>
                  </a:cubicBezTo>
                  <a:cubicBezTo>
                    <a:pt x="867" y="3413"/>
                    <a:pt x="1762" y="3366"/>
                    <a:pt x="2469" y="3070"/>
                  </a:cubicBezTo>
                  <a:cubicBezTo>
                    <a:pt x="3503" y="2703"/>
                    <a:pt x="2102" y="1"/>
                    <a:pt x="2102" y="1"/>
                  </a:cubicBez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3"/>
            <p:cNvSpPr/>
            <p:nvPr/>
          </p:nvSpPr>
          <p:spPr>
            <a:xfrm>
              <a:off x="-3162250" y="3300300"/>
              <a:ext cx="115275" cy="66175"/>
            </a:xfrm>
            <a:custGeom>
              <a:rect b="b" l="l" r="r" t="t"/>
              <a:pathLst>
                <a:path extrusionOk="0" h="2647" w="4611">
                  <a:moveTo>
                    <a:pt x="841" y="1"/>
                  </a:moveTo>
                  <a:cubicBezTo>
                    <a:pt x="841" y="1"/>
                    <a:pt x="1" y="2646"/>
                    <a:pt x="1386" y="2646"/>
                  </a:cubicBezTo>
                  <a:cubicBezTo>
                    <a:pt x="1435" y="2646"/>
                    <a:pt x="1487" y="2643"/>
                    <a:pt x="1541" y="2636"/>
                  </a:cubicBezTo>
                  <a:cubicBezTo>
                    <a:pt x="3143" y="2436"/>
                    <a:pt x="4610" y="801"/>
                    <a:pt x="4610" y="801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rgbClr val="000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3"/>
            <p:cNvSpPr/>
            <p:nvPr/>
          </p:nvSpPr>
          <p:spPr>
            <a:xfrm>
              <a:off x="-3636600" y="3299475"/>
              <a:ext cx="562100" cy="273550"/>
            </a:xfrm>
            <a:custGeom>
              <a:rect b="b" l="l" r="r" t="t"/>
              <a:pathLst>
                <a:path extrusionOk="0" h="10942" w="22484">
                  <a:moveTo>
                    <a:pt x="20449" y="0"/>
                  </a:moveTo>
                  <a:cubicBezTo>
                    <a:pt x="20415" y="0"/>
                    <a:pt x="5471" y="1435"/>
                    <a:pt x="1" y="6505"/>
                  </a:cubicBezTo>
                  <a:lnTo>
                    <a:pt x="968" y="10941"/>
                  </a:lnTo>
                  <a:lnTo>
                    <a:pt x="22484" y="4103"/>
                  </a:lnTo>
                  <a:lnTo>
                    <a:pt x="2044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3"/>
            <p:cNvSpPr/>
            <p:nvPr/>
          </p:nvSpPr>
          <p:spPr>
            <a:xfrm>
              <a:off x="-3636600" y="3299475"/>
              <a:ext cx="546250" cy="211850"/>
            </a:xfrm>
            <a:custGeom>
              <a:rect b="b" l="l" r="r" t="t"/>
              <a:pathLst>
                <a:path extrusionOk="0" h="8474" w="21850">
                  <a:moveTo>
                    <a:pt x="20415" y="0"/>
                  </a:moveTo>
                  <a:cubicBezTo>
                    <a:pt x="20415" y="0"/>
                    <a:pt x="5438" y="1435"/>
                    <a:pt x="1" y="6505"/>
                  </a:cubicBezTo>
                  <a:lnTo>
                    <a:pt x="434" y="8473"/>
                  </a:lnTo>
                  <a:cubicBezTo>
                    <a:pt x="4504" y="7005"/>
                    <a:pt x="12743" y="4337"/>
                    <a:pt x="21850" y="2936"/>
                  </a:cubicBezTo>
                  <a:lnTo>
                    <a:pt x="2041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3"/>
            <p:cNvSpPr/>
            <p:nvPr/>
          </p:nvSpPr>
          <p:spPr>
            <a:xfrm>
              <a:off x="-3757500" y="1944325"/>
              <a:ext cx="145950" cy="187450"/>
            </a:xfrm>
            <a:custGeom>
              <a:rect b="b" l="l" r="r" t="t"/>
              <a:pathLst>
                <a:path extrusionOk="0" h="7498" w="5838">
                  <a:moveTo>
                    <a:pt x="4603" y="1"/>
                  </a:moveTo>
                  <a:cubicBezTo>
                    <a:pt x="4003" y="2936"/>
                    <a:pt x="2335" y="5605"/>
                    <a:pt x="0" y="7440"/>
                  </a:cubicBezTo>
                  <a:cubicBezTo>
                    <a:pt x="323" y="7479"/>
                    <a:pt x="632" y="7498"/>
                    <a:pt x="926" y="7498"/>
                  </a:cubicBezTo>
                  <a:cubicBezTo>
                    <a:pt x="3117" y="7498"/>
                    <a:pt x="4490" y="6446"/>
                    <a:pt x="5137" y="5004"/>
                  </a:cubicBezTo>
                  <a:cubicBezTo>
                    <a:pt x="5838" y="3437"/>
                    <a:pt x="5637" y="1435"/>
                    <a:pt x="4603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3"/>
            <p:cNvSpPr/>
            <p:nvPr/>
          </p:nvSpPr>
          <p:spPr>
            <a:xfrm>
              <a:off x="-4026025" y="2060250"/>
              <a:ext cx="365575" cy="438675"/>
            </a:xfrm>
            <a:custGeom>
              <a:rect b="b" l="l" r="r" t="t"/>
              <a:pathLst>
                <a:path extrusionOk="0" h="17547" w="14623">
                  <a:moveTo>
                    <a:pt x="14010" y="1"/>
                  </a:moveTo>
                  <a:cubicBezTo>
                    <a:pt x="14010" y="72"/>
                    <a:pt x="14019" y="153"/>
                    <a:pt x="14045" y="217"/>
                  </a:cubicBezTo>
                  <a:lnTo>
                    <a:pt x="14045" y="217"/>
                  </a:lnTo>
                  <a:cubicBezTo>
                    <a:pt x="14034" y="145"/>
                    <a:pt x="14022" y="73"/>
                    <a:pt x="14010" y="1"/>
                  </a:cubicBezTo>
                  <a:close/>
                  <a:moveTo>
                    <a:pt x="14045" y="217"/>
                  </a:moveTo>
                  <a:lnTo>
                    <a:pt x="14045" y="217"/>
                  </a:lnTo>
                  <a:cubicBezTo>
                    <a:pt x="14051" y="258"/>
                    <a:pt x="14058" y="299"/>
                    <a:pt x="14064" y="340"/>
                  </a:cubicBezTo>
                  <a:lnTo>
                    <a:pt x="14064" y="340"/>
                  </a:lnTo>
                  <a:cubicBezTo>
                    <a:pt x="14089" y="335"/>
                    <a:pt x="14114" y="330"/>
                    <a:pt x="14139" y="324"/>
                  </a:cubicBezTo>
                  <a:lnTo>
                    <a:pt x="14139" y="324"/>
                  </a:lnTo>
                  <a:cubicBezTo>
                    <a:pt x="14159" y="333"/>
                    <a:pt x="14181" y="338"/>
                    <a:pt x="14207" y="338"/>
                  </a:cubicBezTo>
                  <a:cubicBezTo>
                    <a:pt x="14260" y="338"/>
                    <a:pt x="14327" y="317"/>
                    <a:pt x="14410" y="267"/>
                  </a:cubicBezTo>
                  <a:lnTo>
                    <a:pt x="14410" y="267"/>
                  </a:lnTo>
                  <a:cubicBezTo>
                    <a:pt x="14320" y="286"/>
                    <a:pt x="14229" y="305"/>
                    <a:pt x="14139" y="324"/>
                  </a:cubicBezTo>
                  <a:lnTo>
                    <a:pt x="14139" y="324"/>
                  </a:lnTo>
                  <a:cubicBezTo>
                    <a:pt x="14095" y="305"/>
                    <a:pt x="14065" y="265"/>
                    <a:pt x="14045" y="217"/>
                  </a:cubicBezTo>
                  <a:close/>
                  <a:moveTo>
                    <a:pt x="14064" y="340"/>
                  </a:moveTo>
                  <a:lnTo>
                    <a:pt x="14064" y="340"/>
                  </a:lnTo>
                  <a:cubicBezTo>
                    <a:pt x="11470" y="887"/>
                    <a:pt x="8802" y="1488"/>
                    <a:pt x="6471" y="2669"/>
                  </a:cubicBezTo>
                  <a:cubicBezTo>
                    <a:pt x="4003" y="3937"/>
                    <a:pt x="1735" y="5971"/>
                    <a:pt x="901" y="8640"/>
                  </a:cubicBezTo>
                  <a:cubicBezTo>
                    <a:pt x="0" y="11509"/>
                    <a:pt x="734" y="14644"/>
                    <a:pt x="1501" y="17546"/>
                  </a:cubicBezTo>
                  <a:cubicBezTo>
                    <a:pt x="5471" y="16946"/>
                    <a:pt x="9073" y="14644"/>
                    <a:pt x="11408" y="11375"/>
                  </a:cubicBezTo>
                  <a:cubicBezTo>
                    <a:pt x="13676" y="8233"/>
                    <a:pt x="14622" y="4177"/>
                    <a:pt x="14064" y="340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3"/>
            <p:cNvSpPr/>
            <p:nvPr/>
          </p:nvSpPr>
          <p:spPr>
            <a:xfrm>
              <a:off x="-3720825" y="2002275"/>
              <a:ext cx="422000" cy="271475"/>
            </a:xfrm>
            <a:custGeom>
              <a:rect b="b" l="l" r="r" t="t"/>
              <a:pathLst>
                <a:path extrusionOk="0" h="10859" w="16880">
                  <a:moveTo>
                    <a:pt x="9186" y="1"/>
                  </a:moveTo>
                  <a:cubicBezTo>
                    <a:pt x="8082" y="1"/>
                    <a:pt x="6975" y="183"/>
                    <a:pt x="5938" y="518"/>
                  </a:cubicBezTo>
                  <a:cubicBezTo>
                    <a:pt x="3837" y="1152"/>
                    <a:pt x="2002" y="2420"/>
                    <a:pt x="1" y="4188"/>
                  </a:cubicBezTo>
                  <a:cubicBezTo>
                    <a:pt x="2603" y="8257"/>
                    <a:pt x="7306" y="10826"/>
                    <a:pt x="12143" y="10859"/>
                  </a:cubicBezTo>
                  <a:cubicBezTo>
                    <a:pt x="13177" y="10859"/>
                    <a:pt x="14278" y="10759"/>
                    <a:pt x="15112" y="10192"/>
                  </a:cubicBezTo>
                  <a:cubicBezTo>
                    <a:pt x="16312" y="9425"/>
                    <a:pt x="16879" y="7924"/>
                    <a:pt x="16846" y="6489"/>
                  </a:cubicBezTo>
                  <a:cubicBezTo>
                    <a:pt x="16779" y="4087"/>
                    <a:pt x="15145" y="1853"/>
                    <a:pt x="12977" y="818"/>
                  </a:cubicBezTo>
                  <a:cubicBezTo>
                    <a:pt x="11800" y="257"/>
                    <a:pt x="10495" y="1"/>
                    <a:pt x="9186" y="1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3"/>
            <p:cNvSpPr/>
            <p:nvPr/>
          </p:nvSpPr>
          <p:spPr>
            <a:xfrm>
              <a:off x="-4076075" y="2115300"/>
              <a:ext cx="297750" cy="290225"/>
            </a:xfrm>
            <a:custGeom>
              <a:rect b="b" l="l" r="r" t="t"/>
              <a:pathLst>
                <a:path extrusionOk="0" h="11609" w="11910">
                  <a:moveTo>
                    <a:pt x="11909" y="0"/>
                  </a:moveTo>
                  <a:cubicBezTo>
                    <a:pt x="11666" y="210"/>
                    <a:pt x="11454" y="372"/>
                    <a:pt x="11263" y="498"/>
                  </a:cubicBezTo>
                  <a:lnTo>
                    <a:pt x="11263" y="498"/>
                  </a:lnTo>
                  <a:cubicBezTo>
                    <a:pt x="11732" y="472"/>
                    <a:pt x="11684" y="563"/>
                    <a:pt x="11909" y="0"/>
                  </a:cubicBezTo>
                  <a:close/>
                  <a:moveTo>
                    <a:pt x="11263" y="498"/>
                  </a:moveTo>
                  <a:lnTo>
                    <a:pt x="11263" y="498"/>
                  </a:lnTo>
                  <a:cubicBezTo>
                    <a:pt x="11038" y="510"/>
                    <a:pt x="10693" y="549"/>
                    <a:pt x="10141" y="701"/>
                  </a:cubicBezTo>
                  <a:cubicBezTo>
                    <a:pt x="9896" y="771"/>
                    <a:pt x="9647" y="831"/>
                    <a:pt x="9397" y="886"/>
                  </a:cubicBezTo>
                  <a:lnTo>
                    <a:pt x="9397" y="886"/>
                  </a:lnTo>
                  <a:cubicBezTo>
                    <a:pt x="9606" y="896"/>
                    <a:pt x="9790" y="907"/>
                    <a:pt x="9963" y="907"/>
                  </a:cubicBezTo>
                  <a:cubicBezTo>
                    <a:pt x="10388" y="907"/>
                    <a:pt x="10749" y="837"/>
                    <a:pt x="11263" y="498"/>
                  </a:cubicBezTo>
                  <a:close/>
                  <a:moveTo>
                    <a:pt x="8882" y="872"/>
                  </a:moveTo>
                  <a:cubicBezTo>
                    <a:pt x="8597" y="872"/>
                    <a:pt x="8268" y="886"/>
                    <a:pt x="7873" y="934"/>
                  </a:cubicBezTo>
                  <a:cubicBezTo>
                    <a:pt x="6072" y="1134"/>
                    <a:pt x="4170" y="967"/>
                    <a:pt x="2569" y="1835"/>
                  </a:cubicBezTo>
                  <a:cubicBezTo>
                    <a:pt x="868" y="2802"/>
                    <a:pt x="1" y="4837"/>
                    <a:pt x="167" y="6772"/>
                  </a:cubicBezTo>
                  <a:cubicBezTo>
                    <a:pt x="368" y="8673"/>
                    <a:pt x="1535" y="10441"/>
                    <a:pt x="3069" y="11608"/>
                  </a:cubicBezTo>
                  <a:cubicBezTo>
                    <a:pt x="1869" y="10141"/>
                    <a:pt x="1368" y="8106"/>
                    <a:pt x="1802" y="6271"/>
                  </a:cubicBezTo>
                  <a:cubicBezTo>
                    <a:pt x="2202" y="4370"/>
                    <a:pt x="3503" y="2769"/>
                    <a:pt x="5204" y="1968"/>
                  </a:cubicBezTo>
                  <a:cubicBezTo>
                    <a:pt x="6508" y="1316"/>
                    <a:pt x="7981" y="1194"/>
                    <a:pt x="9397" y="886"/>
                  </a:cubicBezTo>
                  <a:lnTo>
                    <a:pt x="9397" y="886"/>
                  </a:lnTo>
                  <a:cubicBezTo>
                    <a:pt x="9241" y="878"/>
                    <a:pt x="9071" y="872"/>
                    <a:pt x="8882" y="872"/>
                  </a:cubicBezTo>
                  <a:close/>
                </a:path>
              </a:pathLst>
            </a:custGeom>
            <a:solidFill>
              <a:srgbClr val="4D4D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3"/>
            <p:cNvSpPr/>
            <p:nvPr/>
          </p:nvSpPr>
          <p:spPr>
            <a:xfrm>
              <a:off x="-3346375" y="2535600"/>
              <a:ext cx="380275" cy="261400"/>
            </a:xfrm>
            <a:custGeom>
              <a:rect b="b" l="l" r="r" t="t"/>
              <a:pathLst>
                <a:path extrusionOk="0" h="10456" w="15211">
                  <a:moveTo>
                    <a:pt x="567" y="0"/>
                  </a:moveTo>
                  <a:cubicBezTo>
                    <a:pt x="0" y="1768"/>
                    <a:pt x="734" y="4270"/>
                    <a:pt x="2202" y="6305"/>
                  </a:cubicBezTo>
                  <a:cubicBezTo>
                    <a:pt x="3669" y="8339"/>
                    <a:pt x="5871" y="9941"/>
                    <a:pt x="8373" y="10341"/>
                  </a:cubicBezTo>
                  <a:cubicBezTo>
                    <a:pt x="8810" y="10418"/>
                    <a:pt x="9254" y="10456"/>
                    <a:pt x="9698" y="10456"/>
                  </a:cubicBezTo>
                  <a:cubicBezTo>
                    <a:pt x="11765" y="10456"/>
                    <a:pt x="13838" y="9632"/>
                    <a:pt x="15211" y="8039"/>
                  </a:cubicBezTo>
                  <a:lnTo>
                    <a:pt x="15211" y="8039"/>
                  </a:lnTo>
                  <a:cubicBezTo>
                    <a:pt x="13919" y="8976"/>
                    <a:pt x="12345" y="9412"/>
                    <a:pt x="10751" y="9412"/>
                  </a:cubicBezTo>
                  <a:cubicBezTo>
                    <a:pt x="9053" y="9412"/>
                    <a:pt x="7332" y="8918"/>
                    <a:pt x="5904" y="8006"/>
                  </a:cubicBezTo>
                  <a:cubicBezTo>
                    <a:pt x="3169" y="6271"/>
                    <a:pt x="1368" y="3202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3"/>
            <p:cNvSpPr/>
            <p:nvPr/>
          </p:nvSpPr>
          <p:spPr>
            <a:xfrm>
              <a:off x="-3624925" y="2585625"/>
              <a:ext cx="144300" cy="59225"/>
            </a:xfrm>
            <a:custGeom>
              <a:rect b="b" l="l" r="r" t="t"/>
              <a:pathLst>
                <a:path extrusionOk="0" h="2369" w="5772">
                  <a:moveTo>
                    <a:pt x="282" y="1"/>
                  </a:moveTo>
                  <a:cubicBezTo>
                    <a:pt x="242" y="1"/>
                    <a:pt x="201" y="12"/>
                    <a:pt x="168" y="34"/>
                  </a:cubicBezTo>
                  <a:cubicBezTo>
                    <a:pt x="34" y="101"/>
                    <a:pt x="1" y="267"/>
                    <a:pt x="101" y="334"/>
                  </a:cubicBezTo>
                  <a:cubicBezTo>
                    <a:pt x="835" y="1635"/>
                    <a:pt x="2369" y="2369"/>
                    <a:pt x="3870" y="2369"/>
                  </a:cubicBezTo>
                  <a:cubicBezTo>
                    <a:pt x="4471" y="2369"/>
                    <a:pt x="5038" y="2269"/>
                    <a:pt x="5605" y="2035"/>
                  </a:cubicBezTo>
                  <a:cubicBezTo>
                    <a:pt x="5705" y="2002"/>
                    <a:pt x="5772" y="1869"/>
                    <a:pt x="5705" y="1768"/>
                  </a:cubicBezTo>
                  <a:cubicBezTo>
                    <a:pt x="5679" y="1667"/>
                    <a:pt x="5596" y="1623"/>
                    <a:pt x="5513" y="1623"/>
                  </a:cubicBezTo>
                  <a:cubicBezTo>
                    <a:pt x="5487" y="1623"/>
                    <a:pt x="5462" y="1627"/>
                    <a:pt x="5438" y="1635"/>
                  </a:cubicBezTo>
                  <a:cubicBezTo>
                    <a:pt x="4941" y="1865"/>
                    <a:pt x="4402" y="1973"/>
                    <a:pt x="3863" y="1973"/>
                  </a:cubicBezTo>
                  <a:cubicBezTo>
                    <a:pt x="2523" y="1973"/>
                    <a:pt x="1182" y="1300"/>
                    <a:pt x="468" y="134"/>
                  </a:cubicBezTo>
                  <a:cubicBezTo>
                    <a:pt x="446" y="45"/>
                    <a:pt x="364" y="1"/>
                    <a:pt x="282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3"/>
            <p:cNvSpPr/>
            <p:nvPr/>
          </p:nvSpPr>
          <p:spPr>
            <a:xfrm>
              <a:off x="-3757500" y="2831625"/>
              <a:ext cx="710525" cy="693875"/>
            </a:xfrm>
            <a:custGeom>
              <a:rect b="b" l="l" r="r" t="t"/>
              <a:pathLst>
                <a:path extrusionOk="0" h="27755" w="28421">
                  <a:moveTo>
                    <a:pt x="14844" y="1"/>
                  </a:moveTo>
                  <a:lnTo>
                    <a:pt x="14510" y="201"/>
                  </a:lnTo>
                  <a:cubicBezTo>
                    <a:pt x="14510" y="201"/>
                    <a:pt x="18480" y="4904"/>
                    <a:pt x="11575" y="6973"/>
                  </a:cubicBezTo>
                  <a:cubicBezTo>
                    <a:pt x="11575" y="6973"/>
                    <a:pt x="10945" y="7266"/>
                    <a:pt x="9858" y="7266"/>
                  </a:cubicBezTo>
                  <a:cubicBezTo>
                    <a:pt x="8060" y="7266"/>
                    <a:pt x="5014" y="6463"/>
                    <a:pt x="1501" y="2203"/>
                  </a:cubicBezTo>
                  <a:lnTo>
                    <a:pt x="0" y="13844"/>
                  </a:lnTo>
                  <a:lnTo>
                    <a:pt x="3803" y="27754"/>
                  </a:lnTo>
                  <a:cubicBezTo>
                    <a:pt x="3803" y="27754"/>
                    <a:pt x="11575" y="21149"/>
                    <a:pt x="28420" y="19548"/>
                  </a:cubicBezTo>
                  <a:cubicBezTo>
                    <a:pt x="26919" y="13444"/>
                    <a:pt x="25118" y="7406"/>
                    <a:pt x="14844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3"/>
            <p:cNvSpPr/>
            <p:nvPr/>
          </p:nvSpPr>
          <p:spPr>
            <a:xfrm>
              <a:off x="-3757500" y="3143525"/>
              <a:ext cx="710525" cy="383625"/>
            </a:xfrm>
            <a:custGeom>
              <a:rect b="b" l="l" r="r" t="t"/>
              <a:pathLst>
                <a:path extrusionOk="0" h="15345" w="28421">
                  <a:moveTo>
                    <a:pt x="167" y="1"/>
                  </a:moveTo>
                  <a:lnTo>
                    <a:pt x="0" y="1368"/>
                  </a:lnTo>
                  <a:lnTo>
                    <a:pt x="3803" y="15345"/>
                  </a:lnTo>
                  <a:cubicBezTo>
                    <a:pt x="3803" y="15278"/>
                    <a:pt x="11575" y="8673"/>
                    <a:pt x="28420" y="7072"/>
                  </a:cubicBezTo>
                  <a:cubicBezTo>
                    <a:pt x="27820" y="4804"/>
                    <a:pt x="27253" y="2502"/>
                    <a:pt x="26152" y="167"/>
                  </a:cubicBezTo>
                  <a:cubicBezTo>
                    <a:pt x="21525" y="2558"/>
                    <a:pt x="17192" y="3359"/>
                    <a:pt x="13464" y="3359"/>
                  </a:cubicBezTo>
                  <a:cubicBezTo>
                    <a:pt x="5906" y="3359"/>
                    <a:pt x="834" y="67"/>
                    <a:pt x="834" y="67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3"/>
            <p:cNvSpPr/>
            <p:nvPr/>
          </p:nvSpPr>
          <p:spPr>
            <a:xfrm>
              <a:off x="-3757500" y="2886675"/>
              <a:ext cx="161800" cy="471200"/>
            </a:xfrm>
            <a:custGeom>
              <a:rect b="b" l="l" r="r" t="t"/>
              <a:pathLst>
                <a:path extrusionOk="0" h="18848" w="6472">
                  <a:moveTo>
                    <a:pt x="1501" y="1"/>
                  </a:moveTo>
                  <a:lnTo>
                    <a:pt x="0" y="11642"/>
                  </a:lnTo>
                  <a:lnTo>
                    <a:pt x="1968" y="18847"/>
                  </a:lnTo>
                  <a:cubicBezTo>
                    <a:pt x="6171" y="15945"/>
                    <a:pt x="6471" y="8340"/>
                    <a:pt x="6271" y="4103"/>
                  </a:cubicBezTo>
                  <a:cubicBezTo>
                    <a:pt x="4837" y="3336"/>
                    <a:pt x="3236" y="2102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3"/>
            <p:cNvSpPr/>
            <p:nvPr/>
          </p:nvSpPr>
          <p:spPr>
            <a:xfrm>
              <a:off x="-3282175" y="3366175"/>
              <a:ext cx="1180025" cy="870650"/>
            </a:xfrm>
            <a:custGeom>
              <a:rect b="b" l="l" r="r" t="t"/>
              <a:pathLst>
                <a:path extrusionOk="0" h="34826" w="47201">
                  <a:moveTo>
                    <a:pt x="8907" y="1"/>
                  </a:moveTo>
                  <a:lnTo>
                    <a:pt x="1" y="2870"/>
                  </a:lnTo>
                  <a:lnTo>
                    <a:pt x="7639" y="18881"/>
                  </a:lnTo>
                  <a:lnTo>
                    <a:pt x="25686" y="18881"/>
                  </a:lnTo>
                  <a:lnTo>
                    <a:pt x="36160" y="34826"/>
                  </a:lnTo>
                  <a:lnTo>
                    <a:pt x="47201" y="30623"/>
                  </a:lnTo>
                  <a:lnTo>
                    <a:pt x="39295" y="12176"/>
                  </a:lnTo>
                  <a:cubicBezTo>
                    <a:pt x="38928" y="11176"/>
                    <a:pt x="38295" y="10108"/>
                    <a:pt x="37527" y="9007"/>
                  </a:cubicBezTo>
                  <a:cubicBezTo>
                    <a:pt x="34445" y="4599"/>
                    <a:pt x="29320" y="2002"/>
                    <a:pt x="23888" y="2002"/>
                  </a:cubicBezTo>
                  <a:cubicBezTo>
                    <a:pt x="23854" y="2002"/>
                    <a:pt x="23819" y="2002"/>
                    <a:pt x="23784" y="2002"/>
                  </a:cubicBezTo>
                  <a:lnTo>
                    <a:pt x="9974" y="2136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3"/>
            <p:cNvSpPr/>
            <p:nvPr/>
          </p:nvSpPr>
          <p:spPr>
            <a:xfrm>
              <a:off x="-3192950" y="3623025"/>
              <a:ext cx="902350" cy="614650"/>
            </a:xfrm>
            <a:custGeom>
              <a:rect b="b" l="l" r="r" t="t"/>
              <a:pathLst>
                <a:path extrusionOk="0" h="24586" w="36094">
                  <a:moveTo>
                    <a:pt x="3103" y="1"/>
                  </a:moveTo>
                  <a:lnTo>
                    <a:pt x="1" y="201"/>
                  </a:lnTo>
                  <a:lnTo>
                    <a:pt x="4037" y="8674"/>
                  </a:lnTo>
                  <a:lnTo>
                    <a:pt x="22083" y="8674"/>
                  </a:lnTo>
                  <a:lnTo>
                    <a:pt x="32557" y="24585"/>
                  </a:lnTo>
                  <a:lnTo>
                    <a:pt x="36093" y="23184"/>
                  </a:lnTo>
                  <a:lnTo>
                    <a:pt x="27520" y="7740"/>
                  </a:lnTo>
                  <a:cubicBezTo>
                    <a:pt x="25452" y="4137"/>
                    <a:pt x="21783" y="1702"/>
                    <a:pt x="17613" y="1335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3"/>
            <p:cNvSpPr/>
            <p:nvPr/>
          </p:nvSpPr>
          <p:spPr>
            <a:xfrm>
              <a:off x="-3543200" y="2480825"/>
              <a:ext cx="58400" cy="97325"/>
            </a:xfrm>
            <a:custGeom>
              <a:rect b="b" l="l" r="r" t="t"/>
              <a:pathLst>
                <a:path extrusionOk="0" h="3893" w="2336">
                  <a:moveTo>
                    <a:pt x="1125" y="1"/>
                  </a:moveTo>
                  <a:cubicBezTo>
                    <a:pt x="1063" y="1"/>
                    <a:pt x="993" y="17"/>
                    <a:pt x="935" y="56"/>
                  </a:cubicBezTo>
                  <a:cubicBezTo>
                    <a:pt x="901" y="156"/>
                    <a:pt x="901" y="290"/>
                    <a:pt x="1002" y="356"/>
                  </a:cubicBezTo>
                  <a:cubicBezTo>
                    <a:pt x="1569" y="857"/>
                    <a:pt x="1869" y="1391"/>
                    <a:pt x="1869" y="1858"/>
                  </a:cubicBezTo>
                  <a:cubicBezTo>
                    <a:pt x="1769" y="3192"/>
                    <a:pt x="234" y="3492"/>
                    <a:pt x="168" y="3492"/>
                  </a:cubicBezTo>
                  <a:cubicBezTo>
                    <a:pt x="34" y="3492"/>
                    <a:pt x="1" y="3625"/>
                    <a:pt x="1" y="3726"/>
                  </a:cubicBezTo>
                  <a:cubicBezTo>
                    <a:pt x="1" y="3826"/>
                    <a:pt x="68" y="3892"/>
                    <a:pt x="201" y="3892"/>
                  </a:cubicBezTo>
                  <a:cubicBezTo>
                    <a:pt x="901" y="3792"/>
                    <a:pt x="2236" y="3192"/>
                    <a:pt x="2269" y="1891"/>
                  </a:cubicBezTo>
                  <a:cubicBezTo>
                    <a:pt x="2336" y="1290"/>
                    <a:pt x="1936" y="657"/>
                    <a:pt x="1235" y="23"/>
                  </a:cubicBezTo>
                  <a:cubicBezTo>
                    <a:pt x="1207" y="9"/>
                    <a:pt x="1168" y="1"/>
                    <a:pt x="1125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3"/>
            <p:cNvSpPr/>
            <p:nvPr/>
          </p:nvSpPr>
          <p:spPr>
            <a:xfrm>
              <a:off x="-2710925" y="4657950"/>
              <a:ext cx="373625" cy="318775"/>
            </a:xfrm>
            <a:custGeom>
              <a:rect b="b" l="l" r="r" t="t"/>
              <a:pathLst>
                <a:path extrusionOk="0" h="12751" w="14945">
                  <a:moveTo>
                    <a:pt x="9640" y="0"/>
                  </a:moveTo>
                  <a:lnTo>
                    <a:pt x="0" y="4804"/>
                  </a:lnTo>
                  <a:lnTo>
                    <a:pt x="5904" y="12709"/>
                  </a:lnTo>
                  <a:cubicBezTo>
                    <a:pt x="5904" y="12709"/>
                    <a:pt x="6250" y="12751"/>
                    <a:pt x="6811" y="12751"/>
                  </a:cubicBezTo>
                  <a:cubicBezTo>
                    <a:pt x="8772" y="12751"/>
                    <a:pt x="13362" y="12246"/>
                    <a:pt x="14944" y="7706"/>
                  </a:cubicBezTo>
                  <a:lnTo>
                    <a:pt x="96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3"/>
            <p:cNvSpPr/>
            <p:nvPr/>
          </p:nvSpPr>
          <p:spPr>
            <a:xfrm>
              <a:off x="-2592525" y="4836400"/>
              <a:ext cx="658850" cy="337775"/>
            </a:xfrm>
            <a:custGeom>
              <a:rect b="b" l="l" r="r" t="t"/>
              <a:pathLst>
                <a:path extrusionOk="0" h="13511" w="26354">
                  <a:moveTo>
                    <a:pt x="9775" y="1"/>
                  </a:moveTo>
                  <a:lnTo>
                    <a:pt x="1" y="4037"/>
                  </a:lnTo>
                  <a:lnTo>
                    <a:pt x="234" y="9908"/>
                  </a:lnTo>
                  <a:cubicBezTo>
                    <a:pt x="368" y="11909"/>
                    <a:pt x="2036" y="13510"/>
                    <a:pt x="4037" y="13510"/>
                  </a:cubicBezTo>
                  <a:lnTo>
                    <a:pt x="26353" y="13510"/>
                  </a:lnTo>
                  <a:lnTo>
                    <a:pt x="26353" y="12810"/>
                  </a:lnTo>
                  <a:cubicBezTo>
                    <a:pt x="26353" y="11075"/>
                    <a:pt x="25252" y="9574"/>
                    <a:pt x="23685" y="9007"/>
                  </a:cubicBezTo>
                  <a:lnTo>
                    <a:pt x="20749" y="7973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3"/>
            <p:cNvSpPr/>
            <p:nvPr/>
          </p:nvSpPr>
          <p:spPr>
            <a:xfrm>
              <a:off x="-2232250" y="4975675"/>
              <a:ext cx="135950" cy="123450"/>
            </a:xfrm>
            <a:custGeom>
              <a:rect b="b" l="l" r="r" t="t"/>
              <a:pathLst>
                <a:path extrusionOk="0" h="4938" w="5438">
                  <a:moveTo>
                    <a:pt x="3102" y="0"/>
                  </a:moveTo>
                  <a:lnTo>
                    <a:pt x="0" y="2836"/>
                  </a:lnTo>
                  <a:lnTo>
                    <a:pt x="1968" y="4937"/>
                  </a:lnTo>
                  <a:lnTo>
                    <a:pt x="5437" y="1668"/>
                  </a:lnTo>
                  <a:lnTo>
                    <a:pt x="3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3"/>
            <p:cNvSpPr/>
            <p:nvPr/>
          </p:nvSpPr>
          <p:spPr>
            <a:xfrm>
              <a:off x="-2324825" y="4912300"/>
              <a:ext cx="140950" cy="128450"/>
            </a:xfrm>
            <a:custGeom>
              <a:rect b="b" l="l" r="r" t="t"/>
              <a:pathLst>
                <a:path extrusionOk="0" h="5138" w="5638">
                  <a:moveTo>
                    <a:pt x="3303" y="0"/>
                  </a:moveTo>
                  <a:lnTo>
                    <a:pt x="1" y="3036"/>
                  </a:lnTo>
                  <a:lnTo>
                    <a:pt x="1969" y="5137"/>
                  </a:lnTo>
                  <a:lnTo>
                    <a:pt x="5638" y="16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3"/>
            <p:cNvSpPr/>
            <p:nvPr/>
          </p:nvSpPr>
          <p:spPr>
            <a:xfrm>
              <a:off x="-2710925" y="4658775"/>
              <a:ext cx="281050" cy="258550"/>
            </a:xfrm>
            <a:custGeom>
              <a:rect b="b" l="l" r="r" t="t"/>
              <a:pathLst>
                <a:path extrusionOk="0" h="10342" w="11242">
                  <a:moveTo>
                    <a:pt x="9674" y="1"/>
                  </a:moveTo>
                  <a:lnTo>
                    <a:pt x="0" y="4771"/>
                  </a:lnTo>
                  <a:lnTo>
                    <a:pt x="4170" y="10341"/>
                  </a:lnTo>
                  <a:lnTo>
                    <a:pt x="11242" y="2269"/>
                  </a:lnTo>
                  <a:lnTo>
                    <a:pt x="967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-3970175" y="2397525"/>
              <a:ext cx="162650" cy="192650"/>
            </a:xfrm>
            <a:custGeom>
              <a:rect b="b" l="l" r="r" t="t"/>
              <a:pathLst>
                <a:path extrusionOk="0" h="7706" w="6506">
                  <a:moveTo>
                    <a:pt x="3973" y="1"/>
                  </a:moveTo>
                  <a:cubicBezTo>
                    <a:pt x="2619" y="1"/>
                    <a:pt x="1220" y="878"/>
                    <a:pt x="668" y="2121"/>
                  </a:cubicBezTo>
                  <a:cubicBezTo>
                    <a:pt x="1" y="3655"/>
                    <a:pt x="535" y="5556"/>
                    <a:pt x="1802" y="6657"/>
                  </a:cubicBezTo>
                  <a:cubicBezTo>
                    <a:pt x="2625" y="7350"/>
                    <a:pt x="3701" y="7706"/>
                    <a:pt x="4783" y="7706"/>
                  </a:cubicBezTo>
                  <a:cubicBezTo>
                    <a:pt x="5368" y="7706"/>
                    <a:pt x="5955" y="7602"/>
                    <a:pt x="6506" y="7391"/>
                  </a:cubicBezTo>
                  <a:cubicBezTo>
                    <a:pt x="5972" y="5056"/>
                    <a:pt x="5405" y="2721"/>
                    <a:pt x="4804" y="119"/>
                  </a:cubicBezTo>
                  <a:cubicBezTo>
                    <a:pt x="4535" y="39"/>
                    <a:pt x="4255" y="1"/>
                    <a:pt x="3973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-3936800" y="2428275"/>
              <a:ext cx="101750" cy="130700"/>
            </a:xfrm>
            <a:custGeom>
              <a:rect b="b" l="l" r="r" t="t"/>
              <a:pathLst>
                <a:path extrusionOk="0" h="5228" w="4070">
                  <a:moveTo>
                    <a:pt x="1201" y="0"/>
                  </a:moveTo>
                  <a:cubicBezTo>
                    <a:pt x="1119" y="0"/>
                    <a:pt x="1030" y="53"/>
                    <a:pt x="968" y="157"/>
                  </a:cubicBezTo>
                  <a:cubicBezTo>
                    <a:pt x="934" y="257"/>
                    <a:pt x="0" y="2258"/>
                    <a:pt x="901" y="3759"/>
                  </a:cubicBezTo>
                  <a:cubicBezTo>
                    <a:pt x="1335" y="4593"/>
                    <a:pt x="2302" y="5094"/>
                    <a:pt x="3736" y="5227"/>
                  </a:cubicBezTo>
                  <a:cubicBezTo>
                    <a:pt x="3903" y="5227"/>
                    <a:pt x="4003" y="5094"/>
                    <a:pt x="4003" y="4960"/>
                  </a:cubicBezTo>
                  <a:cubicBezTo>
                    <a:pt x="4070" y="4793"/>
                    <a:pt x="3936" y="4627"/>
                    <a:pt x="3770" y="4627"/>
                  </a:cubicBezTo>
                  <a:cubicBezTo>
                    <a:pt x="2602" y="4560"/>
                    <a:pt x="1768" y="4126"/>
                    <a:pt x="1401" y="3459"/>
                  </a:cubicBezTo>
                  <a:cubicBezTo>
                    <a:pt x="667" y="2258"/>
                    <a:pt x="1468" y="424"/>
                    <a:pt x="1468" y="424"/>
                  </a:cubicBezTo>
                  <a:cubicBezTo>
                    <a:pt x="1568" y="290"/>
                    <a:pt x="1501" y="123"/>
                    <a:pt x="1335" y="57"/>
                  </a:cubicBezTo>
                  <a:cubicBezTo>
                    <a:pt x="1297" y="19"/>
                    <a:pt x="1250" y="0"/>
                    <a:pt x="120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-3632425" y="3392875"/>
              <a:ext cx="1144175" cy="1370175"/>
            </a:xfrm>
            <a:custGeom>
              <a:rect b="b" l="l" r="r" t="t"/>
              <a:pathLst>
                <a:path extrusionOk="0" h="54807" w="45767">
                  <a:moveTo>
                    <a:pt x="19915" y="0"/>
                  </a:moveTo>
                  <a:lnTo>
                    <a:pt x="601" y="6205"/>
                  </a:lnTo>
                  <a:lnTo>
                    <a:pt x="301" y="10274"/>
                  </a:lnTo>
                  <a:cubicBezTo>
                    <a:pt x="1" y="12209"/>
                    <a:pt x="1" y="14110"/>
                    <a:pt x="301" y="16045"/>
                  </a:cubicBezTo>
                  <a:cubicBezTo>
                    <a:pt x="1235" y="21949"/>
                    <a:pt x="4937" y="27053"/>
                    <a:pt x="10241" y="29788"/>
                  </a:cubicBezTo>
                  <a:lnTo>
                    <a:pt x="22317" y="36059"/>
                  </a:lnTo>
                  <a:lnTo>
                    <a:pt x="34158" y="54806"/>
                  </a:lnTo>
                  <a:lnTo>
                    <a:pt x="45767" y="48135"/>
                  </a:lnTo>
                  <a:lnTo>
                    <a:pt x="33591" y="26386"/>
                  </a:lnTo>
                  <a:cubicBezTo>
                    <a:pt x="32591" y="24585"/>
                    <a:pt x="31356" y="22917"/>
                    <a:pt x="29989" y="21416"/>
                  </a:cubicBezTo>
                  <a:lnTo>
                    <a:pt x="26753" y="17913"/>
                  </a:lnTo>
                  <a:lnTo>
                    <a:pt x="20815" y="9240"/>
                  </a:lnTo>
                  <a:lnTo>
                    <a:pt x="19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-3631600" y="3519625"/>
              <a:ext cx="1029950" cy="1356000"/>
            </a:xfrm>
            <a:custGeom>
              <a:rect b="b" l="l" r="r" t="t"/>
              <a:pathLst>
                <a:path extrusionOk="0" h="54240" w="41198">
                  <a:moveTo>
                    <a:pt x="4071" y="1"/>
                  </a:moveTo>
                  <a:lnTo>
                    <a:pt x="568" y="1168"/>
                  </a:lnTo>
                  <a:lnTo>
                    <a:pt x="268" y="5271"/>
                  </a:lnTo>
                  <a:cubicBezTo>
                    <a:pt x="1" y="7172"/>
                    <a:pt x="1" y="9107"/>
                    <a:pt x="268" y="11009"/>
                  </a:cubicBezTo>
                  <a:cubicBezTo>
                    <a:pt x="1202" y="16946"/>
                    <a:pt x="4904" y="22016"/>
                    <a:pt x="10208" y="24785"/>
                  </a:cubicBezTo>
                  <a:lnTo>
                    <a:pt x="22284" y="31023"/>
                  </a:lnTo>
                  <a:lnTo>
                    <a:pt x="32524" y="47234"/>
                  </a:lnTo>
                  <a:lnTo>
                    <a:pt x="30356" y="48502"/>
                  </a:lnTo>
                  <a:lnTo>
                    <a:pt x="33692" y="54239"/>
                  </a:lnTo>
                  <a:lnTo>
                    <a:pt x="41197" y="49903"/>
                  </a:lnTo>
                  <a:lnTo>
                    <a:pt x="31790" y="32357"/>
                  </a:lnTo>
                  <a:cubicBezTo>
                    <a:pt x="29889" y="28821"/>
                    <a:pt x="27220" y="25852"/>
                    <a:pt x="23918" y="23684"/>
                  </a:cubicBezTo>
                  <a:lnTo>
                    <a:pt x="12977" y="16379"/>
                  </a:lnTo>
                  <a:cubicBezTo>
                    <a:pt x="7773" y="14344"/>
                    <a:pt x="5238" y="6005"/>
                    <a:pt x="4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-3601575" y="3553025"/>
              <a:ext cx="242700" cy="341075"/>
            </a:xfrm>
            <a:custGeom>
              <a:rect b="b" l="l" r="r" t="t"/>
              <a:pathLst>
                <a:path extrusionOk="0" h="13643" w="9708">
                  <a:moveTo>
                    <a:pt x="7672" y="0"/>
                  </a:moveTo>
                  <a:cubicBezTo>
                    <a:pt x="7627" y="0"/>
                    <a:pt x="7582" y="11"/>
                    <a:pt x="7540" y="32"/>
                  </a:cubicBezTo>
                  <a:cubicBezTo>
                    <a:pt x="7373" y="132"/>
                    <a:pt x="7339" y="299"/>
                    <a:pt x="7406" y="399"/>
                  </a:cubicBezTo>
                  <a:cubicBezTo>
                    <a:pt x="7473" y="466"/>
                    <a:pt x="9708" y="5470"/>
                    <a:pt x="7540" y="9172"/>
                  </a:cubicBezTo>
                  <a:cubicBezTo>
                    <a:pt x="6239" y="11307"/>
                    <a:pt x="3703" y="12641"/>
                    <a:pt x="1" y="13042"/>
                  </a:cubicBezTo>
                  <a:cubicBezTo>
                    <a:pt x="68" y="13242"/>
                    <a:pt x="101" y="13409"/>
                    <a:pt x="201" y="13642"/>
                  </a:cubicBezTo>
                  <a:cubicBezTo>
                    <a:pt x="4037" y="13142"/>
                    <a:pt x="6706" y="11741"/>
                    <a:pt x="8040" y="9472"/>
                  </a:cubicBezTo>
                  <a:cubicBezTo>
                    <a:pt x="9007" y="7805"/>
                    <a:pt x="9274" y="5670"/>
                    <a:pt x="8874" y="3301"/>
                  </a:cubicBezTo>
                  <a:cubicBezTo>
                    <a:pt x="8540" y="1500"/>
                    <a:pt x="7940" y="199"/>
                    <a:pt x="7906" y="166"/>
                  </a:cubicBezTo>
                  <a:cubicBezTo>
                    <a:pt x="7861" y="52"/>
                    <a:pt x="7769" y="0"/>
                    <a:pt x="7672" y="0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3"/>
            <p:cNvSpPr/>
            <p:nvPr/>
          </p:nvSpPr>
          <p:spPr>
            <a:xfrm>
              <a:off x="-4041050" y="2892775"/>
              <a:ext cx="458675" cy="1036350"/>
            </a:xfrm>
            <a:custGeom>
              <a:rect b="b" l="l" r="r" t="t"/>
              <a:pathLst>
                <a:path extrusionOk="0" h="41454" w="18347">
                  <a:moveTo>
                    <a:pt x="9267" y="1"/>
                  </a:moveTo>
                  <a:cubicBezTo>
                    <a:pt x="6997" y="1"/>
                    <a:pt x="4882" y="1520"/>
                    <a:pt x="4270" y="3826"/>
                  </a:cubicBezTo>
                  <a:lnTo>
                    <a:pt x="601" y="20104"/>
                  </a:lnTo>
                  <a:cubicBezTo>
                    <a:pt x="1" y="22673"/>
                    <a:pt x="568" y="25375"/>
                    <a:pt x="2069" y="27543"/>
                  </a:cubicBezTo>
                  <a:lnTo>
                    <a:pt x="11742" y="41453"/>
                  </a:lnTo>
                  <a:lnTo>
                    <a:pt x="18347" y="37884"/>
                  </a:lnTo>
                  <a:lnTo>
                    <a:pt x="10341" y="22606"/>
                  </a:lnTo>
                  <a:lnTo>
                    <a:pt x="14744" y="6728"/>
                  </a:lnTo>
                  <a:cubicBezTo>
                    <a:pt x="15512" y="3926"/>
                    <a:pt x="13911" y="1057"/>
                    <a:pt x="11109" y="324"/>
                  </a:cubicBezTo>
                  <a:lnTo>
                    <a:pt x="10642" y="190"/>
                  </a:lnTo>
                  <a:cubicBezTo>
                    <a:pt x="10184" y="62"/>
                    <a:pt x="9723" y="1"/>
                    <a:pt x="9267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>
              <a:off x="-4013525" y="3131025"/>
              <a:ext cx="321925" cy="212675"/>
            </a:xfrm>
            <a:custGeom>
              <a:rect b="b" l="l" r="r" t="t"/>
              <a:pathLst>
                <a:path extrusionOk="0" h="8507" w="12877">
                  <a:moveTo>
                    <a:pt x="12876" y="0"/>
                  </a:moveTo>
                  <a:lnTo>
                    <a:pt x="1868" y="334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10641" y="8206"/>
                  </a:lnTo>
                  <a:lnTo>
                    <a:pt x="12876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>
              <a:off x="-3511500" y="3897400"/>
              <a:ext cx="166800" cy="135500"/>
            </a:xfrm>
            <a:custGeom>
              <a:rect b="b" l="l" r="r" t="t"/>
              <a:pathLst>
                <a:path extrusionOk="0" h="5420" w="6672">
                  <a:moveTo>
                    <a:pt x="0" y="0"/>
                  </a:moveTo>
                  <a:lnTo>
                    <a:pt x="4604" y="5037"/>
                  </a:lnTo>
                  <a:cubicBezTo>
                    <a:pt x="4812" y="5287"/>
                    <a:pt x="5097" y="5420"/>
                    <a:pt x="5396" y="5420"/>
                  </a:cubicBezTo>
                  <a:cubicBezTo>
                    <a:pt x="5577" y="5420"/>
                    <a:pt x="5762" y="5371"/>
                    <a:pt x="5938" y="5271"/>
                  </a:cubicBezTo>
                  <a:cubicBezTo>
                    <a:pt x="6572" y="4937"/>
                    <a:pt x="6672" y="4170"/>
                    <a:pt x="6272" y="3603"/>
                  </a:cubicBezTo>
                  <a:lnTo>
                    <a:pt x="5271" y="2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>
              <a:off x="-3755850" y="3823175"/>
              <a:ext cx="412825" cy="372350"/>
            </a:xfrm>
            <a:custGeom>
              <a:rect b="b" l="l" r="r" t="t"/>
              <a:pathLst>
                <a:path extrusionOk="0" h="14894" w="16513">
                  <a:moveTo>
                    <a:pt x="5872" y="1"/>
                  </a:moveTo>
                  <a:lnTo>
                    <a:pt x="101" y="3370"/>
                  </a:lnTo>
                  <a:lnTo>
                    <a:pt x="1" y="9307"/>
                  </a:lnTo>
                  <a:lnTo>
                    <a:pt x="1502" y="11909"/>
                  </a:lnTo>
                  <a:cubicBezTo>
                    <a:pt x="1782" y="12418"/>
                    <a:pt x="1829" y="12791"/>
                    <a:pt x="2146" y="12791"/>
                  </a:cubicBezTo>
                  <a:cubicBezTo>
                    <a:pt x="2245" y="12791"/>
                    <a:pt x="2370" y="12755"/>
                    <a:pt x="2536" y="12676"/>
                  </a:cubicBezTo>
                  <a:cubicBezTo>
                    <a:pt x="3070" y="12410"/>
                    <a:pt x="3403" y="11876"/>
                    <a:pt x="3403" y="11309"/>
                  </a:cubicBezTo>
                  <a:lnTo>
                    <a:pt x="3270" y="6972"/>
                  </a:lnTo>
                  <a:lnTo>
                    <a:pt x="6172" y="9541"/>
                  </a:lnTo>
                  <a:lnTo>
                    <a:pt x="8006" y="13877"/>
                  </a:lnTo>
                  <a:cubicBezTo>
                    <a:pt x="8270" y="14511"/>
                    <a:pt x="8889" y="14894"/>
                    <a:pt x="9549" y="14894"/>
                  </a:cubicBezTo>
                  <a:cubicBezTo>
                    <a:pt x="9724" y="14894"/>
                    <a:pt x="9901" y="14867"/>
                    <a:pt x="10075" y="14811"/>
                  </a:cubicBezTo>
                  <a:cubicBezTo>
                    <a:pt x="10708" y="14578"/>
                    <a:pt x="11109" y="14011"/>
                    <a:pt x="11175" y="13344"/>
                  </a:cubicBezTo>
                  <a:lnTo>
                    <a:pt x="11542" y="13811"/>
                  </a:lnTo>
                  <a:cubicBezTo>
                    <a:pt x="11773" y="14093"/>
                    <a:pt x="12083" y="14256"/>
                    <a:pt x="12426" y="14256"/>
                  </a:cubicBezTo>
                  <a:cubicBezTo>
                    <a:pt x="12529" y="14256"/>
                    <a:pt x="12635" y="14242"/>
                    <a:pt x="12743" y="14211"/>
                  </a:cubicBezTo>
                  <a:cubicBezTo>
                    <a:pt x="13444" y="14044"/>
                    <a:pt x="13877" y="13310"/>
                    <a:pt x="13610" y="12576"/>
                  </a:cubicBezTo>
                  <a:lnTo>
                    <a:pt x="11576" y="7072"/>
                  </a:lnTo>
                  <a:lnTo>
                    <a:pt x="14778" y="11642"/>
                  </a:lnTo>
                  <a:cubicBezTo>
                    <a:pt x="14949" y="11877"/>
                    <a:pt x="15228" y="12016"/>
                    <a:pt x="15504" y="12016"/>
                  </a:cubicBezTo>
                  <a:cubicBezTo>
                    <a:pt x="15659" y="12016"/>
                    <a:pt x="15813" y="11972"/>
                    <a:pt x="15945" y="11876"/>
                  </a:cubicBezTo>
                  <a:cubicBezTo>
                    <a:pt x="16379" y="11642"/>
                    <a:pt x="16513" y="11142"/>
                    <a:pt x="16246" y="10708"/>
                  </a:cubicBezTo>
                  <a:lnTo>
                    <a:pt x="13244" y="5171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>
              <a:off x="-3602400" y="3948675"/>
              <a:ext cx="129825" cy="213100"/>
            </a:xfrm>
            <a:custGeom>
              <a:rect b="b" l="l" r="r" t="t"/>
              <a:pathLst>
                <a:path extrusionOk="0" h="8524" w="5193">
                  <a:moveTo>
                    <a:pt x="205" y="1"/>
                  </a:moveTo>
                  <a:cubicBezTo>
                    <a:pt x="151" y="1"/>
                    <a:pt x="101" y="18"/>
                    <a:pt x="67" y="51"/>
                  </a:cubicBezTo>
                  <a:cubicBezTo>
                    <a:pt x="0" y="151"/>
                    <a:pt x="0" y="284"/>
                    <a:pt x="67" y="351"/>
                  </a:cubicBezTo>
                  <a:lnTo>
                    <a:pt x="3370" y="3854"/>
                  </a:lnTo>
                  <a:lnTo>
                    <a:pt x="4804" y="8324"/>
                  </a:lnTo>
                  <a:cubicBezTo>
                    <a:pt x="4871" y="8390"/>
                    <a:pt x="4937" y="8490"/>
                    <a:pt x="5037" y="8490"/>
                  </a:cubicBezTo>
                  <a:cubicBezTo>
                    <a:pt x="5056" y="8490"/>
                    <a:pt x="5075" y="8490"/>
                    <a:pt x="5076" y="8496"/>
                  </a:cubicBezTo>
                  <a:lnTo>
                    <a:pt x="5076" y="8496"/>
                  </a:lnTo>
                  <a:cubicBezTo>
                    <a:pt x="5135" y="8442"/>
                    <a:pt x="5192" y="8333"/>
                    <a:pt x="5137" y="8223"/>
                  </a:cubicBezTo>
                  <a:lnTo>
                    <a:pt x="3703" y="3687"/>
                  </a:lnTo>
                  <a:cubicBezTo>
                    <a:pt x="3703" y="3654"/>
                    <a:pt x="3703" y="3654"/>
                    <a:pt x="3636" y="3620"/>
                  </a:cubicBezTo>
                  <a:lnTo>
                    <a:pt x="367" y="51"/>
                  </a:lnTo>
                  <a:cubicBezTo>
                    <a:pt x="317" y="18"/>
                    <a:pt x="259" y="1"/>
                    <a:pt x="205" y="1"/>
                  </a:cubicBezTo>
                  <a:close/>
                  <a:moveTo>
                    <a:pt x="5076" y="8496"/>
                  </a:moveTo>
                  <a:lnTo>
                    <a:pt x="5076" y="8496"/>
                  </a:lnTo>
                  <a:cubicBezTo>
                    <a:pt x="5063" y="8508"/>
                    <a:pt x="5049" y="8518"/>
                    <a:pt x="5037" y="8524"/>
                  </a:cubicBezTo>
                  <a:cubicBezTo>
                    <a:pt x="5067" y="8509"/>
                    <a:pt x="5077" y="8501"/>
                    <a:pt x="5076" y="8496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>
              <a:off x="-3549025" y="3915325"/>
              <a:ext cx="90075" cy="88850"/>
            </a:xfrm>
            <a:custGeom>
              <a:rect b="b" l="l" r="r" t="t"/>
              <a:pathLst>
                <a:path extrusionOk="0" h="3554" w="3603">
                  <a:moveTo>
                    <a:pt x="238" y="1"/>
                  </a:moveTo>
                  <a:cubicBezTo>
                    <a:pt x="184" y="1"/>
                    <a:pt x="134" y="17"/>
                    <a:pt x="100" y="51"/>
                  </a:cubicBezTo>
                  <a:cubicBezTo>
                    <a:pt x="0" y="151"/>
                    <a:pt x="0" y="284"/>
                    <a:pt x="100" y="351"/>
                  </a:cubicBezTo>
                  <a:lnTo>
                    <a:pt x="3236" y="3486"/>
                  </a:lnTo>
                  <a:cubicBezTo>
                    <a:pt x="3269" y="3520"/>
                    <a:pt x="3303" y="3553"/>
                    <a:pt x="3336" y="3553"/>
                  </a:cubicBezTo>
                  <a:cubicBezTo>
                    <a:pt x="3403" y="3553"/>
                    <a:pt x="3469" y="3553"/>
                    <a:pt x="3503" y="3486"/>
                  </a:cubicBezTo>
                  <a:cubicBezTo>
                    <a:pt x="3603" y="3386"/>
                    <a:pt x="3603" y="3286"/>
                    <a:pt x="3503" y="3186"/>
                  </a:cubicBezTo>
                  <a:lnTo>
                    <a:pt x="401" y="51"/>
                  </a:lnTo>
                  <a:cubicBezTo>
                    <a:pt x="351" y="17"/>
                    <a:pt x="292" y="1"/>
                    <a:pt x="23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>
              <a:off x="-4006025" y="2867500"/>
              <a:ext cx="397800" cy="396125"/>
            </a:xfrm>
            <a:custGeom>
              <a:rect b="b" l="l" r="r" t="t"/>
              <a:pathLst>
                <a:path extrusionOk="0" h="15845" w="15912">
                  <a:moveTo>
                    <a:pt x="8681" y="0"/>
                  </a:moveTo>
                  <a:cubicBezTo>
                    <a:pt x="7516" y="0"/>
                    <a:pt x="6331" y="347"/>
                    <a:pt x="5271" y="1101"/>
                  </a:cubicBezTo>
                  <a:cubicBezTo>
                    <a:pt x="3170" y="2669"/>
                    <a:pt x="1035" y="5838"/>
                    <a:pt x="1" y="12142"/>
                  </a:cubicBezTo>
                  <a:lnTo>
                    <a:pt x="13410" y="15845"/>
                  </a:lnTo>
                  <a:cubicBezTo>
                    <a:pt x="13410" y="15845"/>
                    <a:pt x="15912" y="9574"/>
                    <a:pt x="14611" y="4637"/>
                  </a:cubicBezTo>
                  <a:cubicBezTo>
                    <a:pt x="13870" y="1788"/>
                    <a:pt x="11327" y="0"/>
                    <a:pt x="8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>
              <a:off x="-4038550" y="2893050"/>
              <a:ext cx="411150" cy="1249925"/>
            </a:xfrm>
            <a:custGeom>
              <a:rect b="b" l="l" r="r" t="t"/>
              <a:pathLst>
                <a:path extrusionOk="0" h="49997" w="16446">
                  <a:moveTo>
                    <a:pt x="9218" y="0"/>
                  </a:moveTo>
                  <a:cubicBezTo>
                    <a:pt x="6955" y="0"/>
                    <a:pt x="4903" y="1501"/>
                    <a:pt x="4237" y="3815"/>
                  </a:cubicBezTo>
                  <a:lnTo>
                    <a:pt x="568" y="20093"/>
                  </a:lnTo>
                  <a:cubicBezTo>
                    <a:pt x="1" y="22662"/>
                    <a:pt x="534" y="25364"/>
                    <a:pt x="2035" y="27532"/>
                  </a:cubicBezTo>
                  <a:lnTo>
                    <a:pt x="11476" y="41108"/>
                  </a:lnTo>
                  <a:lnTo>
                    <a:pt x="11375" y="46512"/>
                  </a:lnTo>
                  <a:lnTo>
                    <a:pt x="12877" y="49114"/>
                  </a:lnTo>
                  <a:cubicBezTo>
                    <a:pt x="13182" y="49623"/>
                    <a:pt x="13215" y="49996"/>
                    <a:pt x="13540" y="49996"/>
                  </a:cubicBezTo>
                  <a:cubicBezTo>
                    <a:pt x="13641" y="49996"/>
                    <a:pt x="13770" y="49960"/>
                    <a:pt x="13944" y="49881"/>
                  </a:cubicBezTo>
                  <a:cubicBezTo>
                    <a:pt x="14478" y="49615"/>
                    <a:pt x="14811" y="49081"/>
                    <a:pt x="14811" y="48514"/>
                  </a:cubicBezTo>
                  <a:lnTo>
                    <a:pt x="14678" y="44177"/>
                  </a:lnTo>
                  <a:lnTo>
                    <a:pt x="16446" y="45745"/>
                  </a:lnTo>
                  <a:lnTo>
                    <a:pt x="16446" y="45745"/>
                  </a:lnTo>
                  <a:lnTo>
                    <a:pt x="14911" y="40174"/>
                  </a:lnTo>
                  <a:lnTo>
                    <a:pt x="6205" y="23162"/>
                  </a:lnTo>
                  <a:lnTo>
                    <a:pt x="7473" y="13756"/>
                  </a:lnTo>
                  <a:lnTo>
                    <a:pt x="9574" y="12"/>
                  </a:lnTo>
                  <a:cubicBezTo>
                    <a:pt x="9455" y="4"/>
                    <a:pt x="9336" y="0"/>
                    <a:pt x="921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3"/>
            <p:cNvSpPr/>
            <p:nvPr/>
          </p:nvSpPr>
          <p:spPr>
            <a:xfrm>
              <a:off x="-2846850" y="4531175"/>
              <a:ext cx="444500" cy="334450"/>
            </a:xfrm>
            <a:custGeom>
              <a:rect b="b" l="l" r="r" t="t"/>
              <a:pathLst>
                <a:path extrusionOk="0" h="13378" w="17780">
                  <a:moveTo>
                    <a:pt x="15077" y="1"/>
                  </a:moveTo>
                  <a:lnTo>
                    <a:pt x="0" y="8707"/>
                  </a:lnTo>
                  <a:lnTo>
                    <a:pt x="2702" y="13377"/>
                  </a:lnTo>
                  <a:lnTo>
                    <a:pt x="17779" y="4704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3"/>
            <p:cNvSpPr/>
            <p:nvPr/>
          </p:nvSpPr>
          <p:spPr>
            <a:xfrm>
              <a:off x="-3123725" y="3615525"/>
              <a:ext cx="165150" cy="231875"/>
            </a:xfrm>
            <a:custGeom>
              <a:rect b="b" l="l" r="r" t="t"/>
              <a:pathLst>
                <a:path extrusionOk="0" h="9275" w="6606">
                  <a:moveTo>
                    <a:pt x="317" y="1"/>
                  </a:moveTo>
                  <a:cubicBezTo>
                    <a:pt x="264" y="1"/>
                    <a:pt x="212" y="12"/>
                    <a:pt x="167" y="34"/>
                  </a:cubicBezTo>
                  <a:cubicBezTo>
                    <a:pt x="67" y="134"/>
                    <a:pt x="0" y="334"/>
                    <a:pt x="101" y="468"/>
                  </a:cubicBezTo>
                  <a:lnTo>
                    <a:pt x="6005" y="9141"/>
                  </a:lnTo>
                  <a:cubicBezTo>
                    <a:pt x="6105" y="9207"/>
                    <a:pt x="6172" y="9274"/>
                    <a:pt x="6272" y="9274"/>
                  </a:cubicBezTo>
                  <a:cubicBezTo>
                    <a:pt x="6338" y="9274"/>
                    <a:pt x="6405" y="9207"/>
                    <a:pt x="6438" y="9207"/>
                  </a:cubicBezTo>
                  <a:cubicBezTo>
                    <a:pt x="6572" y="9141"/>
                    <a:pt x="6605" y="8940"/>
                    <a:pt x="6505" y="8807"/>
                  </a:cubicBezTo>
                  <a:lnTo>
                    <a:pt x="601" y="134"/>
                  </a:lnTo>
                  <a:cubicBezTo>
                    <a:pt x="534" y="45"/>
                    <a:pt x="423" y="1"/>
                    <a:pt x="317" y="1"/>
                  </a:cubicBez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>
              <a:off x="-3620750" y="3382875"/>
              <a:ext cx="575450" cy="205150"/>
            </a:xfrm>
            <a:custGeom>
              <a:rect b="b" l="l" r="r" t="t"/>
              <a:pathLst>
                <a:path extrusionOk="0" h="8206" w="23018">
                  <a:moveTo>
                    <a:pt x="22717" y="0"/>
                  </a:moveTo>
                  <a:lnTo>
                    <a:pt x="34" y="7605"/>
                  </a:lnTo>
                  <a:lnTo>
                    <a:pt x="1" y="8206"/>
                  </a:lnTo>
                  <a:lnTo>
                    <a:pt x="23017" y="567"/>
                  </a:lnTo>
                  <a:lnTo>
                    <a:pt x="227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>
              <a:off x="-3624075" y="3418725"/>
              <a:ext cx="633800" cy="212675"/>
            </a:xfrm>
            <a:custGeom>
              <a:rect b="b" l="l" r="r" t="t"/>
              <a:pathLst>
                <a:path extrusionOk="0" h="8507" w="25352">
                  <a:moveTo>
                    <a:pt x="23617" y="0"/>
                  </a:moveTo>
                  <a:lnTo>
                    <a:pt x="67" y="7873"/>
                  </a:lnTo>
                  <a:lnTo>
                    <a:pt x="0" y="8506"/>
                  </a:lnTo>
                  <a:lnTo>
                    <a:pt x="0" y="8506"/>
                  </a:lnTo>
                  <a:lnTo>
                    <a:pt x="25352" y="34"/>
                  </a:lnTo>
                  <a:lnTo>
                    <a:pt x="23617" y="34"/>
                  </a:lnTo>
                  <a:lnTo>
                    <a:pt x="23617" y="0"/>
                  </a:lnTo>
                  <a:close/>
                </a:path>
              </a:pathLst>
            </a:custGeom>
            <a:solidFill>
              <a:srgbClr val="007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>
              <a:off x="-3940975" y="2323425"/>
              <a:ext cx="260200" cy="136175"/>
            </a:xfrm>
            <a:custGeom>
              <a:rect b="b" l="l" r="r" t="t"/>
              <a:pathLst>
                <a:path extrusionOk="0" h="5447" w="10408">
                  <a:moveTo>
                    <a:pt x="8045" y="0"/>
                  </a:moveTo>
                  <a:cubicBezTo>
                    <a:pt x="6942" y="0"/>
                    <a:pt x="5002" y="702"/>
                    <a:pt x="4337" y="948"/>
                  </a:cubicBezTo>
                  <a:lnTo>
                    <a:pt x="1335" y="2149"/>
                  </a:lnTo>
                  <a:cubicBezTo>
                    <a:pt x="434" y="2516"/>
                    <a:pt x="0" y="3584"/>
                    <a:pt x="434" y="4484"/>
                  </a:cubicBezTo>
                  <a:cubicBezTo>
                    <a:pt x="731" y="5103"/>
                    <a:pt x="1340" y="5446"/>
                    <a:pt x="1975" y="5446"/>
                  </a:cubicBezTo>
                  <a:cubicBezTo>
                    <a:pt x="2196" y="5446"/>
                    <a:pt x="2420" y="5404"/>
                    <a:pt x="2636" y="5318"/>
                  </a:cubicBezTo>
                  <a:lnTo>
                    <a:pt x="5638" y="4117"/>
                  </a:lnTo>
                  <a:cubicBezTo>
                    <a:pt x="6505" y="3750"/>
                    <a:pt x="10408" y="2016"/>
                    <a:pt x="10008" y="1149"/>
                  </a:cubicBezTo>
                  <a:lnTo>
                    <a:pt x="8807" y="315"/>
                  </a:lnTo>
                  <a:cubicBezTo>
                    <a:pt x="8720" y="88"/>
                    <a:pt x="8434" y="0"/>
                    <a:pt x="8045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>
              <a:off x="-3818400" y="2283550"/>
              <a:ext cx="489550" cy="260675"/>
            </a:xfrm>
            <a:custGeom>
              <a:rect b="b" l="l" r="r" t="t"/>
              <a:pathLst>
                <a:path extrusionOk="0" h="10427" w="19582">
                  <a:moveTo>
                    <a:pt x="11324" y="0"/>
                  </a:moveTo>
                  <a:cubicBezTo>
                    <a:pt x="7409" y="0"/>
                    <a:pt x="3494" y="890"/>
                    <a:pt x="1" y="2510"/>
                  </a:cubicBezTo>
                  <a:cubicBezTo>
                    <a:pt x="435" y="4578"/>
                    <a:pt x="1068" y="6680"/>
                    <a:pt x="2403" y="8281"/>
                  </a:cubicBezTo>
                  <a:cubicBezTo>
                    <a:pt x="3433" y="9543"/>
                    <a:pt x="5059" y="10427"/>
                    <a:pt x="6668" y="10427"/>
                  </a:cubicBezTo>
                  <a:cubicBezTo>
                    <a:pt x="7143" y="10427"/>
                    <a:pt x="7617" y="10350"/>
                    <a:pt x="8073" y="10182"/>
                  </a:cubicBezTo>
                  <a:cubicBezTo>
                    <a:pt x="9174" y="9749"/>
                    <a:pt x="10108" y="8848"/>
                    <a:pt x="11276" y="8781"/>
                  </a:cubicBezTo>
                  <a:cubicBezTo>
                    <a:pt x="11293" y="8781"/>
                    <a:pt x="11309" y="8781"/>
                    <a:pt x="11326" y="8781"/>
                  </a:cubicBezTo>
                  <a:cubicBezTo>
                    <a:pt x="12870" y="8781"/>
                    <a:pt x="14094" y="10283"/>
                    <a:pt x="15612" y="10316"/>
                  </a:cubicBezTo>
                  <a:cubicBezTo>
                    <a:pt x="16546" y="10316"/>
                    <a:pt x="17413" y="9782"/>
                    <a:pt x="18014" y="9048"/>
                  </a:cubicBezTo>
                  <a:cubicBezTo>
                    <a:pt x="18581" y="8281"/>
                    <a:pt x="18881" y="7380"/>
                    <a:pt x="19081" y="6513"/>
                  </a:cubicBezTo>
                  <a:cubicBezTo>
                    <a:pt x="19448" y="4945"/>
                    <a:pt x="19582" y="3110"/>
                    <a:pt x="18548" y="1876"/>
                  </a:cubicBezTo>
                  <a:cubicBezTo>
                    <a:pt x="17714" y="876"/>
                    <a:pt x="16346" y="475"/>
                    <a:pt x="15045" y="275"/>
                  </a:cubicBezTo>
                  <a:cubicBezTo>
                    <a:pt x="13814" y="90"/>
                    <a:pt x="12569" y="0"/>
                    <a:pt x="11324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>
              <a:off x="-3786700" y="2268900"/>
              <a:ext cx="490375" cy="260775"/>
            </a:xfrm>
            <a:custGeom>
              <a:rect b="b" l="l" r="r" t="t"/>
              <a:pathLst>
                <a:path extrusionOk="0" h="10431" w="19615">
                  <a:moveTo>
                    <a:pt x="11262" y="0"/>
                  </a:moveTo>
                  <a:cubicBezTo>
                    <a:pt x="7377" y="0"/>
                    <a:pt x="3490" y="889"/>
                    <a:pt x="1" y="2496"/>
                  </a:cubicBezTo>
                  <a:cubicBezTo>
                    <a:pt x="468" y="4597"/>
                    <a:pt x="1101" y="6665"/>
                    <a:pt x="2436" y="8300"/>
                  </a:cubicBezTo>
                  <a:cubicBezTo>
                    <a:pt x="3482" y="9551"/>
                    <a:pt x="5076" y="10430"/>
                    <a:pt x="6664" y="10430"/>
                  </a:cubicBezTo>
                  <a:cubicBezTo>
                    <a:pt x="7151" y="10430"/>
                    <a:pt x="7637" y="10348"/>
                    <a:pt x="8106" y="10168"/>
                  </a:cubicBezTo>
                  <a:cubicBezTo>
                    <a:pt x="9207" y="9767"/>
                    <a:pt x="10141" y="8833"/>
                    <a:pt x="11309" y="8800"/>
                  </a:cubicBezTo>
                  <a:cubicBezTo>
                    <a:pt x="11325" y="8800"/>
                    <a:pt x="11342" y="8800"/>
                    <a:pt x="11358" y="8800"/>
                  </a:cubicBezTo>
                  <a:cubicBezTo>
                    <a:pt x="12870" y="8800"/>
                    <a:pt x="14127" y="10302"/>
                    <a:pt x="15645" y="10335"/>
                  </a:cubicBezTo>
                  <a:cubicBezTo>
                    <a:pt x="16579" y="10335"/>
                    <a:pt x="17446" y="9801"/>
                    <a:pt x="18013" y="9034"/>
                  </a:cubicBezTo>
                  <a:cubicBezTo>
                    <a:pt x="18614" y="8300"/>
                    <a:pt x="18914" y="7366"/>
                    <a:pt x="19114" y="6498"/>
                  </a:cubicBezTo>
                  <a:cubicBezTo>
                    <a:pt x="19481" y="4964"/>
                    <a:pt x="19615" y="3129"/>
                    <a:pt x="18580" y="1862"/>
                  </a:cubicBezTo>
                  <a:cubicBezTo>
                    <a:pt x="17747" y="861"/>
                    <a:pt x="16346" y="494"/>
                    <a:pt x="15078" y="294"/>
                  </a:cubicBezTo>
                  <a:cubicBezTo>
                    <a:pt x="13816" y="96"/>
                    <a:pt x="12539" y="0"/>
                    <a:pt x="11262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-3644100" y="2269250"/>
              <a:ext cx="242700" cy="260000"/>
            </a:xfrm>
            <a:custGeom>
              <a:rect b="b" l="l" r="r" t="t"/>
              <a:pathLst>
                <a:path extrusionOk="0" h="10400" w="9708">
                  <a:moveTo>
                    <a:pt x="5633" y="1"/>
                  </a:moveTo>
                  <a:cubicBezTo>
                    <a:pt x="4428" y="1"/>
                    <a:pt x="3224" y="84"/>
                    <a:pt x="2035" y="247"/>
                  </a:cubicBezTo>
                  <a:lnTo>
                    <a:pt x="1" y="10287"/>
                  </a:lnTo>
                  <a:cubicBezTo>
                    <a:pt x="328" y="10358"/>
                    <a:pt x="668" y="10399"/>
                    <a:pt x="1012" y="10399"/>
                  </a:cubicBezTo>
                  <a:cubicBezTo>
                    <a:pt x="1474" y="10399"/>
                    <a:pt x="1944" y="10326"/>
                    <a:pt x="2402" y="10154"/>
                  </a:cubicBezTo>
                  <a:cubicBezTo>
                    <a:pt x="3503" y="9753"/>
                    <a:pt x="4437" y="8819"/>
                    <a:pt x="5605" y="8786"/>
                  </a:cubicBezTo>
                  <a:cubicBezTo>
                    <a:pt x="6072" y="8786"/>
                    <a:pt x="6505" y="8920"/>
                    <a:pt x="6906" y="9053"/>
                  </a:cubicBezTo>
                  <a:lnTo>
                    <a:pt x="9708" y="313"/>
                  </a:lnTo>
                  <a:cubicBezTo>
                    <a:pt x="9607" y="313"/>
                    <a:pt x="9474" y="280"/>
                    <a:pt x="9407" y="280"/>
                  </a:cubicBezTo>
                  <a:cubicBezTo>
                    <a:pt x="8161" y="92"/>
                    <a:pt x="6897" y="1"/>
                    <a:pt x="5633" y="1"/>
                  </a:cubicBezTo>
                  <a:close/>
                </a:path>
              </a:pathLst>
            </a:custGeom>
            <a:solidFill>
              <a:srgbClr val="88C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-2830175" y="2628600"/>
              <a:ext cx="334425" cy="426550"/>
            </a:xfrm>
            <a:custGeom>
              <a:rect b="b" l="l" r="r" t="t"/>
              <a:pathLst>
                <a:path extrusionOk="0" h="17062" w="13377">
                  <a:moveTo>
                    <a:pt x="11492" y="1"/>
                  </a:moveTo>
                  <a:cubicBezTo>
                    <a:pt x="11314" y="1"/>
                    <a:pt x="11144" y="52"/>
                    <a:pt x="11008" y="150"/>
                  </a:cubicBezTo>
                  <a:lnTo>
                    <a:pt x="3870" y="5320"/>
                  </a:lnTo>
                  <a:lnTo>
                    <a:pt x="0" y="12392"/>
                  </a:lnTo>
                  <a:lnTo>
                    <a:pt x="4737" y="17062"/>
                  </a:lnTo>
                  <a:cubicBezTo>
                    <a:pt x="8073" y="16795"/>
                    <a:pt x="9607" y="13893"/>
                    <a:pt x="9607" y="13893"/>
                  </a:cubicBezTo>
                  <a:lnTo>
                    <a:pt x="9974" y="13959"/>
                  </a:lnTo>
                  <a:cubicBezTo>
                    <a:pt x="10098" y="13990"/>
                    <a:pt x="10223" y="14005"/>
                    <a:pt x="10348" y="14005"/>
                  </a:cubicBezTo>
                  <a:cubicBezTo>
                    <a:pt x="10891" y="14005"/>
                    <a:pt x="11416" y="13721"/>
                    <a:pt x="11742" y="13259"/>
                  </a:cubicBezTo>
                  <a:lnTo>
                    <a:pt x="13043" y="11324"/>
                  </a:lnTo>
                  <a:cubicBezTo>
                    <a:pt x="13243" y="10991"/>
                    <a:pt x="13376" y="10624"/>
                    <a:pt x="13376" y="10223"/>
                  </a:cubicBezTo>
                  <a:cubicBezTo>
                    <a:pt x="13376" y="9156"/>
                    <a:pt x="12909" y="8222"/>
                    <a:pt x="12142" y="7555"/>
                  </a:cubicBezTo>
                  <a:lnTo>
                    <a:pt x="9574" y="5453"/>
                  </a:lnTo>
                  <a:lnTo>
                    <a:pt x="12242" y="1384"/>
                  </a:lnTo>
                  <a:cubicBezTo>
                    <a:pt x="12542" y="917"/>
                    <a:pt x="12376" y="283"/>
                    <a:pt x="11875" y="83"/>
                  </a:cubicBezTo>
                  <a:cubicBezTo>
                    <a:pt x="11750" y="27"/>
                    <a:pt x="11619" y="1"/>
                    <a:pt x="11492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3"/>
            <p:cNvSpPr/>
            <p:nvPr/>
          </p:nvSpPr>
          <p:spPr>
            <a:xfrm>
              <a:off x="-2594175" y="2868325"/>
              <a:ext cx="98425" cy="111775"/>
            </a:xfrm>
            <a:custGeom>
              <a:rect b="b" l="l" r="r" t="t"/>
              <a:pathLst>
                <a:path extrusionOk="0" h="4471" w="3937">
                  <a:moveTo>
                    <a:pt x="3836" y="1"/>
                  </a:moveTo>
                  <a:lnTo>
                    <a:pt x="0" y="4471"/>
                  </a:lnTo>
                  <a:lnTo>
                    <a:pt x="167" y="4304"/>
                  </a:lnTo>
                  <a:lnTo>
                    <a:pt x="501" y="4370"/>
                  </a:lnTo>
                  <a:cubicBezTo>
                    <a:pt x="637" y="4401"/>
                    <a:pt x="772" y="4416"/>
                    <a:pt x="905" y="4416"/>
                  </a:cubicBezTo>
                  <a:cubicBezTo>
                    <a:pt x="1483" y="4416"/>
                    <a:pt x="2003" y="4132"/>
                    <a:pt x="2302" y="3670"/>
                  </a:cubicBezTo>
                  <a:lnTo>
                    <a:pt x="3603" y="1735"/>
                  </a:lnTo>
                  <a:cubicBezTo>
                    <a:pt x="3803" y="1402"/>
                    <a:pt x="3936" y="1001"/>
                    <a:pt x="3936" y="634"/>
                  </a:cubicBezTo>
                  <a:cubicBezTo>
                    <a:pt x="3936" y="401"/>
                    <a:pt x="3903" y="201"/>
                    <a:pt x="3836" y="1"/>
                  </a:cubicBezTo>
                  <a:close/>
                </a:path>
              </a:pathLst>
            </a:custGeom>
            <a:solidFill>
              <a:srgbClr val="EF87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3"/>
            <p:cNvSpPr/>
            <p:nvPr/>
          </p:nvSpPr>
          <p:spPr>
            <a:xfrm>
              <a:off x="-2655050" y="2795525"/>
              <a:ext cx="104250" cy="82000"/>
            </a:xfrm>
            <a:custGeom>
              <a:rect b="b" l="l" r="r" t="t"/>
              <a:pathLst>
                <a:path extrusionOk="0" h="3280" w="4170">
                  <a:moveTo>
                    <a:pt x="3968" y="0"/>
                  </a:moveTo>
                  <a:cubicBezTo>
                    <a:pt x="3925" y="0"/>
                    <a:pt x="3878" y="16"/>
                    <a:pt x="3836" y="44"/>
                  </a:cubicBezTo>
                  <a:lnTo>
                    <a:pt x="1201" y="1578"/>
                  </a:lnTo>
                  <a:cubicBezTo>
                    <a:pt x="1201" y="1578"/>
                    <a:pt x="1168" y="1578"/>
                    <a:pt x="1168" y="1612"/>
                  </a:cubicBezTo>
                  <a:lnTo>
                    <a:pt x="67" y="2946"/>
                  </a:lnTo>
                  <a:cubicBezTo>
                    <a:pt x="0" y="3046"/>
                    <a:pt x="34" y="3146"/>
                    <a:pt x="100" y="3246"/>
                  </a:cubicBezTo>
                  <a:cubicBezTo>
                    <a:pt x="167" y="3280"/>
                    <a:pt x="200" y="3280"/>
                    <a:pt x="234" y="3280"/>
                  </a:cubicBezTo>
                  <a:cubicBezTo>
                    <a:pt x="334" y="3280"/>
                    <a:pt x="400" y="3246"/>
                    <a:pt x="400" y="3213"/>
                  </a:cubicBezTo>
                  <a:lnTo>
                    <a:pt x="1435" y="1912"/>
                  </a:lnTo>
                  <a:lnTo>
                    <a:pt x="4036" y="411"/>
                  </a:lnTo>
                  <a:cubicBezTo>
                    <a:pt x="4170" y="377"/>
                    <a:pt x="4170" y="244"/>
                    <a:pt x="4103" y="111"/>
                  </a:cubicBezTo>
                  <a:cubicBezTo>
                    <a:pt x="4084" y="32"/>
                    <a:pt x="4030" y="0"/>
                    <a:pt x="3968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-2616700" y="2827000"/>
              <a:ext cx="104275" cy="82225"/>
            </a:xfrm>
            <a:custGeom>
              <a:rect b="b" l="l" r="r" t="t"/>
              <a:pathLst>
                <a:path extrusionOk="0" h="3289" w="4171">
                  <a:moveTo>
                    <a:pt x="3959" y="1"/>
                  </a:moveTo>
                  <a:cubicBezTo>
                    <a:pt x="3922" y="1"/>
                    <a:pt x="3881" y="8"/>
                    <a:pt x="3837" y="19"/>
                  </a:cubicBezTo>
                  <a:lnTo>
                    <a:pt x="1201" y="1554"/>
                  </a:lnTo>
                  <a:cubicBezTo>
                    <a:pt x="1201" y="1554"/>
                    <a:pt x="1168" y="1554"/>
                    <a:pt x="1168" y="1620"/>
                  </a:cubicBezTo>
                  <a:lnTo>
                    <a:pt x="67" y="2921"/>
                  </a:lnTo>
                  <a:cubicBezTo>
                    <a:pt x="1" y="3021"/>
                    <a:pt x="34" y="3155"/>
                    <a:pt x="134" y="3221"/>
                  </a:cubicBezTo>
                  <a:cubicBezTo>
                    <a:pt x="167" y="3288"/>
                    <a:pt x="201" y="3288"/>
                    <a:pt x="234" y="3288"/>
                  </a:cubicBezTo>
                  <a:cubicBezTo>
                    <a:pt x="301" y="3288"/>
                    <a:pt x="368" y="3221"/>
                    <a:pt x="401" y="3188"/>
                  </a:cubicBezTo>
                  <a:lnTo>
                    <a:pt x="1468" y="1887"/>
                  </a:lnTo>
                  <a:lnTo>
                    <a:pt x="4037" y="386"/>
                  </a:lnTo>
                  <a:cubicBezTo>
                    <a:pt x="4170" y="353"/>
                    <a:pt x="4170" y="219"/>
                    <a:pt x="4137" y="119"/>
                  </a:cubicBezTo>
                  <a:cubicBezTo>
                    <a:pt x="4092" y="30"/>
                    <a:pt x="4033" y="1"/>
                    <a:pt x="3959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-2690075" y="2759800"/>
              <a:ext cx="103425" cy="81875"/>
            </a:xfrm>
            <a:custGeom>
              <a:rect b="b" l="l" r="r" t="t"/>
              <a:pathLst>
                <a:path extrusionOk="0" h="3275" w="4137">
                  <a:moveTo>
                    <a:pt x="3950" y="0"/>
                  </a:moveTo>
                  <a:cubicBezTo>
                    <a:pt x="3915" y="0"/>
                    <a:pt x="3879" y="10"/>
                    <a:pt x="3836" y="39"/>
                  </a:cubicBezTo>
                  <a:lnTo>
                    <a:pt x="1234" y="1573"/>
                  </a:lnTo>
                  <a:cubicBezTo>
                    <a:pt x="1168" y="1573"/>
                    <a:pt x="1168" y="1606"/>
                    <a:pt x="1168" y="1606"/>
                  </a:cubicBezTo>
                  <a:lnTo>
                    <a:pt x="100" y="2941"/>
                  </a:lnTo>
                  <a:cubicBezTo>
                    <a:pt x="0" y="3041"/>
                    <a:pt x="67" y="3208"/>
                    <a:pt x="134" y="3241"/>
                  </a:cubicBezTo>
                  <a:cubicBezTo>
                    <a:pt x="167" y="3274"/>
                    <a:pt x="234" y="3274"/>
                    <a:pt x="267" y="3274"/>
                  </a:cubicBezTo>
                  <a:cubicBezTo>
                    <a:pt x="334" y="3274"/>
                    <a:pt x="400" y="3241"/>
                    <a:pt x="434" y="3208"/>
                  </a:cubicBezTo>
                  <a:lnTo>
                    <a:pt x="1468" y="1907"/>
                  </a:lnTo>
                  <a:lnTo>
                    <a:pt x="4070" y="405"/>
                  </a:lnTo>
                  <a:cubicBezTo>
                    <a:pt x="4136" y="372"/>
                    <a:pt x="4136" y="339"/>
                    <a:pt x="4136" y="339"/>
                  </a:cubicBezTo>
                  <a:lnTo>
                    <a:pt x="3970" y="205"/>
                  </a:lnTo>
                  <a:lnTo>
                    <a:pt x="4103" y="39"/>
                  </a:lnTo>
                  <a:cubicBezTo>
                    <a:pt x="4045" y="19"/>
                    <a:pt x="3999" y="0"/>
                    <a:pt x="395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-2592525" y="4898950"/>
              <a:ext cx="521250" cy="274375"/>
            </a:xfrm>
            <a:custGeom>
              <a:rect b="b" l="l" r="r" t="t"/>
              <a:pathLst>
                <a:path extrusionOk="0" h="10975" w="20850">
                  <a:moveTo>
                    <a:pt x="3704" y="0"/>
                  </a:moveTo>
                  <a:lnTo>
                    <a:pt x="1" y="1535"/>
                  </a:lnTo>
                  <a:lnTo>
                    <a:pt x="268" y="7372"/>
                  </a:lnTo>
                  <a:cubicBezTo>
                    <a:pt x="368" y="9374"/>
                    <a:pt x="2036" y="10975"/>
                    <a:pt x="4071" y="10975"/>
                  </a:cubicBezTo>
                  <a:lnTo>
                    <a:pt x="20849" y="10975"/>
                  </a:lnTo>
                  <a:cubicBezTo>
                    <a:pt x="11442" y="9541"/>
                    <a:pt x="5472" y="2369"/>
                    <a:pt x="37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3"/>
            <p:cNvSpPr/>
            <p:nvPr/>
          </p:nvSpPr>
          <p:spPr>
            <a:xfrm>
              <a:off x="-3255477" y="2625830"/>
              <a:ext cx="1234250" cy="1581550"/>
            </a:xfrm>
            <a:custGeom>
              <a:rect b="b" l="l" r="r" t="t"/>
              <a:pathLst>
                <a:path extrusionOk="0" h="63262" w="49370">
                  <a:moveTo>
                    <a:pt x="27828" y="1"/>
                  </a:moveTo>
                  <a:cubicBezTo>
                    <a:pt x="27654" y="1"/>
                    <a:pt x="27476" y="53"/>
                    <a:pt x="27320" y="150"/>
                  </a:cubicBezTo>
                  <a:lnTo>
                    <a:pt x="20182" y="5320"/>
                  </a:lnTo>
                  <a:lnTo>
                    <a:pt x="16313" y="12392"/>
                  </a:lnTo>
                  <a:cubicBezTo>
                    <a:pt x="15679" y="10758"/>
                    <a:pt x="14445" y="9390"/>
                    <a:pt x="12843" y="8756"/>
                  </a:cubicBezTo>
                  <a:cubicBezTo>
                    <a:pt x="10642" y="7889"/>
                    <a:pt x="8140" y="8389"/>
                    <a:pt x="5805" y="7889"/>
                  </a:cubicBezTo>
                  <a:cubicBezTo>
                    <a:pt x="4171" y="7555"/>
                    <a:pt x="2736" y="6788"/>
                    <a:pt x="1469" y="5721"/>
                  </a:cubicBezTo>
                  <a:lnTo>
                    <a:pt x="1469" y="5721"/>
                  </a:lnTo>
                  <a:cubicBezTo>
                    <a:pt x="2269" y="6121"/>
                    <a:pt x="3136" y="6454"/>
                    <a:pt x="4070" y="6588"/>
                  </a:cubicBezTo>
                  <a:cubicBezTo>
                    <a:pt x="4499" y="6656"/>
                    <a:pt x="4934" y="6691"/>
                    <a:pt x="5368" y="6691"/>
                  </a:cubicBezTo>
                  <a:cubicBezTo>
                    <a:pt x="7466" y="6691"/>
                    <a:pt x="9549" y="5889"/>
                    <a:pt x="10875" y="4286"/>
                  </a:cubicBezTo>
                  <a:lnTo>
                    <a:pt x="10875" y="4286"/>
                  </a:lnTo>
                  <a:cubicBezTo>
                    <a:pt x="9605" y="5219"/>
                    <a:pt x="8049" y="5647"/>
                    <a:pt x="6467" y="5647"/>
                  </a:cubicBezTo>
                  <a:cubicBezTo>
                    <a:pt x="4767" y="5647"/>
                    <a:pt x="3037" y="5152"/>
                    <a:pt x="1602" y="4253"/>
                  </a:cubicBezTo>
                  <a:cubicBezTo>
                    <a:pt x="1268" y="4053"/>
                    <a:pt x="935" y="3786"/>
                    <a:pt x="635" y="3552"/>
                  </a:cubicBezTo>
                  <a:lnTo>
                    <a:pt x="635" y="3552"/>
                  </a:lnTo>
                  <a:cubicBezTo>
                    <a:pt x="1602" y="10557"/>
                    <a:pt x="1502" y="18563"/>
                    <a:pt x="801" y="25601"/>
                  </a:cubicBezTo>
                  <a:cubicBezTo>
                    <a:pt x="1" y="33507"/>
                    <a:pt x="6205" y="42280"/>
                    <a:pt x="11776" y="48384"/>
                  </a:cubicBezTo>
                  <a:lnTo>
                    <a:pt x="23951" y="48384"/>
                  </a:lnTo>
                  <a:lnTo>
                    <a:pt x="30790" y="58792"/>
                  </a:lnTo>
                  <a:lnTo>
                    <a:pt x="49369" y="63262"/>
                  </a:lnTo>
                  <a:lnTo>
                    <a:pt x="47001" y="57424"/>
                  </a:lnTo>
                  <a:lnTo>
                    <a:pt x="44666" y="58292"/>
                  </a:lnTo>
                  <a:lnTo>
                    <a:pt x="37494" y="41646"/>
                  </a:lnTo>
                  <a:cubicBezTo>
                    <a:pt x="37127" y="40646"/>
                    <a:pt x="36494" y="39578"/>
                    <a:pt x="35726" y="38477"/>
                  </a:cubicBezTo>
                  <a:cubicBezTo>
                    <a:pt x="32644" y="34069"/>
                    <a:pt x="27519" y="31472"/>
                    <a:pt x="22087" y="31472"/>
                  </a:cubicBezTo>
                  <a:cubicBezTo>
                    <a:pt x="22053" y="31472"/>
                    <a:pt x="22018" y="31472"/>
                    <a:pt x="21983" y="31472"/>
                  </a:cubicBezTo>
                  <a:lnTo>
                    <a:pt x="21049" y="31472"/>
                  </a:lnTo>
                  <a:cubicBezTo>
                    <a:pt x="21183" y="30105"/>
                    <a:pt x="20849" y="28737"/>
                    <a:pt x="19982" y="27603"/>
                  </a:cubicBezTo>
                  <a:cubicBezTo>
                    <a:pt x="18648" y="25902"/>
                    <a:pt x="16313" y="24901"/>
                    <a:pt x="15212" y="23166"/>
                  </a:cubicBezTo>
                  <a:lnTo>
                    <a:pt x="21316" y="16929"/>
                  </a:lnTo>
                  <a:cubicBezTo>
                    <a:pt x="24385" y="16495"/>
                    <a:pt x="25853" y="13793"/>
                    <a:pt x="25853" y="13793"/>
                  </a:cubicBezTo>
                  <a:lnTo>
                    <a:pt x="26186" y="13893"/>
                  </a:lnTo>
                  <a:cubicBezTo>
                    <a:pt x="26316" y="13924"/>
                    <a:pt x="26446" y="13939"/>
                    <a:pt x="26575" y="13939"/>
                  </a:cubicBezTo>
                  <a:cubicBezTo>
                    <a:pt x="27145" y="13939"/>
                    <a:pt x="27688" y="13649"/>
                    <a:pt x="27988" y="13159"/>
                  </a:cubicBezTo>
                  <a:lnTo>
                    <a:pt x="29288" y="11258"/>
                  </a:lnTo>
                  <a:cubicBezTo>
                    <a:pt x="29322" y="11158"/>
                    <a:pt x="29422" y="11091"/>
                    <a:pt x="29455" y="10991"/>
                  </a:cubicBezTo>
                  <a:cubicBezTo>
                    <a:pt x="29489" y="10924"/>
                    <a:pt x="29522" y="10824"/>
                    <a:pt x="29589" y="10724"/>
                  </a:cubicBezTo>
                  <a:cubicBezTo>
                    <a:pt x="29622" y="10491"/>
                    <a:pt x="29655" y="10324"/>
                    <a:pt x="29655" y="10124"/>
                  </a:cubicBezTo>
                  <a:lnTo>
                    <a:pt x="29655" y="9790"/>
                  </a:lnTo>
                  <a:cubicBezTo>
                    <a:pt x="29655" y="9723"/>
                    <a:pt x="29622" y="9590"/>
                    <a:pt x="29622" y="9490"/>
                  </a:cubicBezTo>
                  <a:cubicBezTo>
                    <a:pt x="29522" y="8956"/>
                    <a:pt x="29288" y="8456"/>
                    <a:pt x="28955" y="8056"/>
                  </a:cubicBezTo>
                  <a:lnTo>
                    <a:pt x="28955" y="7989"/>
                  </a:lnTo>
                  <a:cubicBezTo>
                    <a:pt x="28888" y="7956"/>
                    <a:pt x="28888" y="7922"/>
                    <a:pt x="28855" y="7922"/>
                  </a:cubicBezTo>
                  <a:cubicBezTo>
                    <a:pt x="28721" y="7755"/>
                    <a:pt x="28621" y="7622"/>
                    <a:pt x="28455" y="7489"/>
                  </a:cubicBezTo>
                  <a:lnTo>
                    <a:pt x="26053" y="5587"/>
                  </a:lnTo>
                  <a:lnTo>
                    <a:pt x="25886" y="5454"/>
                  </a:lnTo>
                  <a:lnTo>
                    <a:pt x="26019" y="5287"/>
                  </a:lnTo>
                  <a:lnTo>
                    <a:pt x="28588" y="1384"/>
                  </a:lnTo>
                  <a:cubicBezTo>
                    <a:pt x="28855" y="917"/>
                    <a:pt x="28688" y="283"/>
                    <a:pt x="28188" y="83"/>
                  </a:cubicBezTo>
                  <a:cubicBezTo>
                    <a:pt x="28076" y="28"/>
                    <a:pt x="27953" y="1"/>
                    <a:pt x="27828" y="1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3"/>
            <p:cNvSpPr/>
            <p:nvPr/>
          </p:nvSpPr>
          <p:spPr>
            <a:xfrm>
              <a:off x="-4055225" y="1944325"/>
              <a:ext cx="846475" cy="506225"/>
            </a:xfrm>
            <a:custGeom>
              <a:rect b="b" l="l" r="r" t="t"/>
              <a:pathLst>
                <a:path extrusionOk="0" h="20249" w="33859">
                  <a:moveTo>
                    <a:pt x="16546" y="1"/>
                  </a:moveTo>
                  <a:cubicBezTo>
                    <a:pt x="16179" y="1902"/>
                    <a:pt x="15345" y="3670"/>
                    <a:pt x="14177" y="5238"/>
                  </a:cubicBezTo>
                  <a:cubicBezTo>
                    <a:pt x="11942" y="5738"/>
                    <a:pt x="9707" y="6305"/>
                    <a:pt x="7673" y="7339"/>
                  </a:cubicBezTo>
                  <a:lnTo>
                    <a:pt x="6805" y="7840"/>
                  </a:lnTo>
                  <a:cubicBezTo>
                    <a:pt x="5071" y="8007"/>
                    <a:pt x="3336" y="7940"/>
                    <a:pt x="1835" y="8740"/>
                  </a:cubicBezTo>
                  <a:cubicBezTo>
                    <a:pt x="1035" y="9174"/>
                    <a:pt x="434" y="9841"/>
                    <a:pt x="1" y="10675"/>
                  </a:cubicBezTo>
                  <a:cubicBezTo>
                    <a:pt x="601" y="10909"/>
                    <a:pt x="1201" y="11109"/>
                    <a:pt x="1835" y="11276"/>
                  </a:cubicBezTo>
                  <a:cubicBezTo>
                    <a:pt x="2469" y="10242"/>
                    <a:pt x="3370" y="9341"/>
                    <a:pt x="4504" y="8841"/>
                  </a:cubicBezTo>
                  <a:cubicBezTo>
                    <a:pt x="5004" y="8607"/>
                    <a:pt x="5538" y="8440"/>
                    <a:pt x="6138" y="8307"/>
                  </a:cubicBezTo>
                  <a:lnTo>
                    <a:pt x="6138" y="8307"/>
                  </a:lnTo>
                  <a:cubicBezTo>
                    <a:pt x="4871" y="9174"/>
                    <a:pt x="3737" y="10275"/>
                    <a:pt x="2969" y="11542"/>
                  </a:cubicBezTo>
                  <a:cubicBezTo>
                    <a:pt x="12676" y="13877"/>
                    <a:pt x="23317" y="11776"/>
                    <a:pt x="27053" y="15145"/>
                  </a:cubicBezTo>
                  <a:cubicBezTo>
                    <a:pt x="28387" y="16346"/>
                    <a:pt x="29555" y="18114"/>
                    <a:pt x="30489" y="20249"/>
                  </a:cubicBezTo>
                  <a:cubicBezTo>
                    <a:pt x="31023" y="20115"/>
                    <a:pt x="31556" y="19848"/>
                    <a:pt x="31990" y="19481"/>
                  </a:cubicBezTo>
                  <a:cubicBezTo>
                    <a:pt x="33725" y="17980"/>
                    <a:pt x="33858" y="15178"/>
                    <a:pt x="32757" y="13144"/>
                  </a:cubicBezTo>
                  <a:cubicBezTo>
                    <a:pt x="32157" y="11909"/>
                    <a:pt x="31189" y="10909"/>
                    <a:pt x="30089" y="10008"/>
                  </a:cubicBezTo>
                  <a:cubicBezTo>
                    <a:pt x="30189" y="9608"/>
                    <a:pt x="30222" y="9174"/>
                    <a:pt x="30222" y="8774"/>
                  </a:cubicBezTo>
                  <a:cubicBezTo>
                    <a:pt x="30155" y="6339"/>
                    <a:pt x="28521" y="4137"/>
                    <a:pt x="26353" y="3103"/>
                  </a:cubicBezTo>
                  <a:cubicBezTo>
                    <a:pt x="25176" y="2542"/>
                    <a:pt x="23871" y="2285"/>
                    <a:pt x="22562" y="2285"/>
                  </a:cubicBezTo>
                  <a:cubicBezTo>
                    <a:pt x="21458" y="2285"/>
                    <a:pt x="20351" y="2467"/>
                    <a:pt x="19314" y="2803"/>
                  </a:cubicBezTo>
                  <a:cubicBezTo>
                    <a:pt x="18681" y="3003"/>
                    <a:pt x="18047" y="3270"/>
                    <a:pt x="17480" y="3603"/>
                  </a:cubicBezTo>
                  <a:cubicBezTo>
                    <a:pt x="17646" y="2336"/>
                    <a:pt x="17313" y="1068"/>
                    <a:pt x="165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3"/>
            <p:cNvSpPr/>
            <p:nvPr/>
          </p:nvSpPr>
          <p:spPr>
            <a:xfrm>
              <a:off x="-2444075" y="4082525"/>
              <a:ext cx="442850" cy="291900"/>
            </a:xfrm>
            <a:custGeom>
              <a:rect b="b" l="l" r="r" t="t"/>
              <a:pathLst>
                <a:path extrusionOk="0" h="11676" w="17714">
                  <a:moveTo>
                    <a:pt x="15545" y="1"/>
                  </a:moveTo>
                  <a:lnTo>
                    <a:pt x="1" y="6272"/>
                  </a:lnTo>
                  <a:lnTo>
                    <a:pt x="2169" y="11676"/>
                  </a:lnTo>
                  <a:lnTo>
                    <a:pt x="17713" y="5405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-4517225" y="1346400"/>
              <a:ext cx="215175" cy="214350"/>
            </a:xfrm>
            <a:custGeom>
              <a:rect b="b" l="l" r="r" t="t"/>
              <a:pathLst>
                <a:path extrusionOk="0" h="8574" w="8607">
                  <a:moveTo>
                    <a:pt x="4304" y="1569"/>
                  </a:moveTo>
                  <a:cubicBezTo>
                    <a:pt x="5805" y="1569"/>
                    <a:pt x="7006" y="2803"/>
                    <a:pt x="7006" y="4304"/>
                  </a:cubicBezTo>
                  <a:cubicBezTo>
                    <a:pt x="7006" y="5772"/>
                    <a:pt x="5805" y="7006"/>
                    <a:pt x="4304" y="7006"/>
                  </a:cubicBezTo>
                  <a:cubicBezTo>
                    <a:pt x="2803" y="7006"/>
                    <a:pt x="1602" y="5772"/>
                    <a:pt x="1602" y="4304"/>
                  </a:cubicBezTo>
                  <a:cubicBezTo>
                    <a:pt x="1602" y="2803"/>
                    <a:pt x="2803" y="1569"/>
                    <a:pt x="4304" y="1569"/>
                  </a:cubicBezTo>
                  <a:close/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39" y="8574"/>
                    <a:pt x="8607" y="6639"/>
                    <a:pt x="8607" y="4304"/>
                  </a:cubicBezTo>
                  <a:cubicBezTo>
                    <a:pt x="8607" y="1902"/>
                    <a:pt x="6672" y="1"/>
                    <a:pt x="4304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-3886775" y="1538200"/>
              <a:ext cx="215175" cy="214350"/>
            </a:xfrm>
            <a:custGeom>
              <a:rect b="b" l="l" r="r" t="t"/>
              <a:pathLst>
                <a:path extrusionOk="0" h="8574" w="8607">
                  <a:moveTo>
                    <a:pt x="4304" y="1"/>
                  </a:moveTo>
                  <a:cubicBezTo>
                    <a:pt x="1935" y="1"/>
                    <a:pt x="1" y="1902"/>
                    <a:pt x="1" y="4304"/>
                  </a:cubicBezTo>
                  <a:cubicBezTo>
                    <a:pt x="1" y="6672"/>
                    <a:pt x="1935" y="8574"/>
                    <a:pt x="4304" y="8574"/>
                  </a:cubicBezTo>
                  <a:cubicBezTo>
                    <a:pt x="6672" y="8574"/>
                    <a:pt x="8607" y="6672"/>
                    <a:pt x="8607" y="4304"/>
                  </a:cubicBezTo>
                  <a:cubicBezTo>
                    <a:pt x="8573" y="1902"/>
                    <a:pt x="6639" y="1"/>
                    <a:pt x="4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-4195325" y="663875"/>
              <a:ext cx="440350" cy="482775"/>
            </a:xfrm>
            <a:custGeom>
              <a:rect b="b" l="l" r="r" t="t"/>
              <a:pathLst>
                <a:path extrusionOk="0" h="19311" w="17614">
                  <a:moveTo>
                    <a:pt x="2076" y="1"/>
                  </a:moveTo>
                  <a:cubicBezTo>
                    <a:pt x="998" y="1"/>
                    <a:pt x="1" y="870"/>
                    <a:pt x="1" y="2084"/>
                  </a:cubicBezTo>
                  <a:lnTo>
                    <a:pt x="1" y="17228"/>
                  </a:lnTo>
                  <a:cubicBezTo>
                    <a:pt x="1" y="18442"/>
                    <a:pt x="998" y="19311"/>
                    <a:pt x="2076" y="19311"/>
                  </a:cubicBezTo>
                  <a:cubicBezTo>
                    <a:pt x="2420" y="19311"/>
                    <a:pt x="2772" y="19223"/>
                    <a:pt x="3103" y="19029"/>
                  </a:cubicBezTo>
                  <a:lnTo>
                    <a:pt x="16245" y="11457"/>
                  </a:lnTo>
                  <a:cubicBezTo>
                    <a:pt x="17613" y="10623"/>
                    <a:pt x="17613" y="8655"/>
                    <a:pt x="16245" y="7854"/>
                  </a:cubicBezTo>
                  <a:lnTo>
                    <a:pt x="3103" y="282"/>
                  </a:lnTo>
                  <a:cubicBezTo>
                    <a:pt x="2772" y="89"/>
                    <a:pt x="2420" y="1"/>
                    <a:pt x="2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7" name="Google Shape;2467;p53"/>
          <p:cNvGrpSpPr/>
          <p:nvPr/>
        </p:nvGrpSpPr>
        <p:grpSpPr>
          <a:xfrm>
            <a:off x="4466463" y="3305947"/>
            <a:ext cx="2958303" cy="1593589"/>
            <a:chOff x="4466463" y="3305947"/>
            <a:chExt cx="2958303" cy="1593589"/>
          </a:xfrm>
        </p:grpSpPr>
        <p:grpSp>
          <p:nvGrpSpPr>
            <p:cNvPr id="2468" name="Google Shape;2468;p53"/>
            <p:cNvGrpSpPr/>
            <p:nvPr/>
          </p:nvGrpSpPr>
          <p:grpSpPr>
            <a:xfrm flipH="1">
              <a:off x="6574013" y="4048812"/>
              <a:ext cx="850753" cy="850724"/>
              <a:chOff x="780950" y="891300"/>
              <a:chExt cx="727575" cy="727550"/>
            </a:xfrm>
          </p:grpSpPr>
          <p:sp>
            <p:nvSpPr>
              <p:cNvPr id="2469" name="Google Shape;2469;p53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53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53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53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53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53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53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6" name="Google Shape;2476;p53"/>
            <p:cNvGrpSpPr/>
            <p:nvPr/>
          </p:nvGrpSpPr>
          <p:grpSpPr>
            <a:xfrm>
              <a:off x="4466463" y="3863531"/>
              <a:ext cx="1021756" cy="332094"/>
              <a:chOff x="7289663" y="3996131"/>
              <a:chExt cx="1021756" cy="332094"/>
            </a:xfrm>
          </p:grpSpPr>
          <p:sp>
            <p:nvSpPr>
              <p:cNvPr id="2477" name="Google Shape;2477;p53"/>
              <p:cNvSpPr/>
              <p:nvPr/>
            </p:nvSpPr>
            <p:spPr>
              <a:xfrm>
                <a:off x="7289663" y="4044216"/>
                <a:ext cx="1002972" cy="284009"/>
              </a:xfrm>
              <a:custGeom>
                <a:rect b="b" l="l" r="r" t="t"/>
                <a:pathLst>
                  <a:path extrusionOk="0" h="12610" w="44532">
                    <a:moveTo>
                      <a:pt x="6305" y="0"/>
                    </a:moveTo>
                    <a:cubicBezTo>
                      <a:pt x="2836" y="0"/>
                      <a:pt x="0" y="2836"/>
                      <a:pt x="0" y="6305"/>
                    </a:cubicBezTo>
                    <a:cubicBezTo>
                      <a:pt x="0" y="9774"/>
                      <a:pt x="2836" y="12609"/>
                      <a:pt x="6305" y="12609"/>
                    </a:cubicBezTo>
                    <a:lnTo>
                      <a:pt x="38227" y="12609"/>
                    </a:lnTo>
                    <a:cubicBezTo>
                      <a:pt x="41697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53"/>
              <p:cNvSpPr/>
              <p:nvPr/>
            </p:nvSpPr>
            <p:spPr>
              <a:xfrm>
                <a:off x="7308447" y="3996131"/>
                <a:ext cx="1002972" cy="284009"/>
              </a:xfrm>
              <a:custGeom>
                <a:rect b="b" l="l" r="r" t="t"/>
                <a:pathLst>
                  <a:path extrusionOk="0" h="12610" w="44532">
                    <a:moveTo>
                      <a:pt x="6305" y="0"/>
                    </a:moveTo>
                    <a:cubicBezTo>
                      <a:pt x="2835" y="0"/>
                      <a:pt x="0" y="2836"/>
                      <a:pt x="0" y="6305"/>
                    </a:cubicBezTo>
                    <a:cubicBezTo>
                      <a:pt x="0" y="9774"/>
                      <a:pt x="2835" y="12609"/>
                      <a:pt x="6305" y="12609"/>
                    </a:cubicBezTo>
                    <a:lnTo>
                      <a:pt x="38227" y="12609"/>
                    </a:lnTo>
                    <a:cubicBezTo>
                      <a:pt x="41730" y="12609"/>
                      <a:pt x="44532" y="9774"/>
                      <a:pt x="44532" y="6305"/>
                    </a:cubicBezTo>
                    <a:cubicBezTo>
                      <a:pt x="44532" y="2836"/>
                      <a:pt x="41697" y="0"/>
                      <a:pt x="38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53"/>
              <p:cNvSpPr/>
              <p:nvPr/>
            </p:nvSpPr>
            <p:spPr>
              <a:xfrm>
                <a:off x="7433897" y="4044036"/>
                <a:ext cx="209639" cy="188175"/>
              </a:xfrm>
              <a:custGeom>
                <a:rect b="b" l="l" r="r" t="t"/>
                <a:pathLst>
                  <a:path extrusionOk="0" h="8355" w="9308">
                    <a:moveTo>
                      <a:pt x="4646" y="1"/>
                    </a:moveTo>
                    <a:cubicBezTo>
                      <a:pt x="3684" y="1"/>
                      <a:pt x="2718" y="332"/>
                      <a:pt x="1935" y="1009"/>
                    </a:cubicBezTo>
                    <a:cubicBezTo>
                      <a:pt x="168" y="2543"/>
                      <a:pt x="1" y="5179"/>
                      <a:pt x="1502" y="6913"/>
                    </a:cubicBezTo>
                    <a:cubicBezTo>
                      <a:pt x="2326" y="7865"/>
                      <a:pt x="3491" y="8355"/>
                      <a:pt x="4662" y="8355"/>
                    </a:cubicBezTo>
                    <a:cubicBezTo>
                      <a:pt x="5624" y="8355"/>
                      <a:pt x="6590" y="8024"/>
                      <a:pt x="7373" y="7347"/>
                    </a:cubicBezTo>
                    <a:cubicBezTo>
                      <a:pt x="9107" y="5846"/>
                      <a:pt x="9307" y="3210"/>
                      <a:pt x="7806" y="1443"/>
                    </a:cubicBezTo>
                    <a:cubicBezTo>
                      <a:pt x="6982" y="491"/>
                      <a:pt x="5817" y="1"/>
                      <a:pt x="46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53"/>
              <p:cNvSpPr/>
              <p:nvPr/>
            </p:nvSpPr>
            <p:spPr>
              <a:xfrm>
                <a:off x="7705879" y="4044689"/>
                <a:ext cx="208108" cy="187612"/>
              </a:xfrm>
              <a:custGeom>
                <a:rect b="b" l="l" r="r" t="t"/>
                <a:pathLst>
                  <a:path extrusionOk="0" h="8330" w="9240">
                    <a:moveTo>
                      <a:pt x="4637" y="1"/>
                    </a:moveTo>
                    <a:cubicBezTo>
                      <a:pt x="3626" y="1"/>
                      <a:pt x="2609" y="369"/>
                      <a:pt x="1801" y="1113"/>
                    </a:cubicBezTo>
                    <a:cubicBezTo>
                      <a:pt x="100" y="2681"/>
                      <a:pt x="0" y="5316"/>
                      <a:pt x="1568" y="6984"/>
                    </a:cubicBezTo>
                    <a:cubicBezTo>
                      <a:pt x="2392" y="7878"/>
                      <a:pt x="3510" y="8330"/>
                      <a:pt x="4633" y="8330"/>
                    </a:cubicBezTo>
                    <a:cubicBezTo>
                      <a:pt x="5647" y="8330"/>
                      <a:pt x="6665" y="7962"/>
                      <a:pt x="7472" y="7218"/>
                    </a:cubicBezTo>
                    <a:cubicBezTo>
                      <a:pt x="9140" y="5650"/>
                      <a:pt x="9240" y="3015"/>
                      <a:pt x="7672" y="1347"/>
                    </a:cubicBezTo>
                    <a:cubicBezTo>
                      <a:pt x="6866" y="453"/>
                      <a:pt x="5756" y="1"/>
                      <a:pt x="46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53"/>
              <p:cNvSpPr/>
              <p:nvPr/>
            </p:nvSpPr>
            <p:spPr>
              <a:xfrm>
                <a:off x="7979347" y="4043856"/>
                <a:ext cx="206621" cy="187793"/>
              </a:xfrm>
              <a:custGeom>
                <a:rect b="b" l="l" r="r" t="t"/>
                <a:pathLst>
                  <a:path extrusionOk="0" h="8338" w="9174">
                    <a:moveTo>
                      <a:pt x="4594" y="1"/>
                    </a:moveTo>
                    <a:cubicBezTo>
                      <a:pt x="2710" y="1"/>
                      <a:pt x="989" y="1277"/>
                      <a:pt x="534" y="3185"/>
                    </a:cubicBezTo>
                    <a:cubicBezTo>
                      <a:pt x="0" y="5420"/>
                      <a:pt x="1368" y="7688"/>
                      <a:pt x="3603" y="8222"/>
                    </a:cubicBezTo>
                    <a:cubicBezTo>
                      <a:pt x="3929" y="8300"/>
                      <a:pt x="4256" y="8337"/>
                      <a:pt x="4577" y="8337"/>
                    </a:cubicBezTo>
                    <a:cubicBezTo>
                      <a:pt x="6455" y="8337"/>
                      <a:pt x="8155" y="7061"/>
                      <a:pt x="8640" y="5153"/>
                    </a:cubicBezTo>
                    <a:cubicBezTo>
                      <a:pt x="9173" y="2918"/>
                      <a:pt x="7806" y="683"/>
                      <a:pt x="5571" y="116"/>
                    </a:cubicBezTo>
                    <a:cubicBezTo>
                      <a:pt x="5244" y="38"/>
                      <a:pt x="4917" y="1"/>
                      <a:pt x="4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2" name="Google Shape;2482;p53"/>
            <p:cNvGrpSpPr/>
            <p:nvPr/>
          </p:nvGrpSpPr>
          <p:grpSpPr>
            <a:xfrm>
              <a:off x="5297661" y="3305947"/>
              <a:ext cx="749797" cy="717499"/>
              <a:chOff x="7847861" y="3178722"/>
              <a:chExt cx="749797" cy="717499"/>
            </a:xfrm>
          </p:grpSpPr>
          <p:sp>
            <p:nvSpPr>
              <p:cNvPr id="2483" name="Google Shape;2483;p53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rect b="b" l="l" r="r" t="t"/>
                <a:pathLst>
                  <a:path extrusionOk="0" h="30289" w="31557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53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rect b="b" l="l" r="r" t="t"/>
                <a:pathLst>
                  <a:path extrusionOk="0" h="30256" w="31556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53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rect b="b" l="l" r="r" t="t"/>
                <a:pathLst>
                  <a:path extrusionOk="0" h="26453" w="26486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53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rect b="b" l="l" r="r" t="t"/>
                <a:pathLst>
                  <a:path extrusionOk="0" h="17213" w="17513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53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rect b="b" l="l" r="r" t="t"/>
                <a:pathLst>
                  <a:path extrusionOk="0" h="15512" w="15512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34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34"/>
          <p:cNvSpPr txBox="1"/>
          <p:nvPr>
            <p:ph type="title"/>
          </p:nvPr>
        </p:nvSpPr>
        <p:spPr>
          <a:xfrm>
            <a:off x="772750" y="10596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Main</a:t>
            </a:r>
            <a:r>
              <a:rPr lang="en">
                <a:solidFill>
                  <a:schemeClr val="accent1"/>
                </a:solidFill>
              </a:rPr>
              <a:t>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9" name="Google Shape;1659;p34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        Game</a:t>
            </a:r>
            <a:endParaRPr sz="2300">
              <a:solidFill>
                <a:schemeClr val="accent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latin typeface="Orbitron SemiBold"/>
                <a:ea typeface="Orbitron SemiBold"/>
                <a:cs typeface="Orbitron SemiBold"/>
                <a:sym typeface="Orbitron SemiBold"/>
              </a:rPr>
              <a:t>To educate people about the struggle of homelessness</a:t>
            </a:r>
            <a:endParaRPr sz="1700"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1660" name="Google Shape;1660;p34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34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662" name="Google Shape;1662;p34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34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668" name="Google Shape;1668;p34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4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674" name="Google Shape;1674;p34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7" name="Google Shape;16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4329">
            <a:off x="6397988" y="1423838"/>
            <a:ext cx="1021398" cy="1021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300" y="2221275"/>
            <a:ext cx="1907700" cy="19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5"/>
          <p:cNvSpPr txBox="1"/>
          <p:nvPr>
            <p:ph type="title"/>
          </p:nvPr>
        </p:nvSpPr>
        <p:spPr>
          <a:xfrm>
            <a:off x="1211875" y="2239450"/>
            <a:ext cx="3836700" cy="13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800"/>
              <a:t>Our Company</a:t>
            </a:r>
            <a:endParaRPr sz="2900"/>
          </a:p>
        </p:txBody>
      </p:sp>
      <p:sp>
        <p:nvSpPr>
          <p:cNvPr id="1684" name="Google Shape;1684;p35"/>
          <p:cNvSpPr txBox="1"/>
          <p:nvPr>
            <p:ph idx="2" type="title"/>
          </p:nvPr>
        </p:nvSpPr>
        <p:spPr>
          <a:xfrm>
            <a:off x="1362678" y="1183950"/>
            <a:ext cx="1878000" cy="8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1685" name="Google Shape;1685;p35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86" name="Google Shape;1686;p35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87" name="Google Shape;1687;p35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5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5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5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5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5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5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5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5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5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5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5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5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35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5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5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5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5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5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5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35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5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5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35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35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35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5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5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35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35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0" name="Google Shape;1760;p35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61" name="Google Shape;1761;p35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2" name="Google Shape;1762;p35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63" name="Google Shape;1763;p35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35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35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35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7" name="Google Shape;1767;p35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68" name="Google Shape;1768;p35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35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5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5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5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5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5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5" name="Google Shape;1775;p35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76" name="Google Shape;1776;p35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5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5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5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35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5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5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5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5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5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35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87" name="Google Shape;1787;p35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5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5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5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5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5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5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5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5" name="Google Shape;1795;p35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96" name="Google Shape;1796;p35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35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98" name="Google Shape;1798;p35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5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2" name="Google Shape;1802;p35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803" name="Google Shape;1803;p35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6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fmla="val 8047" name="adj"/>
            </a:avLst>
          </a:prstGeom>
          <a:solidFill>
            <a:schemeClr val="accent2"/>
          </a:solidFill>
          <a:ln>
            <a:noFill/>
          </a:ln>
          <a:effectLst>
            <a:outerShdw rotWithShape="0" algn="bl" dir="7860000" dist="161925">
              <a:schemeClr val="accent5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36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rPr>
              <a:t>Our Company</a:t>
            </a:r>
            <a:endParaRPr b="1" sz="2800">
              <a:solidFill>
                <a:schemeClr val="lt2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300">
                <a:latin typeface="Orbitron"/>
                <a:ea typeface="Orbitron"/>
                <a:cs typeface="Orbitron"/>
                <a:sym typeface="Orbitron"/>
              </a:rPr>
              <a:t>BoomiHome</a:t>
            </a:r>
            <a:endParaRPr b="1" sz="23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813" name="Google Shape;1813;p36"/>
          <p:cNvSpPr/>
          <p:nvPr/>
        </p:nvSpPr>
        <p:spPr>
          <a:xfrm>
            <a:off x="1035863" y="487768"/>
            <a:ext cx="84809" cy="85748"/>
          </a:xfrm>
          <a:custGeom>
            <a:rect b="b" l="l" r="r" t="t"/>
            <a:pathLst>
              <a:path extrusionOk="0" h="3104" w="307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4" name="Google Shape;1814;p36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815" name="Google Shape;1815;p36"/>
            <p:cNvSpPr/>
            <p:nvPr/>
          </p:nvSpPr>
          <p:spPr>
            <a:xfrm>
              <a:off x="7289663" y="4044216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7308447" y="3996131"/>
              <a:ext cx="1002972" cy="284009"/>
            </a:xfrm>
            <a:custGeom>
              <a:rect b="b" l="l" r="r" t="t"/>
              <a:pathLst>
                <a:path extrusionOk="0" h="12610" w="44532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7433897" y="4044036"/>
              <a:ext cx="209639" cy="188175"/>
            </a:xfrm>
            <a:custGeom>
              <a:rect b="b" l="l" r="r" t="t"/>
              <a:pathLst>
                <a:path extrusionOk="0" h="8355" w="9308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6"/>
            <p:cNvSpPr/>
            <p:nvPr/>
          </p:nvSpPr>
          <p:spPr>
            <a:xfrm>
              <a:off x="7705879" y="4044689"/>
              <a:ext cx="208108" cy="187612"/>
            </a:xfrm>
            <a:custGeom>
              <a:rect b="b" l="l" r="r" t="t"/>
              <a:pathLst>
                <a:path extrusionOk="0" h="8330" w="924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6"/>
            <p:cNvSpPr/>
            <p:nvPr/>
          </p:nvSpPr>
          <p:spPr>
            <a:xfrm>
              <a:off x="7979347" y="4043856"/>
              <a:ext cx="206621" cy="187793"/>
            </a:xfrm>
            <a:custGeom>
              <a:rect b="b" l="l" r="r" t="t"/>
              <a:pathLst>
                <a:path extrusionOk="0" h="8338" w="9174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36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821" name="Google Shape;1821;p36"/>
            <p:cNvSpPr/>
            <p:nvPr/>
          </p:nvSpPr>
          <p:spPr>
            <a:xfrm>
              <a:off x="7847861" y="3214037"/>
              <a:ext cx="710743" cy="682184"/>
            </a:xfrm>
            <a:custGeom>
              <a:rect b="b" l="l" r="r" t="t"/>
              <a:pathLst>
                <a:path extrusionOk="0" h="30289" w="31557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7886937" y="3178722"/>
              <a:ext cx="710720" cy="681441"/>
            </a:xfrm>
            <a:custGeom>
              <a:rect b="b" l="l" r="r" t="t"/>
              <a:pathLst>
                <a:path extrusionOk="0" h="30256" w="31556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7944032" y="3221560"/>
              <a:ext cx="596531" cy="595788"/>
            </a:xfrm>
            <a:custGeom>
              <a:rect b="b" l="l" r="r" t="t"/>
              <a:pathLst>
                <a:path extrusionOk="0" h="26453" w="26486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8146126" y="3430411"/>
              <a:ext cx="394437" cy="387680"/>
            </a:xfrm>
            <a:custGeom>
              <a:rect b="b" l="l" r="r" t="t"/>
              <a:pathLst>
                <a:path extrusionOk="0" h="17213" w="17513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6"/>
            <p:cNvSpPr/>
            <p:nvPr/>
          </p:nvSpPr>
          <p:spPr>
            <a:xfrm>
              <a:off x="8067230" y="3344758"/>
              <a:ext cx="349369" cy="349369"/>
            </a:xfrm>
            <a:custGeom>
              <a:rect b="b" l="l" r="r" t="t"/>
              <a:pathLst>
                <a:path extrusionOk="0" h="15512" w="15512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36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827" name="Google Shape;1827;p36"/>
            <p:cNvSpPr/>
            <p:nvPr/>
          </p:nvSpPr>
          <p:spPr>
            <a:xfrm>
              <a:off x="-4813275" y="4215950"/>
              <a:ext cx="676350" cy="502900"/>
            </a:xfrm>
            <a:custGeom>
              <a:rect b="b" l="l" r="r" t="t"/>
              <a:pathLst>
                <a:path extrusionOk="0" h="20116" w="27054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-4758225" y="4164250"/>
              <a:ext cx="675500" cy="502050"/>
            </a:xfrm>
            <a:custGeom>
              <a:rect b="b" l="l" r="r" t="t"/>
              <a:pathLst>
                <a:path extrusionOk="0" h="20082" w="2702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-4558075" y="4261950"/>
              <a:ext cx="281875" cy="306175"/>
            </a:xfrm>
            <a:custGeom>
              <a:rect b="b" l="l" r="r" t="t"/>
              <a:pathLst>
                <a:path extrusionOk="0" h="12247" w="11275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30" name="Google Shape;18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5" y="1155788"/>
            <a:ext cx="2755200" cy="27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37"/>
          <p:cNvSpPr txBox="1"/>
          <p:nvPr>
            <p:ph type="title"/>
          </p:nvPr>
        </p:nvSpPr>
        <p:spPr>
          <a:xfrm>
            <a:off x="720475" y="1144775"/>
            <a:ext cx="41661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Company</a:t>
            </a:r>
            <a:endParaRPr/>
          </a:p>
        </p:txBody>
      </p:sp>
      <p:sp>
        <p:nvSpPr>
          <p:cNvPr id="1836" name="Google Shape;1836;p37"/>
          <p:cNvSpPr txBox="1"/>
          <p:nvPr>
            <p:ph idx="1" type="subTitle"/>
          </p:nvPr>
        </p:nvSpPr>
        <p:spPr>
          <a:xfrm>
            <a:off x="580825" y="1193688"/>
            <a:ext cx="4445400" cy="27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Non </a:t>
            </a: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profit</a:t>
            </a: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 organisation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International charity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Dedicated for homeless people to lead a better life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Our slogan is “Thrive to Survive”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837" name="Google Shape;18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225" y="757000"/>
            <a:ext cx="3600975" cy="36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38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 sz="3600"/>
          </a:p>
        </p:txBody>
      </p:sp>
      <p:sp>
        <p:nvSpPr>
          <p:cNvPr id="1843" name="Google Shape;1843;p38"/>
          <p:cNvSpPr txBox="1"/>
          <p:nvPr>
            <p:ph idx="2" type="title"/>
          </p:nvPr>
        </p:nvSpPr>
        <p:spPr>
          <a:xfrm>
            <a:off x="1278904" y="1234225"/>
            <a:ext cx="1961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1844" name="Google Shape;1844;p38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845" name="Google Shape;1845;p38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846" name="Google Shape;1846;p38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38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38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8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8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8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8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8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8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8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8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8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8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38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38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8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8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8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8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8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8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38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38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38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8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8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8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8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8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8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8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38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8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8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8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8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8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8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8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8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8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8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8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8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8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8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8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8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8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8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8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8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8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8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8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8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8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8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8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8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8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8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8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8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8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8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8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8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8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8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8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8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8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9" name="Google Shape;1919;p38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920" name="Google Shape;1920;p38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21" name="Google Shape;1921;p38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922" name="Google Shape;1922;p38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38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38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38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26" name="Google Shape;1926;p38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927" name="Google Shape;1927;p38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8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8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8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8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8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8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4" name="Google Shape;1934;p38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935" name="Google Shape;1935;p38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8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8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8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8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8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8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5" name="Google Shape;1945;p38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946" name="Google Shape;1946;p38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8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8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8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4" name="Google Shape;1954;p38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955" name="Google Shape;1955;p38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6" name="Google Shape;1956;p3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957" name="Google Shape;1957;p3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61" name="Google Shape;1961;p38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962" name="Google Shape;1962;p38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6" name="Google Shape;19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2204">
            <a:off x="3676440" y="2361386"/>
            <a:ext cx="1129619" cy="112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39"/>
          <p:cNvSpPr txBox="1"/>
          <p:nvPr>
            <p:ph idx="1" type="body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To help people become more empathetic to homeless people through understanding their struggles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rbitron"/>
              <a:buChar char="-"/>
            </a:pPr>
            <a:r>
              <a:rPr b="1" lang="en" sz="1800">
                <a:latin typeface="Orbitron"/>
                <a:ea typeface="Orbitron"/>
                <a:cs typeface="Orbitron"/>
                <a:sym typeface="Orbitron"/>
              </a:rPr>
              <a:t>To entice people into donating to our charity after experiencing how difficult it is to survive homelessness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972" name="Google Shape;1972;p39"/>
          <p:cNvSpPr txBox="1"/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0"/>
          <p:cNvSpPr txBox="1"/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 sz="3600"/>
          </a:p>
        </p:txBody>
      </p:sp>
      <p:sp>
        <p:nvSpPr>
          <p:cNvPr id="1978" name="Google Shape;1978;p40"/>
          <p:cNvSpPr txBox="1"/>
          <p:nvPr>
            <p:ph idx="2" type="title"/>
          </p:nvPr>
        </p:nvSpPr>
        <p:spPr>
          <a:xfrm>
            <a:off x="1278904" y="1234225"/>
            <a:ext cx="1961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979" name="Google Shape;1979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980" name="Google Shape;1980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981" name="Google Shape;1981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rect b="b" l="l" r="r" t="t"/>
                <a:pathLst>
                  <a:path extrusionOk="0" h="32737" w="63224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rect b="b" l="l" r="r" t="t"/>
                <a:pathLst>
                  <a:path extrusionOk="0" fill="none" h="16567" w="40792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rect b="b" l="l" r="r" t="t"/>
                <a:pathLst>
                  <a:path extrusionOk="0" h="26171" w="42768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rect b="b" l="l" r="r" t="t"/>
                <a:pathLst>
                  <a:path extrusionOk="0" h="85291" w="67236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rect b="b" l="l" r="r" t="t"/>
                <a:pathLst>
                  <a:path extrusionOk="0" fill="none" h="27722" w="44561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rect b="b" l="l" r="r" t="t"/>
                <a:pathLst>
                  <a:path extrusionOk="0" h="45883" w="43284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rect b="b" l="l" r="r" t="t"/>
                <a:pathLst>
                  <a:path extrusionOk="0" h="10032" w="5685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rect b="b" l="l" r="r" t="t"/>
                <a:pathLst>
                  <a:path extrusionOk="0" h="27174" w="22645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rect b="b" l="l" r="r" t="t"/>
                <a:pathLst>
                  <a:path extrusionOk="0" h="25564" w="15077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rect b="b" l="l" r="r" t="t"/>
                <a:pathLst>
                  <a:path extrusionOk="0" h="13892" w="9818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rect b="b" l="l" r="r" t="t"/>
                <a:pathLst>
                  <a:path extrusionOk="0" h="56962" w="25381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rect b="b" l="l" r="r" t="t"/>
                <a:pathLst>
                  <a:path extrusionOk="0" h="42858" w="49941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rect b="b" l="l" r="r" t="t"/>
                <a:pathLst>
                  <a:path extrusionOk="0" fill="none" h="11521" w="42494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rect b="b" l="l" r="r" t="t"/>
                <a:pathLst>
                  <a:path extrusionOk="0" h="25169" w="32038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rect b="b" l="l" r="r" t="t"/>
                <a:pathLst>
                  <a:path extrusionOk="0" h="93255" w="65868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rect b="b" l="l" r="r" t="t"/>
                <a:pathLst>
                  <a:path extrusionOk="0" fill="none" h="3345" w="55473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rect b="b" l="l" r="r" t="t"/>
                <a:pathLst>
                  <a:path extrusionOk="0" h="12220" w="19971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rect b="b" l="l" r="r" t="t"/>
                <a:pathLst>
                  <a:path extrusionOk="0" h="26384" w="11339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rect b="b" l="l" r="r" t="t"/>
                <a:pathLst>
                  <a:path extrusionOk="0" h="13797" w="11369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rect b="b" l="l" r="r" t="t"/>
                <a:pathLst>
                  <a:path extrusionOk="0" h="41582" w="34378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rect b="b" l="l" r="r" t="t"/>
                <a:pathLst>
                  <a:path extrusionOk="0" h="4348" w="1301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rect b="b" l="l" r="r" t="t"/>
                <a:pathLst>
                  <a:path extrusionOk="0" h="54683" w="37722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rect b="b" l="l" r="r" t="t"/>
                <a:pathLst>
                  <a:path extrusionOk="0" h="11764" w="9606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rect b="b" l="l" r="r" t="t"/>
                <a:pathLst>
                  <a:path extrusionOk="0" fill="none" h="9363" w="1754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cap="flat" cmpd="sng" w="121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rect b="b" l="l" r="r" t="t"/>
                <a:pathLst>
                  <a:path extrusionOk="0" h="3740" w="5624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rect b="b" l="l" r="r" t="t"/>
                <a:pathLst>
                  <a:path extrusionOk="0" h="3405" w="535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rect b="b" l="l" r="r" t="t"/>
                <a:pathLst>
                  <a:path extrusionOk="0" h="11733" w="7417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rect b="b" l="l" r="r" t="t"/>
                <a:pathLst>
                  <a:path extrusionOk="0" h="12129" w="6992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rect b="b" l="l" r="r" t="t"/>
                <a:pathLst>
                  <a:path extrusionOk="0" h="10883" w="5746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rect b="b" l="l" r="r" t="t"/>
                <a:pathLst>
                  <a:path extrusionOk="0" h="11733" w="7418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rect b="b" l="l" r="r" t="t"/>
                <a:pathLst>
                  <a:path extrusionOk="0" h="7326" w="453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cap="flat" cmpd="sng" w="2275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rect b="b" l="l" r="r" t="t"/>
                <a:pathLst>
                  <a:path extrusionOk="0" h="16870" w="38117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rect b="b" l="l" r="r" t="t"/>
                <a:pathLst>
                  <a:path extrusionOk="0" fill="none" h="8420" w="38117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cap="flat" cmpd="sng" w="9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rect b="b" l="l" r="r" t="t"/>
                <a:pathLst>
                  <a:path extrusionOk="0" h="14196" w="35472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3050">
                <a:solidFill>
                  <a:srgbClr val="1F1E2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rect b="b" l="l" r="r" t="t"/>
                <a:pathLst>
                  <a:path extrusionOk="0" h="13953" w="3456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rect b="b" l="l" r="r" t="t"/>
                <a:pathLst>
                  <a:path extrusionOk="0" h="3375" w="63498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rect b="b" l="l" r="r" t="t"/>
                <a:pathLst>
                  <a:path extrusionOk="0" h="3375" w="6444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rect b="b" l="l" r="r" t="t"/>
                <a:pathLst>
                  <a:path extrusionOk="0" h="3375" w="6517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rect b="b" l="l" r="r" t="t"/>
                <a:pathLst>
                  <a:path extrusionOk="0" h="3375" w="65656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rect b="b" l="l" r="r" t="t"/>
                <a:pathLst>
                  <a:path extrusionOk="0" h="3375" w="65868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rect b="b" l="l" r="r" t="t"/>
                <a:pathLst>
                  <a:path extrusionOk="0" h="3374" w="65899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rect b="b" l="l" r="r" t="t"/>
                <a:pathLst>
                  <a:path extrusionOk="0" h="3375" w="65777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rect b="b" l="l" r="r" t="t"/>
                <a:pathLst>
                  <a:path extrusionOk="0" fill="none" h="99213" w="141068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cap="flat" cmpd="sng" w="220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rect b="b" l="l" r="r" t="t"/>
                <a:pathLst>
                  <a:path extrusionOk="0" fill="none" h="50610" w="25291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rect b="b" l="l" r="r" t="t"/>
                <a:pathLst>
                  <a:path extrusionOk="0" fill="none" h="41643" w="20822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rect b="b" l="l" r="r" t="t"/>
                <a:pathLst>
                  <a:path extrusionOk="0" fill="none" h="32737" w="16385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rect b="b" l="l" r="r" t="t"/>
                <a:pathLst>
                  <a:path extrusionOk="0" fill="none" h="23801" w="11885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cap="flat" cmpd="sng" w="2887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rect b="b" l="l" r="r" t="t"/>
                <a:pathLst>
                  <a:path extrusionOk="0" fill="none" h="16414" w="16384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cap="flat" cmpd="sng" w="28125">
                <a:solidFill>
                  <a:srgbClr val="FFFFF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rect b="b" l="l" r="r" t="t"/>
                <a:pathLst>
                  <a:path extrusionOk="0" h="7746" w="8542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rect b="b" l="l" r="r" t="t"/>
                <a:pathLst>
                  <a:path extrusionOk="0" h="39667" w="39668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rect b="b" l="l" r="r" t="t"/>
                <a:pathLst>
                  <a:path extrusionOk="0" h="23253" w="23254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h="33163" w="48604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rect b="b" l="l" r="r" t="t"/>
                <a:pathLst>
                  <a:path extrusionOk="0" fill="none" h="33163" w="48604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rect b="b" l="l" r="r" t="t"/>
                <a:pathLst>
                  <a:path extrusionOk="0" h="3801" w="380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rect b="b" l="l" r="r" t="t"/>
                <a:pathLst>
                  <a:path extrusionOk="0" h="2129" w="2128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rect b="b" l="l" r="r" t="t"/>
                <a:pathLst>
                  <a:path extrusionOk="0" h="1643" w="1673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rect b="b" l="l" r="r" t="t"/>
                <a:pathLst>
                  <a:path extrusionOk="0" h="3800" w="380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h="13618" w="19879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rect b="b" l="l" r="r" t="t"/>
                <a:pathLst>
                  <a:path extrusionOk="0" fill="none" h="13618" w="19879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rect b="b" l="l" r="r" t="t"/>
                <a:pathLst>
                  <a:path extrusionOk="0" h="912" w="913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rect b="b" l="l" r="r" t="t"/>
                <a:pathLst>
                  <a:path extrusionOk="0" h="670" w="70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h="13619" w="1988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rect b="b" l="l" r="r" t="t"/>
                <a:pathLst>
                  <a:path extrusionOk="0" fill="none" h="13619" w="1988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cap="flat" cmpd="sng" w="3800">
                <a:solidFill>
                  <a:srgbClr val="C9D9FA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rect b="b" l="l" r="r" t="t"/>
                <a:pathLst>
                  <a:path extrusionOk="0" h="1521" w="1521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rect b="b" l="l" r="r" t="t"/>
                <a:pathLst>
                  <a:path extrusionOk="0" h="913" w="913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rect b="b" l="l" r="r" t="t"/>
                <a:pathLst>
                  <a:path extrusionOk="0" h="670" w="701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rect b="b" l="l" r="r" t="t"/>
                <a:pathLst>
                  <a:path extrusionOk="0" h="1520" w="1521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4" name="Google Shape;2054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2055" name="Google Shape;2055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rect b="b" l="l" r="r" t="t"/>
                <a:pathLst>
                  <a:path extrusionOk="0" h="2503" w="2503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56" name="Google Shape;2056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2057" name="Google Shape;2057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rect b="b" l="l" r="r" t="t"/>
                  <a:pathLst>
                    <a:path extrusionOk="0" h="3103" w="3103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rect b="b" l="l" r="r" t="t"/>
                  <a:pathLst>
                    <a:path extrusionOk="0" h="3104" w="307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rect b="b" l="l" r="r" t="t"/>
                  <a:pathLst>
                    <a:path extrusionOk="0" h="7740" w="568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rect b="b" l="l" r="r" t="t"/>
                  <a:pathLst>
                    <a:path extrusionOk="0" h="568" w="774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61" name="Google Shape;2061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2062" name="Google Shape;2062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rect b="b" l="l" r="r" t="t"/>
                <a:pathLst>
                  <a:path extrusionOk="0" h="11128" w="6145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rect b="b" l="l" r="r" t="t"/>
                <a:pathLst>
                  <a:path extrusionOk="0" h="5517" w="3557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rect b="b" l="l" r="r" t="t"/>
                <a:pathLst>
                  <a:path extrusionOk="0" h="5231" w="17519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rect b="b" l="l" r="r" t="t"/>
                <a:pathLst>
                  <a:path extrusionOk="0" h="15903" w="527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rect b="b" l="l" r="r" t="t"/>
                <a:pathLst>
                  <a:path extrusionOk="0" h="2930" w="6677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rect b="b" l="l" r="r" t="t"/>
                <a:pathLst>
                  <a:path extrusionOk="0" h="17785" w="17786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rect b="b" l="l" r="r" t="t"/>
                <a:pathLst>
                  <a:path extrusionOk="0" h="11509" w="934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9" name="Google Shape;2069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2070" name="Google Shape;2070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rect b="b" l="l" r="r" t="t"/>
                <a:pathLst>
                  <a:path extrusionOk="0" h="1028" w="12878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rect b="b" l="l" r="r" t="t"/>
                <a:pathLst>
                  <a:path extrusionOk="0" h="1028" w="7267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rect b="b" l="l" r="r" t="t"/>
                <a:pathLst>
                  <a:path extrusionOk="0" h="1028" w="3919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rect b="b" l="l" r="r" t="t"/>
                <a:pathLst>
                  <a:path extrusionOk="0" h="1028" w="2835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rect b="b" l="l" r="r" t="t"/>
                <a:pathLst>
                  <a:path extrusionOk="0" h="1028" w="7837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rect b="b" l="l" r="r" t="t"/>
                <a:pathLst>
                  <a:path extrusionOk="0" h="1028" w="8351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rect b="b" l="l" r="r" t="t"/>
                <a:pathLst>
                  <a:path extrusionOk="0" h="1009" w="9797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rect b="b" l="l" r="r" t="t"/>
                <a:pathLst>
                  <a:path extrusionOk="0" h="1028" w="9797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rect b="b" l="l" r="r" t="t"/>
                <a:pathLst>
                  <a:path extrusionOk="0" h="1028" w="6715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0" name="Google Shape;2080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2081" name="Google Shape;2081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rect b="b" l="l" r="r" t="t"/>
                <a:pathLst>
                  <a:path extrusionOk="0" h="32991" w="27988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rect b="b" l="l" r="r" t="t"/>
                <a:pathLst>
                  <a:path extrusionOk="0" h="32991" w="27954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rect b="b" l="l" r="r" t="t"/>
                <a:pathLst>
                  <a:path extrusionOk="0" h="34659" w="3616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rect b="b" l="l" r="r" t="t"/>
                <a:pathLst>
                  <a:path extrusionOk="0" h="34659" w="36194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rect b="b" l="l" r="r" t="t"/>
                <a:pathLst>
                  <a:path extrusionOk="0" h="30356" w="30356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rect b="b" l="l" r="r" t="t"/>
                <a:pathLst>
                  <a:path extrusionOk="0" h="14878" w="14278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rect b="b" l="l" r="r" t="t"/>
                <a:pathLst>
                  <a:path extrusionOk="0" h="11242" w="14111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rect b="b" l="l" r="r" t="t"/>
                <a:pathLst>
                  <a:path extrusionOk="0" h="19849" w="19848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9" name="Google Shape;2089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2090" name="Google Shape;2090;p40"/>
            <p:cNvSpPr/>
            <p:nvPr/>
          </p:nvSpPr>
          <p:spPr>
            <a:xfrm>
              <a:off x="1072397" y="4333585"/>
              <a:ext cx="69145" cy="69145"/>
            </a:xfrm>
            <a:custGeom>
              <a:rect b="b" l="l" r="r" t="t"/>
              <a:pathLst>
                <a:path extrusionOk="0" h="2503" w="2503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1" name="Google Shape;2091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092" name="Google Shape;2092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rect b="b" l="l" r="r" t="t"/>
                <a:pathLst>
                  <a:path extrusionOk="0" h="3103" w="3103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rect b="b" l="l" r="r" t="t"/>
                <a:pathLst>
                  <a:path extrusionOk="0" h="3104" w="307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rect b="b" l="l" r="r" t="t"/>
                <a:pathLst>
                  <a:path extrusionOk="0" h="7740" w="568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rect b="b" l="l" r="r" t="t"/>
                <a:pathLst>
                  <a:path extrusionOk="0" h="568" w="774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2097" name="Google Shape;2097;p40"/>
            <p:cNvSpPr/>
            <p:nvPr/>
          </p:nvSpPr>
          <p:spPr>
            <a:xfrm>
              <a:off x="3130975" y="695850"/>
              <a:ext cx="109875" cy="109875"/>
            </a:xfrm>
            <a:custGeom>
              <a:rect b="b" l="l" r="r" t="t"/>
              <a:pathLst>
                <a:path extrusionOk="0" h="4395" w="4395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3202300" y="765275"/>
              <a:ext cx="74200" cy="74200"/>
            </a:xfrm>
            <a:custGeom>
              <a:rect b="b" l="l" r="r" t="t"/>
              <a:pathLst>
                <a:path extrusionOk="0" h="2968" w="2968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3293125" y="652575"/>
              <a:ext cx="68975" cy="68975"/>
            </a:xfrm>
            <a:custGeom>
              <a:rect b="b" l="l" r="r" t="t"/>
              <a:pathLst>
                <a:path extrusionOk="0" h="2759" w="2759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3105300" y="593625"/>
              <a:ext cx="35675" cy="35675"/>
            </a:xfrm>
            <a:custGeom>
              <a:rect b="b" l="l" r="r" t="t"/>
              <a:pathLst>
                <a:path extrusionOk="0" h="1427" w="1427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01" name="Google Shape;21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75" y="2642375"/>
            <a:ext cx="1541400" cy="15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