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 autoAdjust="0"/>
    <p:restoredTop sz="95669" autoAdjust="0"/>
  </p:normalViewPr>
  <p:slideViewPr>
    <p:cSldViewPr>
      <p:cViewPr varScale="1">
        <p:scale>
          <a:sx n="148" d="100"/>
          <a:sy n="148" d="100"/>
        </p:scale>
        <p:origin x="22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vizoor.g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779662"/>
            <a:ext cx="3920299" cy="85725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2040" y="2427734"/>
            <a:ext cx="3764488" cy="452437"/>
          </a:xfrm>
        </p:spPr>
        <p:txBody>
          <a:bodyPr/>
          <a:lstStyle/>
          <a:p>
            <a:r>
              <a:rPr lang="en-US" sz="2000" b="1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07504" y="417726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 Avizoor </a:t>
            </a:r>
            <a:r>
              <a:rPr lang="en-IL" b="1" dirty="0"/>
              <a:t>– </a:t>
            </a:r>
            <a:r>
              <a:rPr lang="en-US" b="1" dirty="0"/>
              <a:t>200866226</a:t>
            </a:r>
          </a:p>
          <a:p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Avizoor.gal@gmail.com</a:t>
            </a:r>
            <a:endParaRPr lang="en-US" sz="1800" b="1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97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</a:t>
            </a:r>
            <a:r>
              <a:rPr lang="en-US" sz="1100" b="1" dirty="0" err="1"/>
              <a:t>monthlycharges</a:t>
            </a:r>
            <a:r>
              <a:rPr lang="en-US" sz="1100" b="1" dirty="0"/>
              <a:t>.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" y="555526"/>
            <a:ext cx="8950549" cy="244827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764938"/>
          </a:xfrm>
        </p:spPr>
        <p:txBody>
          <a:bodyPr>
            <a:normAutofit/>
          </a:bodyPr>
          <a:lstStyle/>
          <a:p>
            <a:r>
              <a:rPr lang="en-US" b="1" dirty="0"/>
              <a:t>Algorithms introspection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Whether a customer will churn or not (classify each new customer).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978"/>
            <a:ext cx="843528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Churn &amp; tenure distribution by tenure categories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mid.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Churn &amp; number of customers by contract type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78353" y="1485496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0" y="195486"/>
            <a:ext cx="9001000" cy="857250"/>
          </a:xfrm>
        </p:spPr>
        <p:txBody>
          <a:bodyPr>
            <a:noAutofit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Payment Method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Internet Service</a:t>
            </a:r>
            <a:endParaRPr lang="en-IL" sz="3200" b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717365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b="1" u="sng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gender_Female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internetservice_No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contract_Two</a:t>
            </a:r>
            <a:r>
              <a:rPr lang="en-US" sz="1200" b="1" dirty="0">
                <a:solidFill>
                  <a:srgbClr val="00C3A6"/>
                </a:solidFill>
              </a:rPr>
              <a:t> year.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tenure_distribution_High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.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715766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1257</TotalTime>
  <Words>747</Words>
  <Application>Microsoft Office PowerPoint</Application>
  <PresentationFormat>‫הצגה על המסך (16:9)</PresentationFormat>
  <Paragraphs>76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David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Gal Avizoor</cp:lastModifiedBy>
  <cp:revision>60</cp:revision>
  <dcterms:created xsi:type="dcterms:W3CDTF">2020-07-03T10:06:28Z</dcterms:created>
  <dcterms:modified xsi:type="dcterms:W3CDTF">2022-12-01T13:03:48Z</dcterms:modified>
</cp:coreProperties>
</file>