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7" r:id="rId2"/>
    <p:sldId id="256" r:id="rId3"/>
    <p:sldId id="257" r:id="rId4"/>
    <p:sldId id="270" r:id="rId5"/>
    <p:sldId id="259" r:id="rId6"/>
    <p:sldId id="258" r:id="rId7"/>
    <p:sldId id="268" r:id="rId8"/>
    <p:sldId id="269" r:id="rId9"/>
    <p:sldId id="271" r:id="rId10"/>
    <p:sldId id="266"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aurav" initials="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37" autoAdjust="0"/>
    <p:restoredTop sz="86449" autoAdjust="0"/>
  </p:normalViewPr>
  <p:slideViewPr>
    <p:cSldViewPr>
      <p:cViewPr varScale="1">
        <p:scale>
          <a:sx n="74" d="100"/>
          <a:sy n="74" d="100"/>
        </p:scale>
        <p:origin x="1386" y="7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397750" cy="6858000"/>
          </a:xfrm>
          <a:prstGeom prst="rect">
            <a:avLst/>
          </a:prstGeom>
        </p:spPr>
      </p:pic>
      <p:sp>
        <p:nvSpPr>
          <p:cNvPr id="2" name="Title 1"/>
          <p:cNvSpPr>
            <a:spLocks noGrp="1"/>
          </p:cNvSpPr>
          <p:nvPr>
            <p:ph type="ctrTitle"/>
          </p:nvPr>
        </p:nvSpPr>
        <p:spPr>
          <a:xfrm>
            <a:off x="2743973" y="1964267"/>
            <a:ext cx="5714228" cy="2421464"/>
          </a:xfrm>
        </p:spPr>
        <p:txBody>
          <a:bodyPr anchor="b">
            <a:normAutofit/>
          </a:bodyPr>
          <a:lstStyle>
            <a:lvl1pPr algn="r">
              <a:defRPr sz="44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2743973" y="4385733"/>
            <a:ext cx="5714228"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6752311" y="5870576"/>
            <a:ext cx="1212173" cy="377825"/>
          </a:xfrm>
        </p:spPr>
        <p:txBody>
          <a:bodyPr/>
          <a:lstStyle/>
          <a:p>
            <a:fld id="{45281CAC-0356-432E-9639-053AF5355AEB}" type="datetimeFigureOut">
              <a:rPr lang="en-US" smtClean="0"/>
              <a:pPr/>
              <a:t>10-Oct-18</a:t>
            </a:fld>
            <a:endParaRPr lang="en-US" dirty="0"/>
          </a:p>
        </p:txBody>
      </p:sp>
      <p:sp>
        <p:nvSpPr>
          <p:cNvPr id="5" name="Footer Placeholder 4"/>
          <p:cNvSpPr>
            <a:spLocks noGrp="1"/>
          </p:cNvSpPr>
          <p:nvPr>
            <p:ph type="ftr" sz="quarter" idx="11"/>
          </p:nvPr>
        </p:nvSpPr>
        <p:spPr>
          <a:xfrm>
            <a:off x="2743973" y="5870576"/>
            <a:ext cx="3932137" cy="377825"/>
          </a:xfrm>
        </p:spPr>
        <p:txBody>
          <a:bodyPr/>
          <a:lstStyle/>
          <a:p>
            <a:endParaRPr lang="en-US" dirty="0"/>
          </a:p>
        </p:txBody>
      </p:sp>
      <p:sp>
        <p:nvSpPr>
          <p:cNvPr id="6" name="Slide Number Placeholder 5"/>
          <p:cNvSpPr>
            <a:spLocks noGrp="1"/>
          </p:cNvSpPr>
          <p:nvPr>
            <p:ph type="sldNum" sz="quarter" idx="12"/>
          </p:nvPr>
        </p:nvSpPr>
        <p:spPr>
          <a:xfrm>
            <a:off x="8040685" y="5870576"/>
            <a:ext cx="417516" cy="377825"/>
          </a:xfrm>
        </p:spPr>
        <p:txBody>
          <a:bodyPr/>
          <a:lstStyle/>
          <a:p>
            <a:fld id="{00A8C62C-D48B-413D-B398-6BEADEDAA243}" type="slidenum">
              <a:rPr lang="en-US" smtClean="0"/>
              <a:pPr/>
              <a:t>‹#›</a:t>
            </a:fld>
            <a:endParaRPr lang="en-US" dirty="0"/>
          </a:p>
        </p:txBody>
      </p:sp>
    </p:spTree>
    <p:extLst>
      <p:ext uri="{BB962C8B-B14F-4D97-AF65-F5344CB8AC3E}">
        <p14:creationId xmlns:p14="http://schemas.microsoft.com/office/powerpoint/2010/main" val="716560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4732865"/>
            <a:ext cx="7772400" cy="566738"/>
          </a:xfrm>
        </p:spPr>
        <p:txBody>
          <a:bodyPr anchor="b">
            <a:normAutofit/>
          </a:bodyPr>
          <a:lstStyle>
            <a:lvl1pPr algn="l">
              <a:defRPr sz="20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914401" y="932112"/>
            <a:ext cx="6858000"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a:lvl1pPr>
          </a:lstStyle>
          <a:p>
            <a:pPr marL="0" lvl="0" indent="0" algn="ctr">
              <a:buNone/>
            </a:pPr>
            <a:r>
              <a:rPr lang="en-US" dirty="0" smtClean="0"/>
              <a:t>Click icon to add picture</a:t>
            </a:r>
            <a:endParaRPr lang="en-US" dirty="0"/>
          </a:p>
        </p:txBody>
      </p:sp>
      <p:sp>
        <p:nvSpPr>
          <p:cNvPr id="4" name="Text Placeholder 3"/>
          <p:cNvSpPr>
            <a:spLocks noGrp="1"/>
          </p:cNvSpPr>
          <p:nvPr>
            <p:ph type="body" sz="half" idx="2"/>
          </p:nvPr>
        </p:nvSpPr>
        <p:spPr>
          <a:xfrm>
            <a:off x="457201" y="5299603"/>
            <a:ext cx="77724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281CAC-0356-432E-9639-053AF5355AEB}" type="datetimeFigureOut">
              <a:rPr lang="en-US" smtClean="0"/>
              <a:pPr/>
              <a:t>10-Oct-18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A8C62C-D48B-413D-B398-6BEADEDAA243}" type="slidenum">
              <a:rPr lang="en-US" smtClean="0"/>
              <a:pPr/>
              <a:t>‹#›</a:t>
            </a:fld>
            <a:endParaRPr lang="en-US" dirty="0"/>
          </a:p>
        </p:txBody>
      </p:sp>
    </p:spTree>
    <p:extLst>
      <p:ext uri="{BB962C8B-B14F-4D97-AF65-F5344CB8AC3E}">
        <p14:creationId xmlns:p14="http://schemas.microsoft.com/office/powerpoint/2010/main" val="42026066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3" y="609602"/>
            <a:ext cx="7772399"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57202" y="4343400"/>
            <a:ext cx="7772399"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281CAC-0356-432E-9639-053AF5355AEB}" type="datetimeFigureOut">
              <a:rPr lang="en-US" smtClean="0"/>
              <a:pPr/>
              <a:t>10-Oct-18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A8C62C-D48B-413D-B398-6BEADEDAA243}" type="slidenum">
              <a:rPr lang="en-US" smtClean="0"/>
              <a:pPr/>
              <a:t>‹#›</a:t>
            </a:fld>
            <a:endParaRPr lang="en-US" dirty="0"/>
          </a:p>
        </p:txBody>
      </p:sp>
    </p:spTree>
    <p:extLst>
      <p:ext uri="{BB962C8B-B14F-4D97-AF65-F5344CB8AC3E}">
        <p14:creationId xmlns:p14="http://schemas.microsoft.com/office/powerpoint/2010/main" val="3584824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4" name="TextBox 13"/>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988671" y="3352800"/>
            <a:ext cx="6876133" cy="381000"/>
          </a:xfrm>
        </p:spPr>
        <p:txBody>
          <a:bodyPr anchor="ctr">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462266" y="4343400"/>
            <a:ext cx="77724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281CAC-0356-432E-9639-053AF5355AEB}" type="datetimeFigureOut">
              <a:rPr lang="en-US" smtClean="0"/>
              <a:pPr/>
              <a:t>10-Oct-18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A8C62C-D48B-413D-B398-6BEADEDAA243}" type="slidenum">
              <a:rPr lang="en-US" smtClean="0"/>
              <a:pPr/>
              <a:t>‹#›</a:t>
            </a:fld>
            <a:endParaRPr lang="en-US" dirty="0"/>
          </a:p>
        </p:txBody>
      </p:sp>
    </p:spTree>
    <p:extLst>
      <p:ext uri="{BB962C8B-B14F-4D97-AF65-F5344CB8AC3E}">
        <p14:creationId xmlns:p14="http://schemas.microsoft.com/office/powerpoint/2010/main" val="15025239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3291648"/>
            <a:ext cx="7772401" cy="1468800"/>
          </a:xfrm>
        </p:spPr>
        <p:txBody>
          <a:bodyPr anchor="b">
            <a:normAutofit/>
          </a:bodyPr>
          <a:lstStyle>
            <a:lvl1pPr algn="l">
              <a:defRPr sz="2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457200" y="4760448"/>
            <a:ext cx="7772402" cy="8604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281CAC-0356-432E-9639-053AF5355AEB}" type="datetimeFigureOut">
              <a:rPr lang="en-US" smtClean="0"/>
              <a:pPr/>
              <a:t>10-Oct-18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A8C62C-D48B-413D-B398-6BEADEDAA243}" type="slidenum">
              <a:rPr lang="en-US" smtClean="0"/>
              <a:pPr/>
              <a:t>‹#›</a:t>
            </a:fld>
            <a:endParaRPr lang="en-US" dirty="0"/>
          </a:p>
        </p:txBody>
      </p:sp>
    </p:spTree>
    <p:extLst>
      <p:ext uri="{BB962C8B-B14F-4D97-AF65-F5344CB8AC3E}">
        <p14:creationId xmlns:p14="http://schemas.microsoft.com/office/powerpoint/2010/main" val="30955835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11" name="TextBox 10"/>
          <p:cNvSpPr txBox="1"/>
          <p:nvPr/>
        </p:nvSpPr>
        <p:spPr>
          <a:xfrm>
            <a:off x="421796" y="718114"/>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6" name="TextBox 15"/>
          <p:cNvSpPr txBox="1"/>
          <p:nvPr/>
        </p:nvSpPr>
        <p:spPr>
          <a:xfrm>
            <a:off x="7735800" y="275167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879115" y="609602"/>
            <a:ext cx="7091297"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457200" y="3886200"/>
            <a:ext cx="7772401" cy="8890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457200" y="4775200"/>
            <a:ext cx="7772401" cy="10160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281CAC-0356-432E-9639-053AF5355AEB}" type="datetimeFigureOut">
              <a:rPr lang="en-US" smtClean="0"/>
              <a:pPr/>
              <a:t>10-Oct-18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A8C62C-D48B-413D-B398-6BEADEDAA243}" type="slidenum">
              <a:rPr lang="en-US" smtClean="0"/>
              <a:pPr/>
              <a:t>‹#›</a:t>
            </a:fld>
            <a:endParaRPr lang="en-US" dirty="0"/>
          </a:p>
        </p:txBody>
      </p:sp>
    </p:spTree>
    <p:extLst>
      <p:ext uri="{BB962C8B-B14F-4D97-AF65-F5344CB8AC3E}">
        <p14:creationId xmlns:p14="http://schemas.microsoft.com/office/powerpoint/2010/main" val="25341515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4440" y="609602"/>
            <a:ext cx="7772401" cy="2743199"/>
          </a:xfrm>
        </p:spPr>
        <p:txBody>
          <a:bodyPr vert="horz" lIns="91440" tIns="45720" rIns="91440" bIns="45720" rtlCol="0" anchor="ctr">
            <a:normAutofit/>
          </a:bodyPr>
          <a:lstStyle>
            <a:lvl1pPr>
              <a:defRPr lang="en-US" sz="2800"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464440" y="3505200"/>
            <a:ext cx="7772401" cy="838200"/>
          </a:xfrm>
        </p:spPr>
        <p:txBody>
          <a:bodyPr vert="horz" lIns="91440" tIns="45720" rIns="91440" bIns="45720" rtlCol="0" anchor="b">
            <a:normAutofit/>
          </a:bodyPr>
          <a:lstStyle>
            <a:lvl1pPr>
              <a:buNone/>
              <a:defRPr lang="en-US" sz="20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464439" y="4343400"/>
            <a:ext cx="7772401" cy="1447800"/>
          </a:xfrm>
        </p:spPr>
        <p:txBody>
          <a:bodyPr anchor="t">
            <a:normAutofit/>
          </a:bodyPr>
          <a:lstStyle>
            <a:lvl1pPr marL="0" indent="0" algn="l">
              <a:buNone/>
              <a:defRPr sz="1600">
                <a:solidFill>
                  <a:schemeClr val="tx1"/>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281CAC-0356-432E-9639-053AF5355AEB}" type="datetimeFigureOut">
              <a:rPr lang="en-US" smtClean="0"/>
              <a:pPr/>
              <a:t>10-Oct-18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A8C62C-D48B-413D-B398-6BEADEDAA243}" type="slidenum">
              <a:rPr lang="en-US" smtClean="0"/>
              <a:pPr/>
              <a:t>‹#›</a:t>
            </a:fld>
            <a:endParaRPr lang="en-US" dirty="0"/>
          </a:p>
        </p:txBody>
      </p:sp>
    </p:spTree>
    <p:extLst>
      <p:ext uri="{BB962C8B-B14F-4D97-AF65-F5344CB8AC3E}">
        <p14:creationId xmlns:p14="http://schemas.microsoft.com/office/powerpoint/2010/main" val="3495886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8" name="Title 1"/>
          <p:cNvSpPr>
            <a:spLocks noGrp="1"/>
          </p:cNvSpPr>
          <p:nvPr>
            <p:ph type="title"/>
          </p:nvPr>
        </p:nvSpPr>
        <p:spPr>
          <a:xfrm>
            <a:off x="457200" y="609601"/>
            <a:ext cx="7772400" cy="1456267"/>
          </a:xfrm>
        </p:spPr>
        <p:txBody>
          <a:bodyPr>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281CAC-0356-432E-9639-053AF5355AEB}" type="datetimeFigureOut">
              <a:rPr lang="en-US" smtClean="0"/>
              <a:pPr/>
              <a:t>10-Oct-18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A8C62C-D48B-413D-B398-6BEADEDAA243}" type="slidenum">
              <a:rPr lang="en-US" smtClean="0"/>
              <a:pPr/>
              <a:t>‹#›</a:t>
            </a:fld>
            <a:endParaRPr lang="en-US" dirty="0"/>
          </a:p>
        </p:txBody>
      </p:sp>
    </p:spTree>
    <p:extLst>
      <p:ext uri="{BB962C8B-B14F-4D97-AF65-F5344CB8AC3E}">
        <p14:creationId xmlns:p14="http://schemas.microsoft.com/office/powerpoint/2010/main" val="1357632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Vertical Title 1"/>
          <p:cNvSpPr>
            <a:spLocks noGrp="1"/>
          </p:cNvSpPr>
          <p:nvPr>
            <p:ph type="title" orient="vert"/>
          </p:nvPr>
        </p:nvSpPr>
        <p:spPr>
          <a:xfrm>
            <a:off x="6552978" y="609600"/>
            <a:ext cx="1676621" cy="5181601"/>
          </a:xfrm>
        </p:spPr>
        <p:txBody>
          <a:bodyPr vert="eaVert">
            <a:normAutofit/>
          </a:bodyPr>
          <a:lstStyle>
            <a:lvl1pPr>
              <a:defRPr sz="2800"/>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5990184"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281CAC-0356-432E-9639-053AF5355AEB}" type="datetimeFigureOut">
              <a:rPr lang="en-US" smtClean="0"/>
              <a:pPr/>
              <a:t>10-Oct-18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A8C62C-D48B-413D-B398-6BEADEDAA243}" type="slidenum">
              <a:rPr lang="en-US" smtClean="0"/>
              <a:pPr/>
              <a:t>‹#›</a:t>
            </a:fld>
            <a:endParaRPr lang="en-US" dirty="0"/>
          </a:p>
        </p:txBody>
      </p:sp>
    </p:spTree>
    <p:extLst>
      <p:ext uri="{BB962C8B-B14F-4D97-AF65-F5344CB8AC3E}">
        <p14:creationId xmlns:p14="http://schemas.microsoft.com/office/powerpoint/2010/main" val="1055732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2800"/>
            </a:lvl1p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281CAC-0356-432E-9639-053AF5355AEB}" type="datetimeFigureOut">
              <a:rPr lang="en-US" smtClean="0"/>
              <a:pPr/>
              <a:t>10-Oct-18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A8C62C-D48B-413D-B398-6BEADEDAA243}" type="slidenum">
              <a:rPr lang="en-US" smtClean="0"/>
              <a:pPr/>
              <a:t>‹#›</a:t>
            </a:fld>
            <a:endParaRPr lang="en-US" dirty="0"/>
          </a:p>
        </p:txBody>
      </p:sp>
    </p:spTree>
    <p:extLst>
      <p:ext uri="{BB962C8B-B14F-4D97-AF65-F5344CB8AC3E}">
        <p14:creationId xmlns:p14="http://schemas.microsoft.com/office/powerpoint/2010/main" val="3677819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2" y="3308581"/>
            <a:ext cx="7772400" cy="1468800"/>
          </a:xfrm>
        </p:spPr>
        <p:txBody>
          <a:bodyPr anchor="b">
            <a:normAutofit/>
          </a:bodyPr>
          <a:lstStyle>
            <a:lvl1pPr algn="l">
              <a:defRPr sz="32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457201" y="4777381"/>
            <a:ext cx="7772400" cy="860400"/>
          </a:xfrm>
        </p:spPr>
        <p:txBody>
          <a:bodyPr anchor="t">
            <a:normAutofit/>
          </a:bodyPr>
          <a:lstStyle>
            <a:lvl1pPr marL="0" indent="0" algn="l">
              <a:buNone/>
              <a:defRPr sz="18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5281CAC-0356-432E-9639-053AF5355AEB}" type="datetimeFigureOut">
              <a:rPr lang="en-US" smtClean="0"/>
              <a:pPr/>
              <a:t>10-Oct-18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A8C62C-D48B-413D-B398-6BEADEDAA243}" type="slidenum">
              <a:rPr lang="en-US" smtClean="0"/>
              <a:pPr/>
              <a:t>‹#›</a:t>
            </a:fld>
            <a:endParaRPr lang="en-US" dirty="0"/>
          </a:p>
        </p:txBody>
      </p:sp>
    </p:spTree>
    <p:extLst>
      <p:ext uri="{BB962C8B-B14F-4D97-AF65-F5344CB8AC3E}">
        <p14:creationId xmlns:p14="http://schemas.microsoft.com/office/powerpoint/2010/main" val="3762525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7201" y="2142068"/>
            <a:ext cx="3813048"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6553" y="2142068"/>
            <a:ext cx="3813048"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45281CAC-0356-432E-9639-053AF5355AEB}" type="datetimeFigureOut">
              <a:rPr lang="en-US" smtClean="0"/>
              <a:pPr/>
              <a:t>10-Oct-18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A8C62C-D48B-413D-B398-6BEADEDAA243}" type="slidenum">
              <a:rPr lang="en-US" smtClean="0"/>
              <a:pPr/>
              <a:t>‹#›</a:t>
            </a:fld>
            <a:endParaRPr lang="en-US" dirty="0"/>
          </a:p>
        </p:txBody>
      </p:sp>
    </p:spTree>
    <p:extLst>
      <p:ext uri="{BB962C8B-B14F-4D97-AF65-F5344CB8AC3E}">
        <p14:creationId xmlns:p14="http://schemas.microsoft.com/office/powerpoint/2010/main" val="1807858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p:txBody>
          <a:bodyPr>
            <a:normAutofit/>
          </a:bodyPr>
          <a:lstStyle>
            <a:lvl1pPr>
              <a:defRPr sz="3200"/>
            </a:lvl1pPr>
          </a:lstStyle>
          <a:p>
            <a:r>
              <a:rPr lang="en-US" smtClean="0"/>
              <a:t>Click to edit Master title style</a:t>
            </a:r>
            <a:endParaRPr lang="en-US" dirty="0"/>
          </a:p>
        </p:txBody>
      </p:sp>
      <p:sp>
        <p:nvSpPr>
          <p:cNvPr id="3" name="Text Placeholder 2"/>
          <p:cNvSpPr>
            <a:spLocks noGrp="1"/>
          </p:cNvSpPr>
          <p:nvPr>
            <p:ph type="body" idx="1"/>
          </p:nvPr>
        </p:nvSpPr>
        <p:spPr>
          <a:xfrm>
            <a:off x="743480" y="2218267"/>
            <a:ext cx="354060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870201"/>
            <a:ext cx="3813048"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711120" y="2218267"/>
            <a:ext cx="351848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416552" y="2870201"/>
            <a:ext cx="3813048"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45281CAC-0356-432E-9639-053AF5355AEB}" type="datetimeFigureOut">
              <a:rPr lang="en-US" smtClean="0"/>
              <a:pPr/>
              <a:t>10-Oct-18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0A8C62C-D48B-413D-B398-6BEADEDAA243}" type="slidenum">
              <a:rPr lang="en-US" smtClean="0"/>
              <a:pPr/>
              <a:t>‹#›</a:t>
            </a:fld>
            <a:endParaRPr lang="en-US" dirty="0"/>
          </a:p>
        </p:txBody>
      </p:sp>
    </p:spTree>
    <p:extLst>
      <p:ext uri="{BB962C8B-B14F-4D97-AF65-F5344CB8AC3E}">
        <p14:creationId xmlns:p14="http://schemas.microsoft.com/office/powerpoint/2010/main" val="1432020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57201" y="609601"/>
            <a:ext cx="7772400" cy="1456267"/>
          </a:xfrm>
        </p:spPr>
        <p:txBody>
          <a:bodyPr>
            <a:normAutofit/>
          </a:bodyPr>
          <a:lstStyle>
            <a:lvl1pPr>
              <a:defRPr sz="3200"/>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45281CAC-0356-432E-9639-053AF5355AEB}" type="datetimeFigureOut">
              <a:rPr lang="en-US" smtClean="0"/>
              <a:pPr/>
              <a:t>10-Oct-18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A8C62C-D48B-413D-B398-6BEADEDAA243}" type="slidenum">
              <a:rPr lang="en-US" smtClean="0"/>
              <a:pPr/>
              <a:t>‹#›</a:t>
            </a:fld>
            <a:endParaRPr lang="en-US" dirty="0"/>
          </a:p>
        </p:txBody>
      </p:sp>
    </p:spTree>
    <p:extLst>
      <p:ext uri="{BB962C8B-B14F-4D97-AF65-F5344CB8AC3E}">
        <p14:creationId xmlns:p14="http://schemas.microsoft.com/office/powerpoint/2010/main" val="1988787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Date Placeholder 1"/>
          <p:cNvSpPr>
            <a:spLocks noGrp="1"/>
          </p:cNvSpPr>
          <p:nvPr>
            <p:ph type="dt" sz="half" idx="10"/>
          </p:nvPr>
        </p:nvSpPr>
        <p:spPr/>
        <p:txBody>
          <a:bodyPr/>
          <a:lstStyle/>
          <a:p>
            <a:fld id="{45281CAC-0356-432E-9639-053AF5355AEB}" type="datetimeFigureOut">
              <a:rPr lang="en-US" smtClean="0"/>
              <a:pPr/>
              <a:t>10-Oct-18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0A8C62C-D48B-413D-B398-6BEADEDAA243}" type="slidenum">
              <a:rPr lang="en-US" smtClean="0"/>
              <a:pPr/>
              <a:t>‹#›</a:t>
            </a:fld>
            <a:endParaRPr lang="en-US" dirty="0"/>
          </a:p>
        </p:txBody>
      </p:sp>
    </p:spTree>
    <p:extLst>
      <p:ext uri="{BB962C8B-B14F-4D97-AF65-F5344CB8AC3E}">
        <p14:creationId xmlns:p14="http://schemas.microsoft.com/office/powerpoint/2010/main" val="1305233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1718" y="1557868"/>
            <a:ext cx="2862910" cy="1439332"/>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3606144" y="609601"/>
            <a:ext cx="4627975"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61718" y="2997200"/>
            <a:ext cx="2862910" cy="184573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281CAC-0356-432E-9639-053AF5355AEB}" type="datetimeFigureOut">
              <a:rPr lang="en-US" smtClean="0"/>
              <a:pPr/>
              <a:t>10-Oct-18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A8C62C-D48B-413D-B398-6BEADEDAA243}" type="slidenum">
              <a:rPr lang="en-US" smtClean="0"/>
              <a:pPr/>
              <a:t>‹#›</a:t>
            </a:fld>
            <a:endParaRPr lang="en-US" dirty="0"/>
          </a:p>
        </p:txBody>
      </p:sp>
    </p:spTree>
    <p:extLst>
      <p:ext uri="{BB962C8B-B14F-4D97-AF65-F5344CB8AC3E}">
        <p14:creationId xmlns:p14="http://schemas.microsoft.com/office/powerpoint/2010/main" val="643655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956" y="0"/>
            <a:ext cx="9118600" cy="6858000"/>
          </a:xfrm>
          <a:prstGeom prst="rect">
            <a:avLst/>
          </a:prstGeom>
        </p:spPr>
      </p:pic>
      <p:sp>
        <p:nvSpPr>
          <p:cNvPr id="2" name="Title 1"/>
          <p:cNvSpPr>
            <a:spLocks noGrp="1"/>
          </p:cNvSpPr>
          <p:nvPr>
            <p:ph type="title"/>
          </p:nvPr>
        </p:nvSpPr>
        <p:spPr>
          <a:xfrm>
            <a:off x="462128" y="1735672"/>
            <a:ext cx="4097204" cy="1371600"/>
          </a:xfrm>
        </p:spPr>
        <p:txBody>
          <a:bodyPr anchor="b">
            <a:normAutofit/>
          </a:bodyPr>
          <a:lstStyle>
            <a:lvl1pPr algn="l">
              <a:defRPr sz="24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5029200" y="914400"/>
            <a:ext cx="3200400"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600" dirty="0"/>
            </a:lvl1pPr>
          </a:lstStyle>
          <a:p>
            <a:pPr marL="0" lvl="0" indent="0" algn="ctr">
              <a:buNone/>
            </a:pPr>
            <a:r>
              <a:rPr lang="en-US" dirty="0" smtClean="0"/>
              <a:t>Click icon to add picture</a:t>
            </a:r>
            <a:endParaRPr lang="en-US" dirty="0"/>
          </a:p>
        </p:txBody>
      </p:sp>
      <p:sp>
        <p:nvSpPr>
          <p:cNvPr id="4" name="Text Placeholder 3"/>
          <p:cNvSpPr>
            <a:spLocks noGrp="1"/>
          </p:cNvSpPr>
          <p:nvPr>
            <p:ph type="body" sz="half" idx="2"/>
          </p:nvPr>
        </p:nvSpPr>
        <p:spPr>
          <a:xfrm>
            <a:off x="462128" y="3107272"/>
            <a:ext cx="4097204"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45281CAC-0356-432E-9639-053AF5355AEB}" type="datetimeFigureOut">
              <a:rPr lang="en-US" smtClean="0"/>
              <a:pPr/>
              <a:t>10-Oct-18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A8C62C-D48B-413D-B398-6BEADEDAA243}" type="slidenum">
              <a:rPr lang="en-US" smtClean="0"/>
              <a:pPr/>
              <a:t>‹#›</a:t>
            </a:fld>
            <a:endParaRPr lang="en-US" dirty="0"/>
          </a:p>
        </p:txBody>
      </p:sp>
    </p:spTree>
    <p:extLst>
      <p:ext uri="{BB962C8B-B14F-4D97-AF65-F5344CB8AC3E}">
        <p14:creationId xmlns:p14="http://schemas.microsoft.com/office/powerpoint/2010/main" val="1795562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09601"/>
            <a:ext cx="7772400"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2142068"/>
            <a:ext cx="7772400"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523712" y="5870576"/>
            <a:ext cx="1212173"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5281CAC-0356-432E-9639-053AF5355AEB}" type="datetimeFigureOut">
              <a:rPr lang="en-US" smtClean="0"/>
              <a:pPr/>
              <a:t>10-Oct-18</a:t>
            </a:fld>
            <a:endParaRPr lang="en-US" dirty="0"/>
          </a:p>
        </p:txBody>
      </p:sp>
      <p:sp>
        <p:nvSpPr>
          <p:cNvPr id="5" name="Footer Placeholder 4"/>
          <p:cNvSpPr>
            <a:spLocks noGrp="1"/>
          </p:cNvSpPr>
          <p:nvPr>
            <p:ph type="ftr" sz="quarter" idx="3"/>
          </p:nvPr>
        </p:nvSpPr>
        <p:spPr>
          <a:xfrm>
            <a:off x="457200" y="5870576"/>
            <a:ext cx="5990311"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7812085" y="5870576"/>
            <a:ext cx="417516"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0A8C62C-D48B-413D-B398-6BEADEDAA243}" type="slidenum">
              <a:rPr lang="en-US" smtClean="0"/>
              <a:pPr/>
              <a:t>‹#›</a:t>
            </a:fld>
            <a:endParaRPr lang="en-US" dirty="0"/>
          </a:p>
        </p:txBody>
      </p:sp>
    </p:spTree>
    <p:extLst>
      <p:ext uri="{BB962C8B-B14F-4D97-AF65-F5344CB8AC3E}">
        <p14:creationId xmlns:p14="http://schemas.microsoft.com/office/powerpoint/2010/main" val="106983397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0.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7.xml"/><Relationship Id="rId1" Type="http://schemas.openxmlformats.org/officeDocument/2006/relationships/tags" Target="../tags/tag7.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14600" y="381000"/>
            <a:ext cx="7010400" cy="2438399"/>
          </a:xfrm>
        </p:spPr>
        <p:txBody>
          <a:bodyPr anchor="ctr">
            <a:noAutofit/>
          </a:bodyPr>
          <a:lstStyle/>
          <a:p>
            <a:pPr algn="l"/>
            <a:r>
              <a:rPr lang="en-US" sz="6000" dirty="0" smtClean="0">
                <a:latin typeface="Algerian" pitchFamily="82" charset="0"/>
              </a:rPr>
              <a:t>The </a:t>
            </a:r>
            <a:br>
              <a:rPr lang="en-US" sz="6000" dirty="0" smtClean="0">
                <a:latin typeface="Algerian" pitchFamily="82" charset="0"/>
              </a:rPr>
            </a:br>
            <a:r>
              <a:rPr lang="en-US" sz="6000" dirty="0" smtClean="0">
                <a:latin typeface="Algerian" pitchFamily="82" charset="0"/>
              </a:rPr>
              <a:t>SOLAR </a:t>
            </a:r>
            <a:br>
              <a:rPr lang="en-US" sz="6000" dirty="0" smtClean="0">
                <a:latin typeface="Algerian" pitchFamily="82" charset="0"/>
              </a:rPr>
            </a:br>
            <a:r>
              <a:rPr lang="en-US" sz="6000" dirty="0" smtClean="0">
                <a:latin typeface="Algerian" pitchFamily="82" charset="0"/>
              </a:rPr>
              <a:t>ROADSTER </a:t>
            </a:r>
            <a:endParaRPr lang="en-US" sz="6000" dirty="0">
              <a:latin typeface="Algerian" pitchFamily="82" charset="0"/>
            </a:endParaRPr>
          </a:p>
        </p:txBody>
      </p:sp>
      <p:sp>
        <p:nvSpPr>
          <p:cNvPr id="3" name="Subtitle 2"/>
          <p:cNvSpPr>
            <a:spLocks noGrp="1"/>
          </p:cNvSpPr>
          <p:nvPr>
            <p:ph type="subTitle" idx="1"/>
          </p:nvPr>
        </p:nvSpPr>
        <p:spPr>
          <a:xfrm>
            <a:off x="2645493" y="3733800"/>
            <a:ext cx="6748614" cy="2238283"/>
          </a:xfrm>
        </p:spPr>
        <p:txBody>
          <a:bodyPr>
            <a:normAutofit/>
          </a:bodyPr>
          <a:lstStyle/>
          <a:p>
            <a:pPr algn="l"/>
            <a:r>
              <a:rPr lang="en-US" sz="2800" dirty="0" smtClean="0">
                <a:latin typeface="Castellar" pitchFamily="18" charset="0"/>
              </a:rPr>
              <a:t>SCIENCE COMPETITION</a:t>
            </a:r>
          </a:p>
          <a:p>
            <a:pPr algn="l"/>
            <a:r>
              <a:rPr lang="en-US" sz="2800" dirty="0" smtClean="0">
                <a:latin typeface="Castellar" pitchFamily="18" charset="0"/>
              </a:rPr>
              <a:t>LIONS PUBLIC SCHOOL,</a:t>
            </a:r>
          </a:p>
          <a:p>
            <a:pPr algn="l"/>
            <a:r>
              <a:rPr lang="en-US" sz="2800" dirty="0" smtClean="0">
                <a:latin typeface="Castellar" pitchFamily="18" charset="0"/>
              </a:rPr>
              <a:t>SEC 10A, GURUGRAM</a:t>
            </a:r>
            <a:endParaRPr lang="en-US" sz="2800" dirty="0">
              <a:latin typeface="Castellar" pitchFamily="18" charset="0"/>
            </a:endParaRPr>
          </a:p>
        </p:txBody>
      </p:sp>
    </p:spTree>
    <p:custDataLst>
      <p:tags r:id="rId1"/>
    </p:custDataLst>
    <p:extLst>
      <p:ext uri="{BB962C8B-B14F-4D97-AF65-F5344CB8AC3E}">
        <p14:creationId xmlns:p14="http://schemas.microsoft.com/office/powerpoint/2010/main" val="1590305737"/>
      </p:ext>
    </p:extLst>
  </p:cSld>
  <p:clrMapOvr>
    <a:masterClrMapping/>
  </p:clrMapOvr>
  <p:transition spd="slow" advTm="5678">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500"/>
                                        <p:tgtEl>
                                          <p:spTgt spid="3">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752600"/>
            <a:ext cx="8229600" cy="4724400"/>
          </a:xfrm>
        </p:spPr>
        <p:txBody>
          <a:bodyPr>
            <a:noAutofit/>
          </a:bodyPr>
          <a:lstStyle/>
          <a:p>
            <a:r>
              <a:rPr lang="en-US" sz="9600" b="1" dirty="0" smtClean="0">
                <a:latin typeface="Algerian" pitchFamily="82" charset="0"/>
              </a:rPr>
              <a:t>THANK YOU...</a:t>
            </a:r>
            <a:br>
              <a:rPr lang="en-US" sz="9600" b="1" dirty="0" smtClean="0">
                <a:latin typeface="Algerian" pitchFamily="82" charset="0"/>
              </a:rPr>
            </a:br>
            <a:r>
              <a:rPr lang="en-US" sz="9600" b="1" dirty="0" smtClean="0">
                <a:latin typeface="Algerian" pitchFamily="82" charset="0"/>
              </a:rPr>
              <a:t>    </a:t>
            </a:r>
            <a:endParaRPr lang="en-US" dirty="0"/>
          </a:p>
        </p:txBody>
      </p:sp>
    </p:spTree>
    <p:custDataLst>
      <p:tags r:id="rId1"/>
    </p:custDataLst>
    <p:extLst>
      <p:ext uri="{BB962C8B-B14F-4D97-AF65-F5344CB8AC3E}">
        <p14:creationId xmlns:p14="http://schemas.microsoft.com/office/powerpoint/2010/main" val="3491685089"/>
      </p:ext>
    </p:extLst>
  </p:cSld>
  <p:clrMapOvr>
    <a:masterClrMapping/>
  </p:clrMapOvr>
  <p:transition spd="slow" advTm="716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1" nodeType="click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anim calcmode="discrete" valueType="clr">
                                      <p:cBhvr override="childStyle">
                                        <p:cTn id="7" dur="50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8" dur="500"/>
                                        <p:tgtEl>
                                          <p:spTgt spid="2"/>
                                        </p:tgtEl>
                                        <p:attrNameLst>
                                          <p:attrName>fillcolor</p:attrName>
                                        </p:attrNameLst>
                                      </p:cBhvr>
                                      <p:tavLst>
                                        <p:tav tm="0">
                                          <p:val>
                                            <p:clrVal>
                                              <a:schemeClr val="accent2"/>
                                            </p:clrVal>
                                          </p:val>
                                        </p:tav>
                                        <p:tav tm="50000">
                                          <p:val>
                                            <p:clrVal>
                                              <a:schemeClr val="hlink"/>
                                            </p:clrVal>
                                          </p:val>
                                        </p:tav>
                                      </p:tavLst>
                                    </p:anim>
                                    <p:set>
                                      <p:cBhvr>
                                        <p:cTn id="9" dur="500"/>
                                        <p:tgtEl>
                                          <p:spTgt spid="2"/>
                                        </p:tgtEl>
                                        <p:attrNameLst>
                                          <p:attrName>fill.type</p:attrName>
                                        </p:attrNameLst>
                                      </p:cBhvr>
                                      <p:to>
                                        <p:strVal val="solid"/>
                                      </p:to>
                                    </p:set>
                                  </p:childTnLst>
                                </p:cTn>
                              </p:par>
                            </p:childTnLst>
                          </p:cTn>
                        </p:par>
                      </p:childTnLst>
                    </p:cTn>
                  </p:par>
                  <p:par>
                    <p:cTn id="10" fill="hold">
                      <p:stCondLst>
                        <p:cond delay="indefinite"/>
                      </p:stCondLst>
                      <p:childTnLst>
                        <p:par>
                          <p:cTn id="11" fill="hold">
                            <p:stCondLst>
                              <p:cond delay="0"/>
                            </p:stCondLst>
                            <p:childTnLst>
                              <p:par>
                                <p:cTn id="12" presetID="55" presetClass="exit" presetSubtype="0" fill="hold" grpId="0" nodeType="clickEffect">
                                  <p:stCondLst>
                                    <p:cond delay="0"/>
                                  </p:stCondLst>
                                  <p:iterate type="lt">
                                    <p:tmPct val="0"/>
                                  </p:iterate>
                                  <p:childTnLst>
                                    <p:anim calcmode="lin" valueType="num">
                                      <p:cBhvr>
                                        <p:cTn id="13" dur="1000"/>
                                        <p:tgtEl>
                                          <p:spTgt spid="2"/>
                                        </p:tgtEl>
                                        <p:attrNameLst>
                                          <p:attrName>ppt_w</p:attrName>
                                        </p:attrNameLst>
                                      </p:cBhvr>
                                      <p:tavLst>
                                        <p:tav tm="0">
                                          <p:val>
                                            <p:strVal val="ppt_w"/>
                                          </p:val>
                                        </p:tav>
                                        <p:tav tm="100000">
                                          <p:val>
                                            <p:strVal val="ppt_w*0.70"/>
                                          </p:val>
                                        </p:tav>
                                      </p:tavLst>
                                    </p:anim>
                                    <p:anim calcmode="lin" valueType="num">
                                      <p:cBhvr>
                                        <p:cTn id="14" dur="1000"/>
                                        <p:tgtEl>
                                          <p:spTgt spid="2"/>
                                        </p:tgtEl>
                                        <p:attrNameLst>
                                          <p:attrName>ppt_h</p:attrName>
                                        </p:attrNameLst>
                                      </p:cBhvr>
                                      <p:tavLst>
                                        <p:tav tm="0">
                                          <p:val>
                                            <p:strVal val="ppt_h"/>
                                          </p:val>
                                        </p:tav>
                                        <p:tav tm="100000">
                                          <p:val>
                                            <p:strVal val="ppt_h"/>
                                          </p:val>
                                        </p:tav>
                                      </p:tavLst>
                                    </p:anim>
                                    <p:animEffect transition="out" filter="fade">
                                      <p:cBhvr>
                                        <p:cTn id="15" dur="1000"/>
                                        <p:tgtEl>
                                          <p:spTgt spid="2"/>
                                        </p:tgtEl>
                                      </p:cBhvr>
                                    </p:animEffect>
                                    <p:set>
                                      <p:cBhvr>
                                        <p:cTn id="16"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762000"/>
            <a:ext cx="7467599" cy="3067195"/>
          </a:xfrm>
        </p:spPr>
        <p:txBody>
          <a:bodyPr>
            <a:normAutofit/>
          </a:bodyPr>
          <a:lstStyle/>
          <a:p>
            <a:pPr algn="ctr"/>
            <a:r>
              <a:rPr lang="en-US" sz="6000" b="1" i="1" cap="none" dirty="0" smtClean="0">
                <a:ln w="0"/>
                <a:solidFill>
                  <a:schemeClr val="tx1"/>
                </a:solidFill>
                <a:effectLst>
                  <a:outerShdw blurRad="38100" dist="19050" dir="2700000" algn="tl" rotWithShape="0">
                    <a:schemeClr val="dk1">
                      <a:alpha val="40000"/>
                    </a:schemeClr>
                  </a:outerShdw>
                </a:effectLst>
              </a:rPr>
              <a:t>RENEWABLE SOURCE OF ENERGY    </a:t>
            </a:r>
            <a:endParaRPr lang="en-US" sz="3200" b="1" i="1" cap="none" dirty="0">
              <a:ln w="0"/>
              <a:solidFill>
                <a:schemeClr val="tx1"/>
              </a:solidFill>
              <a:effectLst>
                <a:outerShdw blurRad="38100" dist="19050" dir="2700000" algn="tl" rotWithShape="0">
                  <a:schemeClr val="dk1">
                    <a:alpha val="40000"/>
                  </a:schemeClr>
                </a:outerShdw>
              </a:effectLst>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95600" y="3276600"/>
            <a:ext cx="5190484" cy="3031381"/>
          </a:xfrm>
          <a:prstGeom prst="roundRect">
            <a:avLst>
              <a:gd name="adj" fmla="val 8594"/>
            </a:avLst>
          </a:prstGeom>
          <a:solidFill>
            <a:srgbClr val="FFFFFF">
              <a:shade val="85000"/>
            </a:srgbClr>
          </a:solidFill>
          <a:ln>
            <a:noFill/>
          </a:ln>
          <a:effectLst>
            <a:reflection blurRad="12700" stA="38000" endPos="28000" dist="5000" dir="5400000" sy="-100000" algn="bl" rotWithShape="0"/>
            <a:softEdge rad="63500"/>
          </a:effectLst>
        </p:spPr>
      </p:pic>
    </p:spTree>
    <p:custDataLst>
      <p:tags r:id="rId1"/>
    </p:custDataLst>
    <p:extLst>
      <p:ext uri="{BB962C8B-B14F-4D97-AF65-F5344CB8AC3E}">
        <p14:creationId xmlns:p14="http://schemas.microsoft.com/office/powerpoint/2010/main" val="340055312"/>
      </p:ext>
    </p:extLst>
  </p:cSld>
  <p:clrMapOvr>
    <a:masterClrMapping/>
  </p:clrMapOvr>
  <p:transition spd="slow" advTm="511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8" presetClass="entr" presetSubtype="32"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diamond(out)">
                                      <p:cBhvr>
                                        <p:cTn id="14"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880872"/>
            <a:ext cx="8229600" cy="1252728"/>
          </a:xfrm>
        </p:spPr>
        <p:txBody>
          <a:bodyPr>
            <a:normAutofit/>
          </a:bodyPr>
          <a:lstStyle/>
          <a:p>
            <a:r>
              <a:rPr lang="en-US" dirty="0" smtClean="0">
                <a:latin typeface="Aharoni" pitchFamily="2" charset="-79"/>
                <a:cs typeface="Aharoni" pitchFamily="2" charset="-79"/>
              </a:rPr>
              <a:t>Solar roadster- A STEP TOWARDS A BETTER WORLD </a:t>
            </a:r>
            <a:endParaRPr lang="en-US" dirty="0">
              <a:latin typeface="Aharoni" pitchFamily="2" charset="-79"/>
              <a:cs typeface="Aharoni" pitchFamily="2" charset="-79"/>
            </a:endParaRPr>
          </a:p>
        </p:txBody>
      </p:sp>
      <p:sp>
        <p:nvSpPr>
          <p:cNvPr id="3" name="Content Placeholder 2"/>
          <p:cNvSpPr>
            <a:spLocks noGrp="1"/>
          </p:cNvSpPr>
          <p:nvPr>
            <p:ph idx="1"/>
          </p:nvPr>
        </p:nvSpPr>
        <p:spPr>
          <a:xfrm>
            <a:off x="304800" y="1959504"/>
            <a:ext cx="7408333" cy="3450696"/>
          </a:xfrm>
        </p:spPr>
        <p:txBody>
          <a:bodyPr>
            <a:normAutofit/>
          </a:bodyPr>
          <a:lstStyle/>
          <a:p>
            <a:pPr>
              <a:buNone/>
            </a:pPr>
            <a:r>
              <a:rPr lang="en-US" sz="2000" dirty="0" smtClean="0"/>
              <a:t>     It is a car that produces the same energy which is used by it to make the move. We are using a gear mechanism which is place on the axle. Even if due to some reason the dynamo’s are not working at that time we can turn a switch off which will displace the gear assembly and then the solar will produce the energy to keep the car moving. The extra energy produced by the car is stored and can utilized to power our homes too.</a:t>
            </a:r>
            <a:endParaRPr lang="en-US" sz="2000" dirty="0"/>
          </a:p>
        </p:txBody>
      </p:sp>
    </p:spTree>
    <p:custDataLst>
      <p:tags r:id="rId1"/>
    </p:custDataLst>
    <p:extLst>
      <p:ext uri="{BB962C8B-B14F-4D97-AF65-F5344CB8AC3E}">
        <p14:creationId xmlns:p14="http://schemas.microsoft.com/office/powerpoint/2010/main" val="1447919295"/>
      </p:ext>
    </p:extLst>
  </p:cSld>
  <p:clrMapOvr>
    <a:masterClrMapping/>
  </p:clrMapOvr>
  <p:transition spd="slow" advTm="7005"/>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2"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7772400" cy="1456267"/>
          </a:xfrm>
        </p:spPr>
        <p:txBody>
          <a:bodyPr>
            <a:normAutofit/>
          </a:bodyPr>
          <a:lstStyle/>
          <a:p>
            <a:r>
              <a:rPr lang="en-US" sz="4000" b="1" dirty="0" smtClean="0"/>
              <a:t>OBJECTIVE</a:t>
            </a:r>
            <a:endParaRPr lang="en-US" sz="4000" b="1" dirty="0"/>
          </a:p>
        </p:txBody>
      </p:sp>
      <p:sp>
        <p:nvSpPr>
          <p:cNvPr id="5" name="Content Placeholder 4"/>
          <p:cNvSpPr>
            <a:spLocks noGrp="1"/>
          </p:cNvSpPr>
          <p:nvPr>
            <p:ph idx="1"/>
          </p:nvPr>
        </p:nvSpPr>
        <p:spPr>
          <a:xfrm>
            <a:off x="381000" y="1676400"/>
            <a:ext cx="6629400" cy="3649133"/>
          </a:xfrm>
        </p:spPr>
        <p:txBody>
          <a:bodyPr>
            <a:normAutofit/>
          </a:bodyPr>
          <a:lstStyle/>
          <a:p>
            <a:pPr marL="0" indent="0">
              <a:buNone/>
            </a:pPr>
            <a:r>
              <a:rPr lang="en-US" sz="2800" dirty="0" smtClean="0"/>
              <a:t>The main objective of this project is to make environment healthy and sustainable, and to conserve energy for future use.</a:t>
            </a:r>
            <a:endParaRPr lang="en-US" sz="2800" dirty="0"/>
          </a:p>
        </p:txBody>
      </p:sp>
    </p:spTree>
    <p:custDataLst>
      <p:tags r:id="rId1"/>
    </p:custDataLst>
    <p:extLst>
      <p:ext uri="{BB962C8B-B14F-4D97-AF65-F5344CB8AC3E}">
        <p14:creationId xmlns:p14="http://schemas.microsoft.com/office/powerpoint/2010/main" val="7084682"/>
      </p:ext>
    </p:extLst>
  </p:cSld>
  <p:clrMapOvr>
    <a:masterClrMapping/>
  </p:clrMapOvr>
  <p:transition spd="slow" advTm="583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1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7772400" cy="1456267"/>
          </a:xfrm>
        </p:spPr>
        <p:txBody>
          <a:bodyPr>
            <a:noAutofit/>
          </a:bodyPr>
          <a:lstStyle/>
          <a:p>
            <a:r>
              <a:rPr lang="en-US" sz="3200" b="1" dirty="0" smtClean="0"/>
              <a:t>THE ENERGY GENERATED BY SOLAR PANEL IS STORED IN THE BATTERIES WHICH CAN BE USED FOR OTHER WORK.</a:t>
            </a:r>
            <a:endParaRPr lang="en-US" sz="3200" b="1" dirty="0"/>
          </a:p>
        </p:txBody>
      </p:sp>
      <p:sp>
        <p:nvSpPr>
          <p:cNvPr id="3" name="Content Placeholder 2"/>
          <p:cNvSpPr>
            <a:spLocks noGrp="1"/>
          </p:cNvSpPr>
          <p:nvPr>
            <p:ph idx="1"/>
          </p:nvPr>
        </p:nvSpPr>
        <p:spPr>
          <a:xfrm>
            <a:off x="137532" y="2895600"/>
            <a:ext cx="9006468" cy="3429000"/>
          </a:xfrm>
        </p:spPr>
        <p:txBody>
          <a:bodyPr>
            <a:normAutofit/>
          </a:bodyPr>
          <a:lstStyle/>
          <a:p>
            <a:r>
              <a:rPr lang="en-US" b="1" dirty="0" smtClean="0"/>
              <a:t>TWO BATTERIES ARE PROVIDED AT THE BACK AS BACK UP.</a:t>
            </a:r>
          </a:p>
          <a:p>
            <a:r>
              <a:rPr lang="en-US" b="1" dirty="0" smtClean="0"/>
              <a:t>THE ELECTRIC ENGINE IS ALSO INSTALLED IN THE CAR. ELECTRIC ENGINE IS CONSIST OF MOTOR AND GEAR ASSEMBLY AND IS DIRECTLY ATTACHED TO THE DYANMO.</a:t>
            </a:r>
          </a:p>
          <a:p>
            <a:r>
              <a:rPr lang="en-US" b="1" dirty="0" smtClean="0"/>
              <a:t>TWO SERVO ARE ALSO CONNECTED TO THE DYANMO AND TURNED IT ABOUT AT AN ANGLE OF 40 DEGREE. IT CAN BE DONE BY JUST PRESSING A SWITCH WHICH IS LOCATED AT THE FRONT.</a:t>
            </a:r>
          </a:p>
          <a:p>
            <a:endParaRPr lang="en-US" b="1" dirty="0"/>
          </a:p>
          <a:p>
            <a:endParaRPr lang="en-US" b="1" dirty="0" smtClean="0"/>
          </a:p>
          <a:p>
            <a:endParaRPr lang="en-US" b="1" dirty="0"/>
          </a:p>
        </p:txBody>
      </p:sp>
    </p:spTree>
    <p:custDataLst>
      <p:tags r:id="rId1"/>
    </p:custDataLst>
    <p:extLst>
      <p:ext uri="{BB962C8B-B14F-4D97-AF65-F5344CB8AC3E}">
        <p14:creationId xmlns:p14="http://schemas.microsoft.com/office/powerpoint/2010/main" val="1122566059"/>
      </p:ext>
    </p:extLst>
  </p:cSld>
  <p:clrMapOvr>
    <a:masterClrMapping/>
  </p:clrMapOvr>
  <p:transition spd="slow" advTm="8127"/>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1000"/>
                                        <p:tgtEl>
                                          <p:spTgt spid="3">
                                            <p:txEl>
                                              <p:pRg st="0" end="0"/>
                                            </p:txEl>
                                          </p:spTgt>
                                        </p:tgtEl>
                                      </p:cBhvr>
                                    </p:animEffect>
                                    <p:anim calcmode="lin" valueType="num">
                                      <p:cBhvr>
                                        <p:cTn id="13"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fade">
                                      <p:cBhvr>
                                        <p:cTn id="26" dur="1000"/>
                                        <p:tgtEl>
                                          <p:spTgt spid="3">
                                            <p:txEl>
                                              <p:pRg st="2" end="2"/>
                                            </p:txEl>
                                          </p:spTgt>
                                        </p:tgtEl>
                                      </p:cBhvr>
                                    </p:animEffect>
                                    <p:anim calcmode="lin" valueType="num">
                                      <p:cBhvr>
                                        <p:cTn id="27"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8"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COMPONENTS OF THE SOLAR CAR</a:t>
            </a:r>
            <a:endParaRPr lang="en-US" dirty="0"/>
          </a:p>
        </p:txBody>
      </p:sp>
      <p:sp>
        <p:nvSpPr>
          <p:cNvPr id="3" name="Content Placeholder 2"/>
          <p:cNvSpPr>
            <a:spLocks noGrp="1"/>
          </p:cNvSpPr>
          <p:nvPr>
            <p:ph idx="1"/>
          </p:nvPr>
        </p:nvSpPr>
        <p:spPr/>
        <p:txBody>
          <a:bodyPr>
            <a:normAutofit/>
          </a:bodyPr>
          <a:lstStyle/>
          <a:p>
            <a:r>
              <a:rPr lang="en-US" dirty="0" smtClean="0"/>
              <a:t>FOUR DYANMO (MOTOR AND GEAR </a:t>
            </a:r>
            <a:r>
              <a:rPr lang="en-US" dirty="0"/>
              <a:t>)</a:t>
            </a:r>
            <a:endParaRPr lang="en-US" dirty="0" smtClean="0"/>
          </a:p>
          <a:p>
            <a:r>
              <a:rPr lang="en-US" dirty="0" smtClean="0"/>
              <a:t>ELECTRICAL ENGINE (MOTOR AND GEAR ASSEMBLY)</a:t>
            </a:r>
          </a:p>
          <a:p>
            <a:r>
              <a:rPr lang="en-US" dirty="0" smtClean="0"/>
              <a:t>TWO SERVOS</a:t>
            </a:r>
          </a:p>
          <a:p>
            <a:r>
              <a:rPr lang="en-US" dirty="0" smtClean="0"/>
              <a:t>CHASIS</a:t>
            </a:r>
          </a:p>
          <a:p>
            <a:r>
              <a:rPr lang="en-US" dirty="0" smtClean="0"/>
              <a:t>SIX BATTERIES</a:t>
            </a:r>
          </a:p>
          <a:p>
            <a:r>
              <a:rPr lang="en-US" dirty="0" smtClean="0"/>
              <a:t>TWO HIGH VOLT BATTERY FOR BACK UP</a:t>
            </a:r>
          </a:p>
          <a:p>
            <a:r>
              <a:rPr lang="en-US" dirty="0" smtClean="0"/>
              <a:t>SWITCH (MOTOR CONTROLLER)</a:t>
            </a:r>
          </a:p>
          <a:p>
            <a:r>
              <a:rPr lang="en-US" dirty="0" smtClean="0"/>
              <a:t>SOLAR PANELS</a:t>
            </a:r>
          </a:p>
          <a:p>
            <a:pPr marL="0" indent="0">
              <a:buNone/>
            </a:pPr>
            <a:r>
              <a:rPr lang="en-US" dirty="0" smtClean="0"/>
              <a:t>    </a:t>
            </a:r>
            <a:endParaRPr lang="en-US" dirty="0"/>
          </a:p>
        </p:txBody>
      </p:sp>
    </p:spTree>
    <p:custDataLst>
      <p:tags r:id="rId1"/>
    </p:custDataLst>
    <p:extLst>
      <p:ext uri="{BB962C8B-B14F-4D97-AF65-F5344CB8AC3E}">
        <p14:creationId xmlns:p14="http://schemas.microsoft.com/office/powerpoint/2010/main" val="2667079884"/>
      </p:ext>
    </p:extLst>
  </p:cSld>
  <p:clrMapOvr>
    <a:masterClrMapping/>
  </p:clrMapOvr>
  <p:transition spd="slow" advTm="1276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500"/>
                                        <p:tgtEl>
                                          <p:spTgt spid="3">
                                            <p:txEl>
                                              <p:pRg st="0" end="0"/>
                                            </p:txEl>
                                          </p:spTgt>
                                        </p:tgtEl>
                                      </p:cBhvr>
                                    </p:animEffect>
                                    <p:anim calcmode="lin" valueType="num">
                                      <p:cBhvr>
                                        <p:cTn id="15"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500"/>
                                        <p:tgtEl>
                                          <p:spTgt spid="3">
                                            <p:txEl>
                                              <p:pRg st="1" end="1"/>
                                            </p:txEl>
                                          </p:spTgt>
                                        </p:tgtEl>
                                      </p:cBhvr>
                                    </p:animEffect>
                                    <p:anim calcmode="lin" valueType="num">
                                      <p:cBhvr>
                                        <p:cTn id="2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500"/>
                                        <p:tgtEl>
                                          <p:spTgt spid="3">
                                            <p:txEl>
                                              <p:pRg st="2" end="2"/>
                                            </p:txEl>
                                          </p:spTgt>
                                        </p:tgtEl>
                                      </p:cBhvr>
                                    </p:animEffect>
                                    <p:anim calcmode="lin" valueType="num">
                                      <p:cBhvr>
                                        <p:cTn id="2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500"/>
                                        <p:tgtEl>
                                          <p:spTgt spid="3">
                                            <p:txEl>
                                              <p:pRg st="3" end="3"/>
                                            </p:txEl>
                                          </p:spTgt>
                                        </p:tgtEl>
                                      </p:cBhvr>
                                    </p:animEffect>
                                    <p:anim calcmode="lin" valueType="num">
                                      <p:cBhvr>
                                        <p:cTn id="36"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
                                            <p:txEl>
                                              <p:pRg st="4" end="4"/>
                                            </p:txEl>
                                          </p:spTgt>
                                        </p:tgtEl>
                                        <p:attrNameLst>
                                          <p:attrName>style.visibility</p:attrName>
                                        </p:attrNameLst>
                                      </p:cBhvr>
                                      <p:to>
                                        <p:strVal val="visible"/>
                                      </p:to>
                                    </p:set>
                                    <p:animEffect transition="in" filter="fade">
                                      <p:cBhvr>
                                        <p:cTn id="42" dur="500"/>
                                        <p:tgtEl>
                                          <p:spTgt spid="3">
                                            <p:txEl>
                                              <p:pRg st="4" end="4"/>
                                            </p:txEl>
                                          </p:spTgt>
                                        </p:tgtEl>
                                      </p:cBhvr>
                                    </p:animEffect>
                                    <p:anim calcmode="lin" valueType="num">
                                      <p:cBhvr>
                                        <p:cTn id="4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44"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
                                            <p:txEl>
                                              <p:pRg st="5" end="5"/>
                                            </p:txEl>
                                          </p:spTgt>
                                        </p:tgtEl>
                                        <p:attrNameLst>
                                          <p:attrName>style.visibility</p:attrName>
                                        </p:attrNameLst>
                                      </p:cBhvr>
                                      <p:to>
                                        <p:strVal val="visible"/>
                                      </p:to>
                                    </p:set>
                                    <p:animEffect transition="in" filter="fade">
                                      <p:cBhvr>
                                        <p:cTn id="49" dur="500"/>
                                        <p:tgtEl>
                                          <p:spTgt spid="3">
                                            <p:txEl>
                                              <p:pRg st="5" end="5"/>
                                            </p:txEl>
                                          </p:spTgt>
                                        </p:tgtEl>
                                      </p:cBhvr>
                                    </p:animEffect>
                                    <p:anim calcmode="lin" valueType="num">
                                      <p:cBhvr>
                                        <p:cTn id="50"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51"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3">
                                            <p:txEl>
                                              <p:pRg st="6" end="6"/>
                                            </p:txEl>
                                          </p:spTgt>
                                        </p:tgtEl>
                                        <p:attrNameLst>
                                          <p:attrName>style.visibility</p:attrName>
                                        </p:attrNameLst>
                                      </p:cBhvr>
                                      <p:to>
                                        <p:strVal val="visible"/>
                                      </p:to>
                                    </p:set>
                                    <p:animEffect transition="in" filter="fade">
                                      <p:cBhvr>
                                        <p:cTn id="56" dur="500"/>
                                        <p:tgtEl>
                                          <p:spTgt spid="3">
                                            <p:txEl>
                                              <p:pRg st="6" end="6"/>
                                            </p:txEl>
                                          </p:spTgt>
                                        </p:tgtEl>
                                      </p:cBhvr>
                                    </p:animEffect>
                                    <p:anim calcmode="lin" valueType="num">
                                      <p:cBhvr>
                                        <p:cTn id="5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58" dur="5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3">
                                            <p:txEl>
                                              <p:pRg st="7" end="7"/>
                                            </p:txEl>
                                          </p:spTgt>
                                        </p:tgtEl>
                                        <p:attrNameLst>
                                          <p:attrName>style.visibility</p:attrName>
                                        </p:attrNameLst>
                                      </p:cBhvr>
                                      <p:to>
                                        <p:strVal val="visible"/>
                                      </p:to>
                                    </p:set>
                                    <p:animEffect transition="in" filter="fade">
                                      <p:cBhvr>
                                        <p:cTn id="63" dur="500"/>
                                        <p:tgtEl>
                                          <p:spTgt spid="3">
                                            <p:txEl>
                                              <p:pRg st="7" end="7"/>
                                            </p:txEl>
                                          </p:spTgt>
                                        </p:tgtEl>
                                      </p:cBhvr>
                                    </p:animEffect>
                                    <p:anim calcmode="lin" valueType="num">
                                      <p:cBhvr>
                                        <p:cTn id="64"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65" dur="500" fill="hold"/>
                                        <p:tgtEl>
                                          <p:spTgt spid="3">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3">
                                            <p:txEl>
                                              <p:pRg st="8" end="8"/>
                                            </p:txEl>
                                          </p:spTgt>
                                        </p:tgtEl>
                                        <p:attrNameLst>
                                          <p:attrName>style.visibility</p:attrName>
                                        </p:attrNameLst>
                                      </p:cBhvr>
                                      <p:to>
                                        <p:strVal val="visible"/>
                                      </p:to>
                                    </p:set>
                                    <p:animEffect transition="in" filter="fade">
                                      <p:cBhvr>
                                        <p:cTn id="70" dur="500"/>
                                        <p:tgtEl>
                                          <p:spTgt spid="3">
                                            <p:txEl>
                                              <p:pRg st="8" end="8"/>
                                            </p:txEl>
                                          </p:spTgt>
                                        </p:tgtEl>
                                      </p:cBhvr>
                                    </p:animEffect>
                                    <p:anim calcmode="lin" valueType="num">
                                      <p:cBhvr>
                                        <p:cTn id="7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72" dur="5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 cstate="print"/>
          <a:srcRect l="14494" t="32010" r="15183" b="10935"/>
          <a:stretch/>
        </p:blipFill>
        <p:spPr>
          <a:xfrm flipH="1">
            <a:off x="1447800" y="3169692"/>
            <a:ext cx="7696200" cy="3678072"/>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7" name="Picture 6"/>
          <p:cNvPicPr>
            <a:picLocks noChangeAspect="1"/>
          </p:cNvPicPr>
          <p:nvPr/>
        </p:nvPicPr>
        <p:blipFill rotWithShape="1">
          <a:blip r:embed="rId4" cstate="print"/>
          <a:srcRect l="5490" t="15625" r="29502" b="14584"/>
          <a:stretch/>
        </p:blipFill>
        <p:spPr>
          <a:xfrm>
            <a:off x="3733801" y="-24089"/>
            <a:ext cx="5410200" cy="3224489"/>
          </a:xfrm>
          <a:prstGeom prst="rect">
            <a:avLst/>
          </a:prstGeom>
          <a:ln w="127000" cap="sq">
            <a:solidFill>
              <a:srgbClr val="000000"/>
            </a:solidFill>
            <a:miter lim="800000"/>
          </a:ln>
          <a:effectLst>
            <a:outerShdw blurRad="57150" dist="50800" dir="2700000" algn="tl" rotWithShape="0">
              <a:srgbClr val="000000">
                <a:alpha val="40000"/>
              </a:srgbClr>
            </a:outerShdw>
          </a:effectLst>
        </p:spPr>
      </p:pic>
      <p:pic>
        <p:nvPicPr>
          <p:cNvPr id="2" name="Picture 1"/>
          <p:cNvPicPr>
            <a:picLocks noChangeAspect="1"/>
          </p:cNvPicPr>
          <p:nvPr/>
        </p:nvPicPr>
        <p:blipFill rotWithShape="1">
          <a:blip r:embed="rId5" cstate="print"/>
          <a:srcRect l="38287" t="13541" r="41801" b="9375"/>
          <a:stretch/>
        </p:blipFill>
        <p:spPr>
          <a:xfrm>
            <a:off x="-34345" y="-10236"/>
            <a:ext cx="3733799" cy="6858000"/>
          </a:xfrm>
          <a:prstGeom prst="rect">
            <a:avLst/>
          </a:prstGeom>
          <a:ln w="127000" cap="sq">
            <a:solidFill>
              <a:srgbClr val="000000"/>
            </a:solidFill>
            <a:miter lim="800000"/>
          </a:ln>
          <a:effectLst>
            <a:outerShdw blurRad="57150" dist="50800" dir="2700000" algn="tl" rotWithShape="0">
              <a:srgbClr val="000000">
                <a:alpha val="40000"/>
              </a:srgbClr>
            </a:outerShdw>
          </a:effectLst>
        </p:spPr>
      </p:pic>
    </p:spTree>
    <p:custDataLst>
      <p:tags r:id="rId1"/>
    </p:custDataLst>
    <p:extLst>
      <p:ext uri="{BB962C8B-B14F-4D97-AF65-F5344CB8AC3E}">
        <p14:creationId xmlns:p14="http://schemas.microsoft.com/office/powerpoint/2010/main" val="1553470883"/>
      </p:ext>
    </p:extLst>
  </p:cSld>
  <p:clrMapOvr>
    <a:masterClrMapping/>
  </p:clrMapOvr>
  <p:transition advTm="5694">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1+#ppt_w/2"/>
                                          </p:val>
                                        </p:tav>
                                        <p:tav tm="100000">
                                          <p:val>
                                            <p:strVal val="#ppt_x"/>
                                          </p:val>
                                        </p:tav>
                                      </p:tavLst>
                                    </p:anim>
                                    <p:anim calcmode="lin" valueType="num">
                                      <p:cBhvr additive="base">
                                        <p:cTn id="12" dur="500" fill="hold"/>
                                        <p:tgtEl>
                                          <p:spTgt spid="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1+#ppt_w/2"/>
                                          </p:val>
                                        </p:tav>
                                        <p:tav tm="100000">
                                          <p:val>
                                            <p:strVal val="#ppt_x"/>
                                          </p:val>
                                        </p:tav>
                                      </p:tavLst>
                                    </p:anim>
                                    <p:anim calcmode="lin" valueType="num">
                                      <p:cBhvr additive="base">
                                        <p:cTn id="16"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14400"/>
            <a:ext cx="7772400" cy="1456267"/>
          </a:xfrm>
        </p:spPr>
        <p:txBody>
          <a:bodyPr>
            <a:normAutofit/>
          </a:bodyPr>
          <a:lstStyle/>
          <a:p>
            <a:r>
              <a:rPr lang="en-US" sz="4400" dirty="0" smtClean="0"/>
              <a:t>RESULT</a:t>
            </a:r>
            <a:endParaRPr lang="en-US" sz="4400" dirty="0"/>
          </a:p>
        </p:txBody>
      </p:sp>
      <p:sp>
        <p:nvSpPr>
          <p:cNvPr id="3" name="Content Placeholder 2"/>
          <p:cNvSpPr>
            <a:spLocks noGrp="1"/>
          </p:cNvSpPr>
          <p:nvPr>
            <p:ph idx="1"/>
          </p:nvPr>
        </p:nvSpPr>
        <p:spPr>
          <a:xfrm>
            <a:off x="457200" y="2895600"/>
            <a:ext cx="7772400" cy="1524001"/>
          </a:xfrm>
        </p:spPr>
        <p:txBody>
          <a:bodyPr>
            <a:noAutofit/>
          </a:bodyPr>
          <a:lstStyle/>
          <a:p>
            <a:pPr marL="0" indent="0">
              <a:buNone/>
            </a:pPr>
            <a:r>
              <a:rPr lang="en-US" sz="2200" dirty="0" smtClean="0"/>
              <a:t>From this model we will be able to produce the electric energy to run the car/model. This will not only decrease the use of amount of fossil fuel but also make the environment free of pollution. It will help to minimize the use of electricity at homes by producing the energy through solar panels. This will help us the utilize the sunlight and will help to stop the use of various resources. It also follow the path of 3rs.   </a:t>
            </a:r>
            <a:endParaRPr lang="en-US" sz="2200" dirty="0"/>
          </a:p>
        </p:txBody>
      </p:sp>
    </p:spTree>
    <p:custDataLst>
      <p:tags r:id="rId1"/>
    </p:custDataLst>
    <p:extLst>
      <p:ext uri="{BB962C8B-B14F-4D97-AF65-F5344CB8AC3E}">
        <p14:creationId xmlns:p14="http://schemas.microsoft.com/office/powerpoint/2010/main" val="1027265883"/>
      </p:ext>
    </p:extLst>
  </p:cSld>
  <p:clrMapOvr>
    <a:masterClrMapping/>
  </p:clrMapOvr>
  <p:transition spd="slow" advTm="7628"/>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2"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p:cTn id="12" dur="5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2"/>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066800"/>
            <a:ext cx="7772400" cy="1456267"/>
          </a:xfrm>
        </p:spPr>
        <p:txBody>
          <a:bodyPr>
            <a:normAutofit/>
          </a:bodyPr>
          <a:lstStyle/>
          <a:p>
            <a:r>
              <a:rPr lang="en-US" sz="3200" dirty="0" smtClean="0"/>
              <a:t>FUTURE DIRECTIONS</a:t>
            </a:r>
            <a:endParaRPr lang="en-US" sz="3200" dirty="0"/>
          </a:p>
        </p:txBody>
      </p:sp>
      <p:sp>
        <p:nvSpPr>
          <p:cNvPr id="3" name="Content Placeholder 2"/>
          <p:cNvSpPr>
            <a:spLocks noGrp="1"/>
          </p:cNvSpPr>
          <p:nvPr>
            <p:ph idx="1"/>
          </p:nvPr>
        </p:nvSpPr>
        <p:spPr/>
        <p:txBody>
          <a:bodyPr>
            <a:normAutofit/>
          </a:bodyPr>
          <a:lstStyle/>
          <a:p>
            <a:pPr marL="0" indent="0">
              <a:buNone/>
            </a:pPr>
            <a:r>
              <a:rPr lang="en-US" sz="2000" dirty="0" smtClean="0"/>
              <a:t>Use of 3D printers to make the components which will make the car light weight.</a:t>
            </a:r>
          </a:p>
          <a:p>
            <a:pPr marL="0" indent="0">
              <a:buNone/>
            </a:pPr>
            <a:r>
              <a:rPr lang="en-US" sz="2000" dirty="0" smtClean="0"/>
              <a:t>To decrease the price by increasing the production.</a:t>
            </a:r>
          </a:p>
          <a:p>
            <a:pPr marL="0" indent="0">
              <a:buNone/>
            </a:pPr>
            <a:r>
              <a:rPr lang="en-US" sz="2000" dirty="0" smtClean="0"/>
              <a:t>Also to make the car capable for rough driving.</a:t>
            </a:r>
          </a:p>
          <a:p>
            <a:pPr marL="0" indent="0">
              <a:buNone/>
            </a:pPr>
            <a:r>
              <a:rPr lang="en-US" sz="2000" dirty="0" smtClean="0"/>
              <a:t>To make the solar panel integrated.</a:t>
            </a:r>
            <a:endParaRPr lang="en-US" sz="2000" dirty="0"/>
          </a:p>
        </p:txBody>
      </p:sp>
    </p:spTree>
    <p:custDataLst>
      <p:tags r:id="rId1"/>
    </p:custDataLst>
    <p:extLst>
      <p:ext uri="{BB962C8B-B14F-4D97-AF65-F5344CB8AC3E}">
        <p14:creationId xmlns:p14="http://schemas.microsoft.com/office/powerpoint/2010/main" val="539968663"/>
      </p:ext>
    </p:extLst>
  </p:cSld>
  <p:clrMapOvr>
    <a:masterClrMapping/>
  </p:clrMapOvr>
  <p:transition spd="slow" advTm="1234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animEffect transition="in" filter="fade">
                                      <p:cBhvr>
                                        <p:cTn id="21" dur="1000"/>
                                        <p:tgtEl>
                                          <p:spTgt spid="3">
                                            <p:txEl>
                                              <p:pRg st="1" end="1"/>
                                            </p:txEl>
                                          </p:spTgt>
                                        </p:tgtEl>
                                      </p:cBhvr>
                                    </p:animEffect>
                                    <p:anim calcmode="lin" valueType="num">
                                      <p:cBhvr>
                                        <p:cTn id="22"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2" end="2"/>
                                            </p:txEl>
                                          </p:spTgt>
                                        </p:tgtEl>
                                        <p:attrNameLst>
                                          <p:attrName>style.visibility</p:attrName>
                                        </p:attrNameLst>
                                      </p:cBhvr>
                                      <p:to>
                                        <p:strVal val="visible"/>
                                      </p:to>
                                    </p:set>
                                    <p:animEffect transition="in" filter="fade">
                                      <p:cBhvr>
                                        <p:cTn id="28" dur="1000"/>
                                        <p:tgtEl>
                                          <p:spTgt spid="3">
                                            <p:txEl>
                                              <p:pRg st="2" end="2"/>
                                            </p:txEl>
                                          </p:spTgt>
                                        </p:tgtEl>
                                      </p:cBhvr>
                                    </p:animEffect>
                                    <p:anim calcmode="lin" valueType="num">
                                      <p:cBhvr>
                                        <p:cTn id="29"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Effect transition="in" filter="fade">
                                      <p:cBhvr>
                                        <p:cTn id="35" dur="1000"/>
                                        <p:tgtEl>
                                          <p:spTgt spid="3">
                                            <p:txEl>
                                              <p:pRg st="3" end="3"/>
                                            </p:txEl>
                                          </p:spTgt>
                                        </p:tgtEl>
                                      </p:cBhvr>
                                    </p:animEffect>
                                    <p:anim calcmode="lin" valueType="num">
                                      <p:cBhvr>
                                        <p:cTn id="36"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0.8|0.7|0.8"/>
</p:tagLst>
</file>

<file path=ppt/tags/tag10.xml><?xml version="1.0" encoding="utf-8"?>
<p:tagLst xmlns:a="http://schemas.openxmlformats.org/drawingml/2006/main" xmlns:r="http://schemas.openxmlformats.org/officeDocument/2006/relationships" xmlns:p="http://schemas.openxmlformats.org/presentationml/2006/main">
  <p:tag name="TIMING" val="|0.9|4.4"/>
</p:tagLst>
</file>

<file path=ppt/tags/tag2.xml><?xml version="1.0" encoding="utf-8"?>
<p:tagLst xmlns:a="http://schemas.openxmlformats.org/drawingml/2006/main" xmlns:r="http://schemas.openxmlformats.org/officeDocument/2006/relationships" xmlns:p="http://schemas.openxmlformats.org/presentationml/2006/main">
  <p:tag name="TIMING" val="|0.4|1.8"/>
</p:tagLst>
</file>

<file path=ppt/tags/tag3.xml><?xml version="1.0" encoding="utf-8"?>
<p:tagLst xmlns:a="http://schemas.openxmlformats.org/drawingml/2006/main" xmlns:r="http://schemas.openxmlformats.org/officeDocument/2006/relationships" xmlns:p="http://schemas.openxmlformats.org/presentationml/2006/main">
  <p:tag name="TIMING" val="|0.5|1.5"/>
</p:tagLst>
</file>

<file path=ppt/tags/tag4.xml><?xml version="1.0" encoding="utf-8"?>
<p:tagLst xmlns:a="http://schemas.openxmlformats.org/drawingml/2006/main" xmlns:r="http://schemas.openxmlformats.org/officeDocument/2006/relationships" xmlns:p="http://schemas.openxmlformats.org/presentationml/2006/main">
  <p:tag name="TIMING" val="|0.4|2.3"/>
</p:tagLst>
</file>

<file path=ppt/tags/tag5.xml><?xml version="1.0" encoding="utf-8"?>
<p:tagLst xmlns:a="http://schemas.openxmlformats.org/drawingml/2006/main" xmlns:r="http://schemas.openxmlformats.org/officeDocument/2006/relationships" xmlns:p="http://schemas.openxmlformats.org/presentationml/2006/main">
  <p:tag name="TIMING" val="|0.7|1.8|2.3|1.1"/>
</p:tagLst>
</file>

<file path=ppt/tags/tag6.xml><?xml version="1.0" encoding="utf-8"?>
<p:tagLst xmlns:a="http://schemas.openxmlformats.org/drawingml/2006/main" xmlns:r="http://schemas.openxmlformats.org/officeDocument/2006/relationships" xmlns:p="http://schemas.openxmlformats.org/presentationml/2006/main">
  <p:tag name="TIMING" val="|0.8"/>
</p:tagLst>
</file>

<file path=ppt/tags/tag7.xml><?xml version="1.0" encoding="utf-8"?>
<p:tagLst xmlns:a="http://schemas.openxmlformats.org/drawingml/2006/main" xmlns:r="http://schemas.openxmlformats.org/officeDocument/2006/relationships" xmlns:p="http://schemas.openxmlformats.org/presentationml/2006/main">
  <p:tag name="TIMING" val="|0.2"/>
</p:tagLst>
</file>

<file path=ppt/tags/tag8.xml><?xml version="1.0" encoding="utf-8"?>
<p:tagLst xmlns:a="http://schemas.openxmlformats.org/drawingml/2006/main" xmlns:r="http://schemas.openxmlformats.org/officeDocument/2006/relationships" xmlns:p="http://schemas.openxmlformats.org/presentationml/2006/main">
  <p:tag name="TIMING" val="|0.6|1.6"/>
</p:tagLst>
</file>

<file path=ppt/tags/tag9.xml><?xml version="1.0" encoding="utf-8"?>
<p:tagLst xmlns:a="http://schemas.openxmlformats.org/drawingml/2006/main" xmlns:r="http://schemas.openxmlformats.org/officeDocument/2006/relationships" xmlns:p="http://schemas.openxmlformats.org/presentationml/2006/main">
  <p:tag name="TIMING" val="|0.8|1.2|1.4|1.3|1.5"/>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
  <TotalTime>799</TotalTime>
  <Words>401</Words>
  <Application>Microsoft Office PowerPoint</Application>
  <PresentationFormat>On-screen Show (4:3)</PresentationFormat>
  <Paragraphs>32</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Aharoni</vt:lpstr>
      <vt:lpstr>Algerian</vt:lpstr>
      <vt:lpstr>Arial</vt:lpstr>
      <vt:lpstr>Calibri</vt:lpstr>
      <vt:lpstr>Calibri Light</vt:lpstr>
      <vt:lpstr>Castellar</vt:lpstr>
      <vt:lpstr>Celestial</vt:lpstr>
      <vt:lpstr>The  SOLAR  ROADSTER </vt:lpstr>
      <vt:lpstr>PowerPoint Presentation</vt:lpstr>
      <vt:lpstr>Solar roadster- A STEP TOWARDS A BETTER WORLD </vt:lpstr>
      <vt:lpstr>OBJECTIVE</vt:lpstr>
      <vt:lpstr>THE ENERGY GENERATED BY SOLAR PANEL IS STORED IN THE BATTERIES WHICH CAN BE USED FOR OTHER WORK.</vt:lpstr>
      <vt:lpstr>COMPONENTS OF THE SOLAR CAR</vt:lpstr>
      <vt:lpstr>PowerPoint Presentation</vt:lpstr>
      <vt:lpstr>RESULT</vt:lpstr>
      <vt:lpstr>FUTURE DIRECTIONS</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Gaurav</dc:creator>
  <cp:lastModifiedBy>Manan</cp:lastModifiedBy>
  <cp:revision>73</cp:revision>
  <dcterms:created xsi:type="dcterms:W3CDTF">2018-07-27T10:46:58Z</dcterms:created>
  <dcterms:modified xsi:type="dcterms:W3CDTF">2018-10-10T05:39:06Z</dcterms:modified>
</cp:coreProperties>
</file>