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Latn-R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1901607175151967E-2"/>
          <c:y val="0.13153477690288715"/>
          <c:w val="0.67379699392232439"/>
          <c:h val="0.77151618547681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Korisnik: drljaca93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Sport</c:v>
                </c:pt>
                <c:pt idx="1">
                  <c:v>Politika</c:v>
                </c:pt>
                <c:pt idx="2">
                  <c:v>Moda</c:v>
                </c:pt>
                <c:pt idx="3">
                  <c:v>Ostalo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15</c:v>
                </c:pt>
                <c:pt idx="2">
                  <c:v>5</c:v>
                </c:pt>
                <c:pt idx="3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027456"/>
        <c:axId val="91773120"/>
      </c:barChart>
      <c:catAx>
        <c:axId val="35027456"/>
        <c:scaling>
          <c:orientation val="minMax"/>
        </c:scaling>
        <c:delete val="0"/>
        <c:axPos val="b"/>
        <c:majorTickMark val="out"/>
        <c:minorTickMark val="none"/>
        <c:tickLblPos val="nextTo"/>
        <c:crossAx val="91773120"/>
        <c:crosses val="autoZero"/>
        <c:auto val="1"/>
        <c:lblAlgn val="ctr"/>
        <c:lblOffset val="100"/>
        <c:noMultiLvlLbl val="0"/>
      </c:catAx>
      <c:valAx>
        <c:axId val="91773120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027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r-Latn-R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5105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sr-Latn-RS" sz="2400" dirty="0" smtClean="0"/>
              <a:t>Gavrilo drljača ra73/2012</a:t>
            </a:r>
            <a:endParaRPr lang="sr-Latn-R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sr-Latn-RS" sz="4800" dirty="0" smtClean="0"/>
              <a:t>Semantička klasifikacija tvitova proizvoljnog profila na društvenoj mreži Twitter</a:t>
            </a:r>
            <a:endParaRPr lang="sr-Latn-RS" sz="4800" dirty="0"/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5" y="476672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75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/>
              <a:t>Motivacija</a:t>
            </a:r>
            <a:endParaRPr lang="sr-Latn-R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Osnovni cilj je uraditi analizu interesa korisnika tj. </a:t>
            </a:r>
            <a:r>
              <a:rPr lang="sr-Latn-RS" dirty="0"/>
              <a:t>j</a:t>
            </a:r>
            <a:r>
              <a:rPr lang="sr-Latn-RS" dirty="0" smtClean="0"/>
              <a:t>ednog proizvoljno izabranog profila na socijalnoj mreži Twitter.</a:t>
            </a:r>
          </a:p>
          <a:p>
            <a:pPr lvl="1"/>
            <a:r>
              <a:rPr lang="sr-Latn-RS" dirty="0" smtClean="0"/>
              <a:t>O kojim temama najčeće tvituje.</a:t>
            </a:r>
          </a:p>
          <a:p>
            <a:pPr lvl="1"/>
            <a:r>
              <a:rPr lang="sr-Latn-RS" dirty="0" smtClean="0"/>
              <a:t>Kakav je vremenski raspored pisanja tvitova po temama.</a:t>
            </a:r>
          </a:p>
          <a:p>
            <a:r>
              <a:rPr lang="sr-Latn-RS" dirty="0" smtClean="0"/>
              <a:t> Analiza se može koristiti kao deo analize potencijalnog tržišta ili kao analiza ličnosti.</a:t>
            </a:r>
          </a:p>
          <a:p>
            <a:r>
              <a:rPr lang="sr-Latn-RS" dirty="0" smtClean="0"/>
              <a:t>Kao napredna funkcionalnost može se implementirati polaritet stavova odredjenog profila o klasifikovanim temama.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185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 rezultata klasifikacije tvitova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068426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613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7094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Izbor trening podataka tj. DataSet-a</a:t>
            </a:r>
          </a:p>
          <a:p>
            <a:r>
              <a:rPr lang="sr-Latn-RS" dirty="0" smtClean="0"/>
              <a:t>Obučavanje neuronske mreže trening podacima</a:t>
            </a:r>
          </a:p>
          <a:p>
            <a:r>
              <a:rPr lang="sr-Latn-RS" dirty="0" smtClean="0"/>
              <a:t>Prikupljanje tvitova putem Twitter API-a</a:t>
            </a:r>
          </a:p>
          <a:p>
            <a:r>
              <a:rPr lang="sr-Latn-RS" dirty="0" smtClean="0"/>
              <a:t>Normalizacija tvitova</a:t>
            </a:r>
          </a:p>
          <a:p>
            <a:r>
              <a:rPr lang="sr-Latn-RS" dirty="0" smtClean="0"/>
              <a:t>Klasifikacija normalizovanih tvitova obučenom neuronskom mrežom</a:t>
            </a:r>
          </a:p>
          <a:p>
            <a:r>
              <a:rPr lang="sr-Latn-RS" dirty="0" smtClean="0"/>
              <a:t>Grafički prikaz dobijenih rezultata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2437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Izbor trening podataka tj. DataSet-a</a:t>
            </a:r>
          </a:p>
          <a:p>
            <a:pPr lvl="1"/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69082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97</TotalTime>
  <Words>122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Semantička klasifikacija tvitova proizvoljnog profila na društvenoj mreži Twitter</vt:lpstr>
      <vt:lpstr>Motivacija</vt:lpstr>
      <vt:lpstr>Prototip rezultata klasifikacije tvitova</vt:lpstr>
      <vt:lpstr>Slična rešenja</vt:lpstr>
      <vt:lpstr>Koraci implementacije</vt:lpstr>
      <vt:lpstr>Koraci implementacije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tvitova izabranog korisnika</dc:title>
  <dc:creator>Gavrilo</dc:creator>
  <cp:lastModifiedBy>Gavrilo</cp:lastModifiedBy>
  <cp:revision>7</cp:revision>
  <dcterms:created xsi:type="dcterms:W3CDTF">2015-12-16T17:44:25Z</dcterms:created>
  <dcterms:modified xsi:type="dcterms:W3CDTF">2015-12-16T20:18:02Z</dcterms:modified>
</cp:coreProperties>
</file>