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4" y="10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636F-7317-4BA1-92C9-E9F226BB28BA}" type="datetimeFigureOut">
              <a:rPr lang="sr-Latn-RS" smtClean="0"/>
              <a:t>16.2.2016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51B4-B711-49A8-A76A-B4CE3358B5E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3012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636F-7317-4BA1-92C9-E9F226BB28BA}" type="datetimeFigureOut">
              <a:rPr lang="sr-Latn-RS" smtClean="0"/>
              <a:t>16.2.2016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51B4-B711-49A8-A76A-B4CE3358B5E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8036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636F-7317-4BA1-92C9-E9F226BB28BA}" type="datetimeFigureOut">
              <a:rPr lang="sr-Latn-RS" smtClean="0"/>
              <a:t>16.2.2016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51B4-B711-49A8-A76A-B4CE3358B5E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0122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636F-7317-4BA1-92C9-E9F226BB28BA}" type="datetimeFigureOut">
              <a:rPr lang="sr-Latn-RS" smtClean="0"/>
              <a:t>16.2.2016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51B4-B711-49A8-A76A-B4CE3358B5E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0188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636F-7317-4BA1-92C9-E9F226BB28BA}" type="datetimeFigureOut">
              <a:rPr lang="sr-Latn-RS" smtClean="0"/>
              <a:t>16.2.2016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51B4-B711-49A8-A76A-B4CE3358B5E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2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636F-7317-4BA1-92C9-E9F226BB28BA}" type="datetimeFigureOut">
              <a:rPr lang="sr-Latn-RS" smtClean="0"/>
              <a:t>16.2.2016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51B4-B711-49A8-A76A-B4CE3358B5E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1870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636F-7317-4BA1-92C9-E9F226BB28BA}" type="datetimeFigureOut">
              <a:rPr lang="sr-Latn-RS" smtClean="0"/>
              <a:t>16.2.2016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51B4-B711-49A8-A76A-B4CE3358B5E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1880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636F-7317-4BA1-92C9-E9F226BB28BA}" type="datetimeFigureOut">
              <a:rPr lang="sr-Latn-RS" smtClean="0"/>
              <a:t>16.2.2016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51B4-B711-49A8-A76A-B4CE3358B5E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7024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636F-7317-4BA1-92C9-E9F226BB28BA}" type="datetimeFigureOut">
              <a:rPr lang="sr-Latn-RS" smtClean="0"/>
              <a:t>16.2.2016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51B4-B711-49A8-A76A-B4CE3358B5E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7273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636F-7317-4BA1-92C9-E9F226BB28BA}" type="datetimeFigureOut">
              <a:rPr lang="sr-Latn-RS" smtClean="0"/>
              <a:t>16.2.2016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51B4-B711-49A8-A76A-B4CE3358B5E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5339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636F-7317-4BA1-92C9-E9F226BB28BA}" type="datetimeFigureOut">
              <a:rPr lang="sr-Latn-RS" smtClean="0"/>
              <a:t>16.2.2016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51B4-B711-49A8-A76A-B4CE3358B5E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4007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5636F-7317-4BA1-92C9-E9F226BB28BA}" type="datetimeFigureOut">
              <a:rPr lang="sr-Latn-RS" smtClean="0"/>
              <a:t>16.2.2016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C51B4-B711-49A8-A76A-B4CE3358B5E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2648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9632"/>
              </p:ext>
            </p:extLst>
          </p:nvPr>
        </p:nvGraphicFramePr>
        <p:xfrm>
          <a:off x="8562" y="188640"/>
          <a:ext cx="8856988" cy="8321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111"/>
                <a:gridCol w="979136"/>
                <a:gridCol w="1107124"/>
                <a:gridCol w="1107124"/>
                <a:gridCol w="1064145"/>
                <a:gridCol w="1150100"/>
                <a:gridCol w="2214248"/>
              </a:tblGrid>
              <a:tr h="1360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Num_of_epochs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ETA per epoch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Final_loss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Final_acc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Final_val_los-1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Final_val_acc-1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Komentar</a:t>
                      </a:r>
                      <a:endParaRPr lang="sr-Latn-RS" dirty="0"/>
                    </a:p>
                  </a:txBody>
                  <a:tcPr/>
                </a:tc>
              </a:tr>
              <a:tr h="656065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155s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0,1530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0,937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3,021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0,4447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osme</a:t>
                      </a:r>
                      <a:r>
                        <a:rPr lang="en-US" baseline="0" dirty="0" smtClean="0"/>
                        <a:t> do </a:t>
                      </a:r>
                      <a:r>
                        <a:rPr lang="en-US" baseline="0" dirty="0" err="1" smtClean="0"/>
                        <a:t>poslednje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epohe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vall_acc</a:t>
                      </a:r>
                      <a:r>
                        <a:rPr lang="en-US" baseline="0" dirty="0" smtClean="0"/>
                        <a:t> je </a:t>
                      </a:r>
                      <a:r>
                        <a:rPr lang="en-US" baseline="0" dirty="0" err="1" smtClean="0"/>
                        <a:t>unapredjen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samo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za</a:t>
                      </a:r>
                      <a:r>
                        <a:rPr lang="en-US" baseline="0" dirty="0" smtClean="0"/>
                        <a:t> 0,02. (Ne </a:t>
                      </a:r>
                      <a:r>
                        <a:rPr lang="en-US" baseline="0" dirty="0" err="1" smtClean="0"/>
                        <a:t>linearno</a:t>
                      </a:r>
                      <a:r>
                        <a:rPr lang="en-US" baseline="0" dirty="0" smtClean="0"/>
                        <a:t>).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Embedding dims 100.</a:t>
                      </a:r>
                      <a:endParaRPr lang="en-US" dirty="0" smtClean="0"/>
                    </a:p>
                  </a:txBody>
                  <a:tcPr/>
                </a:tc>
              </a:tr>
              <a:tr h="64087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225s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0,4393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0,85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2,255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0,4336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Embedding dims 150.</a:t>
                      </a:r>
                    </a:p>
                    <a:p>
                      <a:r>
                        <a:rPr lang="en-US" dirty="0" err="1" smtClean="0"/>
                        <a:t>Posle</a:t>
                      </a:r>
                      <a:r>
                        <a:rPr lang="en-US" baseline="0" dirty="0" err="1" smtClean="0"/>
                        <a:t>dnja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epoha</a:t>
                      </a:r>
                      <a:r>
                        <a:rPr lang="en-US" baseline="0" dirty="0" smtClean="0"/>
                        <a:t> je </a:t>
                      </a:r>
                      <a:r>
                        <a:rPr lang="en-US" baseline="0" dirty="0" err="1" smtClean="0"/>
                        <a:t>dovela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tacnost</a:t>
                      </a:r>
                      <a:r>
                        <a:rPr lang="en-US" baseline="0" dirty="0" smtClean="0"/>
                        <a:t> do 0,85. </a:t>
                      </a:r>
                      <a:r>
                        <a:rPr lang="en-US" baseline="0" dirty="0" err="1" smtClean="0"/>
                        <a:t>Postoji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mesto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za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napredak</a:t>
                      </a:r>
                      <a:r>
                        <a:rPr lang="en-US" baseline="0" dirty="0" smtClean="0"/>
                        <a:t>. </a:t>
                      </a:r>
                      <a:r>
                        <a:rPr lang="en-US" baseline="0" dirty="0" err="1" smtClean="0"/>
                        <a:t>Pokusati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vecim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brojem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epoha</a:t>
                      </a:r>
                      <a:r>
                        <a:rPr lang="en-US" baseline="0" dirty="0" smtClean="0"/>
                        <a:t>.</a:t>
                      </a:r>
                      <a:endParaRPr lang="sr-Latn-RS" dirty="0"/>
                    </a:p>
                  </a:txBody>
                  <a:tcPr/>
                </a:tc>
              </a:tr>
              <a:tr h="64087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305s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0,335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0,89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2,318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0,4441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Embedding</a:t>
                      </a:r>
                      <a:r>
                        <a:rPr lang="en-US" baseline="0" dirty="0" smtClean="0"/>
                        <a:t> dims 200.</a:t>
                      </a:r>
                    </a:p>
                    <a:p>
                      <a:r>
                        <a:rPr lang="en-US" baseline="0" dirty="0" smtClean="0"/>
                        <a:t>In 7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and 6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epoch, </a:t>
                      </a:r>
                      <a:r>
                        <a:rPr lang="en-US" baseline="0" dirty="0" err="1" smtClean="0"/>
                        <a:t>val_acc</a:t>
                      </a:r>
                      <a:r>
                        <a:rPr lang="en-US" baseline="0" dirty="0" smtClean="0"/>
                        <a:t> was 0,455.</a:t>
                      </a:r>
                      <a:endParaRPr lang="sr-Latn-RS" dirty="0"/>
                    </a:p>
                  </a:txBody>
                  <a:tcPr/>
                </a:tc>
              </a:tr>
              <a:tr h="64087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330s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0,172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0,9397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2,61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0,4636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Embedding</a:t>
                      </a:r>
                      <a:r>
                        <a:rPr lang="en-US" baseline="0" dirty="0" smtClean="0"/>
                        <a:t> dims 220.</a:t>
                      </a:r>
                    </a:p>
                    <a:p>
                      <a:r>
                        <a:rPr lang="en-US" baseline="0" dirty="0" smtClean="0"/>
                        <a:t>In epoch 8, </a:t>
                      </a:r>
                      <a:r>
                        <a:rPr lang="en-US" baseline="0" dirty="0" err="1" smtClean="0"/>
                        <a:t>val_acc</a:t>
                      </a:r>
                      <a:r>
                        <a:rPr lang="en-US" baseline="0" dirty="0" smtClean="0"/>
                        <a:t> was 0,48, and </a:t>
                      </a:r>
                      <a:r>
                        <a:rPr lang="en-US" baseline="0" dirty="0" err="1" smtClean="0"/>
                        <a:t>acc</a:t>
                      </a:r>
                      <a:r>
                        <a:rPr lang="en-US" baseline="0" dirty="0" smtClean="0"/>
                        <a:t>_ 0,85</a:t>
                      </a:r>
                      <a:endParaRPr lang="sr-Latn-RS" dirty="0"/>
                    </a:p>
                  </a:txBody>
                  <a:tcPr/>
                </a:tc>
              </a:tr>
              <a:tr h="64087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360s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0,1651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0,9417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2,4658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0,4774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Embedding dims 230, </a:t>
                      </a:r>
                      <a:r>
                        <a:rPr lang="en-US" dirty="0" err="1" smtClean="0"/>
                        <a:t>filter_nb</a:t>
                      </a:r>
                      <a:r>
                        <a:rPr lang="en-US" baseline="0" dirty="0" smtClean="0"/>
                        <a:t> = 300, </a:t>
                      </a:r>
                      <a:r>
                        <a:rPr lang="en-US" baseline="0" dirty="0" err="1" smtClean="0"/>
                        <a:t>maxlen</a:t>
                      </a:r>
                      <a:r>
                        <a:rPr lang="en-US" baseline="0" dirty="0" smtClean="0"/>
                        <a:t> = 20.  In 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epoch, </a:t>
                      </a:r>
                      <a:r>
                        <a:rPr lang="en-US" baseline="0" dirty="0" err="1" smtClean="0"/>
                        <a:t>val_acc</a:t>
                      </a:r>
                      <a:r>
                        <a:rPr lang="en-US" baseline="0" dirty="0" smtClean="0"/>
                        <a:t> was 0,4588</a:t>
                      </a:r>
                      <a:endParaRPr lang="sr-Latn-RS" dirty="0"/>
                    </a:p>
                  </a:txBody>
                  <a:tcPr/>
                </a:tc>
              </a:tr>
              <a:tr h="64087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230s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0,502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Embedding</a:t>
                      </a:r>
                      <a:r>
                        <a:rPr lang="en-US" baseline="0" dirty="0" smtClean="0"/>
                        <a:t> dims 175</a:t>
                      </a:r>
                      <a:endParaRPr lang="sr-Latn-R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474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133</Words>
  <Application>Microsoft Office PowerPoint</Application>
  <PresentationFormat>On-screen Show (4:3)</PresentationFormat>
  <Paragraphs>49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Gavrilo</dc:creator>
  <cp:lastModifiedBy>Gavrilo</cp:lastModifiedBy>
  <cp:revision>13</cp:revision>
  <dcterms:created xsi:type="dcterms:W3CDTF">2016-02-15T23:16:25Z</dcterms:created>
  <dcterms:modified xsi:type="dcterms:W3CDTF">2016-02-16T16:58:08Z</dcterms:modified>
</cp:coreProperties>
</file>