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77151618547681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Korisnik: drljaca93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Sport</c:v>
                </c:pt>
                <c:pt idx="1">
                  <c:v>Politika</c:v>
                </c:pt>
                <c:pt idx="2">
                  <c:v>Moda</c:v>
                </c:pt>
                <c:pt idx="3">
                  <c:v>Ostalo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15</c:v>
                </c:pt>
                <c:pt idx="2">
                  <c:v>5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027456"/>
        <c:axId val="91773120"/>
      </c:barChart>
      <c:catAx>
        <c:axId val="35027456"/>
        <c:scaling>
          <c:orientation val="minMax"/>
        </c:scaling>
        <c:delete val="0"/>
        <c:axPos val="b"/>
        <c:majorTickMark val="out"/>
        <c:minorTickMark val="none"/>
        <c:tickLblPos val="nextTo"/>
        <c:crossAx val="91773120"/>
        <c:crosses val="autoZero"/>
        <c:auto val="1"/>
        <c:lblAlgn val="ctr"/>
        <c:lblOffset val="100"/>
        <c:noMultiLvlLbl val="0"/>
      </c:catAx>
      <c:valAx>
        <c:axId val="91773120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027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r-Latn-R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sr-Latn-RS" sz="2400" dirty="0" smtClean="0"/>
              <a:t>Gavrilo drljača ra73/2012</a:t>
            </a:r>
            <a:endParaRPr lang="sr-Latn-R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sr-Latn-RS" sz="4800" dirty="0" smtClean="0"/>
              <a:t>Semantička klasifikacija tvitova proizvoljnog profila na društvenoj mreži Twitter</a:t>
            </a:r>
            <a:endParaRPr lang="sr-Latn-RS" sz="4800" dirty="0"/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5" y="476672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75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Klasifikacija tvitova</a:t>
            </a:r>
          </a:p>
          <a:p>
            <a:pPr lvl="1"/>
            <a:r>
              <a:rPr lang="sr-Latn-RS" b="1" dirty="0" smtClean="0"/>
              <a:t>Svi, ili određeni broj tvitova izabranog korisnika se po potrebi modifikuju.</a:t>
            </a:r>
          </a:p>
          <a:p>
            <a:pPr lvl="1"/>
            <a:r>
              <a:rPr lang="sr-Latn-RS" b="1" dirty="0" smtClean="0"/>
              <a:t>Klasifikuju se putem već obučene neuronske mreže</a:t>
            </a:r>
          </a:p>
          <a:p>
            <a:pPr lvl="1"/>
            <a:r>
              <a:rPr lang="sr-Latn-RS" b="1" dirty="0" smtClean="0"/>
              <a:t>Analiza dobijenih podataka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231276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Grafički prikaz dobijenih rezultata</a:t>
            </a:r>
          </a:p>
          <a:p>
            <a:pPr lvl="1"/>
            <a:r>
              <a:rPr lang="sr-Latn-RS" b="1" dirty="0" smtClean="0"/>
              <a:t>Dobijeni rezultati prikazuju na način sličan prikazanom u nekom od prethodnih slajdova.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88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/>
              <a:t>Motivacija</a:t>
            </a:r>
            <a:endParaRPr lang="sr-Latn-R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Osnovni cilj je uraditi analizu interesa korisnika tj. </a:t>
            </a:r>
            <a:r>
              <a:rPr lang="sr-Latn-RS" dirty="0"/>
              <a:t>j</a:t>
            </a:r>
            <a:r>
              <a:rPr lang="sr-Latn-RS" dirty="0" smtClean="0"/>
              <a:t>ednog proizvoljno izabranog profila na socijalnoj mreži Twitter.</a:t>
            </a:r>
          </a:p>
          <a:p>
            <a:pPr lvl="1"/>
            <a:r>
              <a:rPr lang="sr-Latn-RS" dirty="0" smtClean="0"/>
              <a:t>O kojim temama najčeće tvituje.</a:t>
            </a:r>
          </a:p>
          <a:p>
            <a:pPr lvl="1"/>
            <a:r>
              <a:rPr lang="sr-Latn-RS" dirty="0" smtClean="0"/>
              <a:t>Kakav je vremenski raspored pisanja tvitova po temama.</a:t>
            </a:r>
          </a:p>
          <a:p>
            <a:r>
              <a:rPr lang="sr-Latn-RS" dirty="0" smtClean="0"/>
              <a:t> Analiza se može koristiti kao deo analize potencijalnog tržišta ili kao analiza ličnosti.</a:t>
            </a:r>
          </a:p>
          <a:p>
            <a:r>
              <a:rPr lang="sr-Latn-RS" dirty="0" smtClean="0"/>
              <a:t>Kao napredna funkcionalnost može se implementirati polaritet stavova odredjenog profila o klasifikovanim temama.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185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 rezultata klasifikacije tvitova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068426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613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Analiza Twitter-a je čest predmet proučavanja iskoristivosti mašinskog učenja i neuronskih mreža, te postoji dosta rešenja koja se uglavnom bave analizom polariteta tvitova (pozitivan, negativna i neutralan stav o nekoj temi).</a:t>
            </a:r>
          </a:p>
          <a:p>
            <a:r>
              <a:rPr lang="sr-Latn-RS" dirty="0" smtClean="0"/>
              <a:t>Neki od radova su:</a:t>
            </a:r>
          </a:p>
          <a:p>
            <a:pPr lvl="1"/>
            <a:r>
              <a:rPr lang="sr-Latn-RS" dirty="0" smtClean="0"/>
              <a:t>„</a:t>
            </a:r>
            <a:r>
              <a:rPr lang="en-US" dirty="0"/>
              <a:t> Twitter Sentiment Analysis with Recursive Neural Networks </a:t>
            </a:r>
            <a:r>
              <a:rPr lang="sr-Latn-RS" dirty="0" smtClean="0"/>
              <a:t>„, Ye Yuan, You Zhou, Department of Computer Science, Stanford University</a:t>
            </a:r>
          </a:p>
          <a:p>
            <a:pPr lvl="1"/>
            <a:r>
              <a:rPr lang="sr-Latn-RS" dirty="0" smtClean="0"/>
              <a:t>„Twitter Trending Topic Classification“ Department of Electrical Engineering and Computer Science, McCormick Nothwestern Engineering, Katy Lee.</a:t>
            </a:r>
            <a:endParaRPr lang="sr-Latn-RS" dirty="0"/>
          </a:p>
          <a:p>
            <a:pPr lvl="1"/>
            <a:r>
              <a:rPr lang="sr-Latn-RS" dirty="0" smtClean="0"/>
              <a:t>Mnogobrojni radovi na temi NLP-a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709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Izbor trening podataka tj. DataSet-a</a:t>
            </a:r>
          </a:p>
          <a:p>
            <a:r>
              <a:rPr lang="sr-Latn-RS" dirty="0" smtClean="0"/>
              <a:t>Obučavanje neuronske mreže trening podacima</a:t>
            </a:r>
          </a:p>
          <a:p>
            <a:r>
              <a:rPr lang="sr-Latn-RS" dirty="0" smtClean="0"/>
              <a:t>Prikupljanje tvitova putem Twitter API-a</a:t>
            </a:r>
          </a:p>
          <a:p>
            <a:r>
              <a:rPr lang="sr-Latn-RS" dirty="0" smtClean="0"/>
              <a:t>Normalizacija tvitova</a:t>
            </a:r>
          </a:p>
          <a:p>
            <a:r>
              <a:rPr lang="sr-Latn-RS" dirty="0" smtClean="0"/>
              <a:t>Klasifikacija normalizovanih tvitova obučenom neuronskom mrežom</a:t>
            </a:r>
          </a:p>
          <a:p>
            <a:r>
              <a:rPr lang="sr-Latn-RS" dirty="0" smtClean="0"/>
              <a:t>Grafički prikaz dobijenih rezultata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2437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Izbor trening podataka tj. </a:t>
            </a:r>
            <a:r>
              <a:rPr lang="sr-Latn-RS" b="1" dirty="0" smtClean="0"/>
              <a:t>DataSet-a</a:t>
            </a:r>
            <a:endParaRPr lang="en-US" b="1" dirty="0" smtClean="0"/>
          </a:p>
          <a:p>
            <a:pPr lvl="1"/>
            <a:r>
              <a:rPr lang="sr-Latn-RS" b="1" dirty="0" smtClean="0"/>
              <a:t>Vec postojeći</a:t>
            </a:r>
            <a:r>
              <a:rPr lang="en-US" b="1" dirty="0" smtClean="0"/>
              <a:t> dataset 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klasifikovani</a:t>
            </a:r>
            <a:r>
              <a:rPr lang="sr-Latn-RS" b="1" dirty="0" smtClean="0"/>
              <a:t>m većim brojem tvitova.</a:t>
            </a:r>
            <a:r>
              <a:rPr lang="en-US" b="1" dirty="0" smtClean="0"/>
              <a:t> </a:t>
            </a:r>
          </a:p>
          <a:p>
            <a:pPr lvl="1"/>
            <a:endParaRPr lang="en-US" b="1" dirty="0"/>
          </a:p>
          <a:p>
            <a:pPr lvl="1"/>
            <a:r>
              <a:rPr lang="en-US" b="1" dirty="0" err="1" smtClean="0"/>
              <a:t>Alternativno</a:t>
            </a:r>
            <a:r>
              <a:rPr lang="en-US" b="1" dirty="0" smtClean="0"/>
              <a:t>: “Sentence Classification Data Set” –UCI Machine Learning Repository, </a:t>
            </a:r>
            <a:r>
              <a:rPr lang="en-US" b="1" dirty="0" err="1" smtClean="0"/>
              <a:t>koji</a:t>
            </a:r>
            <a:r>
              <a:rPr lang="en-US" b="1" dirty="0" smtClean="0"/>
              <a:t> </a:t>
            </a:r>
            <a:r>
              <a:rPr lang="en-US" b="1" dirty="0" err="1" smtClean="0"/>
              <a:t>sadr</a:t>
            </a:r>
            <a:r>
              <a:rPr lang="sr-Latn-RS" b="1" dirty="0" smtClean="0"/>
              <a:t>ži 90 članaka iz 30 oblasti, sa 2500 rečenica.</a:t>
            </a:r>
            <a:endParaRPr lang="sr-Latn-RS" b="1" dirty="0"/>
          </a:p>
          <a:p>
            <a:pPr lvl="1"/>
            <a:r>
              <a:rPr lang="sr-Latn-RS" b="1" dirty="0" smtClean="0"/>
              <a:t>Alternativno: Ukoliko se ne pronadje odgovarajući skup podataka sa vec klasifikovanim tvitovima, sam odraditi klasifikovanje jednog manjeg broja tvitova (do 500) i njega koristiti za obuku.</a:t>
            </a:r>
            <a:endParaRPr 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69082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Obučavanje neuronske mreže</a:t>
            </a:r>
          </a:p>
          <a:p>
            <a:pPr lvl="1"/>
            <a:r>
              <a:rPr lang="sr-Latn-RS" b="1" dirty="0" smtClean="0"/>
              <a:t>U implementaciji će biti korišten Word2vec. On predstavlja implementaciju neuronske mreže koja uči distribuiranu reprezentaciju reči. Word2vec je baziran na „Bag-of-words“ modelu.</a:t>
            </a:r>
          </a:p>
          <a:p>
            <a:pPr lvl="1"/>
            <a:r>
              <a:rPr lang="sr-Latn-RS" b="1" dirty="0" smtClean="0"/>
              <a:t>Alternativno se može koristiti neka rekurentna mreža, ukoliko se pronadje odgovarajuća koja neće zahtevati previše resursa, kako vremenskih tako i hardverskih.</a:t>
            </a:r>
          </a:p>
          <a:p>
            <a:pPr lvl="1"/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199336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Prikupljanje podatka putem Twitter API-a</a:t>
            </a:r>
          </a:p>
          <a:p>
            <a:pPr lvl="1"/>
            <a:r>
              <a:rPr lang="sr-Latn-RS" b="1" dirty="0" smtClean="0"/>
              <a:t>Twitter poseduje REST API koji pruža programski pristup pisanju i ,nama važnije, čitanju podataka sa tvitera.</a:t>
            </a:r>
          </a:p>
          <a:p>
            <a:pPr lvl="1"/>
            <a:r>
              <a:rPr lang="sr-Latn-RS" b="1" dirty="0" smtClean="0"/>
              <a:t>U implemtaciji prikupljanja podataka sa Twitter-a biće korišten Python programski jezik i neka od njegovih biblioteka za rad sa Twitter-om, kao što je Python Twitter Tools.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159147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b="1" dirty="0" smtClean="0"/>
              <a:t>Normalizacija tvitova</a:t>
            </a:r>
          </a:p>
          <a:p>
            <a:pPr lvl="1"/>
            <a:r>
              <a:rPr lang="sr-Latn-RS" b="1" dirty="0" smtClean="0"/>
              <a:t>U zavisnosti od dobijenih rezultata tvitovi mogu biti podvrgunti nekim tipovima normalizacije i modifikacije tvitova kao što su:</a:t>
            </a:r>
          </a:p>
          <a:p>
            <a:pPr lvl="2"/>
            <a:r>
              <a:rPr lang="sr-Latn-RS" b="1" dirty="0" smtClean="0"/>
              <a:t>Uklanjanje nepoznatih reči, emotikona, slenga i slično.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424547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155</TotalTime>
  <Words>467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Semantička klasifikacija tvitova proizvoljnog profila na društvenoj mreži Twitter</vt:lpstr>
      <vt:lpstr>Motivacija</vt:lpstr>
      <vt:lpstr>Prototip rezultata klasifikacije tvitova</vt:lpstr>
      <vt:lpstr>Slična rešenja</vt:lpstr>
      <vt:lpstr>Koraci implementacije</vt:lpstr>
      <vt:lpstr>Koraci implementacije</vt:lpstr>
      <vt:lpstr>Koraci implementacije</vt:lpstr>
      <vt:lpstr>Koraci implementacije</vt:lpstr>
      <vt:lpstr>Koraci implementacije</vt:lpstr>
      <vt:lpstr>Koraci implementacije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tvitova izabranog korisnika</dc:title>
  <dc:creator>Gavrilo</dc:creator>
  <cp:lastModifiedBy>Gavrilo</cp:lastModifiedBy>
  <cp:revision>12</cp:revision>
  <dcterms:created xsi:type="dcterms:W3CDTF">2015-12-16T17:44:25Z</dcterms:created>
  <dcterms:modified xsi:type="dcterms:W3CDTF">2015-12-16T21:16:26Z</dcterms:modified>
</cp:coreProperties>
</file>