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3F0B1211-5828-4EA8-89AA-F9956B14E34B}"/>
    <pc:docChg chg="modSld">
      <pc:chgData name="Wekoslav Stefanovski" userId="bb32c3697bb3823c" providerId="LiveId" clId="{3F0B1211-5828-4EA8-89AA-F9956B14E34B}" dt="2023-09-26T10:21:17.558" v="0" actId="20577"/>
      <pc:docMkLst>
        <pc:docMk/>
      </pc:docMkLst>
      <pc:sldChg chg="modSp mod">
        <pc:chgData name="Wekoslav Stefanovski" userId="bb32c3697bb3823c" providerId="LiveId" clId="{3F0B1211-5828-4EA8-89AA-F9956B14E34B}" dt="2023-09-26T10:21:17.558" v="0" actId="20577"/>
        <pc:sldMkLst>
          <pc:docMk/>
          <pc:sldMk cId="1141998883" sldId="264"/>
        </pc:sldMkLst>
        <pc:spChg chg="mod">
          <ac:chgData name="Wekoslav Stefanovski" userId="bb32c3697bb3823c" providerId="LiveId" clId="{3F0B1211-5828-4EA8-89AA-F9956B14E34B}" dt="2023-09-26T10:21:17.558" v="0" actId="20577"/>
          <ac:spMkLst>
            <pc:docMk/>
            <pc:sldMk cId="1141998883" sldId="264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26B1D445-66E2-40DE-9A97-44DCE51059C2}"/>
    <pc:docChg chg="undo custSel modSld">
      <pc:chgData name="Wekoslav Stefanovski" userId="bb32c3697bb3823c" providerId="LiveId" clId="{26B1D445-66E2-40DE-9A97-44DCE51059C2}" dt="2024-09-26T16:54:02.386" v="113" actId="20577"/>
      <pc:docMkLst>
        <pc:docMk/>
      </pc:docMkLst>
      <pc:sldChg chg="modSp mod">
        <pc:chgData name="Wekoslav Stefanovski" userId="bb32c3697bb3823c" providerId="LiveId" clId="{26B1D445-66E2-40DE-9A97-44DCE51059C2}" dt="2024-09-26T16:54:02.386" v="113" actId="20577"/>
        <pc:sldMkLst>
          <pc:docMk/>
          <pc:sldMk cId="2637289428" sldId="259"/>
        </pc:sldMkLst>
        <pc:spChg chg="mod">
          <ac:chgData name="Wekoslav Stefanovski" userId="bb32c3697bb3823c" providerId="LiveId" clId="{26B1D445-66E2-40DE-9A97-44DCE51059C2}" dt="2024-09-26T16:54:02.386" v="113" actId="20577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4/tree/master/Lecture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#01- Introduction to Internet Programming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Backend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Server-Side Languages (for example Java)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Databases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Server Software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Static vs. Dynamic Content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askaydiaCove NF" panose="020B0509020204030204" pitchFamily="49" charset="0"/>
            </a:endParaRPr>
          </a:p>
          <a:p>
            <a:endParaRPr lang="en-US" sz="2000" b="1" i="0" dirty="0">
              <a:solidFill>
                <a:srgbClr val="D4D4D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14594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Basics</a:t>
            </a:r>
            <a:r>
              <a:rPr lang="en-US" b="1" dirty="0">
                <a:solidFill>
                  <a:srgbClr val="569CD6"/>
                </a:solidFill>
                <a:effectLst/>
                <a:latin typeface="CaskaydiaCove NF" panose="020B0509020204030204" pitchFamily="49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of HTTP and Web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Request-Response Cycle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Methods (and their semantics)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217578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Request-Response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HTTP Request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Web Server Processing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HTTP Response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Client Rendering</a:t>
            </a:r>
          </a:p>
        </p:txBody>
      </p:sp>
    </p:spTree>
    <p:extLst>
      <p:ext uri="{BB962C8B-B14F-4D97-AF65-F5344CB8AC3E}">
        <p14:creationId xmlns:p14="http://schemas.microsoft.com/office/powerpoint/2010/main" val="317497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Methods (and their semantics)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GET</a:t>
            </a:r>
          </a:p>
          <a:p>
            <a:r>
              <a:rPr lang="en-US" sz="2800" dirty="0">
                <a:latin typeface="Abadi" panose="020B0604020104020204" pitchFamily="34" charset="0"/>
              </a:rPr>
              <a:t>POST</a:t>
            </a:r>
          </a:p>
          <a:p>
            <a:r>
              <a:rPr lang="en-US" sz="2800" dirty="0">
                <a:latin typeface="Abadi" panose="020B0604020104020204" pitchFamily="34" charset="0"/>
              </a:rPr>
              <a:t>PUT</a:t>
            </a:r>
          </a:p>
          <a:p>
            <a:r>
              <a:rPr lang="en-US" sz="2800" dirty="0">
                <a:latin typeface="Abadi" panose="020B0604020104020204" pitchFamily="34" charset="0"/>
              </a:rPr>
              <a:t>PATCH</a:t>
            </a:r>
          </a:p>
          <a:p>
            <a:r>
              <a:rPr lang="en-US" sz="2800" dirty="0">
                <a:latin typeface="Abadi" panose="020B0604020104020204" pitchFamily="34" charset="0"/>
              </a:rPr>
              <a:t>DELETE</a:t>
            </a:r>
          </a:p>
          <a:p>
            <a:r>
              <a:rPr lang="en-US" sz="2800" dirty="0">
                <a:latin typeface="Abadi" panose="020B0604020104020204" pitchFamily="34" charset="0"/>
              </a:rPr>
              <a:t>HEAD</a:t>
            </a:r>
          </a:p>
          <a:p>
            <a:r>
              <a:rPr lang="en-US" sz="2800" dirty="0">
                <a:latin typeface="Abadi" panose="020B0604020104020204" pitchFamily="34" charset="0"/>
              </a:rPr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950019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2xx (Successful)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3xx (Redirection)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4xx (Client Errors)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5xx (Server Errors)</a:t>
            </a:r>
          </a:p>
        </p:txBody>
      </p:sp>
    </p:spTree>
    <p:extLst>
      <p:ext uri="{BB962C8B-B14F-4D97-AF65-F5344CB8AC3E}">
        <p14:creationId xmlns:p14="http://schemas.microsoft.com/office/powerpoint/2010/main" val="3789626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Key Technologies of Frontend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HTML (Hypertext Markup Language)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CSS (Cascading Style Sheets)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JavaScript (ECMAScript)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Frameworks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3298003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Semantic Markup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Hyperlinks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Forms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2370137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Styling web content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Selectors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Box Model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25659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badi" panose="020B0604020104020204" pitchFamily="34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DOM Manipulation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Event Handling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Asynchronous Programming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Frameworks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Frontend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React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Vue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Angular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Abadi" panose="020B0604020104020204" pitchFamily="34" charset="0"/>
              </a:rPr>
              <a:t>Backend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Node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latin typeface="Abadi" panose="020B0604020104020204" pitchFamily="34" charset="0"/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168988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https://github.com/sweko/uacs-internet-programming-2024/tree/master/Lecture01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(note that you’ll need access to the GitHub repo, the instructions are available on Discord)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Head of development 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Sourcico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, Macedonia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Abadi" panose="020B0604020104020204" pitchFamily="34" charset="0"/>
              </a:rPr>
              <a:t>Lecturer at local software academies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badi" panose="020B0604020104020204" pitchFamily="34" charset="0"/>
            </a:endParaRP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Lecturer at various national and international software conferences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I love programming, I love programmers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Long and fruitful love relationship with TypeScript and Angular</a:t>
            </a:r>
          </a:p>
          <a:p>
            <a:pPr marL="342900" marR="0" lvl="0" indent="-342900" algn="l" defTabSz="932742" rtl="0" eaLnBrk="1" fontAlgn="auto" latinLnBrk="0" hangingPunct="1">
              <a:lnSpc>
                <a:spcPts val="26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badi" panose="020B0604020104020204" pitchFamily="34" charset="0"/>
              </a:rPr>
              <a:t>Long and fruitful love/hate relationship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History of the Internet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Overview of Internet Architecture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Introduction to Web Technologies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Basics of HTTP and Web Servers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Basics of Frontend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Prehistory of the Internet (things that not even I remember)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ARPANET (Advanced Research Projects Agency Network) laid the foundation for the internet.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Developed by the U.S. Department of Defense in the 1960s.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It connected four major universities, enabling the exchange of data between them.</a:t>
            </a:r>
          </a:p>
          <a:p>
            <a:pPr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World Wide Web, invented by Tim Berners-Lee in 1989, transformed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171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late 1990s saw the rise of the dot-com bubble, where internet-related companies saw rapid stock price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E-commerce giants like Amazon and eBay emerged, changing the way people shop.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Today, the internet is an integral part of our lives.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It has evolved to include social media, streaming services, and cloud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The future of the internet holds promises of 5G, IoT, and continued technological advancements.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963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is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The internet is a global network of interconnected computers and devices that allows for the exchange of data and information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Key Internet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End Systems (Hosts)</a:t>
            </a:r>
          </a:p>
          <a:p>
            <a:r>
              <a:rPr lang="en-US" sz="2800" dirty="0">
                <a:latin typeface="Abadi" panose="020B0604020104020204" pitchFamily="34" charset="0"/>
              </a:rPr>
              <a:t>Internet Infrastructure</a:t>
            </a:r>
          </a:p>
          <a:p>
            <a:r>
              <a:rPr lang="en-US" sz="2800" dirty="0">
                <a:latin typeface="Abadi" panose="020B0604020104020204" pitchFamily="34" charset="0"/>
              </a:rPr>
              <a:t>Protocols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HTTP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TCP</a:t>
            </a:r>
            <a:r>
              <a:rPr lang="en-US" sz="2500">
                <a:latin typeface="Abadi" panose="020B0604020104020204" pitchFamily="34" charset="0"/>
              </a:rPr>
              <a:t>/IP</a:t>
            </a:r>
            <a:endParaRPr lang="en-US" sz="2500" dirty="0">
              <a:latin typeface="Abadi" panose="020B0604020104020204" pitchFamily="34" charset="0"/>
            </a:endParaRP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DNS</a:t>
            </a:r>
          </a:p>
          <a:p>
            <a:r>
              <a:rPr lang="en-US" sz="2800" dirty="0">
                <a:latin typeface="Abadi" panose="020B0604020104020204" pitchFamily="34" charset="0"/>
              </a:rPr>
              <a:t>Network Access Points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Internet Architecture - Operational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Client-Server Model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Omnipresence of the World Wide Web</a:t>
            </a:r>
          </a:p>
          <a:p>
            <a:r>
              <a:rPr lang="en-US" sz="2800" dirty="0">
                <a:latin typeface="Abadi" panose="020B0604020104020204" pitchFamily="34" charset="0"/>
              </a:rPr>
              <a:t>The Importance of Standards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IETF</a:t>
            </a:r>
          </a:p>
          <a:p>
            <a:pPr lvl="1"/>
            <a:r>
              <a:rPr lang="en-US" sz="2500" dirty="0">
                <a:latin typeface="Abadi" panose="020B0604020104020204" pitchFamily="34" charset="0"/>
              </a:rPr>
              <a:t>W3C</a:t>
            </a: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Frontend development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Backend development</a:t>
            </a:r>
          </a:p>
          <a:p>
            <a:pPr>
              <a:spcBef>
                <a:spcPts val="2400"/>
              </a:spcBef>
            </a:pPr>
            <a:r>
              <a:rPr lang="en-US" sz="2800" dirty="0">
                <a:latin typeface="Abadi" panose="020B0604020104020204" pitchFamily="34" charset="0"/>
              </a:rPr>
              <a:t>Client-server interactions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3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</Template>
  <TotalTime>46</TotalTime>
  <Words>523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</vt:lpstr>
      <vt:lpstr>-apple-system</vt:lpstr>
      <vt:lpstr>Arial</vt:lpstr>
      <vt:lpstr>Calibri</vt:lpstr>
      <vt:lpstr>Calibri Light</vt:lpstr>
      <vt:lpstr>CaskaydiaCove NF</vt:lpstr>
      <vt:lpstr>Söhne</vt:lpstr>
      <vt:lpstr>Office Theme</vt:lpstr>
      <vt:lpstr>Internet Programming</vt:lpstr>
      <vt:lpstr>Who am I?</vt:lpstr>
      <vt:lpstr>Agenda</vt:lpstr>
      <vt:lpstr>Prehistory of the Internet (things that not even I remember)</vt:lpstr>
      <vt:lpstr>History of the Internet</vt:lpstr>
      <vt:lpstr>What is the Internet?</vt:lpstr>
      <vt:lpstr>Key Internet Architecture Components</vt:lpstr>
      <vt:lpstr>Internet Architecture - Operational Model</vt:lpstr>
      <vt:lpstr>Web Technologies</vt:lpstr>
      <vt:lpstr>Backend Technologies</vt:lpstr>
      <vt:lpstr>Basics of HTTP and Web Servers</vt:lpstr>
      <vt:lpstr>HTTP Request-Response Cycle</vt:lpstr>
      <vt:lpstr>HTTP Methods (and their semantics)</vt:lpstr>
      <vt:lpstr>HTTP Status Codes</vt:lpstr>
      <vt:lpstr>Key Technologies of Frontend Development</vt:lpstr>
      <vt:lpstr>Hypertext Markup Language</vt:lpstr>
      <vt:lpstr>Cascading Style Sheets</vt:lpstr>
      <vt:lpstr>JavaScript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2023-09-24T19:49:36Z</dcterms:created>
  <dcterms:modified xsi:type="dcterms:W3CDTF">2024-09-26T16:54:05Z</dcterms:modified>
</cp:coreProperties>
</file>