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koslav Stefanovski" userId="bb32c3697bb3823c" providerId="LiveId" clId="{1C997116-379D-486C-8DCA-1E6C65EC5777}"/>
    <pc:docChg chg="undo custSel addSld modSld">
      <pc:chgData name="Wekoslav Stefanovski" userId="bb32c3697bb3823c" providerId="LiveId" clId="{1C997116-379D-486C-8DCA-1E6C65EC5777}" dt="2023-10-01T19:33:57.758" v="77" actId="27636"/>
      <pc:docMkLst>
        <pc:docMk/>
      </pc:docMkLst>
      <pc:sldChg chg="modSp mod">
        <pc:chgData name="Wekoslav Stefanovski" userId="bb32c3697bb3823c" providerId="LiveId" clId="{1C997116-379D-486C-8DCA-1E6C65EC5777}" dt="2023-10-01T19:26:43.743" v="9" actId="122"/>
        <pc:sldMkLst>
          <pc:docMk/>
          <pc:sldMk cId="1651794133" sldId="263"/>
        </pc:sldMkLst>
        <pc:spChg chg="mod">
          <ac:chgData name="Wekoslav Stefanovski" userId="bb32c3697bb3823c" providerId="LiveId" clId="{1C997116-379D-486C-8DCA-1E6C65EC5777}" dt="2023-10-01T19:26:21.034" v="2" actId="6549"/>
          <ac:spMkLst>
            <pc:docMk/>
            <pc:sldMk cId="1651794133" sldId="263"/>
            <ac:spMk id="2" creationId="{71D187F6-3586-D77C-983D-ADD05243115F}"/>
          </ac:spMkLst>
        </pc:spChg>
        <pc:spChg chg="mod">
          <ac:chgData name="Wekoslav Stefanovski" userId="bb32c3697bb3823c" providerId="LiveId" clId="{1C997116-379D-486C-8DCA-1E6C65EC5777}" dt="2023-10-01T19:26:43.743" v="9" actId="122"/>
          <ac:spMkLst>
            <pc:docMk/>
            <pc:sldMk cId="1651794133" sldId="263"/>
            <ac:spMk id="3" creationId="{E0A67EAC-000C-2B1B-968B-A2CA7076807E}"/>
          </ac:spMkLst>
        </pc:spChg>
      </pc:sldChg>
      <pc:sldChg chg="modSp add mod">
        <pc:chgData name="Wekoslav Stefanovski" userId="bb32c3697bb3823c" providerId="LiveId" clId="{1C997116-379D-486C-8DCA-1E6C65EC5777}" dt="2023-10-01T19:27:23.379" v="18" actId="6549"/>
        <pc:sldMkLst>
          <pc:docMk/>
          <pc:sldMk cId="2087193207" sldId="264"/>
        </pc:sldMkLst>
        <pc:spChg chg="mod">
          <ac:chgData name="Wekoslav Stefanovski" userId="bb32c3697bb3823c" providerId="LiveId" clId="{1C997116-379D-486C-8DCA-1E6C65EC5777}" dt="2023-10-01T19:27:07.457" v="14" actId="6549"/>
          <ac:spMkLst>
            <pc:docMk/>
            <pc:sldMk cId="2087193207" sldId="264"/>
            <ac:spMk id="2" creationId="{71D187F6-3586-D77C-983D-ADD05243115F}"/>
          </ac:spMkLst>
        </pc:spChg>
        <pc:spChg chg="mod">
          <ac:chgData name="Wekoslav Stefanovski" userId="bb32c3697bb3823c" providerId="LiveId" clId="{1C997116-379D-486C-8DCA-1E6C65EC5777}" dt="2023-10-01T19:27:23.379" v="18" actId="6549"/>
          <ac:spMkLst>
            <pc:docMk/>
            <pc:sldMk cId="2087193207" sldId="264"/>
            <ac:spMk id="3" creationId="{E0A67EAC-000C-2B1B-968B-A2CA7076807E}"/>
          </ac:spMkLst>
        </pc:spChg>
      </pc:sldChg>
      <pc:sldChg chg="modSp add mod">
        <pc:chgData name="Wekoslav Stefanovski" userId="bb32c3697bb3823c" providerId="LiveId" clId="{1C997116-379D-486C-8DCA-1E6C65EC5777}" dt="2023-10-01T19:28:02.330" v="27" actId="6549"/>
        <pc:sldMkLst>
          <pc:docMk/>
          <pc:sldMk cId="3419277622" sldId="265"/>
        </pc:sldMkLst>
        <pc:spChg chg="mod">
          <ac:chgData name="Wekoslav Stefanovski" userId="bb32c3697bb3823c" providerId="LiveId" clId="{1C997116-379D-486C-8DCA-1E6C65EC5777}" dt="2023-10-01T19:27:55.170" v="25" actId="6549"/>
          <ac:spMkLst>
            <pc:docMk/>
            <pc:sldMk cId="3419277622" sldId="265"/>
            <ac:spMk id="2" creationId="{71D187F6-3586-D77C-983D-ADD05243115F}"/>
          </ac:spMkLst>
        </pc:spChg>
        <pc:spChg chg="mod">
          <ac:chgData name="Wekoslav Stefanovski" userId="bb32c3697bb3823c" providerId="LiveId" clId="{1C997116-379D-486C-8DCA-1E6C65EC5777}" dt="2023-10-01T19:28:02.330" v="27" actId="6549"/>
          <ac:spMkLst>
            <pc:docMk/>
            <pc:sldMk cId="3419277622" sldId="265"/>
            <ac:spMk id="3" creationId="{E0A67EAC-000C-2B1B-968B-A2CA7076807E}"/>
          </ac:spMkLst>
        </pc:spChg>
      </pc:sldChg>
      <pc:sldChg chg="modSp add mod">
        <pc:chgData name="Wekoslav Stefanovski" userId="bb32c3697bb3823c" providerId="LiveId" clId="{1C997116-379D-486C-8DCA-1E6C65EC5777}" dt="2023-10-01T19:33:27.001" v="52" actId="6549"/>
        <pc:sldMkLst>
          <pc:docMk/>
          <pc:sldMk cId="863267706" sldId="266"/>
        </pc:sldMkLst>
        <pc:spChg chg="mod">
          <ac:chgData name="Wekoslav Stefanovski" userId="bb32c3697bb3823c" providerId="LiveId" clId="{1C997116-379D-486C-8DCA-1E6C65EC5777}" dt="2023-10-01T19:33:05.914" v="41" actId="6549"/>
          <ac:spMkLst>
            <pc:docMk/>
            <pc:sldMk cId="863267706" sldId="266"/>
            <ac:spMk id="2" creationId="{71D187F6-3586-D77C-983D-ADD05243115F}"/>
          </ac:spMkLst>
        </pc:spChg>
        <pc:spChg chg="mod">
          <ac:chgData name="Wekoslav Stefanovski" userId="bb32c3697bb3823c" providerId="LiveId" clId="{1C997116-379D-486C-8DCA-1E6C65EC5777}" dt="2023-10-01T19:33:27.001" v="52" actId="6549"/>
          <ac:spMkLst>
            <pc:docMk/>
            <pc:sldMk cId="863267706" sldId="266"/>
            <ac:spMk id="3" creationId="{E0A67EAC-000C-2B1B-968B-A2CA7076807E}"/>
          </ac:spMkLst>
        </pc:spChg>
      </pc:sldChg>
      <pc:sldChg chg="modSp add mod">
        <pc:chgData name="Wekoslav Stefanovski" userId="bb32c3697bb3823c" providerId="LiveId" clId="{1C997116-379D-486C-8DCA-1E6C65EC5777}" dt="2023-10-01T19:33:57.758" v="77" actId="27636"/>
        <pc:sldMkLst>
          <pc:docMk/>
          <pc:sldMk cId="3075685043" sldId="267"/>
        </pc:sldMkLst>
        <pc:spChg chg="mod">
          <ac:chgData name="Wekoslav Stefanovski" userId="bb32c3697bb3823c" providerId="LiveId" clId="{1C997116-379D-486C-8DCA-1E6C65EC5777}" dt="2023-10-01T19:33:38.423" v="69" actId="20577"/>
          <ac:spMkLst>
            <pc:docMk/>
            <pc:sldMk cId="3075685043" sldId="267"/>
            <ac:spMk id="2" creationId="{71D187F6-3586-D77C-983D-ADD05243115F}"/>
          </ac:spMkLst>
        </pc:spChg>
        <pc:spChg chg="mod">
          <ac:chgData name="Wekoslav Stefanovski" userId="bb32c3697bb3823c" providerId="LiveId" clId="{1C997116-379D-486C-8DCA-1E6C65EC5777}" dt="2023-10-01T19:33:57.758" v="77" actId="27636"/>
          <ac:spMkLst>
            <pc:docMk/>
            <pc:sldMk cId="3075685043" sldId="267"/>
            <ac:spMk id="3" creationId="{E0A67EAC-000C-2B1B-968B-A2CA7076807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77C14-660E-C75C-BBD9-6E249CB3E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D1FA8B-1572-3184-EB6D-099B561F4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355FF-3E1C-6802-49C0-6418DDC11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C7599-29A7-5ADF-9AFD-FCD6D10A5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08D56-1961-B8F8-B88B-B4FF188D0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4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9E7EB-2039-DEFE-572A-DD0D1692F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E80659-47A2-698E-01F0-DE8672BB3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4274A-1A59-5F10-235E-F3476FBFF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39919-55CB-E7E5-06F9-868674EF6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1C87D-CF9E-7B45-51E3-C3C94CB44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3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C16552-4CC1-4B4A-19E7-7E32AA4498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6121B-3BC8-97FD-AD22-1D5F7DBABC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EB1F9-9E81-9C32-0788-1A2AC18F4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ECA7B-07DC-804E-94DF-BD639AF02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40723-5BF5-C121-865E-1DF17DA10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66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F76-A3E1-E859-1F18-B5DD24281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392DA-7395-CCE6-002B-1862EA3D6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D6635-8B51-1A07-F737-6F1BB290B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77DE1-DCBC-2AEF-D234-EC8163394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CD882-B4B0-A1F2-FDC3-CB0C0BA1D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B758-F694-43EF-A450-D04A35484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88F2D-B2A6-E30C-F37E-F5991E69C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1B48F-3207-A898-BD9D-55F854D77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F081C-D9A3-6481-9BDE-D2EE2C3AC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4BE96-427F-6E70-B550-BE3D2C805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43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3B3DD-1A98-6EB9-F364-0BDBCFBD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4E639-4B2E-AED9-AB19-4FACD17746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C48E2B-4123-2859-CCFB-04627A3B1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48EDA-F8A0-785D-5E8C-FE43E48AC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1D623-357E-D926-8964-F17AA762D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D44C3-4E2B-47B0-AD0D-8FE3B885C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45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729B5-E80F-B0CA-957A-B6D9B1818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11D17-58D3-2CC8-5387-6D1F3E7D8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F0C81-A9A2-F470-5754-11BA7D86B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C24071-A6B0-155C-7FA4-9E7DE46F8A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CA53BA-645E-E989-5DC3-777AE3EF9D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397123-1FF9-D7B8-4B13-16FD75FEE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C1F9F-C934-5AE1-FC8C-127EFACE4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48001C-51AA-1951-D989-39F38F96D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EDBF7-5711-640E-1DF0-3ECA1334D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10DBD8-50A6-87D9-FACE-DE18C2DA7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B14488-FD18-9099-411C-442FC9889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4B6FD6-6B6C-E8CA-9769-F5556E825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6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348E8D-8E8F-4C43-4008-B62A9E1D6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ED39E1-CF2A-C6F2-52A0-F49DDCF4A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8B1B3-C291-EC80-CCDF-F8034FF3B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46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5DF46-E93B-59D4-8040-D8394A00E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DDF4D-C555-9169-64C5-3BB8EA870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13EFB-7257-A48D-5FDC-3467CE0C3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4A5A7-A75A-5710-A277-5EBCA0145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A7C07-E2FB-6F73-84F4-66B84C949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2EA71-916C-A7F1-BBEF-A721C9A50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2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B04A-C517-B81A-9C3E-61E55CCA4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992F30-3A87-567D-A3C3-6AAF77D533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06BE21-CA13-69CF-A1B6-FECEFAB22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59757-A8B6-BACE-A42A-A9F207703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19DD9-065D-49E9-0349-F0FEEF10B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899B4-0617-B404-74E0-0ED8C0A0E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01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D20C4B-F24D-3C24-07D0-DB70AF4D7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9088F-FE5D-9F30-B07F-D8AF1FB69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299A2-D250-E73D-F49F-44D7070D28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36D89-3664-4D4B-9D57-535A908AD601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70744-BFA5-3BE4-3201-C4D04900A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60856-0DE9-3588-7FE1-C1A6A60DD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4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swekster@gmail.com" TargetMode="External"/><Relationship Id="rId2" Type="http://schemas.openxmlformats.org/officeDocument/2006/relationships/hyperlink" Target="https://discord.gg/uWZ3RJfBQ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@swekster" TargetMode="External"/><Relationship Id="rId4" Type="http://schemas.openxmlformats.org/officeDocument/2006/relationships/hyperlink" Target="https://github.com/sweko/uacs-internet-programming-202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0A65F-7CAF-2653-4F6D-7735ACD1E7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badi" panose="020F0502020204030204" pitchFamily="34" charset="0"/>
              </a:rPr>
              <a:t>Internet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4E8579-F876-47B7-4420-B3F64EFEE1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badi" panose="020B0604020104020204" pitchFamily="34" charset="0"/>
              </a:rPr>
              <a:t>Exercises #02</a:t>
            </a:r>
          </a:p>
          <a:p>
            <a:r>
              <a:rPr lang="en-US" sz="3200" dirty="0">
                <a:latin typeface="Abadi" panose="020B0604020104020204" pitchFamily="34" charset="0"/>
              </a:rPr>
              <a:t>Wekoslav Stefanovski</a:t>
            </a:r>
          </a:p>
          <a:p>
            <a:endParaRPr lang="en-US" sz="3200" dirty="0">
              <a:latin typeface="Abadi" panose="020B0604020104020204" pitchFamily="34" charset="0"/>
            </a:endParaRPr>
          </a:p>
          <a:p>
            <a:endParaRPr lang="en-US" sz="32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377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Select and Modify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555" y="2928033"/>
            <a:ext cx="5922236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latin typeface="Abadi" panose="020B0604020104020204" pitchFamily="34" charset="0"/>
              </a:rPr>
              <a:t>Create a webpage with various HTML elements and use JavaScript to select and modify their properties, such as changing text content, styles, or attributes.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651794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Interactive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555" y="2928033"/>
            <a:ext cx="5922236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latin typeface="Abadi" panose="020B0604020104020204" pitchFamily="34" charset="0"/>
              </a:rPr>
              <a:t>Build a form with input fields and use event listeners to validate user input or trigger actions when the form is submitted.</a:t>
            </a:r>
          </a:p>
          <a:p>
            <a:pPr marL="0" indent="0" algn="ctr">
              <a:buNone/>
            </a:pPr>
            <a:endParaRPr lang="en-US" sz="2800" dirty="0">
              <a:latin typeface="Abadi" panose="020B06040201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087193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Image Gallery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555" y="2928033"/>
            <a:ext cx="5922236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latin typeface="Abadi" panose="020B0604020104020204" pitchFamily="34" charset="0"/>
              </a:rPr>
              <a:t>Create an image gallery where clicking on an image displays it in a larger view. Use event listeners to handle the image click event.</a:t>
            </a:r>
          </a:p>
          <a:p>
            <a:pPr marL="0" indent="0" algn="ctr">
              <a:buNone/>
            </a:pPr>
            <a:endParaRPr lang="en-US" sz="2800" dirty="0">
              <a:latin typeface="Abadi" panose="020B0604020104020204" pitchFamily="34" charset="0"/>
            </a:endParaRPr>
          </a:p>
          <a:p>
            <a:pPr marL="0" indent="0" algn="ctr">
              <a:buNone/>
            </a:pPr>
            <a:endParaRPr lang="en-US" sz="2800" dirty="0">
              <a:latin typeface="Abadi" panose="020B06040201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419277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To Do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555" y="2928033"/>
            <a:ext cx="5922236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latin typeface="Abadi" panose="020B0604020104020204" pitchFamily="34" charset="0"/>
              </a:rPr>
              <a:t>Build a dynamic list that allows users to add or remove items. Use JavaScript to manipulate the list's content based on user interactions.</a:t>
            </a:r>
          </a:p>
          <a:p>
            <a:br>
              <a:rPr lang="en-US" sz="2000" b="0" dirty="0">
                <a:solidFill>
                  <a:srgbClr val="CCCCCC"/>
                </a:solidFill>
                <a:effectLst/>
                <a:latin typeface="CaskaydiaCove NF" panose="020B0509020204030204" pitchFamily="49" charset="0"/>
              </a:rPr>
            </a:br>
            <a:endParaRPr lang="en-US" sz="2000" b="0" dirty="0">
              <a:solidFill>
                <a:srgbClr val="CCCCCC"/>
              </a:solidFill>
              <a:effectLst/>
              <a:latin typeface="CaskaydiaCove NF" panose="020B0509020204030204" pitchFamily="49" charset="0"/>
            </a:endParaRPr>
          </a:p>
          <a:p>
            <a:pPr marL="0" indent="0" algn="ctr">
              <a:buNone/>
            </a:pPr>
            <a:endParaRPr lang="en-US" sz="2800" dirty="0">
              <a:latin typeface="Abadi" panose="020B06040201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863267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Basic Calculator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555" y="2928033"/>
            <a:ext cx="5922236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latin typeface="Abadi" panose="020B0604020104020204" pitchFamily="34" charset="0"/>
              </a:rPr>
              <a:t>Create a user-friendly web-based calculator that allows users to perform basic arithmetic operations quickly and efficiently.</a:t>
            </a:r>
          </a:p>
          <a:p>
            <a:pPr marL="0" indent="0" algn="ctr">
              <a:buNone/>
            </a:pPr>
            <a:endParaRPr lang="en-US" sz="2800" dirty="0">
              <a:latin typeface="Abadi" panose="020B0604020104020204" pitchFamily="34" charset="0"/>
            </a:endParaRPr>
          </a:p>
          <a:p>
            <a:br>
              <a:rPr lang="en-US" sz="2000" b="0" dirty="0">
                <a:solidFill>
                  <a:srgbClr val="CCCCCC"/>
                </a:solidFill>
                <a:effectLst/>
                <a:latin typeface="CaskaydiaCove NF" panose="020B0509020204030204" pitchFamily="49" charset="0"/>
              </a:rPr>
            </a:br>
            <a:endParaRPr lang="en-US" sz="2000" b="0" dirty="0">
              <a:solidFill>
                <a:srgbClr val="CCCCCC"/>
              </a:solidFill>
              <a:effectLst/>
              <a:latin typeface="CaskaydiaCove NF" panose="020B0509020204030204" pitchFamily="49" charset="0"/>
            </a:endParaRPr>
          </a:p>
          <a:p>
            <a:pPr marL="0" indent="0" algn="ctr">
              <a:buNone/>
            </a:pPr>
            <a:endParaRPr lang="en-US" sz="2800" dirty="0">
              <a:latin typeface="Abadi" panose="020B06040201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075685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Twitter Handle - @swekster</a:t>
            </a:r>
          </a:p>
          <a:p>
            <a:r>
              <a:rPr lang="en-US" dirty="0">
                <a:latin typeface="Abadi" panose="020B0604020104020204" pitchFamily="34" charset="0"/>
              </a:rPr>
              <a:t>Discord Server - </a:t>
            </a:r>
            <a:r>
              <a:rPr lang="en-US" dirty="0">
                <a:latin typeface="Abadi" panose="020B0604020104020204" pitchFamily="34" charset="0"/>
                <a:hlinkClick r:id="rId2"/>
              </a:rPr>
              <a:t>https://discord.gg/uWZ3RJfBQ5</a:t>
            </a:r>
            <a:endParaRPr lang="en-US" dirty="0">
              <a:latin typeface="Abadi" panose="020B0604020104020204" pitchFamily="34" charset="0"/>
            </a:endParaRPr>
          </a:p>
          <a:p>
            <a:r>
              <a:rPr lang="en-US" dirty="0">
                <a:latin typeface="Abadi" panose="020B0604020104020204" pitchFamily="34" charset="0"/>
              </a:rPr>
              <a:t>Email - </a:t>
            </a:r>
            <a:r>
              <a:rPr lang="en-US" dirty="0">
                <a:latin typeface="Abadi" panose="020B0604020104020204" pitchFamily="34" charset="0"/>
                <a:hlinkClick r:id="rId3"/>
              </a:rPr>
              <a:t>swekster@gmail.com</a:t>
            </a:r>
            <a:endParaRPr lang="en-US" dirty="0">
              <a:latin typeface="Abadi" panose="020B0604020104020204" pitchFamily="34" charset="0"/>
            </a:endParaRPr>
          </a:p>
          <a:p>
            <a:r>
              <a:rPr lang="en-US" dirty="0" err="1">
                <a:latin typeface="Abadi" panose="020B0604020104020204" pitchFamily="34" charset="0"/>
              </a:rPr>
              <a:t>Github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>
                <a:latin typeface="Abadi" panose="020B0604020104020204" pitchFamily="34" charset="0"/>
              </a:rPr>
              <a:t>- </a:t>
            </a:r>
            <a:r>
              <a:rPr lang="en-US">
                <a:latin typeface="Abadi" panose="020B0604020104020204" pitchFamily="34" charset="0"/>
                <a:hlinkClick r:id="rId4"/>
              </a:rPr>
              <a:t>https://github.com/sweko/uacs-internet-programming-2024</a:t>
            </a:r>
            <a:endParaRPr lang="en-US" dirty="0">
              <a:latin typeface="Abadi" panose="020B0604020104020204" pitchFamily="34" charset="0"/>
            </a:endParaRPr>
          </a:p>
          <a:p>
            <a:r>
              <a:rPr lang="en-US" dirty="0" err="1">
                <a:latin typeface="Abadi" panose="020B0604020104020204" pitchFamily="34" charset="0"/>
              </a:rPr>
              <a:t>Youtube</a:t>
            </a:r>
            <a:r>
              <a:rPr lang="en-US" dirty="0">
                <a:latin typeface="Abadi" panose="020B0604020104020204" pitchFamily="34" charset="0"/>
              </a:rPr>
              <a:t> - </a:t>
            </a:r>
            <a:r>
              <a:rPr lang="en-US" dirty="0">
                <a:latin typeface="Abadi" panose="020B0604020104020204" pitchFamily="34" charset="0"/>
                <a:hlinkClick r:id="rId5"/>
              </a:rPr>
              <a:t>https://www.youtube.com/@swekster</a:t>
            </a:r>
            <a:endParaRPr lang="en-US" dirty="0"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dirty="0">
              <a:latin typeface="Abadi" panose="020B0604020104020204" pitchFamily="34" charset="0"/>
            </a:endParaRPr>
          </a:p>
          <a:p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289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ACS Template - Exercises.potx" id="{4F52ABC8-5823-455C-A083-6029444B9555}" vid="{41067C0B-97D4-4366-94AA-021CCE2DA4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UACS Template - Exercises</Template>
  <TotalTime>8</TotalTime>
  <Words>186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Abadi</vt:lpstr>
      <vt:lpstr>Arial</vt:lpstr>
      <vt:lpstr>Calibri</vt:lpstr>
      <vt:lpstr>Calibri Light</vt:lpstr>
      <vt:lpstr>CaskaydiaCove NF</vt:lpstr>
      <vt:lpstr>Söhne</vt:lpstr>
      <vt:lpstr>Office Theme</vt:lpstr>
      <vt:lpstr>Internet Programming</vt:lpstr>
      <vt:lpstr>Select and Modify Elements</vt:lpstr>
      <vt:lpstr>Interactive Forms</vt:lpstr>
      <vt:lpstr>Image Gallery</vt:lpstr>
      <vt:lpstr>To Do List</vt:lpstr>
      <vt:lpstr>Basic Calculator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Programming</dc:title>
  <dc:creator>Wekoslav Stefanovski</dc:creator>
  <cp:lastModifiedBy>Wekoslav Stefanovski</cp:lastModifiedBy>
  <cp:revision>1</cp:revision>
  <dcterms:created xsi:type="dcterms:W3CDTF">2023-10-01T19:25:23Z</dcterms:created>
  <dcterms:modified xsi:type="dcterms:W3CDTF">2024-09-30T13:16:15Z</dcterms:modified>
</cp:coreProperties>
</file>