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723D019E-7BCE-4493-A86C-2BEB056F3C2A}"/>
    <pc:docChg chg="modSld">
      <pc:chgData name="Wekoslav Stefanovski" userId="bb32c3697bb3823c" providerId="LiveId" clId="{723D019E-7BCE-4493-A86C-2BEB056F3C2A}" dt="2024-10-12T16:55:01.799" v="0"/>
      <pc:docMkLst>
        <pc:docMk/>
      </pc:docMkLst>
      <pc:sldChg chg="modSp mod">
        <pc:chgData name="Wekoslav Stefanovski" userId="bb32c3697bb3823c" providerId="LiveId" clId="{723D019E-7BCE-4493-A86C-2BEB056F3C2A}" dt="2024-10-12T16:55:01.799" v="0"/>
        <pc:sldMkLst>
          <pc:docMk/>
          <pc:sldMk cId="2637289428" sldId="259"/>
        </pc:sldMkLst>
        <pc:spChg chg="mod">
          <ac:chgData name="Wekoslav Stefanovski" userId="bb32c3697bb3823c" providerId="LiveId" clId="{723D019E-7BCE-4493-A86C-2BEB056F3C2A}" dt="2024-10-12T16:55:01.799" v="0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2266128D-66F2-4685-8FC3-E7C06A92FA07}"/>
    <pc:docChg chg="undo custSel addSld modSld">
      <pc:chgData name="Wekoslav Stefanovski" userId="bb32c3697bb3823c" providerId="LiveId" clId="{2266128D-66F2-4685-8FC3-E7C06A92FA07}" dt="2023-10-09T17:07:53.727" v="361" actId="20577"/>
      <pc:docMkLst>
        <pc:docMk/>
      </pc:docMkLst>
      <pc:sldChg chg="modSp mod">
        <pc:chgData name="Wekoslav Stefanovski" userId="bb32c3697bb3823c" providerId="LiveId" clId="{2266128D-66F2-4685-8FC3-E7C06A92FA07}" dt="2023-10-09T17:07:09.336" v="325" actId="20577"/>
        <pc:sldMkLst>
          <pc:docMk/>
          <pc:sldMk cId="1651794133" sldId="263"/>
        </pc:sldMkLst>
        <pc:spChg chg="mod">
          <ac:chgData name="Wekoslav Stefanovski" userId="bb32c3697bb3823c" providerId="LiveId" clId="{2266128D-66F2-4685-8FC3-E7C06A92FA07}" dt="2023-10-09T17:07:09.336" v="325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0:06.092" v="16" actId="122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13.249" v="329" actId="20577"/>
        <pc:sldMkLst>
          <pc:docMk/>
          <pc:sldMk cId="3348550873" sldId="264"/>
        </pc:sldMkLst>
        <pc:spChg chg="mod">
          <ac:chgData name="Wekoslav Stefanovski" userId="bb32c3697bb3823c" providerId="LiveId" clId="{2266128D-66F2-4685-8FC3-E7C06A92FA07}" dt="2023-10-09T17:07:13.249" v="329" actId="20577"/>
          <ac:spMkLst>
            <pc:docMk/>
            <pc:sldMk cId="3348550873" sldId="264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0:35.534" v="29"/>
          <ac:spMkLst>
            <pc:docMk/>
            <pc:sldMk cId="3348550873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18.128" v="333" actId="20577"/>
        <pc:sldMkLst>
          <pc:docMk/>
          <pc:sldMk cId="677979460" sldId="265"/>
        </pc:sldMkLst>
        <pc:spChg chg="mod">
          <ac:chgData name="Wekoslav Stefanovski" userId="bb32c3697bb3823c" providerId="LiveId" clId="{2266128D-66F2-4685-8FC3-E7C06A92FA07}" dt="2023-10-09T17:07:18.128" v="333" actId="20577"/>
          <ac:spMkLst>
            <pc:docMk/>
            <pc:sldMk cId="677979460" sldId="265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0:57.712" v="55"/>
          <ac:spMkLst>
            <pc:docMk/>
            <pc:sldMk cId="677979460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22.713" v="337" actId="20577"/>
        <pc:sldMkLst>
          <pc:docMk/>
          <pc:sldMk cId="363225931" sldId="266"/>
        </pc:sldMkLst>
        <pc:spChg chg="mod">
          <ac:chgData name="Wekoslav Stefanovski" userId="bb32c3697bb3823c" providerId="LiveId" clId="{2266128D-66F2-4685-8FC3-E7C06A92FA07}" dt="2023-10-09T17:07:22.713" v="337" actId="20577"/>
          <ac:spMkLst>
            <pc:docMk/>
            <pc:sldMk cId="363225931" sldId="266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1:35.516" v="95" actId="20577"/>
          <ac:spMkLst>
            <pc:docMk/>
            <pc:sldMk cId="363225931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28.690" v="341" actId="20577"/>
        <pc:sldMkLst>
          <pc:docMk/>
          <pc:sldMk cId="670586451" sldId="267"/>
        </pc:sldMkLst>
        <pc:spChg chg="mod">
          <ac:chgData name="Wekoslav Stefanovski" userId="bb32c3697bb3823c" providerId="LiveId" clId="{2266128D-66F2-4685-8FC3-E7C06A92FA07}" dt="2023-10-09T17:07:28.690" v="341" actId="20577"/>
          <ac:spMkLst>
            <pc:docMk/>
            <pc:sldMk cId="670586451" sldId="267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2:14.812" v="185" actId="20577"/>
          <ac:spMkLst>
            <pc:docMk/>
            <pc:sldMk cId="670586451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33.175" v="345" actId="20577"/>
        <pc:sldMkLst>
          <pc:docMk/>
          <pc:sldMk cId="2236275249" sldId="268"/>
        </pc:sldMkLst>
        <pc:spChg chg="mod">
          <ac:chgData name="Wekoslav Stefanovski" userId="bb32c3697bb3823c" providerId="LiveId" clId="{2266128D-66F2-4685-8FC3-E7C06A92FA07}" dt="2023-10-09T17:07:33.175" v="345" actId="20577"/>
          <ac:spMkLst>
            <pc:docMk/>
            <pc:sldMk cId="2236275249" sldId="268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2:52.604" v="235" actId="20577"/>
          <ac:spMkLst>
            <pc:docMk/>
            <pc:sldMk cId="2236275249" sldId="26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38.721" v="349" actId="20577"/>
        <pc:sldMkLst>
          <pc:docMk/>
          <pc:sldMk cId="4017762865" sldId="269"/>
        </pc:sldMkLst>
        <pc:spChg chg="mod">
          <ac:chgData name="Wekoslav Stefanovski" userId="bb32c3697bb3823c" providerId="LiveId" clId="{2266128D-66F2-4685-8FC3-E7C06A92FA07}" dt="2023-10-09T17:07:38.721" v="349" actId="20577"/>
          <ac:spMkLst>
            <pc:docMk/>
            <pc:sldMk cId="4017762865" sldId="269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3:13.964" v="245"/>
          <ac:spMkLst>
            <pc:docMk/>
            <pc:sldMk cId="4017762865" sldId="26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43.540" v="353" actId="20577"/>
        <pc:sldMkLst>
          <pc:docMk/>
          <pc:sldMk cId="3153336825" sldId="270"/>
        </pc:sldMkLst>
        <pc:spChg chg="mod">
          <ac:chgData name="Wekoslav Stefanovski" userId="bb32c3697bb3823c" providerId="LiveId" clId="{2266128D-66F2-4685-8FC3-E7C06A92FA07}" dt="2023-10-09T17:07:43.540" v="353" actId="20577"/>
          <ac:spMkLst>
            <pc:docMk/>
            <pc:sldMk cId="3153336825" sldId="270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3:40.291" v="248"/>
          <ac:spMkLst>
            <pc:docMk/>
            <pc:sldMk cId="3153336825" sldId="270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49.090" v="357" actId="20577"/>
        <pc:sldMkLst>
          <pc:docMk/>
          <pc:sldMk cId="943428741" sldId="271"/>
        </pc:sldMkLst>
        <pc:spChg chg="mod">
          <ac:chgData name="Wekoslav Stefanovski" userId="bb32c3697bb3823c" providerId="LiveId" clId="{2266128D-66F2-4685-8FC3-E7C06A92FA07}" dt="2023-10-09T17:07:49.090" v="357" actId="20577"/>
          <ac:spMkLst>
            <pc:docMk/>
            <pc:sldMk cId="943428741" sldId="271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4:27.770" v="306" actId="20577"/>
          <ac:spMkLst>
            <pc:docMk/>
            <pc:sldMk cId="943428741" sldId="271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266128D-66F2-4685-8FC3-E7C06A92FA07}" dt="2023-10-09T17:07:53.727" v="361" actId="20577"/>
        <pc:sldMkLst>
          <pc:docMk/>
          <pc:sldMk cId="3019506258" sldId="272"/>
        </pc:sldMkLst>
        <pc:spChg chg="mod">
          <ac:chgData name="Wekoslav Stefanovski" userId="bb32c3697bb3823c" providerId="LiveId" clId="{2266128D-66F2-4685-8FC3-E7C06A92FA07}" dt="2023-10-09T17:07:53.727" v="361" actId="20577"/>
          <ac:spMkLst>
            <pc:docMk/>
            <pc:sldMk cId="3019506258" sldId="272"/>
            <ac:spMk id="2" creationId="{71D187F6-3586-D77C-983D-ADD05243115F}"/>
          </ac:spMkLst>
        </pc:spChg>
        <pc:spChg chg="mod">
          <ac:chgData name="Wekoslav Stefanovski" userId="bb32c3697bb3823c" providerId="LiveId" clId="{2266128D-66F2-4685-8FC3-E7C06A92FA07}" dt="2023-10-09T10:06:46.256" v="321"/>
          <ac:spMkLst>
            <pc:docMk/>
            <pc:sldMk cId="3019506258" sldId="272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en/Pig_lat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#03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09. Pig Latin (scary)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takes an English sentence as an argument and returns the same sentence in </a:t>
            </a:r>
            <a:r>
              <a:rPr lang="en-US" sz="2800" dirty="0">
                <a:latin typeface="Abadi" panose="020B0604020104020204" pitchFamily="34" charset="0"/>
                <a:hlinkClick r:id="rId2"/>
              </a:rPr>
              <a:t>Pig Latin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4342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10. Quiz </a:t>
            </a:r>
            <a:r>
              <a:rPr lang="en-US" dirty="0">
                <a:latin typeface="Abadi" panose="020B0604020104020204" pitchFamily="34" charset="0"/>
              </a:rPr>
              <a:t>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>
                <a:latin typeface="Abadi" panose="020B0604020104020204" pitchFamily="34" charset="0"/>
              </a:rPr>
              <a:t>Create a simple quiz application where users can answer multiple-choice questions and receive feedback on their answers.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1950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>
                <a:latin typeface="Abadi" panose="020B0604020104020204" pitchFamily="34" charset="0"/>
              </a:rPr>
              <a:t> - </a:t>
            </a:r>
            <a:r>
              <a:rPr lang="en-US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01.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JavaScript function that calculates the factorial of a given positive integer. Implement it using a for loop. Use recursion to implement it again.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02. </a:t>
            </a:r>
            <a:r>
              <a:rPr lang="en-US" dirty="0" err="1">
                <a:latin typeface="Abadi" panose="020B0604020104020204" pitchFamily="34" charset="0"/>
              </a:rPr>
              <a:t>FizzBuzz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program that prints numbers from 1 to 100. For multiples of 3, print "Fizz" instead of the number. For multiples of 5, print "Buzz" instead of the number. For numbers that are multiples of both 3 and 5, print "</a:t>
            </a:r>
            <a:r>
              <a:rPr lang="en-US" sz="2800" dirty="0" err="1">
                <a:latin typeface="Abadi" panose="020B0604020104020204" pitchFamily="34" charset="0"/>
              </a:rPr>
              <a:t>FizzBuzz</a:t>
            </a:r>
            <a:r>
              <a:rPr lang="en-US" sz="2800" dirty="0">
                <a:latin typeface="Abadi" panose="020B0604020104020204" pitchFamily="34" charset="0"/>
              </a:rPr>
              <a:t>."</a:t>
            </a:r>
            <a:br>
              <a:rPr lang="en-US" sz="16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485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03. Check for a 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checks if a given number is a prime number. A prime number is a positive integer greater than 1 that has no positive divisors other than 1 and itself.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779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04. Sum of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calculates the sum of the squares of all elements in an array of numbers.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32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05. Managing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object representing a person with properties like name, age, and city. Create a function that will return a text description of the object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70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06. Filter and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given an array of integers, will use the filter method to create a new array containing only even numbers. Then, use the reduce method to calculate the sum of these even numbers.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627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07. Name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map where the keys are names, and the values are corresponding ages. Write a function that finds the oldest person in the map.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17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08. Numbers to words (scary)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takes a number as an argument and returns a string representing the number in words.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533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9</TotalTime>
  <Words>406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CaskaydiaCove NF</vt:lpstr>
      <vt:lpstr>Söhne</vt:lpstr>
      <vt:lpstr>Office Theme</vt:lpstr>
      <vt:lpstr>Internet Programming</vt:lpstr>
      <vt:lpstr>01. Factorial</vt:lpstr>
      <vt:lpstr>02. FizzBuzz</vt:lpstr>
      <vt:lpstr>03. Check for a Prime Number</vt:lpstr>
      <vt:lpstr>04. Sum of array elements</vt:lpstr>
      <vt:lpstr>05. Managing objects</vt:lpstr>
      <vt:lpstr>06. Filter and reduce</vt:lpstr>
      <vt:lpstr>07. Name map</vt:lpstr>
      <vt:lpstr>08. Numbers to words (scary)</vt:lpstr>
      <vt:lpstr>09. Pig Latin (scary)</vt:lpstr>
      <vt:lpstr>10. Quiz time!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2023-10-09T09:59:08Z</dcterms:created>
  <dcterms:modified xsi:type="dcterms:W3CDTF">2024-10-12T16:55:02Z</dcterms:modified>
</cp:coreProperties>
</file>