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9F41C552-CD90-4AAC-9FF8-EEBF6F017FDA}"/>
    <pc:docChg chg="undo custSel addSld delSld modSld">
      <pc:chgData name="Wekoslav Stefanovski" userId="bb32c3697bb3823c" providerId="LiveId" clId="{9F41C552-CD90-4AAC-9FF8-EEBF6F017FDA}" dt="2023-10-16T16:38:13.061" v="364" actId="20577"/>
      <pc:docMkLst>
        <pc:docMk/>
      </pc:docMkLst>
      <pc:sldChg chg="modSp mod">
        <pc:chgData name="Wekoslav Stefanovski" userId="bb32c3697bb3823c" providerId="LiveId" clId="{9F41C552-CD90-4AAC-9FF8-EEBF6F017FDA}" dt="2023-10-16T13:02:07.482" v="7" actId="108"/>
        <pc:sldMkLst>
          <pc:docMk/>
          <pc:sldMk cId="3000377589" sldId="256"/>
        </pc:sldMkLst>
        <pc:spChg chg="mod">
          <ac:chgData name="Wekoslav Stefanovski" userId="bb32c3697bb3823c" providerId="LiveId" clId="{9F41C552-CD90-4AAC-9FF8-EEBF6F017FDA}" dt="2023-10-16T13:02:07.482" v="7" actId="108"/>
          <ac:spMkLst>
            <pc:docMk/>
            <pc:sldMk cId="3000377589" sldId="256"/>
            <ac:spMk id="3" creationId="{2A4E8579-F876-47B7-4420-B3F64EFEE16B}"/>
          </ac:spMkLst>
        </pc:spChg>
      </pc:sldChg>
      <pc:sldChg chg="del">
        <pc:chgData name="Wekoslav Stefanovski" userId="bb32c3697bb3823c" providerId="LiveId" clId="{9F41C552-CD90-4AAC-9FF8-EEBF6F017FDA}" dt="2023-10-16T13:02:12.312" v="8" actId="47"/>
        <pc:sldMkLst>
          <pc:docMk/>
          <pc:sldMk cId="3373928603" sldId="258"/>
        </pc:sldMkLst>
      </pc:sldChg>
      <pc:sldChg chg="modSp mod">
        <pc:chgData name="Wekoslav Stefanovski" userId="bb32c3697bb3823c" providerId="LiveId" clId="{9F41C552-CD90-4AAC-9FF8-EEBF6F017FDA}" dt="2023-10-16T14:49:48.037" v="363" actId="1037"/>
        <pc:sldMkLst>
          <pc:docMk/>
          <pc:sldMk cId="1111713007" sldId="260"/>
        </pc:sldMkLst>
        <pc:spChg chg="mod">
          <ac:chgData name="Wekoslav Stefanovski" userId="bb32c3697bb3823c" providerId="LiveId" clId="{9F41C552-CD90-4AAC-9FF8-EEBF6F017FDA}" dt="2023-10-16T13:03:36.666" v="42" actId="20577"/>
          <ac:spMkLst>
            <pc:docMk/>
            <pc:sldMk cId="1111713007" sldId="260"/>
            <ac:spMk id="2" creationId="{71D187F6-3586-D77C-983D-ADD05243115F}"/>
          </ac:spMkLst>
        </pc:spChg>
        <pc:spChg chg="mod">
          <ac:chgData name="Wekoslav Stefanovski" userId="bb32c3697bb3823c" providerId="LiveId" clId="{9F41C552-CD90-4AAC-9FF8-EEBF6F017FDA}" dt="2023-10-16T14:49:48.037" v="363" actId="1037"/>
          <ac:spMkLst>
            <pc:docMk/>
            <pc:sldMk cId="1111713007" sldId="260"/>
            <ac:spMk id="3" creationId="{E0A67EAC-000C-2B1B-968B-A2CA7076807E}"/>
          </ac:spMkLst>
        </pc:spChg>
      </pc:sldChg>
      <pc:sldChg chg="modSp mod">
        <pc:chgData name="Wekoslav Stefanovski" userId="bb32c3697bb3823c" providerId="LiveId" clId="{9F41C552-CD90-4AAC-9FF8-EEBF6F017FDA}" dt="2023-10-16T16:38:13.061" v="364" actId="20577"/>
        <pc:sldMkLst>
          <pc:docMk/>
          <pc:sldMk cId="2371489617" sldId="261"/>
        </pc:sldMkLst>
        <pc:spChg chg="mod">
          <ac:chgData name="Wekoslav Stefanovski" userId="bb32c3697bb3823c" providerId="LiveId" clId="{9F41C552-CD90-4AAC-9FF8-EEBF6F017FDA}" dt="2023-10-16T16:38:13.061" v="364" actId="20577"/>
          <ac:spMkLst>
            <pc:docMk/>
            <pc:sldMk cId="2371489617" sldId="261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9F41C552-CD90-4AAC-9FF8-EEBF6F017FDA}" dt="2023-10-16T13:07:22.045" v="149" actId="27636"/>
        <pc:sldMkLst>
          <pc:docMk/>
          <pc:sldMk cId="1040580536" sldId="262"/>
        </pc:sldMkLst>
        <pc:spChg chg="mod">
          <ac:chgData name="Wekoslav Stefanovski" userId="bb32c3697bb3823c" providerId="LiveId" clId="{9F41C552-CD90-4AAC-9FF8-EEBF6F017FDA}" dt="2023-10-16T13:06:11.163" v="97" actId="20577"/>
          <ac:spMkLst>
            <pc:docMk/>
            <pc:sldMk cId="1040580536" sldId="262"/>
            <ac:spMk id="2" creationId="{71D187F6-3586-D77C-983D-ADD05243115F}"/>
          </ac:spMkLst>
        </pc:spChg>
        <pc:spChg chg="mod">
          <ac:chgData name="Wekoslav Stefanovski" userId="bb32c3697bb3823c" providerId="LiveId" clId="{9F41C552-CD90-4AAC-9FF8-EEBF6F017FDA}" dt="2023-10-16T13:07:22.045" v="149" actId="27636"/>
          <ac:spMkLst>
            <pc:docMk/>
            <pc:sldMk cId="1040580536" sldId="262"/>
            <ac:spMk id="3" creationId="{E0A67EAC-000C-2B1B-968B-A2CA7076807E}"/>
          </ac:spMkLst>
        </pc:spChg>
      </pc:sldChg>
      <pc:sldChg chg="del">
        <pc:chgData name="Wekoslav Stefanovski" userId="bb32c3697bb3823c" providerId="LiveId" clId="{9F41C552-CD90-4AAC-9FF8-EEBF6F017FDA}" dt="2023-10-16T13:05:49.605" v="75" actId="47"/>
        <pc:sldMkLst>
          <pc:docMk/>
          <pc:sldMk cId="2979636932" sldId="262"/>
        </pc:sldMkLst>
      </pc:sldChg>
      <pc:sldChg chg="del">
        <pc:chgData name="Wekoslav Stefanovski" userId="bb32c3697bb3823c" providerId="LiveId" clId="{9F41C552-CD90-4AAC-9FF8-EEBF6F017FDA}" dt="2023-10-16T13:05:50.763" v="76" actId="47"/>
        <pc:sldMkLst>
          <pc:docMk/>
          <pc:sldMk cId="1651794133" sldId="263"/>
        </pc:sldMkLst>
      </pc:sldChg>
      <pc:sldChg chg="modSp add mod">
        <pc:chgData name="Wekoslav Stefanovski" userId="bb32c3697bb3823c" providerId="LiveId" clId="{9F41C552-CD90-4AAC-9FF8-EEBF6F017FDA}" dt="2023-10-16T13:08:22.642" v="174" actId="20577"/>
        <pc:sldMkLst>
          <pc:docMk/>
          <pc:sldMk cId="3926132538" sldId="263"/>
        </pc:sldMkLst>
        <pc:spChg chg="mod">
          <ac:chgData name="Wekoslav Stefanovski" userId="bb32c3697bb3823c" providerId="LiveId" clId="{9F41C552-CD90-4AAC-9FF8-EEBF6F017FDA}" dt="2023-10-16T13:07:38.405" v="151"/>
          <ac:spMkLst>
            <pc:docMk/>
            <pc:sldMk cId="3926132538" sldId="263"/>
            <ac:spMk id="2" creationId="{71D187F6-3586-D77C-983D-ADD05243115F}"/>
          </ac:spMkLst>
        </pc:spChg>
        <pc:spChg chg="mod">
          <ac:chgData name="Wekoslav Stefanovski" userId="bb32c3697bb3823c" providerId="LiveId" clId="{9F41C552-CD90-4AAC-9FF8-EEBF6F017FDA}" dt="2023-10-16T13:08:22.642" v="174" actId="20577"/>
          <ac:spMkLst>
            <pc:docMk/>
            <pc:sldMk cId="3926132538" sldId="263"/>
            <ac:spMk id="3" creationId="{E0A67EAC-000C-2B1B-968B-A2CA7076807E}"/>
          </ac:spMkLst>
        </pc:spChg>
      </pc:sldChg>
      <pc:sldChg chg="del">
        <pc:chgData name="Wekoslav Stefanovski" userId="bb32c3697bb3823c" providerId="LiveId" clId="{9F41C552-CD90-4AAC-9FF8-EEBF6F017FDA}" dt="2023-10-16T13:05:51.195" v="77" actId="47"/>
        <pc:sldMkLst>
          <pc:docMk/>
          <pc:sldMk cId="1141998883" sldId="264"/>
        </pc:sldMkLst>
      </pc:sldChg>
      <pc:sldChg chg="modSp add mod">
        <pc:chgData name="Wekoslav Stefanovski" userId="bb32c3697bb3823c" providerId="LiveId" clId="{9F41C552-CD90-4AAC-9FF8-EEBF6F017FDA}" dt="2023-10-16T13:09:15.530" v="207" actId="6549"/>
        <pc:sldMkLst>
          <pc:docMk/>
          <pc:sldMk cId="3149168155" sldId="264"/>
        </pc:sldMkLst>
        <pc:spChg chg="mod">
          <ac:chgData name="Wekoslav Stefanovski" userId="bb32c3697bb3823c" providerId="LiveId" clId="{9F41C552-CD90-4AAC-9FF8-EEBF6F017FDA}" dt="2023-10-16T13:08:34.375" v="176"/>
          <ac:spMkLst>
            <pc:docMk/>
            <pc:sldMk cId="3149168155" sldId="264"/>
            <ac:spMk id="2" creationId="{71D187F6-3586-D77C-983D-ADD05243115F}"/>
          </ac:spMkLst>
        </pc:spChg>
        <pc:spChg chg="mod">
          <ac:chgData name="Wekoslav Stefanovski" userId="bb32c3697bb3823c" providerId="LiveId" clId="{9F41C552-CD90-4AAC-9FF8-EEBF6F017FDA}" dt="2023-10-16T13:09:15.530" v="207" actId="6549"/>
          <ac:spMkLst>
            <pc:docMk/>
            <pc:sldMk cId="3149168155" sldId="264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9F41C552-CD90-4AAC-9FF8-EEBF6F017FDA}" dt="2023-10-16T13:10:20.419" v="251" actId="6549"/>
        <pc:sldMkLst>
          <pc:docMk/>
          <pc:sldMk cId="993290293" sldId="265"/>
        </pc:sldMkLst>
        <pc:spChg chg="mod">
          <ac:chgData name="Wekoslav Stefanovski" userId="bb32c3697bb3823c" providerId="LiveId" clId="{9F41C552-CD90-4AAC-9FF8-EEBF6F017FDA}" dt="2023-10-16T13:09:24.806" v="209"/>
          <ac:spMkLst>
            <pc:docMk/>
            <pc:sldMk cId="993290293" sldId="265"/>
            <ac:spMk id="2" creationId="{71D187F6-3586-D77C-983D-ADD05243115F}"/>
          </ac:spMkLst>
        </pc:spChg>
        <pc:spChg chg="mod">
          <ac:chgData name="Wekoslav Stefanovski" userId="bb32c3697bb3823c" providerId="LiveId" clId="{9F41C552-CD90-4AAC-9FF8-EEBF6F017FDA}" dt="2023-10-16T13:10:20.419" v="251" actId="6549"/>
          <ac:spMkLst>
            <pc:docMk/>
            <pc:sldMk cId="993290293" sldId="265"/>
            <ac:spMk id="3" creationId="{E0A67EAC-000C-2B1B-968B-A2CA7076807E}"/>
          </ac:spMkLst>
        </pc:spChg>
      </pc:sldChg>
      <pc:sldChg chg="del">
        <pc:chgData name="Wekoslav Stefanovski" userId="bb32c3697bb3823c" providerId="LiveId" clId="{9F41C552-CD90-4AAC-9FF8-EEBF6F017FDA}" dt="2023-10-16T13:05:51.661" v="78" actId="47"/>
        <pc:sldMkLst>
          <pc:docMk/>
          <pc:sldMk cId="4061125613" sldId="265"/>
        </pc:sldMkLst>
      </pc:sldChg>
      <pc:sldChg chg="del">
        <pc:chgData name="Wekoslav Stefanovski" userId="bb32c3697bb3823c" providerId="LiveId" clId="{9F41C552-CD90-4AAC-9FF8-EEBF6F017FDA}" dt="2023-10-16T13:05:52.146" v="79" actId="47"/>
        <pc:sldMkLst>
          <pc:docMk/>
          <pc:sldMk cId="2391434308" sldId="266"/>
        </pc:sldMkLst>
      </pc:sldChg>
      <pc:sldChg chg="modSp add mod">
        <pc:chgData name="Wekoslav Stefanovski" userId="bb32c3697bb3823c" providerId="LiveId" clId="{9F41C552-CD90-4AAC-9FF8-EEBF6F017FDA}" dt="2023-10-16T13:11:24.852" v="343" actId="20577"/>
        <pc:sldMkLst>
          <pc:docMk/>
          <pc:sldMk cId="2866789048" sldId="266"/>
        </pc:sldMkLst>
        <pc:spChg chg="mod">
          <ac:chgData name="Wekoslav Stefanovski" userId="bb32c3697bb3823c" providerId="LiveId" clId="{9F41C552-CD90-4AAC-9FF8-EEBF6F017FDA}" dt="2023-10-16T13:10:38.319" v="253"/>
          <ac:spMkLst>
            <pc:docMk/>
            <pc:sldMk cId="2866789048" sldId="266"/>
            <ac:spMk id="2" creationId="{71D187F6-3586-D77C-983D-ADD05243115F}"/>
          </ac:spMkLst>
        </pc:spChg>
        <pc:spChg chg="mod">
          <ac:chgData name="Wekoslav Stefanovski" userId="bb32c3697bb3823c" providerId="LiveId" clId="{9F41C552-CD90-4AAC-9FF8-EEBF6F017FDA}" dt="2023-10-16T13:11:24.852" v="343" actId="20577"/>
          <ac:spMkLst>
            <pc:docMk/>
            <pc:sldMk cId="2866789048" sldId="266"/>
            <ac:spMk id="3" creationId="{E0A67EAC-000C-2B1B-968B-A2CA7076807E}"/>
          </ac:spMkLst>
        </pc:spChg>
      </pc:sldChg>
      <pc:sldChg chg="del">
        <pc:chgData name="Wekoslav Stefanovski" userId="bb32c3697bb3823c" providerId="LiveId" clId="{9F41C552-CD90-4AAC-9FF8-EEBF6F017FDA}" dt="2023-10-16T13:05:52.655" v="80" actId="47"/>
        <pc:sldMkLst>
          <pc:docMk/>
          <pc:sldMk cId="1214594250" sldId="267"/>
        </pc:sldMkLst>
      </pc:sldChg>
      <pc:sldChg chg="modSp add mod">
        <pc:chgData name="Wekoslav Stefanovski" userId="bb32c3697bb3823c" providerId="LiveId" clId="{9F41C552-CD90-4AAC-9FF8-EEBF6F017FDA}" dt="2023-10-16T13:12:06.741" v="362" actId="6549"/>
        <pc:sldMkLst>
          <pc:docMk/>
          <pc:sldMk cId="2817296018" sldId="267"/>
        </pc:sldMkLst>
        <pc:spChg chg="mod">
          <ac:chgData name="Wekoslav Stefanovski" userId="bb32c3697bb3823c" providerId="LiveId" clId="{9F41C552-CD90-4AAC-9FF8-EEBF6F017FDA}" dt="2023-10-16T13:11:41.110" v="354"/>
          <ac:spMkLst>
            <pc:docMk/>
            <pc:sldMk cId="2817296018" sldId="267"/>
            <ac:spMk id="2" creationId="{71D187F6-3586-D77C-983D-ADD05243115F}"/>
          </ac:spMkLst>
        </pc:spChg>
        <pc:spChg chg="mod">
          <ac:chgData name="Wekoslav Stefanovski" userId="bb32c3697bb3823c" providerId="LiveId" clId="{9F41C552-CD90-4AAC-9FF8-EEBF6F017FDA}" dt="2023-10-16T13:12:06.741" v="362" actId="6549"/>
          <ac:spMkLst>
            <pc:docMk/>
            <pc:sldMk cId="2817296018" sldId="267"/>
            <ac:spMk id="3" creationId="{E0A67EAC-000C-2B1B-968B-A2CA7076807E}"/>
          </ac:spMkLst>
        </pc:spChg>
      </pc:sldChg>
      <pc:sldChg chg="del">
        <pc:chgData name="Wekoslav Stefanovski" userId="bb32c3697bb3823c" providerId="LiveId" clId="{9F41C552-CD90-4AAC-9FF8-EEBF6F017FDA}" dt="2023-10-16T13:05:53.173" v="81" actId="47"/>
        <pc:sldMkLst>
          <pc:docMk/>
          <pc:sldMk cId="2175785782" sldId="268"/>
        </pc:sldMkLst>
      </pc:sldChg>
      <pc:sldChg chg="del">
        <pc:chgData name="Wekoslav Stefanovski" userId="bb32c3697bb3823c" providerId="LiveId" clId="{9F41C552-CD90-4AAC-9FF8-EEBF6F017FDA}" dt="2023-10-16T13:05:53.685" v="82" actId="47"/>
        <pc:sldMkLst>
          <pc:docMk/>
          <pc:sldMk cId="3174978517" sldId="269"/>
        </pc:sldMkLst>
      </pc:sldChg>
      <pc:sldChg chg="del">
        <pc:chgData name="Wekoslav Stefanovski" userId="bb32c3697bb3823c" providerId="LiveId" clId="{9F41C552-CD90-4AAC-9FF8-EEBF6F017FDA}" dt="2023-10-16T13:05:54.222" v="83" actId="47"/>
        <pc:sldMkLst>
          <pc:docMk/>
          <pc:sldMk cId="1950019468" sldId="270"/>
        </pc:sldMkLst>
      </pc:sldChg>
      <pc:sldChg chg="del">
        <pc:chgData name="Wekoslav Stefanovski" userId="bb32c3697bb3823c" providerId="LiveId" clId="{9F41C552-CD90-4AAC-9FF8-EEBF6F017FDA}" dt="2023-10-16T13:05:54.693" v="84" actId="47"/>
        <pc:sldMkLst>
          <pc:docMk/>
          <pc:sldMk cId="3789626234" sldId="271"/>
        </pc:sldMkLst>
      </pc:sldChg>
      <pc:sldChg chg="del">
        <pc:chgData name="Wekoslav Stefanovski" userId="bb32c3697bb3823c" providerId="LiveId" clId="{9F41C552-CD90-4AAC-9FF8-EEBF6F017FDA}" dt="2023-10-16T13:05:55.147" v="85" actId="47"/>
        <pc:sldMkLst>
          <pc:docMk/>
          <pc:sldMk cId="3298003414" sldId="272"/>
        </pc:sldMkLst>
      </pc:sldChg>
      <pc:sldChg chg="del">
        <pc:chgData name="Wekoslav Stefanovski" userId="bb32c3697bb3823c" providerId="LiveId" clId="{9F41C552-CD90-4AAC-9FF8-EEBF6F017FDA}" dt="2023-10-16T13:05:55.620" v="86" actId="47"/>
        <pc:sldMkLst>
          <pc:docMk/>
          <pc:sldMk cId="2370137659" sldId="273"/>
        </pc:sldMkLst>
      </pc:sldChg>
      <pc:sldChg chg="del">
        <pc:chgData name="Wekoslav Stefanovski" userId="bb32c3697bb3823c" providerId="LiveId" clId="{9F41C552-CD90-4AAC-9FF8-EEBF6F017FDA}" dt="2023-10-16T13:05:56.085" v="87" actId="47"/>
        <pc:sldMkLst>
          <pc:docMk/>
          <pc:sldMk cId="2256590151" sldId="274"/>
        </pc:sldMkLst>
      </pc:sldChg>
      <pc:sldChg chg="del">
        <pc:chgData name="Wekoslav Stefanovski" userId="bb32c3697bb3823c" providerId="LiveId" clId="{9F41C552-CD90-4AAC-9FF8-EEBF6F017FDA}" dt="2023-10-16T13:05:57.318" v="88" actId="47"/>
        <pc:sldMkLst>
          <pc:docMk/>
          <pc:sldMk cId="1689881419" sldId="275"/>
        </pc:sldMkLst>
      </pc:sldChg>
    </pc:docChg>
  </pc:docChgLst>
  <pc:docChgLst>
    <pc:chgData name="Wekoslav Stefanovski" userId="bb32c3697bb3823c" providerId="LiveId" clId="{945F724D-FF29-4F28-9209-DA6A7A289F28}"/>
    <pc:docChg chg="modSld">
      <pc:chgData name="Wekoslav Stefanovski" userId="bb32c3697bb3823c" providerId="LiveId" clId="{945F724D-FF29-4F28-9209-DA6A7A289F28}" dt="2024-10-13T19:03:50.186" v="0"/>
      <pc:docMkLst>
        <pc:docMk/>
      </pc:docMkLst>
      <pc:sldChg chg="modSp mod">
        <pc:chgData name="Wekoslav Stefanovski" userId="bb32c3697bb3823c" providerId="LiveId" clId="{945F724D-FF29-4F28-9209-DA6A7A289F28}" dt="2024-10-13T19:03:50.186" v="0"/>
        <pc:sldMkLst>
          <pc:docMk/>
          <pc:sldMk cId="2637289428" sldId="259"/>
        </pc:sldMkLst>
        <pc:spChg chg="mod">
          <ac:chgData name="Wekoslav Stefanovski" userId="bb32c3697bb3823c" providerId="LiveId" clId="{945F724D-FF29-4F28-9209-DA6A7A289F28}" dt="2024-10-13T19:03:50.186" v="0"/>
          <ac:spMkLst>
            <pc:docMk/>
            <pc:sldMk cId="2637289428" sldId="259"/>
            <ac:spMk id="3" creationId="{E0A67EAC-000C-2B1B-968B-A2CA707680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vekoslav.stefanovski@uasc.edu.mk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@swekster" TargetMode="External"/><Relationship Id="rId5" Type="http://schemas.openxmlformats.org/officeDocument/2006/relationships/hyperlink" Target="https://github.com/sweko/uacs-internet-programming-2024" TargetMode="External"/><Relationship Id="rId4" Type="http://schemas.openxmlformats.org/officeDocument/2006/relationships/hyperlink" Target="mailto:swekster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#07- TypeScript Fundamentals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vekoslav.stefanovski@uasc.edu.mk</a:t>
            </a:r>
            <a:r>
              <a:rPr lang="en-US" dirty="0">
                <a:latin typeface="Abadi" panose="020B0604020104020204" pitchFamily="34" charset="0"/>
              </a:rPr>
              <a:t> (</a:t>
            </a:r>
            <a:r>
              <a:rPr lang="en-US" dirty="0">
                <a:latin typeface="Abadi" panose="020B0604020104020204" pitchFamily="34" charset="0"/>
                <a:hlinkClick r:id="rId4"/>
              </a:rPr>
              <a:t>swekster@gmail.com</a:t>
            </a:r>
            <a:r>
              <a:rPr lang="en-US" dirty="0">
                <a:latin typeface="Abadi" panose="020B0604020104020204" pitchFamily="34" charset="0"/>
              </a:rPr>
              <a:t>)</a:t>
            </a: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https://github.com/sweko/uacs-internet-programming-2024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6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What is TypeScript?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Why use TypeScript in web development?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TypeScript Syntax and Type Annotations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Compiling TypeScript to JavaScript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Benefits of TypeScript in </a:t>
            </a:r>
            <a:r>
              <a:rPr lang="en-US" sz="2800">
                <a:latin typeface="Abadi" panose="020B0604020104020204" pitchFamily="34" charset="0"/>
              </a:rPr>
              <a:t>Web Development</a:t>
            </a: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48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What is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64" y="1825625"/>
            <a:ext cx="10515600" cy="4351338"/>
          </a:xfrm>
        </p:spPr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TypeScript is a superset of JavaScript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Adds optional static typing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Developed and maintained by Microsoft but is open-source and cross-platform.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Any valid JavaScript code is also valid TypeScript code</a:t>
            </a:r>
          </a:p>
          <a:p>
            <a:pPr>
              <a:spcBef>
                <a:spcPts val="2400"/>
              </a:spcBef>
            </a:pPr>
            <a:r>
              <a:rPr lang="en-US" sz="2800" dirty="0">
                <a:latin typeface="Abadi" panose="020B0604020104020204" pitchFamily="34" charset="0"/>
              </a:rPr>
              <a:t>Compiles to plain JavaScript.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Can be executed in any JavaScript runtime environment.</a:t>
            </a:r>
          </a:p>
        </p:txBody>
      </p:sp>
    </p:spTree>
    <p:extLst>
      <p:ext uri="{BB962C8B-B14F-4D97-AF65-F5344CB8AC3E}">
        <p14:creationId xmlns:p14="http://schemas.microsoft.com/office/powerpoint/2010/main" val="111171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Why use TypeScript?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JavaScript is a dynamically typed language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Errors and bugs in large codebases.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Support for interfaces and classes that define the structure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More maintainable and scalable code.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Enhanced tooling and IDE support</a:t>
            </a:r>
          </a:p>
        </p:txBody>
      </p:sp>
    </p:spTree>
    <p:extLst>
      <p:ext uri="{BB962C8B-B14F-4D97-AF65-F5344CB8AC3E}">
        <p14:creationId xmlns:p14="http://schemas.microsoft.com/office/powerpoint/2010/main" val="104058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Variables and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Same primitive data types as JavaScript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The any type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Arrays and tuples</a:t>
            </a:r>
          </a:p>
        </p:txBody>
      </p:sp>
    </p:spTree>
    <p:extLst>
      <p:ext uri="{BB962C8B-B14F-4D97-AF65-F5344CB8AC3E}">
        <p14:creationId xmlns:p14="http://schemas.microsoft.com/office/powerpoint/2010/main" val="392613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Type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Variable annotations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 Function parameters and return types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Optional parameters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Default parameters</a:t>
            </a:r>
          </a:p>
        </p:txBody>
      </p:sp>
    </p:spTree>
    <p:extLst>
      <p:ext uri="{BB962C8B-B14F-4D97-AF65-F5344CB8AC3E}">
        <p14:creationId xmlns:p14="http://schemas.microsoft.com/office/powerpoint/2010/main" val="314916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Interfaces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Interfaces allow structural definitions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Classes allow custom types and generating objects</a:t>
            </a:r>
          </a:p>
        </p:txBody>
      </p:sp>
    </p:spTree>
    <p:extLst>
      <p:ext uri="{BB962C8B-B14F-4D97-AF65-F5344CB8AC3E}">
        <p14:creationId xmlns:p14="http://schemas.microsoft.com/office/powerpoint/2010/main" val="99329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Compiling TypeScript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The TypeScript compiler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The </a:t>
            </a:r>
            <a:r>
              <a:rPr lang="en-US" sz="2800" dirty="0" err="1">
                <a:latin typeface="Abadi" panose="020B0604020104020204" pitchFamily="34" charset="0"/>
              </a:rPr>
              <a:t>tsconfig.json</a:t>
            </a:r>
            <a:r>
              <a:rPr lang="en-US" sz="2800" dirty="0">
                <a:latin typeface="Abadi" panose="020B0604020104020204" pitchFamily="34" charset="0"/>
              </a:rPr>
              <a:t> file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Targeted JavaScript version</a:t>
            </a:r>
          </a:p>
        </p:txBody>
      </p:sp>
    </p:spTree>
    <p:extLst>
      <p:ext uri="{BB962C8B-B14F-4D97-AF65-F5344CB8AC3E}">
        <p14:creationId xmlns:p14="http://schemas.microsoft.com/office/powerpoint/2010/main" val="286678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Benefits of TypeScript in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Improved code quality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Enhanced tooling and IDE support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Static type checking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Code maintainability </a:t>
            </a:r>
            <a:r>
              <a:rPr lang="en-US" sz="2800">
                <a:latin typeface="Abadi" panose="020B0604020104020204" pitchFamily="34" charset="0"/>
              </a:rPr>
              <a:t>and scalability</a:t>
            </a: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29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.potx" id="{08DC6A8F-7F96-433E-A88E-2AF4AC21CEF5}" vid="{13EF5A67-143A-4FDE-9269-96140DA75D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UACS Template - Lecture</Template>
  <TotalTime>21</TotalTime>
  <Words>254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Abadi</vt:lpstr>
      <vt:lpstr>Arial</vt:lpstr>
      <vt:lpstr>Calibri</vt:lpstr>
      <vt:lpstr>Calibri Light</vt:lpstr>
      <vt:lpstr>Office Theme</vt:lpstr>
      <vt:lpstr>Internet Programming</vt:lpstr>
      <vt:lpstr>Agenda</vt:lpstr>
      <vt:lpstr>What is TypeScript</vt:lpstr>
      <vt:lpstr>Why use TypeScript?</vt:lpstr>
      <vt:lpstr>Variables and data types</vt:lpstr>
      <vt:lpstr>Type annotations</vt:lpstr>
      <vt:lpstr>Interfaces and classes</vt:lpstr>
      <vt:lpstr>Compiling TypeScript code</vt:lpstr>
      <vt:lpstr>Benefits of TypeScript in Web Development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1</cp:revision>
  <dcterms:created xsi:type="dcterms:W3CDTF">2023-10-16T13:00:49Z</dcterms:created>
  <dcterms:modified xsi:type="dcterms:W3CDTF">2024-10-13T19:05:51Z</dcterms:modified>
</cp:coreProperties>
</file>