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26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koslav Stefanovski" userId="bb32c3697bb3823c" providerId="LiveId" clId="{73671B1F-6566-46DF-B00F-10D2B7BB4089}"/>
    <pc:docChg chg="undo custSel addSld modSld">
      <pc:chgData name="Wekoslav Stefanovski" userId="bb32c3697bb3823c" providerId="LiveId" clId="{73671B1F-6566-46DF-B00F-10D2B7BB4089}" dt="2023-10-23T18:51:57.807" v="356" actId="6549"/>
      <pc:docMkLst>
        <pc:docMk/>
      </pc:docMkLst>
      <pc:sldChg chg="modSp mod">
        <pc:chgData name="Wekoslav Stefanovski" userId="bb32c3697bb3823c" providerId="LiveId" clId="{73671B1F-6566-46DF-B00F-10D2B7BB4089}" dt="2023-10-23T18:26:22.443" v="1" actId="20577"/>
        <pc:sldMkLst>
          <pc:docMk/>
          <pc:sldMk cId="3000377589" sldId="256"/>
        </pc:sldMkLst>
        <pc:spChg chg="mod">
          <ac:chgData name="Wekoslav Stefanovski" userId="bb32c3697bb3823c" providerId="LiveId" clId="{73671B1F-6566-46DF-B00F-10D2B7BB4089}" dt="2023-10-23T18:26:22.443" v="1" actId="20577"/>
          <ac:spMkLst>
            <pc:docMk/>
            <pc:sldMk cId="3000377589" sldId="256"/>
            <ac:spMk id="3" creationId="{2A4E8579-F876-47B7-4420-B3F64EFEE16B}"/>
          </ac:spMkLst>
        </pc:spChg>
      </pc:sldChg>
      <pc:sldChg chg="modSp mod">
        <pc:chgData name="Wekoslav Stefanovski" userId="bb32c3697bb3823c" providerId="LiveId" clId="{73671B1F-6566-46DF-B00F-10D2B7BB4089}" dt="2023-10-23T18:46:57.201" v="87" actId="20577"/>
        <pc:sldMkLst>
          <pc:docMk/>
          <pc:sldMk cId="1651794133" sldId="263"/>
        </pc:sldMkLst>
        <pc:spChg chg="mod">
          <ac:chgData name="Wekoslav Stefanovski" userId="bb32c3697bb3823c" providerId="LiveId" clId="{73671B1F-6566-46DF-B00F-10D2B7BB4089}" dt="2023-10-23T18:46:42.137" v="64" actId="20577"/>
          <ac:spMkLst>
            <pc:docMk/>
            <pc:sldMk cId="1651794133" sldId="263"/>
            <ac:spMk id="2" creationId="{71D187F6-3586-D77C-983D-ADD05243115F}"/>
          </ac:spMkLst>
        </pc:spChg>
        <pc:spChg chg="mod">
          <ac:chgData name="Wekoslav Stefanovski" userId="bb32c3697bb3823c" providerId="LiveId" clId="{73671B1F-6566-46DF-B00F-10D2B7BB4089}" dt="2023-10-23T18:46:57.201" v="87" actId="20577"/>
          <ac:spMkLst>
            <pc:docMk/>
            <pc:sldMk cId="1651794133" sldId="263"/>
            <ac:spMk id="3" creationId="{E0A67EAC-000C-2B1B-968B-A2CA7076807E}"/>
          </ac:spMkLst>
        </pc:spChg>
      </pc:sldChg>
      <pc:sldChg chg="addSp modSp add mod">
        <pc:chgData name="Wekoslav Stefanovski" userId="bb32c3697bb3823c" providerId="LiveId" clId="{73671B1F-6566-46DF-B00F-10D2B7BB4089}" dt="2023-10-23T18:51:18.159" v="298" actId="6549"/>
        <pc:sldMkLst>
          <pc:docMk/>
          <pc:sldMk cId="4241441093" sldId="264"/>
        </pc:sldMkLst>
        <pc:spChg chg="mod">
          <ac:chgData name="Wekoslav Stefanovski" userId="bb32c3697bb3823c" providerId="LiveId" clId="{73671B1F-6566-46DF-B00F-10D2B7BB4089}" dt="2023-10-23T18:48:08.967" v="108" actId="20577"/>
          <ac:spMkLst>
            <pc:docMk/>
            <pc:sldMk cId="4241441093" sldId="264"/>
            <ac:spMk id="2" creationId="{71D187F6-3586-D77C-983D-ADD05243115F}"/>
          </ac:spMkLst>
        </pc:spChg>
        <pc:spChg chg="mod">
          <ac:chgData name="Wekoslav Stefanovski" userId="bb32c3697bb3823c" providerId="LiveId" clId="{73671B1F-6566-46DF-B00F-10D2B7BB4089}" dt="2023-10-23T18:51:18.159" v="298" actId="6549"/>
          <ac:spMkLst>
            <pc:docMk/>
            <pc:sldMk cId="4241441093" sldId="264"/>
            <ac:spMk id="3" creationId="{E0A67EAC-000C-2B1B-968B-A2CA7076807E}"/>
          </ac:spMkLst>
        </pc:spChg>
        <pc:spChg chg="add mod">
          <ac:chgData name="Wekoslav Stefanovski" userId="bb32c3697bb3823c" providerId="LiveId" clId="{73671B1F-6566-46DF-B00F-10D2B7BB4089}" dt="2023-10-23T18:48:13.359" v="110"/>
          <ac:spMkLst>
            <pc:docMk/>
            <pc:sldMk cId="4241441093" sldId="264"/>
            <ac:spMk id="4" creationId="{761436D4-B182-6CCC-69DA-8F43935E6669}"/>
          </ac:spMkLst>
        </pc:spChg>
      </pc:sldChg>
      <pc:sldChg chg="modSp add mod">
        <pc:chgData name="Wekoslav Stefanovski" userId="bb32c3697bb3823c" providerId="LiveId" clId="{73671B1F-6566-46DF-B00F-10D2B7BB4089}" dt="2023-10-23T18:51:40.205" v="349" actId="20577"/>
        <pc:sldMkLst>
          <pc:docMk/>
          <pc:sldMk cId="2006416223" sldId="265"/>
        </pc:sldMkLst>
        <pc:spChg chg="mod">
          <ac:chgData name="Wekoslav Stefanovski" userId="bb32c3697bb3823c" providerId="LiveId" clId="{73671B1F-6566-46DF-B00F-10D2B7BB4089}" dt="2023-10-23T18:48:22.326" v="124" actId="20577"/>
          <ac:spMkLst>
            <pc:docMk/>
            <pc:sldMk cId="2006416223" sldId="265"/>
            <ac:spMk id="2" creationId="{71D187F6-3586-D77C-983D-ADD05243115F}"/>
          </ac:spMkLst>
        </pc:spChg>
        <pc:spChg chg="mod">
          <ac:chgData name="Wekoslav Stefanovski" userId="bb32c3697bb3823c" providerId="LiveId" clId="{73671B1F-6566-46DF-B00F-10D2B7BB4089}" dt="2023-10-23T18:51:40.205" v="349" actId="20577"/>
          <ac:spMkLst>
            <pc:docMk/>
            <pc:sldMk cId="2006416223" sldId="265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73671B1F-6566-46DF-B00F-10D2B7BB4089}" dt="2023-10-23T18:50:19.615" v="224" actId="20577"/>
        <pc:sldMkLst>
          <pc:docMk/>
          <pc:sldMk cId="789561574" sldId="266"/>
        </pc:sldMkLst>
        <pc:spChg chg="mod">
          <ac:chgData name="Wekoslav Stefanovski" userId="bb32c3697bb3823c" providerId="LiveId" clId="{73671B1F-6566-46DF-B00F-10D2B7BB4089}" dt="2023-10-23T18:48:35.168" v="139" actId="20577"/>
          <ac:spMkLst>
            <pc:docMk/>
            <pc:sldMk cId="789561574" sldId="266"/>
            <ac:spMk id="2" creationId="{71D187F6-3586-D77C-983D-ADD05243115F}"/>
          </ac:spMkLst>
        </pc:spChg>
        <pc:spChg chg="mod">
          <ac:chgData name="Wekoslav Stefanovski" userId="bb32c3697bb3823c" providerId="LiveId" clId="{73671B1F-6566-46DF-B00F-10D2B7BB4089}" dt="2023-10-23T18:50:19.615" v="224" actId="20577"/>
          <ac:spMkLst>
            <pc:docMk/>
            <pc:sldMk cId="789561574" sldId="266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73671B1F-6566-46DF-B00F-10D2B7BB4089}" dt="2023-10-23T18:49:07.165" v="175"/>
        <pc:sldMkLst>
          <pc:docMk/>
          <pc:sldMk cId="3401057016" sldId="267"/>
        </pc:sldMkLst>
        <pc:spChg chg="mod">
          <ac:chgData name="Wekoslav Stefanovski" userId="bb32c3697bb3823c" providerId="LiveId" clId="{73671B1F-6566-46DF-B00F-10D2B7BB4089}" dt="2023-10-23T18:48:48.752" v="172" actId="20577"/>
          <ac:spMkLst>
            <pc:docMk/>
            <pc:sldMk cId="3401057016" sldId="267"/>
            <ac:spMk id="2" creationId="{71D187F6-3586-D77C-983D-ADD05243115F}"/>
          </ac:spMkLst>
        </pc:spChg>
        <pc:spChg chg="mod">
          <ac:chgData name="Wekoslav Stefanovski" userId="bb32c3697bb3823c" providerId="LiveId" clId="{73671B1F-6566-46DF-B00F-10D2B7BB4089}" dt="2023-10-23T18:49:07.165" v="175"/>
          <ac:spMkLst>
            <pc:docMk/>
            <pc:sldMk cId="3401057016" sldId="267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73671B1F-6566-46DF-B00F-10D2B7BB4089}" dt="2023-10-23T18:51:57.807" v="356" actId="6549"/>
        <pc:sldMkLst>
          <pc:docMk/>
          <pc:sldMk cId="1518841035" sldId="268"/>
        </pc:sldMkLst>
        <pc:spChg chg="mod">
          <ac:chgData name="Wekoslav Stefanovski" userId="bb32c3697bb3823c" providerId="LiveId" clId="{73671B1F-6566-46DF-B00F-10D2B7BB4089}" dt="2023-10-23T18:49:34.218" v="181"/>
          <ac:spMkLst>
            <pc:docMk/>
            <pc:sldMk cId="1518841035" sldId="268"/>
            <ac:spMk id="2" creationId="{71D187F6-3586-D77C-983D-ADD05243115F}"/>
          </ac:spMkLst>
        </pc:spChg>
        <pc:spChg chg="mod">
          <ac:chgData name="Wekoslav Stefanovski" userId="bb32c3697bb3823c" providerId="LiveId" clId="{73671B1F-6566-46DF-B00F-10D2B7BB4089}" dt="2023-10-23T18:51:57.807" v="356" actId="6549"/>
          <ac:spMkLst>
            <pc:docMk/>
            <pc:sldMk cId="1518841035" sldId="268"/>
            <ac:spMk id="3" creationId="{E0A67EAC-000C-2B1B-968B-A2CA7076807E}"/>
          </ac:spMkLst>
        </pc:spChg>
      </pc:sldChg>
    </pc:docChg>
  </pc:docChgLst>
  <pc:docChgLst>
    <pc:chgData name="Wekoslav Stefanovski" userId="bb32c3697bb3823c" providerId="LiveId" clId="{B1E8B03D-F14B-4A00-B131-0DE95956C2C4}"/>
    <pc:docChg chg="modSld">
      <pc:chgData name="Wekoslav Stefanovski" userId="bb32c3697bb3823c" providerId="LiveId" clId="{B1E8B03D-F14B-4A00-B131-0DE95956C2C4}" dt="2024-10-25T14:31:01.226" v="0"/>
      <pc:docMkLst>
        <pc:docMk/>
      </pc:docMkLst>
      <pc:sldChg chg="modSp mod">
        <pc:chgData name="Wekoslav Stefanovski" userId="bb32c3697bb3823c" providerId="LiveId" clId="{B1E8B03D-F14B-4A00-B131-0DE95956C2C4}" dt="2024-10-25T14:31:01.226" v="0"/>
        <pc:sldMkLst>
          <pc:docMk/>
          <pc:sldMk cId="2637289428" sldId="259"/>
        </pc:sldMkLst>
        <pc:spChg chg="mod">
          <ac:chgData name="Wekoslav Stefanovski" userId="bb32c3697bb3823c" providerId="LiveId" clId="{B1E8B03D-F14B-4A00-B131-0DE95956C2C4}" dt="2024-10-25T14:31:01.226" v="0"/>
          <ac:spMkLst>
            <pc:docMk/>
            <pc:sldMk cId="2637289428" sldId="259"/>
            <ac:spMk id="3" creationId="{E0A67EAC-000C-2B1B-968B-A2CA707680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7C14-660E-C75C-BBD9-6E249CB3E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1FA8B-1572-3184-EB6D-099B561F4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55FF-3E1C-6802-49C0-6418DDC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7599-29A7-5ADF-9AFD-FCD6D10A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8D56-1961-B8F8-B88B-B4FF188D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E7EB-2039-DEFE-572A-DD0D1692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80659-47A2-698E-01F0-DE8672BB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274A-1A59-5F10-235E-F3476FBF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9919-55CB-E7E5-06F9-868674EF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C87D-CF9E-7B45-51E3-C3C94CB4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16552-4CC1-4B4A-19E7-7E32AA44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6121B-3BC8-97FD-AD22-1D5F7DBA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B1F9-9E81-9C32-0788-1A2AC18F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ECA7B-07DC-804E-94DF-BD639AF0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0723-5BF5-C121-865E-1DF17DA1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F76-A3E1-E859-1F18-B5DD2428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92DA-7395-CCE6-002B-1862EA3D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6635-8B51-1A07-F737-6F1BB290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7DE1-DCBC-2AEF-D234-EC816339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D882-B4B0-A1F2-FDC3-CB0C0BA1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758-F694-43EF-A450-D04A3548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F2D-B2A6-E30C-F37E-F5991E69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B48F-3207-A898-BD9D-55F854D7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081C-D9A3-6481-9BDE-D2EE2C3A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BE96-427F-6E70-B550-BE3D2C80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B3DD-1A98-6EB9-F364-0BDBCFB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E639-4B2E-AED9-AB19-4FACD1774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48E2B-4123-2859-CCFB-04627A3B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8EDA-F8A0-785D-5E8C-FE43E48A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1D623-357E-D926-8964-F17AA762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D44C3-4E2B-47B0-AD0D-8FE3B885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4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29B5-E80F-B0CA-957A-B6D9B181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1D17-58D3-2CC8-5387-6D1F3E7D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F0C81-A9A2-F470-5754-11BA7D86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24071-A6B0-155C-7FA4-9E7DE46F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A53BA-645E-E989-5DC3-777AE3EF9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7123-1FF9-D7B8-4B13-16FD75FE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1F9F-C934-5AE1-FC8C-127EFACE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8001C-51AA-1951-D989-39F38F9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DBF7-5711-640E-1DF0-3ECA1334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0DBD8-50A6-87D9-FACE-DE18C2DA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14488-FD18-9099-411C-442FC988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B6FD6-6B6C-E8CA-9769-F5556E82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48E8D-8E8F-4C43-4008-B62A9E1D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D39E1-CF2A-C6F2-52A0-F49DDCF4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8B1B3-C291-EC80-CCDF-F8034FF3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DF46-E93B-59D4-8040-D8394A00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DF4D-C555-9169-64C5-3BB8EA87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13EFB-7257-A48D-5FDC-3467CE0C3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A5A7-A75A-5710-A277-5EBCA014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A7C07-E2FB-6F73-84F4-66B84C94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2EA71-916C-A7F1-BBEF-A721C9A5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B04A-C517-B81A-9C3E-61E55CCA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92F30-3A87-567D-A3C3-6AAF77D53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6BE21-CA13-69CF-A1B6-FECEFAB2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59757-A8B6-BACE-A42A-A9F20770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19DD9-065D-49E9-0349-F0FEEF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899B4-0617-B404-74E0-0ED8C0A0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20C4B-F24D-3C24-07D0-DB70AF4D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9088F-FE5D-9F30-B07F-D8AF1FB6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99A2-D250-E73D-F49F-44D7070D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6D89-3664-4D4B-9D57-535A908AD601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0744-BFA5-3BE4-3201-C4D04900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0856-0DE9-3588-7FE1-C1A6A60D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4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vekoslav.stefanovski@uasc.edu.mk" TargetMode="External"/><Relationship Id="rId2" Type="http://schemas.openxmlformats.org/officeDocument/2006/relationships/hyperlink" Target="https://discord.gg/uWZ3RJfBQ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@swekster" TargetMode="External"/><Relationship Id="rId5" Type="http://schemas.openxmlformats.org/officeDocument/2006/relationships/hyperlink" Target="https://github.com/sweko/uacs-internet-programming-2024" TargetMode="External"/><Relationship Id="rId4" Type="http://schemas.openxmlformats.org/officeDocument/2006/relationships/hyperlink" Target="mailto:swekster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A65F-7CAF-2653-4F6D-7735ACD1E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badi" panose="020F0502020204030204" pitchFamily="34" charset="0"/>
              </a:rPr>
              <a:t>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E8579-F876-47B7-4420-B3F64EFEE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badi" panose="020B0604020104020204" pitchFamily="34" charset="0"/>
              </a:rPr>
              <a:t>Exercises #05</a:t>
            </a:r>
          </a:p>
          <a:p>
            <a:r>
              <a:rPr lang="en-US" sz="3200" dirty="0">
                <a:latin typeface="Abadi" panose="020B0604020104020204" pitchFamily="34" charset="0"/>
              </a:rPr>
              <a:t>Wekoslav Stefanovski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endParaRPr lang="en-U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7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01. Callback 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Write a function that accepts two callback functions and calls them in succession, with a delay.</a:t>
            </a: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65179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02. Promise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 Write a function that accepts a boolean argument, and depending on the value returns a promise that resolves or rejects after a while</a:t>
            </a: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24144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03. Async/Await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Repeat exercises 1 and 2, but using async functions</a:t>
            </a: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0641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04. Chuck Norris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Create a page that fetches Chuck Norris jokes from the Chuck Norris Joke API</a:t>
            </a: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78956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05. Currency Conversion (Homework)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Develop a currency exchange rate calculator that uses a currency exchange rate API</a:t>
            </a: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0105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06. Weather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555" y="2928033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Create a web application that fetches and displays current weather information for a given city using a weather API.</a:t>
            </a:r>
          </a:p>
        </p:txBody>
      </p:sp>
    </p:spTree>
    <p:extLst>
      <p:ext uri="{BB962C8B-B14F-4D97-AF65-F5344CB8AC3E}">
        <p14:creationId xmlns:p14="http://schemas.microsoft.com/office/powerpoint/2010/main" val="151884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Twitter Handle - @swekster</a:t>
            </a:r>
          </a:p>
          <a:p>
            <a:r>
              <a:rPr lang="en-US" dirty="0">
                <a:latin typeface="Abadi" panose="020B0604020104020204" pitchFamily="34" charset="0"/>
              </a:rPr>
              <a:t>Discord Server - </a:t>
            </a:r>
            <a:r>
              <a:rPr lang="en-US" dirty="0">
                <a:latin typeface="Abadi" panose="020B0604020104020204" pitchFamily="34" charset="0"/>
                <a:hlinkClick r:id="rId2"/>
              </a:rPr>
              <a:t>https://discord.gg/uWZ3RJfBQ5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Email - </a:t>
            </a:r>
            <a:r>
              <a:rPr lang="en-US" dirty="0">
                <a:latin typeface="Abadi" panose="020B0604020104020204" pitchFamily="34" charset="0"/>
                <a:hlinkClick r:id="rId3"/>
              </a:rPr>
              <a:t>vekoslav.stefanovski@uasc.edu.mk</a:t>
            </a:r>
            <a:r>
              <a:rPr lang="en-US" dirty="0">
                <a:latin typeface="Abadi" panose="020B0604020104020204" pitchFamily="34" charset="0"/>
              </a:rPr>
              <a:t> (</a:t>
            </a:r>
            <a:r>
              <a:rPr lang="en-US" dirty="0">
                <a:latin typeface="Abadi" panose="020B0604020104020204" pitchFamily="34" charset="0"/>
                <a:hlinkClick r:id="rId4"/>
              </a:rPr>
              <a:t>swekster@gmail.com</a:t>
            </a:r>
            <a:r>
              <a:rPr lang="en-US" dirty="0">
                <a:latin typeface="Abadi" panose="020B0604020104020204" pitchFamily="34" charset="0"/>
              </a:rPr>
              <a:t>)</a:t>
            </a:r>
          </a:p>
          <a:p>
            <a:r>
              <a:rPr lang="en-US" dirty="0" err="1">
                <a:latin typeface="Abadi" panose="020B0604020104020204" pitchFamily="34" charset="0"/>
              </a:rPr>
              <a:t>Github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5"/>
              </a:rPr>
              <a:t>https://github.com/sweko/uacs-internet-programming-2024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Youtube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6"/>
              </a:rPr>
              <a:t>https://www.youtube.com/@swekster</a:t>
            </a: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8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CS Template - Exercises.potx" id="{4F52ABC8-5823-455C-A083-6029444B9555}" vid="{41067C0B-97D4-4366-94AA-021CCE2DA4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UACS Template - Exercises</Template>
  <TotalTime>26</TotalTime>
  <Words>192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Abadi</vt:lpstr>
      <vt:lpstr>Arial</vt:lpstr>
      <vt:lpstr>Calibri</vt:lpstr>
      <vt:lpstr>Calibri Light</vt:lpstr>
      <vt:lpstr>Söhne</vt:lpstr>
      <vt:lpstr>Office Theme</vt:lpstr>
      <vt:lpstr>Internet Programming</vt:lpstr>
      <vt:lpstr>01. Callback Hell</vt:lpstr>
      <vt:lpstr>02. Promise Practice</vt:lpstr>
      <vt:lpstr>03. Async/Await Practice</vt:lpstr>
      <vt:lpstr>04. Chuck Norris</vt:lpstr>
      <vt:lpstr>05. Currency Conversion (Homework)</vt:lpstr>
      <vt:lpstr>06. Weather Information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Programming</dc:title>
  <dc:creator>Wekoslav Stefanovski</dc:creator>
  <cp:lastModifiedBy>Wekoslav Stefanovski</cp:lastModifiedBy>
  <cp:revision>1</cp:revision>
  <dcterms:created xsi:type="dcterms:W3CDTF">2023-10-23T18:25:43Z</dcterms:created>
  <dcterms:modified xsi:type="dcterms:W3CDTF">2024-10-25T14:31:05Z</dcterms:modified>
</cp:coreProperties>
</file>