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564E6284-6341-44AC-9405-D40840C224C0}"/>
    <pc:docChg chg="undo custSel addSld delSld modSld">
      <pc:chgData name="Wekoslav Stefanovski" userId="bb32c3697bb3823c" providerId="LiveId" clId="{564E6284-6341-44AC-9405-D40840C224C0}" dt="2023-09-25T11:14:58.941" v="1382" actId="20577"/>
      <pc:docMkLst>
        <pc:docMk/>
      </pc:docMkLst>
      <pc:sldChg chg="del">
        <pc:chgData name="Wekoslav Stefanovski" userId="bb32c3697bb3823c" providerId="LiveId" clId="{564E6284-6341-44AC-9405-D40840C224C0}" dt="2023-09-24T19:51:54.710" v="0" actId="47"/>
        <pc:sldMkLst>
          <pc:docMk/>
          <pc:sldMk cId="3373928603" sldId="258"/>
        </pc:sldMkLst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1111713007" sldId="260"/>
        </pc:sldMkLst>
      </pc:sldChg>
      <pc:sldChg chg="modSp mod">
        <pc:chgData name="Wekoslav Stefanovski" userId="bb32c3697bb3823c" providerId="LiveId" clId="{564E6284-6341-44AC-9405-D40840C224C0}" dt="2023-09-24T19:53:27.886" v="19" actId="2710"/>
        <pc:sldMkLst>
          <pc:docMk/>
          <pc:sldMk cId="2371489617" sldId="261"/>
        </pc:sldMkLst>
        <pc:spChg chg="mod">
          <ac:chgData name="Wekoslav Stefanovski" userId="bb32c3697bb3823c" providerId="LiveId" clId="{564E6284-6341-44AC-9405-D40840C224C0}" dt="2023-09-24T19:53:27.886" v="19" actId="2710"/>
          <ac:spMkLst>
            <pc:docMk/>
            <pc:sldMk cId="2371489617" sldId="261"/>
            <ac:spMk id="3" creationId="{E0A67EAC-000C-2B1B-968B-A2CA7076807E}"/>
          </ac:spMkLst>
        </pc:spChg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2979636932" sldId="262"/>
        </pc:sldMkLst>
      </pc:sldChg>
      <pc:sldChg chg="modSp add mod">
        <pc:chgData name="Wekoslav Stefanovski" userId="bb32c3697bb3823c" providerId="LiveId" clId="{564E6284-6341-44AC-9405-D40840C224C0}" dt="2023-09-25T09:24:00.396" v="109" actId="27636"/>
        <pc:sldMkLst>
          <pc:docMk/>
          <pc:sldMk cId="3254139648" sldId="262"/>
        </pc:sldMkLst>
        <pc:spChg chg="mod">
          <ac:chgData name="Wekoslav Stefanovski" userId="bb32c3697bb3823c" providerId="LiveId" clId="{564E6284-6341-44AC-9405-D40840C224C0}" dt="2023-09-24T19:54:18.546" v="55" actId="20577"/>
          <ac:spMkLst>
            <pc:docMk/>
            <pc:sldMk cId="3254139648" sldId="262"/>
            <ac:spMk id="2" creationId="{71D187F6-3586-D77C-983D-ADD05243115F}"/>
          </ac:spMkLst>
        </pc:spChg>
        <pc:spChg chg="mod">
          <ac:chgData name="Wekoslav Stefanovski" userId="bb32c3697bb3823c" providerId="LiveId" clId="{564E6284-6341-44AC-9405-D40840C224C0}" dt="2023-09-25T09:24:00.396" v="109" actId="27636"/>
          <ac:spMkLst>
            <pc:docMk/>
            <pc:sldMk cId="3254139648" sldId="262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564E6284-6341-44AC-9405-D40840C224C0}" dt="2023-09-25T09:26:58.941" v="300" actId="20577"/>
        <pc:sldMkLst>
          <pc:docMk/>
          <pc:sldMk cId="1449134048" sldId="263"/>
        </pc:sldMkLst>
        <pc:spChg chg="mod">
          <ac:chgData name="Wekoslav Stefanovski" userId="bb32c3697bb3823c" providerId="LiveId" clId="{564E6284-6341-44AC-9405-D40840C224C0}" dt="2023-09-25T09:24:40.334" v="112" actId="108"/>
          <ac:spMkLst>
            <pc:docMk/>
            <pc:sldMk cId="1449134048" sldId="263"/>
            <ac:spMk id="2" creationId="{71D187F6-3586-D77C-983D-ADD05243115F}"/>
          </ac:spMkLst>
        </pc:spChg>
        <pc:spChg chg="mod">
          <ac:chgData name="Wekoslav Stefanovski" userId="bb32c3697bb3823c" providerId="LiveId" clId="{564E6284-6341-44AC-9405-D40840C224C0}" dt="2023-09-25T09:26:58.941" v="300" actId="20577"/>
          <ac:spMkLst>
            <pc:docMk/>
            <pc:sldMk cId="1449134048" sldId="263"/>
            <ac:spMk id="3" creationId="{E0A67EAC-000C-2B1B-968B-A2CA7076807E}"/>
          </ac:spMkLst>
        </pc:spChg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1651794133" sldId="263"/>
        </pc:sldMkLst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1141998883" sldId="264"/>
        </pc:sldMkLst>
      </pc:sldChg>
      <pc:sldChg chg="modSp add mod">
        <pc:chgData name="Wekoslav Stefanovski" userId="bb32c3697bb3823c" providerId="LiveId" clId="{564E6284-6341-44AC-9405-D40840C224C0}" dt="2023-09-25T09:32:43.592" v="656" actId="33524"/>
        <pc:sldMkLst>
          <pc:docMk/>
          <pc:sldMk cId="1477300410" sldId="264"/>
        </pc:sldMkLst>
        <pc:spChg chg="mod">
          <ac:chgData name="Wekoslav Stefanovski" userId="bb32c3697bb3823c" providerId="LiveId" clId="{564E6284-6341-44AC-9405-D40840C224C0}" dt="2023-09-25T09:27:21.572" v="314" actId="20577"/>
          <ac:spMkLst>
            <pc:docMk/>
            <pc:sldMk cId="1477300410" sldId="264"/>
            <ac:spMk id="2" creationId="{71D187F6-3586-D77C-983D-ADD05243115F}"/>
          </ac:spMkLst>
        </pc:spChg>
        <pc:spChg chg="mod">
          <ac:chgData name="Wekoslav Stefanovski" userId="bb32c3697bb3823c" providerId="LiveId" clId="{564E6284-6341-44AC-9405-D40840C224C0}" dt="2023-09-25T09:32:43.592" v="656" actId="33524"/>
          <ac:spMkLst>
            <pc:docMk/>
            <pc:sldMk cId="1477300410" sldId="264"/>
            <ac:spMk id="3" creationId="{E0A67EAC-000C-2B1B-968B-A2CA7076807E}"/>
          </ac:spMkLst>
        </pc:spChg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4061125613" sldId="265"/>
        </pc:sldMkLst>
      </pc:sldChg>
      <pc:sldChg chg="modSp add mod">
        <pc:chgData name="Wekoslav Stefanovski" userId="bb32c3697bb3823c" providerId="LiveId" clId="{564E6284-6341-44AC-9405-D40840C224C0}" dt="2023-09-25T10:54:36.698" v="965" actId="108"/>
        <pc:sldMkLst>
          <pc:docMk/>
          <pc:sldMk cId="4195532597" sldId="265"/>
        </pc:sldMkLst>
        <pc:spChg chg="mod">
          <ac:chgData name="Wekoslav Stefanovski" userId="bb32c3697bb3823c" providerId="LiveId" clId="{564E6284-6341-44AC-9405-D40840C224C0}" dt="2023-09-25T09:33:19.597" v="681" actId="20577"/>
          <ac:spMkLst>
            <pc:docMk/>
            <pc:sldMk cId="4195532597" sldId="265"/>
            <ac:spMk id="2" creationId="{71D187F6-3586-D77C-983D-ADD05243115F}"/>
          </ac:spMkLst>
        </pc:spChg>
        <pc:spChg chg="mod">
          <ac:chgData name="Wekoslav Stefanovski" userId="bb32c3697bb3823c" providerId="LiveId" clId="{564E6284-6341-44AC-9405-D40840C224C0}" dt="2023-09-25T10:54:36.698" v="965" actId="108"/>
          <ac:spMkLst>
            <pc:docMk/>
            <pc:sldMk cId="4195532597" sldId="265"/>
            <ac:spMk id="3" creationId="{E0A67EAC-000C-2B1B-968B-A2CA7076807E}"/>
          </ac:spMkLst>
        </pc:spChg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2391434308" sldId="266"/>
        </pc:sldMkLst>
      </pc:sldChg>
      <pc:sldChg chg="add">
        <pc:chgData name="Wekoslav Stefanovski" userId="bb32c3697bb3823c" providerId="LiveId" clId="{564E6284-6341-44AC-9405-D40840C224C0}" dt="2023-09-25T11:07:31.233" v="966" actId="2890"/>
        <pc:sldMkLst>
          <pc:docMk/>
          <pc:sldMk cId="3799323931" sldId="266"/>
        </pc:sldMkLst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1214594250" sldId="267"/>
        </pc:sldMkLst>
      </pc:sldChg>
      <pc:sldChg chg="modSp add mod">
        <pc:chgData name="Wekoslav Stefanovski" userId="bb32c3697bb3823c" providerId="LiveId" clId="{564E6284-6341-44AC-9405-D40840C224C0}" dt="2023-09-25T11:13:05.061" v="1248" actId="20577"/>
        <pc:sldMkLst>
          <pc:docMk/>
          <pc:sldMk cId="4012870821" sldId="267"/>
        </pc:sldMkLst>
        <pc:spChg chg="mod">
          <ac:chgData name="Wekoslav Stefanovski" userId="bb32c3697bb3823c" providerId="LiveId" clId="{564E6284-6341-44AC-9405-D40840C224C0}" dt="2023-09-25T11:08:09.829" v="976" actId="20577"/>
          <ac:spMkLst>
            <pc:docMk/>
            <pc:sldMk cId="4012870821" sldId="267"/>
            <ac:spMk id="2" creationId="{71D187F6-3586-D77C-983D-ADD05243115F}"/>
          </ac:spMkLst>
        </pc:spChg>
        <pc:spChg chg="mod">
          <ac:chgData name="Wekoslav Stefanovski" userId="bb32c3697bb3823c" providerId="LiveId" clId="{564E6284-6341-44AC-9405-D40840C224C0}" dt="2023-09-25T11:13:05.061" v="1248" actId="20577"/>
          <ac:spMkLst>
            <pc:docMk/>
            <pc:sldMk cId="4012870821" sldId="267"/>
            <ac:spMk id="3" creationId="{E0A67EAC-000C-2B1B-968B-A2CA7076807E}"/>
          </ac:spMkLst>
        </pc:spChg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2175785782" sldId="268"/>
        </pc:sldMkLst>
      </pc:sldChg>
      <pc:sldChg chg="modSp add mod">
        <pc:chgData name="Wekoslav Stefanovski" userId="bb32c3697bb3823c" providerId="LiveId" clId="{564E6284-6341-44AC-9405-D40840C224C0}" dt="2023-09-25T11:13:57.276" v="1293" actId="20577"/>
        <pc:sldMkLst>
          <pc:docMk/>
          <pc:sldMk cId="2595567201" sldId="268"/>
        </pc:sldMkLst>
        <pc:spChg chg="mod">
          <ac:chgData name="Wekoslav Stefanovski" userId="bb32c3697bb3823c" providerId="LiveId" clId="{564E6284-6341-44AC-9405-D40840C224C0}" dt="2023-09-25T11:12:18.501" v="1183" actId="20577"/>
          <ac:spMkLst>
            <pc:docMk/>
            <pc:sldMk cId="2595567201" sldId="268"/>
            <ac:spMk id="2" creationId="{71D187F6-3586-D77C-983D-ADD05243115F}"/>
          </ac:spMkLst>
        </pc:spChg>
        <pc:spChg chg="mod">
          <ac:chgData name="Wekoslav Stefanovski" userId="bb32c3697bb3823c" providerId="LiveId" clId="{564E6284-6341-44AC-9405-D40840C224C0}" dt="2023-09-25T11:13:57.276" v="1293" actId="20577"/>
          <ac:spMkLst>
            <pc:docMk/>
            <pc:sldMk cId="2595567201" sldId="268"/>
            <ac:spMk id="3" creationId="{E0A67EAC-000C-2B1B-968B-A2CA7076807E}"/>
          </ac:spMkLst>
        </pc:spChg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3174978517" sldId="269"/>
        </pc:sldMkLst>
      </pc:sldChg>
      <pc:sldChg chg="modSp add mod">
        <pc:chgData name="Wekoslav Stefanovski" userId="bb32c3697bb3823c" providerId="LiveId" clId="{564E6284-6341-44AC-9405-D40840C224C0}" dt="2023-09-25T11:14:58.941" v="1382" actId="20577"/>
        <pc:sldMkLst>
          <pc:docMk/>
          <pc:sldMk cId="3241940215" sldId="269"/>
        </pc:sldMkLst>
        <pc:spChg chg="mod">
          <ac:chgData name="Wekoslav Stefanovski" userId="bb32c3697bb3823c" providerId="LiveId" clId="{564E6284-6341-44AC-9405-D40840C224C0}" dt="2023-09-25T11:14:22.853" v="1314" actId="20577"/>
          <ac:spMkLst>
            <pc:docMk/>
            <pc:sldMk cId="3241940215" sldId="269"/>
            <ac:spMk id="2" creationId="{71D187F6-3586-D77C-983D-ADD05243115F}"/>
          </ac:spMkLst>
        </pc:spChg>
        <pc:spChg chg="mod">
          <ac:chgData name="Wekoslav Stefanovski" userId="bb32c3697bb3823c" providerId="LiveId" clId="{564E6284-6341-44AC-9405-D40840C224C0}" dt="2023-09-25T11:14:58.941" v="1382" actId="20577"/>
          <ac:spMkLst>
            <pc:docMk/>
            <pc:sldMk cId="3241940215" sldId="269"/>
            <ac:spMk id="3" creationId="{E0A67EAC-000C-2B1B-968B-A2CA7076807E}"/>
          </ac:spMkLst>
        </pc:spChg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1689881419" sldId="275"/>
        </pc:sldMkLst>
      </pc:sldChg>
    </pc:docChg>
  </pc:docChgLst>
  <pc:docChgLst>
    <pc:chgData name="Wekoslav Stefanovski" userId="bb32c3697bb3823c" providerId="LiveId" clId="{FF7FFC6D-CCA5-4245-A292-D9EFB744BE22}"/>
    <pc:docChg chg="modSld">
      <pc:chgData name="Wekoslav Stefanovski" userId="bb32c3697bb3823c" providerId="LiveId" clId="{FF7FFC6D-CCA5-4245-A292-D9EFB744BE22}" dt="2024-09-26T16:54:39.703" v="14" actId="5793"/>
      <pc:docMkLst>
        <pc:docMk/>
      </pc:docMkLst>
      <pc:sldChg chg="modSp mod">
        <pc:chgData name="Wekoslav Stefanovski" userId="bb32c3697bb3823c" providerId="LiveId" clId="{FF7FFC6D-CCA5-4245-A292-D9EFB744BE22}" dt="2024-09-26T16:54:39.703" v="14" actId="5793"/>
        <pc:sldMkLst>
          <pc:docMk/>
          <pc:sldMk cId="2637289428" sldId="259"/>
        </pc:sldMkLst>
        <pc:spChg chg="mod">
          <ac:chgData name="Wekoslav Stefanovski" userId="bb32c3697bb3823c" providerId="LiveId" clId="{FF7FFC6D-CCA5-4245-A292-D9EFB744BE22}" dt="2024-09-26T16:54:39.703" v="14" actId="5793"/>
          <ac:spMkLst>
            <pc:docMk/>
            <pc:sldMk cId="2637289428" sldId="259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4/tree/master/Lecture0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#0</a:t>
            </a:r>
            <a:r>
              <a:rPr lang="mk-MK" sz="3200" dirty="0">
                <a:latin typeface="Abadi" panose="020B0604020104020204" pitchFamily="34" charset="0"/>
              </a:rPr>
              <a:t>2</a:t>
            </a:r>
            <a:r>
              <a:rPr lang="en-US" sz="3200" dirty="0">
                <a:latin typeface="Abadi" panose="020B0604020104020204" pitchFamily="34" charset="0"/>
              </a:rPr>
              <a:t>- Getting Started with JavaScript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When things go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Using developer tools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latin typeface="Abadi" panose="020B0604020104020204" pitchFamily="34" charset="0"/>
              </a:rPr>
              <a:t>Console tab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latin typeface="Abadi" panose="020B0604020104020204" pitchFamily="34" charset="0"/>
              </a:rPr>
              <a:t>Network tab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latin typeface="Abadi" panose="020B0604020104020204" pitchFamily="34" charset="0"/>
              </a:rPr>
              <a:t>Sources tab</a:t>
            </a:r>
          </a:p>
          <a:p>
            <a:pPr>
              <a:lnSpc>
                <a:spcPct val="150000"/>
              </a:lnSpc>
            </a:pPr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Abadi" panose="020B0604020104020204" pitchFamily="34" charset="0"/>
            </a:endParaRPr>
          </a:p>
          <a:p>
            <a:endParaRPr lang="de-DE" sz="9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05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4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https://github.com/sweko/uacs-internet-programming-2024/tree/master/Lecture01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>
                <a:latin typeface="Abadi" panose="020B0604020104020204" pitchFamily="34" charset="0"/>
              </a:rPr>
              <a:t>(note that you’ll need access to the GitHub repo, the instructions are available on Discord)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Introduction to JavaScript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Variables, Data Types, and Operators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Writing Your First JavaScript Code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Debugging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Origins in the First Browser War (1990s)</a:t>
            </a:r>
          </a:p>
          <a:p>
            <a:r>
              <a:rPr lang="en-US" sz="2800" dirty="0">
                <a:latin typeface="Abadi" panose="020B0604020104020204" pitchFamily="34" charset="0"/>
              </a:rPr>
              <a:t>Netscape's Creation of </a:t>
            </a:r>
            <a:r>
              <a:rPr lang="en-US" sz="2800" dirty="0" err="1">
                <a:latin typeface="Abadi" panose="020B0604020104020204" pitchFamily="34" charset="0"/>
              </a:rPr>
              <a:t>LiveScript</a:t>
            </a:r>
            <a:r>
              <a:rPr lang="en-US" sz="2800" dirty="0">
                <a:latin typeface="Abadi" panose="020B0604020104020204" pitchFamily="34" charset="0"/>
              </a:rPr>
              <a:t> (1995)</a:t>
            </a:r>
          </a:p>
          <a:p>
            <a:r>
              <a:rPr lang="en-US" sz="2800" dirty="0">
                <a:latin typeface="Abadi" panose="020B0604020104020204" pitchFamily="34" charset="0"/>
              </a:rPr>
              <a:t>Renaming to JavaScript (1995)</a:t>
            </a:r>
          </a:p>
          <a:p>
            <a:r>
              <a:rPr lang="en-US" sz="2800" dirty="0">
                <a:latin typeface="Abadi" panose="020B0604020104020204" pitchFamily="34" charset="0"/>
              </a:rPr>
              <a:t>Standardization (ECMAScript)</a:t>
            </a:r>
          </a:p>
          <a:p>
            <a:r>
              <a:rPr lang="en-US" sz="2800" dirty="0">
                <a:latin typeface="Abadi" panose="020B0604020104020204" pitchFamily="34" charset="0"/>
              </a:rPr>
              <a:t>Microsoft's JScript (1996)</a:t>
            </a:r>
          </a:p>
          <a:p>
            <a:r>
              <a:rPr lang="en-US" sz="2800" dirty="0">
                <a:latin typeface="Abadi" panose="020B0604020104020204" pitchFamily="34" charset="0"/>
              </a:rPr>
              <a:t>JavaScript Proliferation (Late 1990s)</a:t>
            </a:r>
          </a:p>
          <a:p>
            <a:r>
              <a:rPr lang="en-US" sz="2800" dirty="0">
                <a:latin typeface="Abadi" panose="020B0604020104020204" pitchFamily="34" charset="0"/>
              </a:rPr>
              <a:t>JavaScript Beyond the Browser (Early 2000s)</a:t>
            </a:r>
          </a:p>
          <a:p>
            <a:r>
              <a:rPr lang="de-DE" sz="2800" dirty="0">
                <a:latin typeface="Abadi" panose="020B0604020104020204" pitchFamily="34" charset="0"/>
              </a:rPr>
              <a:t>Modern JavaScript and ES6 (2015)</a:t>
            </a:r>
          </a:p>
          <a:p>
            <a:r>
              <a:rPr lang="en-US" sz="2800" dirty="0">
                <a:latin typeface="Abadi" panose="020B0604020104020204" pitchFamily="34" charset="0"/>
              </a:rPr>
              <a:t>Frameworks and Libraries (2010s - Present)</a:t>
            </a:r>
          </a:p>
          <a:p>
            <a:r>
              <a:rPr lang="en-US" sz="2800" dirty="0">
                <a:latin typeface="Abadi" panose="020B0604020104020204" pitchFamily="34" charset="0"/>
              </a:rPr>
              <a:t>The JavaScript Ecosystem Today</a:t>
            </a:r>
          </a:p>
          <a:p>
            <a:endParaRPr lang="en-US" sz="8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de-DE" sz="9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05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13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JavaScript: The Language of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Scripting language (</a:t>
            </a:r>
            <a:r>
              <a:rPr lang="en-US" sz="2800" dirty="0" err="1">
                <a:latin typeface="Abadi" panose="020B0604020104020204" pitchFamily="34" charset="0"/>
              </a:rPr>
              <a:t>a.k.a</a:t>
            </a:r>
            <a:r>
              <a:rPr lang="en-US" sz="2800" dirty="0">
                <a:latin typeface="Abadi" panose="020B0604020104020204" pitchFamily="34" charset="0"/>
              </a:rPr>
              <a:t> Interpreted Language)</a:t>
            </a:r>
          </a:p>
          <a:p>
            <a:pPr lvl="1"/>
            <a:r>
              <a:rPr lang="en-US" sz="2500" dirty="0">
                <a:latin typeface="Abadi" panose="020B0604020104020204" pitchFamily="34" charset="0"/>
              </a:rPr>
              <a:t>Browsers</a:t>
            </a:r>
          </a:p>
          <a:p>
            <a:pPr lvl="1"/>
            <a:r>
              <a:rPr lang="en-US" sz="2500" dirty="0">
                <a:latin typeface="Abadi" panose="020B0604020104020204" pitchFamily="34" charset="0"/>
              </a:rPr>
              <a:t>Node / </a:t>
            </a:r>
            <a:r>
              <a:rPr lang="en-US" sz="2500" dirty="0" err="1">
                <a:latin typeface="Abadi" panose="020B0604020104020204" pitchFamily="34" charset="0"/>
              </a:rPr>
              <a:t>Deno</a:t>
            </a:r>
            <a:r>
              <a:rPr lang="en-US" sz="2500" dirty="0">
                <a:latin typeface="Abadi" panose="020B0604020104020204" pitchFamily="34" charset="0"/>
              </a:rPr>
              <a:t> / Bun</a:t>
            </a:r>
          </a:p>
          <a:p>
            <a:r>
              <a:rPr lang="en-US" sz="2800" dirty="0">
                <a:latin typeface="Abadi" panose="020B0604020104020204" pitchFamily="34" charset="0"/>
              </a:rPr>
              <a:t>Dynamic typing</a:t>
            </a:r>
          </a:p>
          <a:p>
            <a:r>
              <a:rPr lang="en-US" sz="2800" dirty="0">
                <a:latin typeface="Abadi" panose="020B0604020104020204" pitchFamily="34" charset="0"/>
              </a:rPr>
              <a:t>Prototypal Inheritance</a:t>
            </a:r>
          </a:p>
          <a:p>
            <a:r>
              <a:rPr lang="en-US" sz="2800" dirty="0">
                <a:latin typeface="Abadi" panose="020B0604020104020204" pitchFamily="34" charset="0"/>
              </a:rPr>
              <a:t>Single-threaded execution model</a:t>
            </a:r>
          </a:p>
          <a:p>
            <a:r>
              <a:rPr lang="en-US" sz="2800" dirty="0">
                <a:latin typeface="Abadi" panose="020B0604020104020204" pitchFamily="34" charset="0"/>
              </a:rPr>
              <a:t>Event-driven</a:t>
            </a:r>
          </a:p>
          <a:p>
            <a:pPr marL="685800" lvl="2" indent="0">
              <a:buNone/>
            </a:pPr>
            <a:endParaRPr lang="en-US" sz="2200" dirty="0">
              <a:latin typeface="Abadi" panose="020B0604020104020204" pitchFamily="34" charset="0"/>
            </a:endParaRPr>
          </a:p>
          <a:p>
            <a:endParaRPr lang="en-US" sz="8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de-DE" sz="9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05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3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Basic syntax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Variables declared with </a:t>
            </a:r>
            <a:r>
              <a:rPr lang="en-US" sz="2800" strike="sngStrike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var</a:t>
            </a:r>
            <a:r>
              <a:rPr lang="en-US" sz="2800" dirty="0">
                <a:latin typeface="Abadi" panose="020B0604020104020204" pitchFamily="34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let</a:t>
            </a:r>
            <a:r>
              <a:rPr lang="en-US" sz="2800" dirty="0">
                <a:latin typeface="Abadi" panose="020B0604020104020204" pitchFamily="34" charset="0"/>
              </a:rPr>
              <a:t> and </a:t>
            </a:r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const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Different data types (dynamic is </a:t>
            </a:r>
            <a:r>
              <a:rPr lang="en-US" sz="2800" b="1" dirty="0">
                <a:latin typeface="Abadi" panose="020B0604020104020204" pitchFamily="34" charset="0"/>
              </a:rPr>
              <a:t>NOT</a:t>
            </a:r>
            <a:r>
              <a:rPr lang="en-US" sz="2800" dirty="0">
                <a:latin typeface="Abadi" panose="020B0604020104020204" pitchFamily="34" charset="0"/>
              </a:rPr>
              <a:t> typeless)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Functions (even as first-class citizens)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Conditional statements and loops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Objects with methods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Execution environment API’s</a:t>
            </a:r>
            <a:endParaRPr lang="en-US" sz="2200" dirty="0">
              <a:latin typeface="Abadi" panose="020B0604020104020204" pitchFamily="34" charset="0"/>
            </a:endParaRPr>
          </a:p>
          <a:p>
            <a:endParaRPr lang="en-US" sz="8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de-DE" sz="9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05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0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Data Types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Primitives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Number</a:t>
            </a:r>
            <a:r>
              <a:rPr lang="en-US" sz="3200" dirty="0">
                <a:latin typeface="Abadi" panose="020B0604020104020204" pitchFamily="34" charset="0"/>
              </a:rPr>
              <a:t> - a single type for integers and floating-point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String</a:t>
            </a:r>
            <a:r>
              <a:rPr lang="en-US" sz="2800" dirty="0">
                <a:latin typeface="Abadi" panose="020B0604020104020204" pitchFamily="34" charset="0"/>
              </a:rPr>
              <a:t> - a single type for strings and characters</a:t>
            </a:r>
            <a:endParaRPr lang="en-US" sz="2500" dirty="0">
              <a:solidFill>
                <a:schemeClr val="bg1"/>
              </a:solidFill>
              <a:highlight>
                <a:srgbClr val="000000"/>
              </a:highlight>
              <a:latin typeface="FiraCode Nerd Font" panose="020B0809050000020004" pitchFamily="50" charset="0"/>
              <a:ea typeface="FiraCode Nerd Font" panose="020B0809050000020004" pitchFamily="50" charset="0"/>
            </a:endParaRP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Boolean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900" dirty="0">
                <a:latin typeface="Abadi" panose="020B0604020104020204" pitchFamily="34" charset="0"/>
              </a:rPr>
              <a:t>- a type with </a:t>
            </a: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false</a:t>
            </a:r>
            <a:r>
              <a:rPr lang="en-US" sz="2900" dirty="0">
                <a:latin typeface="Abadi" panose="020B0604020104020204" pitchFamily="34" charset="0"/>
              </a:rPr>
              <a:t> and </a:t>
            </a: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true</a:t>
            </a:r>
            <a:r>
              <a:rPr lang="en-US" sz="2900" dirty="0">
                <a:latin typeface="Abadi" panose="020B0604020104020204" pitchFamily="34" charset="0"/>
              </a:rPr>
              <a:t> values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undefined</a:t>
            </a:r>
            <a:r>
              <a:rPr lang="en-US" sz="2900" dirty="0">
                <a:latin typeface="Abadi" panose="020B0604020104020204" pitchFamily="34" charset="0"/>
              </a:rPr>
              <a:t> and </a:t>
            </a: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null</a:t>
            </a:r>
            <a:r>
              <a:rPr lang="en-US" sz="2900" dirty="0">
                <a:latin typeface="Abadi" panose="020B0604020104020204" pitchFamily="34" charset="0"/>
              </a:rPr>
              <a:t> - yes, two slightly different values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Complex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Object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Array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Function</a:t>
            </a:r>
            <a:endParaRPr lang="en-US" sz="8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de-DE" sz="9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05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3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Data Types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Primitives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Number</a:t>
            </a:r>
            <a:r>
              <a:rPr lang="en-US" sz="3200" dirty="0">
                <a:latin typeface="Abadi" panose="020B0604020104020204" pitchFamily="34" charset="0"/>
              </a:rPr>
              <a:t> - a single type for integers and floating-point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String</a:t>
            </a:r>
            <a:r>
              <a:rPr lang="en-US" sz="2800" dirty="0">
                <a:latin typeface="Abadi" panose="020B0604020104020204" pitchFamily="34" charset="0"/>
              </a:rPr>
              <a:t> - a single type for strings and characters</a:t>
            </a:r>
            <a:endParaRPr lang="en-US" sz="2500" dirty="0">
              <a:solidFill>
                <a:schemeClr val="bg1"/>
              </a:solidFill>
              <a:highlight>
                <a:srgbClr val="000000"/>
              </a:highlight>
              <a:latin typeface="FiraCode Nerd Font" panose="020B0809050000020004" pitchFamily="50" charset="0"/>
              <a:ea typeface="FiraCode Nerd Font" panose="020B0809050000020004" pitchFamily="50" charset="0"/>
            </a:endParaRP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Boolean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900" dirty="0">
                <a:latin typeface="Abadi" panose="020B0604020104020204" pitchFamily="34" charset="0"/>
              </a:rPr>
              <a:t>- a type with </a:t>
            </a: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false</a:t>
            </a:r>
            <a:r>
              <a:rPr lang="en-US" sz="2900" dirty="0">
                <a:latin typeface="Abadi" panose="020B0604020104020204" pitchFamily="34" charset="0"/>
              </a:rPr>
              <a:t> and </a:t>
            </a: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true</a:t>
            </a:r>
            <a:r>
              <a:rPr lang="en-US" sz="2900" dirty="0">
                <a:latin typeface="Abadi" panose="020B0604020104020204" pitchFamily="34" charset="0"/>
              </a:rPr>
              <a:t> values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undefined</a:t>
            </a:r>
            <a:r>
              <a:rPr lang="en-US" sz="2900" dirty="0">
                <a:latin typeface="Abadi" panose="020B0604020104020204" pitchFamily="34" charset="0"/>
              </a:rPr>
              <a:t> and </a:t>
            </a: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null</a:t>
            </a:r>
            <a:r>
              <a:rPr lang="en-US" sz="2900" dirty="0">
                <a:latin typeface="Abadi" panose="020B0604020104020204" pitchFamily="34" charset="0"/>
              </a:rPr>
              <a:t> - yes, two slightly different values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Complex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Object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Array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Function</a:t>
            </a:r>
            <a:endParaRPr lang="en-US" sz="8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de-DE" sz="9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05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32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Operators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Arithmetic Operators (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+</a:t>
            </a:r>
            <a:r>
              <a:rPr lang="en-US" sz="2800" dirty="0">
                <a:latin typeface="Abadi" panose="020B0604020104020204" pitchFamily="34" charset="0"/>
              </a:rPr>
              <a:t>,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-</a:t>
            </a:r>
            <a:r>
              <a:rPr lang="en-US" sz="2800" dirty="0">
                <a:latin typeface="Abadi" panose="020B0604020104020204" pitchFamily="34" charset="0"/>
              </a:rPr>
              <a:t> …)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Assignment Operators (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=</a:t>
            </a:r>
            <a:r>
              <a:rPr lang="en-US" sz="2800" dirty="0">
                <a:latin typeface="Abadi" panose="020B0604020104020204" pitchFamily="34" charset="0"/>
              </a:rPr>
              <a:t>,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+=</a:t>
            </a:r>
            <a:r>
              <a:rPr lang="en-US" sz="2800" dirty="0">
                <a:latin typeface="Abadi" panose="020B0604020104020204" pitchFamily="34" charset="0"/>
              </a:rPr>
              <a:t> …)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Comparison Operators (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==</a:t>
            </a:r>
            <a:r>
              <a:rPr lang="en-US" sz="2800" dirty="0">
                <a:latin typeface="Abadi" panose="020B0604020104020204" pitchFamily="34" charset="0"/>
              </a:rPr>
              <a:t>,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===</a:t>
            </a:r>
            <a:r>
              <a:rPr lang="en-US" sz="2800" dirty="0">
                <a:latin typeface="Abadi" panose="020B0604020104020204" pitchFamily="34" charset="0"/>
              </a:rPr>
              <a:t>,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!=</a:t>
            </a:r>
            <a:r>
              <a:rPr lang="en-US" sz="2800" dirty="0">
                <a:latin typeface="Abadi" panose="020B0604020104020204" pitchFamily="34" charset="0"/>
              </a:rPr>
              <a:t> …)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Logical Operators (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&amp;&amp;</a:t>
            </a:r>
            <a:r>
              <a:rPr lang="en-US" sz="2800" dirty="0">
                <a:latin typeface="Abadi" panose="020B0604020104020204" pitchFamily="34" charset="0"/>
              </a:rPr>
              <a:t>,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||</a:t>
            </a:r>
            <a:r>
              <a:rPr lang="en-US" sz="2800" dirty="0">
                <a:latin typeface="Abadi" panose="020B0604020104020204" pitchFamily="34" charset="0"/>
              </a:rPr>
              <a:t>,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!</a:t>
            </a:r>
            <a:r>
              <a:rPr lang="en-US" sz="2800" dirty="0">
                <a:latin typeface="Abadi" panose="020B06040201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Conditional (Ternary) Operator (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?:</a:t>
            </a:r>
            <a:r>
              <a:rPr lang="en-US" sz="2800" dirty="0">
                <a:latin typeface="Abadi" panose="020B06040201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Bitwise Operators (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&amp;</a:t>
            </a:r>
            <a:r>
              <a:rPr lang="en-US" sz="2800" dirty="0">
                <a:latin typeface="Abadi" panose="020B0604020104020204" pitchFamily="34" charset="0"/>
              </a:rPr>
              <a:t>,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|</a:t>
            </a:r>
            <a:r>
              <a:rPr lang="en-US" sz="2800" dirty="0">
                <a:latin typeface="Abadi" panose="020B0604020104020204" pitchFamily="34" charset="0"/>
              </a:rPr>
              <a:t>, …)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Abadi" panose="020B0604020104020204" pitchFamily="34" charset="0"/>
            </a:endParaRPr>
          </a:p>
          <a:p>
            <a:endParaRPr lang="de-DE" sz="9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05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7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The weirdness of JavaScript (Type </a:t>
            </a:r>
            <a:r>
              <a:rPr lang="en-US" dirty="0" err="1">
                <a:latin typeface="Abadi" panose="020B0604020104020204" pitchFamily="34" charset="0"/>
              </a:rPr>
              <a:t>Coersion</a:t>
            </a:r>
            <a:r>
              <a:rPr lang="en-US" dirty="0">
                <a:latin typeface="Abadi" panose="020B0604020104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Equality by value (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==</a:t>
            </a:r>
            <a:r>
              <a:rPr lang="en-US" sz="2800" dirty="0">
                <a:latin typeface="Abadi" panose="020B06040201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Equality by type and value (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===</a:t>
            </a:r>
            <a:r>
              <a:rPr lang="en-US" sz="2800" dirty="0">
                <a:latin typeface="Abadi" panose="020B06040201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Truthy and Falsy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Adding up things</a:t>
            </a:r>
          </a:p>
          <a:p>
            <a:pPr>
              <a:lnSpc>
                <a:spcPct val="150000"/>
              </a:lnSpc>
            </a:pPr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Abadi" panose="020B0604020104020204" pitchFamily="34" charset="0"/>
            </a:endParaRPr>
          </a:p>
          <a:p>
            <a:endParaRPr lang="de-DE" sz="9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05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56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</Template>
  <TotalTime>924</TotalTime>
  <Words>406</Words>
  <Application>Microsoft Office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Abadi</vt:lpstr>
      <vt:lpstr>Arial</vt:lpstr>
      <vt:lpstr>Calibri</vt:lpstr>
      <vt:lpstr>Calibri Light</vt:lpstr>
      <vt:lpstr>CaskaydiaCove NF</vt:lpstr>
      <vt:lpstr>FiraCode Nerd Font</vt:lpstr>
      <vt:lpstr>Office Theme</vt:lpstr>
      <vt:lpstr>Internet Programming</vt:lpstr>
      <vt:lpstr>Agenda</vt:lpstr>
      <vt:lpstr>History of JavaScript</vt:lpstr>
      <vt:lpstr>JavaScript: The Language of the Web</vt:lpstr>
      <vt:lpstr>Basic syntax of JavaScript</vt:lpstr>
      <vt:lpstr>Data Types in JavaScript</vt:lpstr>
      <vt:lpstr>Data Types in JavaScript</vt:lpstr>
      <vt:lpstr>Operators in JavaScript</vt:lpstr>
      <vt:lpstr>The weirdness of JavaScript (Type Coersion)</vt:lpstr>
      <vt:lpstr>When things go wrong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2023-09-24T19:50:48Z</dcterms:created>
  <dcterms:modified xsi:type="dcterms:W3CDTF">2024-09-26T16:54:40Z</dcterms:modified>
</cp:coreProperties>
</file>