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76" r:id="rId6"/>
    <p:sldId id="277" r:id="rId7"/>
    <p:sldId id="278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3538C6B4-2D7D-4933-BFBD-00187144CF0F}"/>
    <pc:docChg chg="undo custSel addSld delSld modSld">
      <pc:chgData name="Wekoslav Stefanovski" userId="bb32c3697bb3823c" providerId="LiveId" clId="{3538C6B4-2D7D-4933-BFBD-00187144CF0F}" dt="2023-10-01T19:17:04.564" v="1022" actId="47"/>
      <pc:docMkLst>
        <pc:docMk/>
      </pc:docMkLst>
      <pc:sldChg chg="del">
        <pc:chgData name="Wekoslav Stefanovski" userId="bb32c3697bb3823c" providerId="LiveId" clId="{3538C6B4-2D7D-4933-BFBD-00187144CF0F}" dt="2023-10-01T19:01:42.888" v="0" actId="47"/>
        <pc:sldMkLst>
          <pc:docMk/>
          <pc:sldMk cId="3373928603" sldId="258"/>
        </pc:sldMkLst>
      </pc:sldChg>
      <pc:sldChg chg="modSp mod">
        <pc:chgData name="Wekoslav Stefanovski" userId="bb32c3697bb3823c" providerId="LiveId" clId="{3538C6B4-2D7D-4933-BFBD-00187144CF0F}" dt="2023-10-01T19:04:23.034" v="323" actId="20577"/>
        <pc:sldMkLst>
          <pc:docMk/>
          <pc:sldMk cId="1111713007" sldId="260"/>
        </pc:sldMkLst>
        <pc:spChg chg="mod">
          <ac:chgData name="Wekoslav Stefanovski" userId="bb32c3697bb3823c" providerId="LiveId" clId="{3538C6B4-2D7D-4933-BFBD-00187144CF0F}" dt="2023-10-01T19:03:19.217" v="170" actId="108"/>
          <ac:spMkLst>
            <pc:docMk/>
            <pc:sldMk cId="1111713007" sldId="260"/>
            <ac:spMk id="2" creationId="{71D187F6-3586-D77C-983D-ADD05243115F}"/>
          </ac:spMkLst>
        </pc:spChg>
        <pc:spChg chg="mod">
          <ac:chgData name="Wekoslav Stefanovski" userId="bb32c3697bb3823c" providerId="LiveId" clId="{3538C6B4-2D7D-4933-BFBD-00187144CF0F}" dt="2023-10-01T19:04:23.034" v="323" actId="20577"/>
          <ac:spMkLst>
            <pc:docMk/>
            <pc:sldMk cId="1111713007" sldId="260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3538C6B4-2D7D-4933-BFBD-00187144CF0F}" dt="2023-10-01T19:02:51.378" v="166" actId="20577"/>
        <pc:sldMkLst>
          <pc:docMk/>
          <pc:sldMk cId="2371489617" sldId="261"/>
        </pc:sldMkLst>
        <pc:spChg chg="mod">
          <ac:chgData name="Wekoslav Stefanovski" userId="bb32c3697bb3823c" providerId="LiveId" clId="{3538C6B4-2D7D-4933-BFBD-00187144CF0F}" dt="2023-10-01T19:02:51.378" v="166" actId="20577"/>
          <ac:spMkLst>
            <pc:docMk/>
            <pc:sldMk cId="2371489617" sldId="261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3538C6B4-2D7D-4933-BFBD-00187144CF0F}" dt="2023-10-01T19:07:22.587" v="510" actId="20577"/>
        <pc:sldMkLst>
          <pc:docMk/>
          <pc:sldMk cId="2979636932" sldId="262"/>
        </pc:sldMkLst>
        <pc:spChg chg="mod">
          <ac:chgData name="Wekoslav Stefanovski" userId="bb32c3697bb3823c" providerId="LiveId" clId="{3538C6B4-2D7D-4933-BFBD-00187144CF0F}" dt="2023-10-01T19:04:51.994" v="340" actId="20577"/>
          <ac:spMkLst>
            <pc:docMk/>
            <pc:sldMk cId="2979636932" sldId="262"/>
            <ac:spMk id="2" creationId="{71D187F6-3586-D77C-983D-ADD05243115F}"/>
          </ac:spMkLst>
        </pc:spChg>
        <pc:spChg chg="mod">
          <ac:chgData name="Wekoslav Stefanovski" userId="bb32c3697bb3823c" providerId="LiveId" clId="{3538C6B4-2D7D-4933-BFBD-00187144CF0F}" dt="2023-10-01T19:07:22.587" v="510" actId="20577"/>
          <ac:spMkLst>
            <pc:docMk/>
            <pc:sldMk cId="2979636932" sldId="262"/>
            <ac:spMk id="3" creationId="{E0A67EAC-000C-2B1B-968B-A2CA7076807E}"/>
          </ac:spMkLst>
        </pc:spChg>
      </pc:sldChg>
      <pc:sldChg chg="modSp del mod">
        <pc:chgData name="Wekoslav Stefanovski" userId="bb32c3697bb3823c" providerId="LiveId" clId="{3538C6B4-2D7D-4933-BFBD-00187144CF0F}" dt="2023-10-01T19:13:15.497" v="713" actId="47"/>
        <pc:sldMkLst>
          <pc:docMk/>
          <pc:sldMk cId="1651794133" sldId="263"/>
        </pc:sldMkLst>
        <pc:spChg chg="mod">
          <ac:chgData name="Wekoslav Stefanovski" userId="bb32c3697bb3823c" providerId="LiveId" clId="{3538C6B4-2D7D-4933-BFBD-00187144CF0F}" dt="2023-10-01T19:13:03.377" v="711" actId="20577"/>
          <ac:spMkLst>
            <pc:docMk/>
            <pc:sldMk cId="1651794133" sldId="263"/>
            <ac:spMk id="2" creationId="{71D187F6-3586-D77C-983D-ADD05243115F}"/>
          </ac:spMkLst>
        </pc:spChg>
      </pc:sldChg>
      <pc:sldChg chg="modSp mod">
        <pc:chgData name="Wekoslav Stefanovski" userId="bb32c3697bb3823c" providerId="LiveId" clId="{3538C6B4-2D7D-4933-BFBD-00187144CF0F}" dt="2023-10-01T19:16:50.781" v="1011" actId="2710"/>
        <pc:sldMkLst>
          <pc:docMk/>
          <pc:sldMk cId="1141998883" sldId="264"/>
        </pc:sldMkLst>
        <pc:spChg chg="mod">
          <ac:chgData name="Wekoslav Stefanovski" userId="bb32c3697bb3823c" providerId="LiveId" clId="{3538C6B4-2D7D-4933-BFBD-00187144CF0F}" dt="2023-10-01T19:16:01.320" v="890" actId="108"/>
          <ac:spMkLst>
            <pc:docMk/>
            <pc:sldMk cId="1141998883" sldId="264"/>
            <ac:spMk id="2" creationId="{71D187F6-3586-D77C-983D-ADD05243115F}"/>
          </ac:spMkLst>
        </pc:spChg>
        <pc:spChg chg="mod">
          <ac:chgData name="Wekoslav Stefanovski" userId="bb32c3697bb3823c" providerId="LiveId" clId="{3538C6B4-2D7D-4933-BFBD-00187144CF0F}" dt="2023-10-01T19:16:50.781" v="1011" actId="2710"/>
          <ac:spMkLst>
            <pc:docMk/>
            <pc:sldMk cId="1141998883" sldId="264"/>
            <ac:spMk id="3" creationId="{E0A67EAC-000C-2B1B-968B-A2CA7076807E}"/>
          </ac:spMkLst>
        </pc:spChg>
      </pc:sldChg>
      <pc:sldChg chg="del">
        <pc:chgData name="Wekoslav Stefanovski" userId="bb32c3697bb3823c" providerId="LiveId" clId="{3538C6B4-2D7D-4933-BFBD-00187144CF0F}" dt="2023-10-01T19:16:57.649" v="1012" actId="47"/>
        <pc:sldMkLst>
          <pc:docMk/>
          <pc:sldMk cId="4061125613" sldId="265"/>
        </pc:sldMkLst>
      </pc:sldChg>
      <pc:sldChg chg="del">
        <pc:chgData name="Wekoslav Stefanovski" userId="bb32c3697bb3823c" providerId="LiveId" clId="{3538C6B4-2D7D-4933-BFBD-00187144CF0F}" dt="2023-10-01T19:16:59.156" v="1013" actId="47"/>
        <pc:sldMkLst>
          <pc:docMk/>
          <pc:sldMk cId="2391434308" sldId="266"/>
        </pc:sldMkLst>
      </pc:sldChg>
      <pc:sldChg chg="del">
        <pc:chgData name="Wekoslav Stefanovski" userId="bb32c3697bb3823c" providerId="LiveId" clId="{3538C6B4-2D7D-4933-BFBD-00187144CF0F}" dt="2023-10-01T19:17:00.021" v="1014" actId="47"/>
        <pc:sldMkLst>
          <pc:docMk/>
          <pc:sldMk cId="1214594250" sldId="267"/>
        </pc:sldMkLst>
      </pc:sldChg>
      <pc:sldChg chg="del">
        <pc:chgData name="Wekoslav Stefanovski" userId="bb32c3697bb3823c" providerId="LiveId" clId="{3538C6B4-2D7D-4933-BFBD-00187144CF0F}" dt="2023-10-01T19:17:00.614" v="1015" actId="47"/>
        <pc:sldMkLst>
          <pc:docMk/>
          <pc:sldMk cId="2175785782" sldId="268"/>
        </pc:sldMkLst>
      </pc:sldChg>
      <pc:sldChg chg="del">
        <pc:chgData name="Wekoslav Stefanovski" userId="bb32c3697bb3823c" providerId="LiveId" clId="{3538C6B4-2D7D-4933-BFBD-00187144CF0F}" dt="2023-10-01T19:17:01.145" v="1016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3538C6B4-2D7D-4933-BFBD-00187144CF0F}" dt="2023-10-01T19:17:01.686" v="1017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3538C6B4-2D7D-4933-BFBD-00187144CF0F}" dt="2023-10-01T19:17:02.242" v="1018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3538C6B4-2D7D-4933-BFBD-00187144CF0F}" dt="2023-10-01T19:17:02.920" v="1019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3538C6B4-2D7D-4933-BFBD-00187144CF0F}" dt="2023-10-01T19:17:03.417" v="1020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3538C6B4-2D7D-4933-BFBD-00187144CF0F}" dt="2023-10-01T19:17:04" v="1021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3538C6B4-2D7D-4933-BFBD-00187144CF0F}" dt="2023-10-01T19:17:04.564" v="1022" actId="47"/>
        <pc:sldMkLst>
          <pc:docMk/>
          <pc:sldMk cId="1689881419" sldId="275"/>
        </pc:sldMkLst>
      </pc:sldChg>
      <pc:sldChg chg="modSp add mod">
        <pc:chgData name="Wekoslav Stefanovski" userId="bb32c3697bb3823c" providerId="LiveId" clId="{3538C6B4-2D7D-4933-BFBD-00187144CF0F}" dt="2023-10-01T19:09:51.690" v="710" actId="20577"/>
        <pc:sldMkLst>
          <pc:docMk/>
          <pc:sldMk cId="1780940224" sldId="276"/>
        </pc:sldMkLst>
        <pc:spChg chg="mod">
          <ac:chgData name="Wekoslav Stefanovski" userId="bb32c3697bb3823c" providerId="LiveId" clId="{3538C6B4-2D7D-4933-BFBD-00187144CF0F}" dt="2023-10-01T19:08:09.308" v="525" actId="20577"/>
          <ac:spMkLst>
            <pc:docMk/>
            <pc:sldMk cId="1780940224" sldId="276"/>
            <ac:spMk id="2" creationId="{71D187F6-3586-D77C-983D-ADD05243115F}"/>
          </ac:spMkLst>
        </pc:spChg>
        <pc:spChg chg="mod">
          <ac:chgData name="Wekoslav Stefanovski" userId="bb32c3697bb3823c" providerId="LiveId" clId="{3538C6B4-2D7D-4933-BFBD-00187144CF0F}" dt="2023-10-01T19:09:51.690" v="710" actId="20577"/>
          <ac:spMkLst>
            <pc:docMk/>
            <pc:sldMk cId="1780940224" sldId="27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3538C6B4-2D7D-4933-BFBD-00187144CF0F}" dt="2023-10-01T19:14:43.017" v="883" actId="20577"/>
        <pc:sldMkLst>
          <pc:docMk/>
          <pc:sldMk cId="3483017086" sldId="277"/>
        </pc:sldMkLst>
        <pc:spChg chg="mod">
          <ac:chgData name="Wekoslav Stefanovski" userId="bb32c3697bb3823c" providerId="LiveId" clId="{3538C6B4-2D7D-4933-BFBD-00187144CF0F}" dt="2023-10-01T19:13:32.785" v="715" actId="108"/>
          <ac:spMkLst>
            <pc:docMk/>
            <pc:sldMk cId="3483017086" sldId="277"/>
            <ac:spMk id="2" creationId="{71D187F6-3586-D77C-983D-ADD05243115F}"/>
          </ac:spMkLst>
        </pc:spChg>
        <pc:spChg chg="mod">
          <ac:chgData name="Wekoslav Stefanovski" userId="bb32c3697bb3823c" providerId="LiveId" clId="{3538C6B4-2D7D-4933-BFBD-00187144CF0F}" dt="2023-10-01T19:14:43.017" v="883" actId="20577"/>
          <ac:spMkLst>
            <pc:docMk/>
            <pc:sldMk cId="3483017086" sldId="277"/>
            <ac:spMk id="3" creationId="{E0A67EAC-000C-2B1B-968B-A2CA7076807E}"/>
          </ac:spMkLst>
        </pc:spChg>
      </pc:sldChg>
      <pc:sldChg chg="addSp delSp modSp add mod">
        <pc:chgData name="Wekoslav Stefanovski" userId="bb32c3697bb3823c" providerId="LiveId" clId="{3538C6B4-2D7D-4933-BFBD-00187144CF0F}" dt="2023-10-01T19:15:27.688" v="888" actId="14100"/>
        <pc:sldMkLst>
          <pc:docMk/>
          <pc:sldMk cId="3382649754" sldId="278"/>
        </pc:sldMkLst>
        <pc:spChg chg="del mod">
          <ac:chgData name="Wekoslav Stefanovski" userId="bb32c3697bb3823c" providerId="LiveId" clId="{3538C6B4-2D7D-4933-BFBD-00187144CF0F}" dt="2023-10-01T19:15:19.806" v="886" actId="931"/>
          <ac:spMkLst>
            <pc:docMk/>
            <pc:sldMk cId="3382649754" sldId="278"/>
            <ac:spMk id="3" creationId="{E0A67EAC-000C-2B1B-968B-A2CA7076807E}"/>
          </ac:spMkLst>
        </pc:spChg>
        <pc:picChg chg="add mod">
          <ac:chgData name="Wekoslav Stefanovski" userId="bb32c3697bb3823c" providerId="LiveId" clId="{3538C6B4-2D7D-4933-BFBD-00187144CF0F}" dt="2023-10-01T19:15:27.688" v="888" actId="14100"/>
          <ac:picMkLst>
            <pc:docMk/>
            <pc:sldMk cId="3382649754" sldId="278"/>
            <ac:picMk id="5" creationId="{6072D4AC-A629-D6C2-AD84-0E5D901CE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#03- JavaScript in the Browser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Connecting HTML and JavaScript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Inline JavaScript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External JavaScript Files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Asynchronous and Deferred Loading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Inspecting JavaScript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Connecting HTML and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JavaScript in the browser does nothing by itself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We can write it directly into HTML files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We can load it externally</a:t>
            </a:r>
          </a:p>
          <a:p>
            <a:pPr lvl="1"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Synchronously</a:t>
            </a:r>
          </a:p>
          <a:p>
            <a:pPr lvl="1"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Asynchronously</a:t>
            </a:r>
          </a:p>
        </p:txBody>
      </p:sp>
    </p:spTree>
    <p:extLst>
      <p:ext uri="{BB962C8B-B14F-4D97-AF65-F5344CB8AC3E}">
        <p14:creationId xmlns:p14="http://schemas.microsoft.com/office/powerpoint/2010/main" val="111171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Inline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Uses a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&lt;script&gt;</a:t>
            </a:r>
            <a:r>
              <a:rPr lang="en-US" sz="2800" dirty="0">
                <a:solidFill>
                  <a:srgbClr val="FFFF00"/>
                </a:solidFill>
                <a:highlight>
                  <a:srgbClr val="0000FF"/>
                </a:highlight>
                <a:latin typeface="Abadi" panose="020B0604020104020204" pitchFamily="34" charset="0"/>
              </a:rPr>
              <a:t> </a:t>
            </a:r>
            <a:r>
              <a:rPr lang="en-US" sz="2800" dirty="0">
                <a:latin typeface="Abadi" panose="020B0604020104020204" pitchFamily="34" charset="0"/>
              </a:rPr>
              <a:t>tag with no attributes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Same file as the HTML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Executes immediately at the place where it’s defined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Useful for experimenting</a:t>
            </a:r>
          </a:p>
        </p:txBody>
      </p:sp>
    </p:spTree>
    <p:extLst>
      <p:ext uri="{BB962C8B-B14F-4D97-AF65-F5344CB8AC3E}">
        <p14:creationId xmlns:p14="http://schemas.microsoft.com/office/powerpoint/2010/main" val="297963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External JavaScript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Uses a separate file, usually with a .</a:t>
            </a:r>
            <a:r>
              <a:rPr lang="en-US" sz="2800" dirty="0" err="1">
                <a:latin typeface="Abadi" panose="020B0604020104020204" pitchFamily="34" charset="0"/>
              </a:rPr>
              <a:t>js</a:t>
            </a:r>
            <a:r>
              <a:rPr lang="en-US" sz="2800" dirty="0">
                <a:latin typeface="Abadi" panose="020B0604020104020204" pitchFamily="34" charset="0"/>
              </a:rPr>
              <a:t> extension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Included inside the HTML with a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&lt;script&gt;</a:t>
            </a:r>
            <a:r>
              <a:rPr lang="en-US" sz="2800" dirty="0">
                <a:solidFill>
                  <a:srgbClr val="FFFF00"/>
                </a:solidFill>
                <a:highlight>
                  <a:srgbClr val="0000FF"/>
                </a:highlight>
                <a:latin typeface="Abadi" panose="020B0604020104020204" pitchFamily="34" charset="0"/>
              </a:rPr>
              <a:t> </a:t>
            </a:r>
            <a:r>
              <a:rPr lang="en-US" sz="2800" dirty="0">
                <a:latin typeface="Abadi" panose="020B0604020104020204" pitchFamily="34" charset="0"/>
              </a:rPr>
              <a:t> tag with a </a:t>
            </a:r>
            <a:r>
              <a:rPr lang="en-US" sz="2400" dirty="0" err="1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src</a:t>
            </a:r>
            <a:r>
              <a:rPr lang="en-US" sz="2800" dirty="0">
                <a:latin typeface="Abadi" panose="020B0604020104020204" pitchFamily="34" charset="0"/>
              </a:rPr>
              <a:t> attribute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latin typeface="Abadi" panose="020B0604020104020204" pitchFamily="34" charset="0"/>
              </a:rPr>
              <a:t>Inclusion in body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latin typeface="Abadi" panose="020B0604020104020204" pitchFamily="34" charset="0"/>
              </a:rPr>
              <a:t>Inclusion in head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We can control execution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178094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dirty="0">
                <a:latin typeface="Abadi" panose="020B0604020104020204" pitchFamily="34" charset="0"/>
              </a:rPr>
              <a:t>Asynchronous and Deferred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We can add the </a:t>
            </a:r>
            <a:r>
              <a:rPr lang="en-US" sz="2800" i="1" dirty="0">
                <a:latin typeface="Abadi" panose="020B0604020104020204" pitchFamily="34" charset="0"/>
              </a:rPr>
              <a:t>async </a:t>
            </a:r>
            <a:r>
              <a:rPr lang="en-US" sz="2800" dirty="0">
                <a:latin typeface="Abadi" panose="020B0604020104020204" pitchFamily="34" charset="0"/>
              </a:rPr>
              <a:t>attribute to the script tag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We can add the </a:t>
            </a:r>
            <a:r>
              <a:rPr lang="en-US" sz="2800" i="1" dirty="0">
                <a:latin typeface="Abadi" panose="020B0604020104020204" pitchFamily="34" charset="0"/>
              </a:rPr>
              <a:t>defer </a:t>
            </a:r>
            <a:r>
              <a:rPr lang="en-US" sz="2800" dirty="0">
                <a:latin typeface="Abadi" panose="020B0604020104020204" pitchFamily="34" charset="0"/>
              </a:rPr>
              <a:t>attribute to the script tag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If we add them both, it’s implementation specific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2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17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dirty="0">
                <a:latin typeface="Abadi" panose="020B0604020104020204" pitchFamily="34" charset="0"/>
              </a:rPr>
              <a:t>Asynchronous and Deferred Loading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72D4AC-A629-D6C2-AD84-0E5D901CE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18664"/>
            <a:ext cx="10770073" cy="4458863"/>
          </a:xfrm>
        </p:spPr>
      </p:pic>
    </p:spTree>
    <p:extLst>
      <p:ext uri="{BB962C8B-B14F-4D97-AF65-F5344CB8AC3E}">
        <p14:creationId xmlns:p14="http://schemas.microsoft.com/office/powerpoint/2010/main" val="3382649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dirty="0">
                <a:latin typeface="Abadi" panose="020B0604020104020204" pitchFamily="34" charset="0"/>
              </a:rPr>
              <a:t>Inspecting JavaScript in the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Developer tools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Inspecting elements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Using the console to interact with existing code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Viewing and debugging source code</a:t>
            </a:r>
          </a:p>
        </p:txBody>
      </p:sp>
    </p:spTree>
    <p:extLst>
      <p:ext uri="{BB962C8B-B14F-4D97-AF65-F5344CB8AC3E}">
        <p14:creationId xmlns:p14="http://schemas.microsoft.com/office/powerpoint/2010/main" val="11419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>
                <a:latin typeface="Abadi" panose="020B0604020104020204" pitchFamily="34" charset="0"/>
              </a:rPr>
              <a:t>- </a:t>
            </a:r>
            <a:r>
              <a:rPr lang="en-US">
                <a:latin typeface="Abadi" panose="020B0604020104020204" pitchFamily="34" charset="0"/>
                <a:hlinkClick r:id="rId4"/>
              </a:rPr>
              <a:t>https://github.com/sweko/uacs-internet-programming-2024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17</TotalTime>
  <Words>226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FiraCode Nerd Font</vt:lpstr>
      <vt:lpstr>Office Theme</vt:lpstr>
      <vt:lpstr>Internet Programming</vt:lpstr>
      <vt:lpstr>Agenda</vt:lpstr>
      <vt:lpstr>Connecting HTML and JavaScript</vt:lpstr>
      <vt:lpstr>Inline JavaScript</vt:lpstr>
      <vt:lpstr>External JavaScript files</vt:lpstr>
      <vt:lpstr>Asynchronous and Deferred Loading</vt:lpstr>
      <vt:lpstr>Asynchronous and Deferred Loading</vt:lpstr>
      <vt:lpstr>Inspecting JavaScript in the Browser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2023-10-01T19:00:37Z</dcterms:created>
  <dcterms:modified xsi:type="dcterms:W3CDTF">2024-09-30T13:14:33Z</dcterms:modified>
</cp:coreProperties>
</file>