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76" r:id="rId7"/>
    <p:sldId id="27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51620720-DD18-43DE-AEFD-AF3C12F965AC}"/>
    <pc:docChg chg="undo custSel addSld delSld modSld">
      <pc:chgData name="Wekoslav Stefanovski" userId="bb32c3697bb3823c" providerId="LiveId" clId="{51620720-DD18-43DE-AEFD-AF3C12F965AC}" dt="2023-10-01T19:25:11.041" v="657" actId="20577"/>
      <pc:docMkLst>
        <pc:docMk/>
      </pc:docMkLst>
      <pc:sldChg chg="modSp mod">
        <pc:chgData name="Wekoslav Stefanovski" userId="bb32c3697bb3823c" providerId="LiveId" clId="{51620720-DD18-43DE-AEFD-AF3C12F965AC}" dt="2023-10-01T19:25:11.041" v="657" actId="20577"/>
        <pc:sldMkLst>
          <pc:docMk/>
          <pc:sldMk cId="3000377589" sldId="256"/>
        </pc:sldMkLst>
        <pc:spChg chg="mod">
          <ac:chgData name="Wekoslav Stefanovski" userId="bb32c3697bb3823c" providerId="LiveId" clId="{51620720-DD18-43DE-AEFD-AF3C12F965AC}" dt="2023-10-01T19:25:11.041" v="657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51620720-DD18-43DE-AEFD-AF3C12F965AC}" dt="2023-10-01T19:17:57.017" v="0" actId="47"/>
        <pc:sldMkLst>
          <pc:docMk/>
          <pc:sldMk cId="3373928603" sldId="258"/>
        </pc:sldMkLst>
      </pc:sldChg>
      <pc:sldChg chg="modSp del mod">
        <pc:chgData name="Wekoslav Stefanovski" userId="bb32c3697bb3823c" providerId="LiveId" clId="{51620720-DD18-43DE-AEFD-AF3C12F965AC}" dt="2023-10-01T19:20:34.233" v="130" actId="47"/>
        <pc:sldMkLst>
          <pc:docMk/>
          <pc:sldMk cId="1111713007" sldId="260"/>
        </pc:sldMkLst>
        <pc:spChg chg="mod">
          <ac:chgData name="Wekoslav Stefanovski" userId="bb32c3697bb3823c" providerId="LiveId" clId="{51620720-DD18-43DE-AEFD-AF3C12F965AC}" dt="2023-10-01T19:18:52.672" v="96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19:09.800" v="117" actId="6549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18:42.265" v="95" actId="20577"/>
        <pc:sldMkLst>
          <pc:docMk/>
          <pc:sldMk cId="2371489617" sldId="261"/>
        </pc:sldMkLst>
        <pc:spChg chg="mod">
          <ac:chgData name="Wekoslav Stefanovski" userId="bb32c3697bb3823c" providerId="LiveId" clId="{51620720-DD18-43DE-AEFD-AF3C12F965AC}" dt="2023-10-01T19:18:42.265" v="95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51620720-DD18-43DE-AEFD-AF3C12F965AC}" dt="2023-10-01T19:20:34.943" v="131" actId="47"/>
        <pc:sldMkLst>
          <pc:docMk/>
          <pc:sldMk cId="2979636932" sldId="262"/>
        </pc:sldMkLst>
      </pc:sldChg>
      <pc:sldChg chg="modSp mod">
        <pc:chgData name="Wekoslav Stefanovski" userId="bb32c3697bb3823c" providerId="LiveId" clId="{51620720-DD18-43DE-AEFD-AF3C12F965AC}" dt="2023-10-01T19:20:30.934" v="129" actId="108"/>
        <pc:sldMkLst>
          <pc:docMk/>
          <pc:sldMk cId="1651794133" sldId="263"/>
        </pc:sldMkLst>
        <pc:spChg chg="mod">
          <ac:chgData name="Wekoslav Stefanovski" userId="bb32c3697bb3823c" providerId="LiveId" clId="{51620720-DD18-43DE-AEFD-AF3C12F965AC}" dt="2023-10-01T19:20:04.168" v="124" actId="122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0:30.934" v="129" actId="108"/>
          <ac:spMkLst>
            <pc:docMk/>
            <pc:sldMk cId="1651794133" sldId="263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21:20.271" v="252" actId="2710"/>
        <pc:sldMkLst>
          <pc:docMk/>
          <pc:sldMk cId="1141998883" sldId="264"/>
        </pc:sldMkLst>
        <pc:spChg chg="mod">
          <ac:chgData name="Wekoslav Stefanovski" userId="bb32c3697bb3823c" providerId="LiveId" clId="{51620720-DD18-43DE-AEFD-AF3C12F965AC}" dt="2023-10-01T19:20:50.593" v="170" actId="6549"/>
          <ac:spMkLst>
            <pc:docMk/>
            <pc:sldMk cId="1141998883" sldId="264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1:20.271" v="252" actId="2710"/>
          <ac:spMkLst>
            <pc:docMk/>
            <pc:sldMk cId="1141998883" sldId="264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22:08.115" v="378" actId="2710"/>
        <pc:sldMkLst>
          <pc:docMk/>
          <pc:sldMk cId="4061125613" sldId="265"/>
        </pc:sldMkLst>
        <pc:spChg chg="mod">
          <ac:chgData name="Wekoslav Stefanovski" userId="bb32c3697bb3823c" providerId="LiveId" clId="{51620720-DD18-43DE-AEFD-AF3C12F965AC}" dt="2023-10-01T19:21:31.610" v="274" actId="20577"/>
          <ac:spMkLst>
            <pc:docMk/>
            <pc:sldMk cId="4061125613" sldId="265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2:08.115" v="378" actId="2710"/>
          <ac:spMkLst>
            <pc:docMk/>
            <pc:sldMk cId="4061125613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51620720-DD18-43DE-AEFD-AF3C12F965AC}" dt="2023-10-01T19:23:24.795" v="481" actId="6549"/>
        <pc:sldMkLst>
          <pc:docMk/>
          <pc:sldMk cId="3180902787" sldId="276"/>
        </pc:sldMkLst>
        <pc:spChg chg="mod">
          <ac:chgData name="Wekoslav Stefanovski" userId="bb32c3697bb3823c" providerId="LiveId" clId="{51620720-DD18-43DE-AEFD-AF3C12F965AC}" dt="2023-10-01T19:22:22.842" v="398" actId="6549"/>
          <ac:spMkLst>
            <pc:docMk/>
            <pc:sldMk cId="3180902787" sldId="276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3:24.795" v="481" actId="6549"/>
          <ac:spMkLst>
            <pc:docMk/>
            <pc:sldMk cId="3180902787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1620720-DD18-43DE-AEFD-AF3C12F965AC}" dt="2023-10-01T19:24:52.850" v="654" actId="5793"/>
        <pc:sldMkLst>
          <pc:docMk/>
          <pc:sldMk cId="2878552002" sldId="277"/>
        </pc:sldMkLst>
        <pc:spChg chg="mod">
          <ac:chgData name="Wekoslav Stefanovski" userId="bb32c3697bb3823c" providerId="LiveId" clId="{51620720-DD18-43DE-AEFD-AF3C12F965AC}" dt="2023-10-01T19:23:51.415" v="517" actId="20577"/>
          <ac:spMkLst>
            <pc:docMk/>
            <pc:sldMk cId="2878552002" sldId="277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4:52.850" v="654" actId="5793"/>
          <ac:spMkLst>
            <pc:docMk/>
            <pc:sldMk cId="2878552002" sldId="277"/>
            <ac:spMk id="3" creationId="{E0A67EAC-000C-2B1B-968B-A2CA7076807E}"/>
          </ac:spMkLst>
        </pc:spChg>
      </pc:sldChg>
    </pc:docChg>
  </pc:docChgLst>
  <pc:docChgLst>
    <pc:chgData name="Wekoslav Stefanovski" userId="bb32c3697bb3823c" providerId="LiveId" clId="{B8EAD4A3-72DD-427A-82B1-CD83615A54E3}"/>
    <pc:docChg chg="modSld">
      <pc:chgData name="Wekoslav Stefanovski" userId="bb32c3697bb3823c" providerId="LiveId" clId="{B8EAD4A3-72DD-427A-82B1-CD83615A54E3}" dt="2024-09-30T13:14:51.640" v="3" actId="20577"/>
      <pc:docMkLst>
        <pc:docMk/>
      </pc:docMkLst>
      <pc:sldChg chg="modSp mod">
        <pc:chgData name="Wekoslav Stefanovski" userId="bb32c3697bb3823c" providerId="LiveId" clId="{B8EAD4A3-72DD-427A-82B1-CD83615A54E3}" dt="2024-09-30T13:14:51.640" v="3" actId="20577"/>
        <pc:sldMkLst>
          <pc:docMk/>
          <pc:sldMk cId="2371489617" sldId="261"/>
        </pc:sldMkLst>
        <pc:spChg chg="mod">
          <ac:chgData name="Wekoslav Stefanovski" userId="bb32c3697bb3823c" providerId="LiveId" clId="{B8EAD4A3-72DD-427A-82B1-CD83615A54E3}" dt="2024-09-30T13:14:51.640" v="3" actId="20577"/>
          <ac:spMkLst>
            <pc:docMk/>
            <pc:sldMk cId="2371489617" sldId="261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badi" panose="020B0604020104020204" pitchFamily="34" charset="0"/>
              </a:rPr>
              <a:t>#04 - </a:t>
            </a:r>
            <a:r>
              <a:rPr lang="en-US" sz="3200" dirty="0">
                <a:latin typeface="Abadi" panose="020B0604020104020204" pitchFamily="34" charset="0"/>
              </a:rPr>
              <a:t>Working with the Document Object Model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Understanding the DOM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Node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Selecting DOM elements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Modifying the DOM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Understanding the DOM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1817080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Document Object Model (DOM) is the data representation of the objects that comprise the structure and content of a document on the web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The DOM represents the document as nodes and objects; that way, programming languages can interact with the page.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DOM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Document Node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Element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Attribute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Text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Parent-Child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Selecting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getElementByID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getElementsByClassName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getElementsByTagName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querySelector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querySelectorAll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Manipulating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Changing text and content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Modifying attributes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Adding and removing elements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Styling elements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0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Handling Events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Common DOM events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click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mouseover</a:t>
            </a:r>
          </a:p>
          <a:p>
            <a:pPr lvl="1"/>
            <a:r>
              <a:rPr lang="en-US" sz="2200" dirty="0" err="1">
                <a:latin typeface="Abadi" panose="020B0604020104020204" pitchFamily="34" charset="0"/>
              </a:rPr>
              <a:t>keydown</a:t>
            </a:r>
            <a:endParaRPr lang="en-US" sz="2200" dirty="0">
              <a:latin typeface="Abadi" panose="020B0604020104020204" pitchFamily="34" charset="0"/>
            </a:endParaRP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submit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load</a:t>
            </a:r>
          </a:p>
          <a:p>
            <a:r>
              <a:rPr lang="en-US" sz="2500" dirty="0">
                <a:latin typeface="Abadi" panose="020B0604020104020204" pitchFamily="34" charset="0"/>
              </a:rPr>
              <a:t>Event Listeners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Inline handlers</a:t>
            </a:r>
          </a:p>
          <a:p>
            <a:pPr lvl="1"/>
            <a:r>
              <a:rPr lang="en-US" sz="2200" dirty="0" err="1">
                <a:latin typeface="Abadi" panose="020B0604020104020204" pitchFamily="34" charset="0"/>
              </a:rPr>
              <a:t>addEventListener</a:t>
            </a:r>
            <a:r>
              <a:rPr lang="en-US" sz="2200" dirty="0">
                <a:latin typeface="Abadi" panose="020B0604020104020204" pitchFamily="34" charset="0"/>
              </a:rPr>
              <a:t> method</a:t>
            </a:r>
          </a:p>
          <a:p>
            <a:pPr marL="342900" lvl="1" indent="0">
              <a:buNone/>
            </a:pPr>
            <a:endParaRPr lang="en-US" sz="2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>
                <a:latin typeface="Abadi" panose="020B0604020104020204" pitchFamily="34" charset="0"/>
              </a:rPr>
              <a:t>- </a:t>
            </a:r>
            <a:r>
              <a:rPr lang="en-US">
                <a:latin typeface="Abadi" panose="020B0604020104020204" pitchFamily="34" charset="0"/>
                <a:hlinkClick r:id="rId4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7</TotalTime>
  <Words>176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Agenda</vt:lpstr>
      <vt:lpstr>Understanding the DOM</vt:lpstr>
      <vt:lpstr>The DOM tree structure</vt:lpstr>
      <vt:lpstr>Selecting DOM elements</vt:lpstr>
      <vt:lpstr>Manipulating the DOM</vt:lpstr>
      <vt:lpstr>Handling Events with JavaScript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2023-10-01T19:17:27Z</dcterms:created>
  <dcterms:modified xsi:type="dcterms:W3CDTF">2024-09-30T13:15:28Z</dcterms:modified>
</cp:coreProperties>
</file>