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8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38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D50E-F4A8-4DF1-94AC-48B972A0D65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B943-7565-4B7A-9972-A949A7571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6487556" cy="2387600"/>
          </a:xfrm>
        </p:spPr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399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90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ru-RU" dirty="0" smtClean="0"/>
              <a:t> является слабой версией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, </a:t>
            </a:r>
            <a:r>
              <a:rPr lang="ru-RU" dirty="0" smtClean="0"/>
              <a:t>не участвующей в подсчете ссылок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77664" y="62689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-ptr.cpp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информации о себе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221892"/>
            <a:ext cx="8767618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enable_shared_from_this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 { 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ptr1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482109"/>
            <a:ext cx="718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enable_shared_from_this</a:t>
            </a:r>
            <a:r>
              <a:rPr lang="ru-RU" dirty="0" smtClean="0"/>
              <a:t> хранит</a:t>
            </a:r>
            <a:r>
              <a:rPr lang="en-US" dirty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 </a:t>
            </a:r>
            <a:r>
              <a:rPr lang="ru-RU" dirty="0" smtClean="0"/>
              <a:t>на самого себя и дает удобный способ, конструировать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25544" y="629664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nable-shared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128600"/>
            <a:ext cx="71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Почему просто не использовать </a:t>
            </a:r>
            <a:r>
              <a:rPr lang="en-US" dirty="0" err="1" smtClean="0"/>
              <a:t>make_shared</a:t>
            </a:r>
            <a:r>
              <a:rPr lang="ru-RU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0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05036" y="2868180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4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сырых указателей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808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Утечки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Попытки использования памяти после освобождения (провисшие указатели)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Попытки освобождения освобожденной памяти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Повреждения кучи арифметическими операциями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6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Приносим </a:t>
            </a:r>
            <a:r>
              <a:rPr lang="en-US" dirty="0" smtClean="0"/>
              <a:t>RAII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52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четыре проблемы сырых указателей решаются, если сделать все процессы автоматическими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56509"/>
            <a:ext cx="766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Таким образом была создана первая версия умного указателя</a:t>
            </a:r>
            <a:r>
              <a:rPr lang="en-US" dirty="0" smtClean="0"/>
              <a:t>: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auto_ptr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14835" y="630588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uto-ptr.cpp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1"/>
            <a:ext cx="699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r>
              <a:rPr lang="en-US" dirty="0" smtClean="0"/>
              <a:t> </a:t>
            </a:r>
            <a:r>
              <a:rPr lang="ru-RU" dirty="0" smtClean="0"/>
              <a:t>действительно решил проблемы сырых указателей, но с приходом </a:t>
            </a:r>
            <a:r>
              <a:rPr lang="en-US" dirty="0" smtClean="0"/>
              <a:t>C++11 </a:t>
            </a:r>
            <a:r>
              <a:rPr lang="ru-RU" dirty="0" smtClean="0"/>
              <a:t>морально устарел, начиная с </a:t>
            </a:r>
            <a:r>
              <a:rPr lang="en-US" dirty="0" smtClean="0"/>
              <a:t>C++17 </a:t>
            </a:r>
            <a:r>
              <a:rPr lang="ru-RU" dirty="0" smtClean="0"/>
              <a:t>его нет в </a:t>
            </a:r>
            <a:r>
              <a:rPr lang="en-US" dirty="0" smtClean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6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еще раз про </a:t>
            </a:r>
            <a:r>
              <a:rPr lang="en-US" dirty="0" smtClean="0"/>
              <a:t>move-</a:t>
            </a:r>
            <a:r>
              <a:rPr lang="ru-RU" dirty="0" smtClean="0"/>
              <a:t>семантику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44588"/>
            <a:ext cx="346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Чем </a:t>
            </a:r>
            <a:r>
              <a:rPr lang="en-US" dirty="0" smtClean="0"/>
              <a:t>l-value </a:t>
            </a:r>
            <a:r>
              <a:rPr lang="ru-RU" dirty="0" smtClean="0"/>
              <a:t>отличается от </a:t>
            </a:r>
            <a:r>
              <a:rPr lang="en-US" dirty="0" err="1" smtClean="0"/>
              <a:t>r-value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936747"/>
            <a:ext cx="599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жизни </a:t>
            </a:r>
            <a:r>
              <a:rPr lang="en-US" b="1" dirty="0" smtClean="0"/>
              <a:t>l-value</a:t>
            </a:r>
            <a:r>
              <a:rPr lang="en-US" dirty="0" smtClean="0"/>
              <a:t> </a:t>
            </a:r>
            <a:r>
              <a:rPr lang="ru-RU" dirty="0" smtClean="0"/>
              <a:t>ограничивается фигурными </a:t>
            </a:r>
            <a:r>
              <a:rPr lang="ru-RU" b="1" dirty="0" smtClean="0"/>
              <a:t>скобками</a:t>
            </a:r>
            <a:endParaRPr lang="ru-RU" dirty="0"/>
          </a:p>
          <a:p>
            <a:r>
              <a:rPr lang="ru-RU" dirty="0" smtClean="0"/>
              <a:t>Время жизни</a:t>
            </a:r>
            <a:r>
              <a:rPr lang="ru-RU" b="1" dirty="0" smtClean="0"/>
              <a:t> </a:t>
            </a:r>
            <a:r>
              <a:rPr lang="en-US" b="1" dirty="0" err="1" smtClean="0"/>
              <a:t>r-value</a:t>
            </a:r>
            <a:r>
              <a:rPr lang="en-US" b="1" dirty="0" smtClean="0"/>
              <a:t> </a:t>
            </a:r>
            <a:r>
              <a:rPr lang="ru-RU" dirty="0" smtClean="0"/>
              <a:t>ограничивается </a:t>
            </a:r>
            <a:r>
              <a:rPr lang="ru-RU" b="1" dirty="0" smtClean="0"/>
              <a:t>точкой с запятой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38200" y="3694327"/>
            <a:ext cx="4962236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l_value_ref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l_value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174908"/>
            <a:ext cx="880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l_value</a:t>
            </a:r>
            <a:r>
              <a:rPr lang="en-US" b="1" dirty="0" smtClean="0"/>
              <a:t> </a:t>
            </a:r>
            <a:r>
              <a:rPr lang="ru-RU" b="1" dirty="0" smtClean="0"/>
              <a:t>ссылка </a:t>
            </a:r>
            <a:r>
              <a:rPr lang="ru-RU" dirty="0" smtClean="0"/>
              <a:t>так-же живет внутри фигурных скобок, однако она </a:t>
            </a:r>
            <a:r>
              <a:rPr lang="ru-RU" b="1" dirty="0" smtClean="0"/>
              <a:t>не владеет ресурсом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38200" y="1625169"/>
            <a:ext cx="49622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l_value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r-value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r-value</a:t>
            </a:r>
            <a:r>
              <a:rPr lang="ru-RU" dirty="0"/>
              <a:t>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84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r-value</a:t>
            </a:r>
            <a:r>
              <a:rPr lang="en-US" dirty="0" smtClean="0"/>
              <a:t> </a:t>
            </a:r>
            <a:r>
              <a:rPr lang="ru-RU" dirty="0" smtClean="0"/>
              <a:t>ссылки по аналогии с </a:t>
            </a:r>
            <a:r>
              <a:rPr lang="en-US" dirty="0" err="1" smtClean="0"/>
              <a:t>r-value</a:t>
            </a:r>
            <a:r>
              <a:rPr lang="ru-RU" dirty="0" smtClean="0"/>
              <a:t> живут до конца выражения, однако используются для других целей, нежели </a:t>
            </a:r>
            <a:r>
              <a:rPr lang="en-US" dirty="0"/>
              <a:t>l</a:t>
            </a:r>
            <a:r>
              <a:rPr lang="en-US" dirty="0" smtClean="0"/>
              <a:t>-value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790919"/>
            <a:ext cx="847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Преобразуя </a:t>
            </a:r>
            <a:r>
              <a:rPr lang="en-US" dirty="0" smtClean="0"/>
              <a:t>l</a:t>
            </a:r>
            <a:r>
              <a:rPr lang="ru-RU" dirty="0" smtClean="0"/>
              <a:t>-</a:t>
            </a:r>
            <a:r>
              <a:rPr lang="en-US" dirty="0" smtClean="0"/>
              <a:t>value </a:t>
            </a:r>
            <a:r>
              <a:rPr lang="ru-RU" dirty="0" smtClean="0"/>
              <a:t>к </a:t>
            </a:r>
            <a:r>
              <a:rPr lang="en-US" dirty="0" smtClean="0"/>
              <a:t>r</a:t>
            </a:r>
            <a:r>
              <a:rPr lang="ru-RU" dirty="0" smtClean="0"/>
              <a:t>-</a:t>
            </a:r>
            <a:r>
              <a:rPr lang="en-US" dirty="0" smtClean="0"/>
              <a:t>value</a:t>
            </a:r>
            <a:r>
              <a:rPr lang="ru-RU" dirty="0" smtClean="0"/>
              <a:t> ссылке мы сигнализируем программе о том, что объект нам больше не нужен, а владение ресурсом можно передать кому-то другому, это и есть </a:t>
            </a:r>
            <a:r>
              <a:rPr lang="en-US" dirty="0" smtClean="0"/>
              <a:t>move-</a:t>
            </a:r>
            <a:r>
              <a:rPr lang="ru-RU" dirty="0" smtClean="0"/>
              <a:t>семантика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714249"/>
            <a:ext cx="847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дает нам возможность ввести два типа владения</a:t>
            </a:r>
            <a:r>
              <a:rPr lang="en-US" dirty="0" smtClean="0"/>
              <a:t>: </a:t>
            </a:r>
            <a:r>
              <a:rPr lang="ru-RU" b="1" dirty="0" smtClean="0"/>
              <a:t>уникальное</a:t>
            </a:r>
            <a:r>
              <a:rPr lang="ru-RU" dirty="0" smtClean="0"/>
              <a:t> и </a:t>
            </a:r>
            <a:r>
              <a:rPr lang="ru-RU" b="1" dirty="0" smtClean="0"/>
              <a:t>множественное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61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39119" y="630588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unique-ptr.cpp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4588"/>
            <a:ext cx="985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ru-RU" dirty="0" smtClean="0"/>
              <a:t>гарантирует </a:t>
            </a:r>
            <a:r>
              <a:rPr lang="ru-RU" b="1" dirty="0" smtClean="0"/>
              <a:t>уникальное</a:t>
            </a:r>
            <a:r>
              <a:rPr lang="ru-RU" dirty="0" smtClean="0"/>
              <a:t> владение ресурсом, и его автоматическое освобождение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3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39119" y="630588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hared-ptr.cpp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609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обеспечивает множественное наследование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13920"/>
            <a:ext cx="893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Внутри объекта хранится указатель на контрольный блок, который ведет подсчет ссылок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3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множественного управления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5158"/>
            <a:ext cx="60960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76F7D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676F7D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76F7D"/>
                </a:solidFill>
                <a:latin typeface="Consolas" panose="020B0609020204030204" pitchFamily="49" charset="0"/>
              </a:rPr>
              <a:t>Ломаем счетчик ссылок</a:t>
            </a:r>
            <a:endParaRPr lang="ru-RU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sptr1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sptr2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sptr1.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676F7D"/>
                </a:solidFill>
                <a:latin typeface="Consolas" panose="020B0609020204030204" pitchFamily="49" charset="0"/>
              </a:rPr>
              <a:t>Ломаем уникальное владение</a:t>
            </a:r>
            <a:endParaRPr lang="ru-RU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uptr1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uptr2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sptr1.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676F7D"/>
                </a:solidFill>
                <a:latin typeface="Consolas" panose="020B0609020204030204" pitchFamily="49" charset="0"/>
              </a:rPr>
              <a:t>Ломаем все вообще </a:t>
            </a:r>
            <a:endParaRPr lang="ru-RU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ptr1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ptr2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ptr1.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518087"/>
            <a:ext cx="796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конструирования всегда используем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make_unique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err="1" smtClean="0"/>
              <a:t>make_shared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887419"/>
            <a:ext cx="392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Использования метода </a:t>
            </a:r>
            <a:r>
              <a:rPr lang="en-US" dirty="0" smtClean="0"/>
              <a:t>get() </a:t>
            </a:r>
            <a:r>
              <a:rPr lang="ru-RU" dirty="0" smtClean="0"/>
              <a:t>избегаем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7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1636</TotalTime>
  <Words>330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powerpointbase.com-1090</vt:lpstr>
      <vt:lpstr>Умные указатели</vt:lpstr>
      <vt:lpstr>Проблемы сырых указателей</vt:lpstr>
      <vt:lpstr>Приносим RAII</vt:lpstr>
      <vt:lpstr>std::auto_ptr</vt:lpstr>
      <vt:lpstr>Давайте еще раз про move-семантику</vt:lpstr>
      <vt:lpstr>r-value ссылки</vt:lpstr>
      <vt:lpstr>std::unique_ptr</vt:lpstr>
      <vt:lpstr>std::shared_ptr</vt:lpstr>
      <vt:lpstr>Проблема множественного управления</vt:lpstr>
      <vt:lpstr>std::weak_ptr</vt:lpstr>
      <vt:lpstr>Сообщение информации о себе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Умные указатели</dc:title>
  <dc:creator>Гаврилов Матвей</dc:creator>
  <cp:lastModifiedBy>Гаврилов Матвей</cp:lastModifiedBy>
  <cp:revision>30</cp:revision>
  <dcterms:created xsi:type="dcterms:W3CDTF">2024-05-04T16:06:38Z</dcterms:created>
  <dcterms:modified xsi:type="dcterms:W3CDTF">2024-05-08T15:29:54Z</dcterms:modified>
</cp:coreProperties>
</file>