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5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5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1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2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2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6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EFF6-13F8-48C0-B567-4108EF103AA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1996-66C9-42EF-A524-69820C30E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oman-to-integer/" TargetMode="External"/><Relationship Id="rId2" Type="http://schemas.openxmlformats.org/officeDocument/2006/relationships/hyperlink" Target="https://leetcode.com/problems/longest-substring-without-repeating-characte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407" y="1324244"/>
            <a:ext cx="6238175" cy="2387600"/>
          </a:xfrm>
        </p:spPr>
        <p:txBody>
          <a:bodyPr/>
          <a:lstStyle/>
          <a:p>
            <a:r>
              <a:rPr lang="ru-RU" dirty="0" smtClean="0"/>
              <a:t>Словарные типы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92960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::variant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992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variant</a:t>
            </a:r>
            <a:r>
              <a:rPr lang="ru-RU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хранить одно значение из набора альтернативных типов. В отличие от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tuple</a:t>
            </a:r>
            <a:r>
              <a:rPr lang="ru-RU" dirty="0"/>
              <a:t>,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variant</a:t>
            </a:r>
            <a:r>
              <a:rPr lang="ru-RU" dirty="0"/>
              <a:t> хранит только одно значение из заданных альтернативных типов, и позволяет безопасно и удобно работать с переменным набором типов данных.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693" y="630645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variant.cpp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Задержка инициализации </a:t>
            </a:r>
            <a:r>
              <a:rPr lang="en-US" dirty="0" err="1" smtClean="0"/>
              <a:t>std</a:t>
            </a:r>
            <a:r>
              <a:rPr lang="en-US" dirty="0" smtClean="0"/>
              <a:t>::optional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144588"/>
            <a:ext cx="9088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optional</a:t>
            </a:r>
            <a:r>
              <a:rPr lang="ru-RU" dirty="0"/>
              <a:t> является механизмом для работы с возможным отсутствием значения без использования указателей или нулевых значений (</a:t>
            </a:r>
            <a:r>
              <a:rPr lang="ru-RU" dirty="0" err="1"/>
              <a:t>null</a:t>
            </a:r>
            <a:r>
              <a:rPr lang="ru-RU" dirty="0"/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514835" y="630645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Бесконечность альтернатив </a:t>
            </a:r>
            <a:r>
              <a:rPr lang="en-US" dirty="0" err="1" smtClean="0"/>
              <a:t>std</a:t>
            </a:r>
            <a:r>
              <a:rPr lang="en-US" dirty="0" smtClean="0"/>
              <a:t>::any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970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::any </a:t>
            </a:r>
            <a:r>
              <a:rPr lang="ru-RU" dirty="0"/>
              <a:t>представляет собой контейнер для хранения любых типов данных.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any</a:t>
            </a:r>
            <a:r>
              <a:rPr lang="ru-RU" dirty="0"/>
              <a:t> позволяет хранить любое значение, включая пользовательские типы данных, и без необходимости явно указывать тип данных в момент компиляции.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204126" y="631569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hlinkClick r:id="rId2"/>
              </a:rPr>
              <a:t>3</a:t>
            </a:r>
            <a:r>
              <a:rPr lang="en-US" b="1" dirty="0">
                <a:solidFill>
                  <a:srgbClr val="FFFFFF"/>
                </a:solidFill>
                <a:hlinkClick r:id="rId2"/>
              </a:rPr>
              <a:t>. Longest Substring Without Repeating </a:t>
            </a:r>
            <a:r>
              <a:rPr lang="en-US" b="1" dirty="0" smtClean="0">
                <a:solidFill>
                  <a:srgbClr val="FFFFFF"/>
                </a:solidFill>
                <a:hlinkClick r:id="rId2"/>
              </a:rPr>
              <a:t>Characters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>
                <a:hlinkClick r:id="rId3"/>
              </a:rPr>
              <a:t>13. Roman to </a:t>
            </a:r>
            <a:r>
              <a:rPr lang="en-US" b="1" dirty="0" smtClean="0">
                <a:hlinkClick r:id="rId3"/>
              </a:rPr>
              <a:t>Integer</a:t>
            </a:r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0454" y="2812762"/>
            <a:ext cx="10515600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Великолепный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807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отличии от </a:t>
            </a:r>
            <a:r>
              <a:rPr lang="en-US" dirty="0" smtClean="0"/>
              <a:t>C-</a:t>
            </a:r>
            <a:r>
              <a:rPr lang="ru-RU" dirty="0" smtClean="0"/>
              <a:t>строк </a:t>
            </a:r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ru-RU" dirty="0" smtClean="0"/>
              <a:t>инкапсулирует в себе байты строки и ее длину, организует сложные операции, такие как конкатенация, благодаря </a:t>
            </a:r>
            <a:r>
              <a:rPr lang="en-US" dirty="0" smtClean="0"/>
              <a:t>RAII </a:t>
            </a:r>
            <a:r>
              <a:rPr lang="ru-RU" dirty="0" smtClean="0"/>
              <a:t>не страдает проблемой утечек памяти.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90552" y="630588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38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взаимодействии с длинными строками, постоянное копирование начинает становиться очень дорогой операцией.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90919"/>
            <a:ext cx="738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если мы хотим использовать строку, и никогда ее не менять, копирование становится бессмысленным.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43541"/>
            <a:ext cx="738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Давайте будем копировать строки только в том случае, если она будет меняться.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25544" y="627817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opy-on-write.cpp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</a:t>
            </a:r>
            <a:r>
              <a:rPr lang="ru-RU" dirty="0" smtClean="0"/>
              <a:t>считать устаревшим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5164" y="1144588"/>
            <a:ext cx="882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C++ 11 </a:t>
            </a:r>
            <a:r>
              <a:rPr lang="ru-RU" dirty="0" smtClean="0"/>
              <a:t>появляется </a:t>
            </a:r>
            <a:r>
              <a:rPr lang="en-US" dirty="0" smtClean="0"/>
              <a:t>move-</a:t>
            </a:r>
            <a:r>
              <a:rPr lang="ru-RU" dirty="0" smtClean="0"/>
              <a:t>семантика, а вместе с ней концепция умных указателей, поэтому технология </a:t>
            </a:r>
            <a:r>
              <a:rPr lang="en-US" dirty="0" smtClean="0"/>
              <a:t>Copy on write </a:t>
            </a:r>
            <a:r>
              <a:rPr lang="ru-RU" dirty="0" smtClean="0"/>
              <a:t>перестала быть актуальной.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86046" y="628741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tring-with-moves.cpp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вставку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6781800" cy="2677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capacity_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}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capacity_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*=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StringBuffer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new_buf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capacity_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_,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size_,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new_buf.str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StringBuffer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operator=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new_buf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  <a:endParaRPr 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String Optimization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нас есть две переменные, </a:t>
            </a:r>
            <a:r>
              <a:rPr lang="en-US" dirty="0" smtClean="0"/>
              <a:t>capacity_ </a:t>
            </a:r>
            <a:r>
              <a:rPr lang="ru-RU" dirty="0" smtClean="0"/>
              <a:t>и указатель на строку, которые в сумме дают 16 байт. Почему бы в случае, если строка меньше 16 символов, не хранить ее прямо в этих двух переменных.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79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Начиная с </a:t>
            </a:r>
            <a:r>
              <a:rPr lang="en-US" dirty="0" smtClean="0"/>
              <a:t>C++ 17 STL </a:t>
            </a:r>
            <a:r>
              <a:rPr lang="ru-RU" dirty="0" smtClean="0"/>
              <a:t>так и делает!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1345" y="2502101"/>
            <a:ext cx="10889673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StringBuffer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E06C7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SMALL_BUFFER_SIZE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capacity_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SMALL_BUFFER_SIZE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интересного в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3709" y="1450109"/>
            <a:ext cx="10395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shrink_to_fit</a:t>
            </a:r>
            <a:r>
              <a:rPr lang="en-US" dirty="0" smtClean="0"/>
              <a:t>() – </a:t>
            </a:r>
            <a:r>
              <a:rPr lang="ru-RU" dirty="0" smtClean="0"/>
              <a:t>сокращение </a:t>
            </a:r>
            <a:r>
              <a:rPr lang="en-US" dirty="0" smtClean="0"/>
              <a:t>capacity </a:t>
            </a:r>
            <a:r>
              <a:rPr lang="ru-RU" dirty="0" smtClean="0"/>
              <a:t>до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find(), </a:t>
            </a:r>
            <a:r>
              <a:rPr lang="en-US" dirty="0" err="1" smtClean="0"/>
              <a:t>rfind</a:t>
            </a:r>
            <a:r>
              <a:rPr lang="en-US" dirty="0" smtClean="0"/>
              <a:t>() – </a:t>
            </a:r>
            <a:r>
              <a:rPr lang="ru-RU" dirty="0" smtClean="0"/>
              <a:t>эффективное нахождение подстрок</a:t>
            </a:r>
          </a:p>
          <a:p>
            <a:r>
              <a:rPr lang="en-US" dirty="0"/>
              <a:t>a</a:t>
            </a:r>
            <a:r>
              <a:rPr lang="en-US" dirty="0" smtClean="0"/>
              <a:t>ppend() –</a:t>
            </a:r>
            <a:r>
              <a:rPr lang="ru-RU" dirty="0" smtClean="0"/>
              <a:t> в отличие от </a:t>
            </a:r>
            <a:r>
              <a:rPr lang="en-US" dirty="0" err="1" smtClean="0"/>
              <a:t>push_back</a:t>
            </a:r>
            <a:r>
              <a:rPr lang="en-US" dirty="0" smtClean="0"/>
              <a:t>() </a:t>
            </a:r>
            <a:r>
              <a:rPr lang="ru-RU" dirty="0" smtClean="0"/>
              <a:t>вставляет одну строку в конец другой, есть перегрузка </a:t>
            </a:r>
            <a:r>
              <a:rPr lang="en-US" smtClean="0"/>
              <a:t>append(n, </a:t>
            </a:r>
            <a:r>
              <a:rPr lang="en-US" dirty="0"/>
              <a:t>c</a:t>
            </a:r>
            <a:r>
              <a:rPr lang="en-US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Алгебраические типы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2930236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SMALL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MEDIUM,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LARGE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193309"/>
            <a:ext cx="947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основании этих двух типов можно создать два новых типа</a:t>
            </a:r>
            <a:r>
              <a:rPr lang="en-US" dirty="0" smtClean="0"/>
              <a:t>: </a:t>
            </a:r>
            <a:r>
              <a:rPr lang="ru-RU" b="1" dirty="0" smtClean="0"/>
              <a:t>тип-сумму </a:t>
            </a:r>
            <a:r>
              <a:rPr lang="ru-RU" dirty="0" smtClean="0"/>
              <a:t>и </a:t>
            </a:r>
            <a:r>
              <a:rPr lang="ru-RU" b="1" dirty="0" smtClean="0"/>
              <a:t>тип-произведение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749040"/>
            <a:ext cx="6096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MultiType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SumType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Гетерогенный </a:t>
            </a:r>
            <a:r>
              <a:rPr lang="ru-RU" dirty="0" err="1" smtClean="0"/>
              <a:t>мас</a:t>
            </a:r>
            <a:r>
              <a:rPr lang="en-US" dirty="0" smtClean="0"/>
              <a:t>c</a:t>
            </a:r>
            <a:r>
              <a:rPr lang="ru-RU" dirty="0" smtClean="0"/>
              <a:t>ив </a:t>
            </a:r>
            <a:r>
              <a:rPr lang="en-US" dirty="0" err="1" smtClean="0"/>
              <a:t>std</a:t>
            </a:r>
            <a:r>
              <a:rPr lang="en-US" dirty="0" smtClean="0"/>
              <a:t>::tuple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881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tuple</a:t>
            </a:r>
            <a:r>
              <a:rPr lang="ru-RU" dirty="0" smtClean="0"/>
              <a:t> предоставляет </a:t>
            </a:r>
            <a:r>
              <a:rPr lang="ru-RU" dirty="0"/>
              <a:t>возможность хранить набор разнородных элементов как одну сущность. Каждый элемент в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tuple</a:t>
            </a:r>
            <a:r>
              <a:rPr lang="ru-RU" dirty="0"/>
              <a:t> может иметь свой собственный тип данных.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928410" y="6306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233</TotalTime>
  <Words>435</Words>
  <Application>Microsoft Office PowerPoint</Application>
  <PresentationFormat>Широкоэкранный</PresentationFormat>
  <Paragraphs>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powerpointbase.com-1090</vt:lpstr>
      <vt:lpstr>Словарные типы</vt:lpstr>
      <vt:lpstr>Великолепный std::string</vt:lpstr>
      <vt:lpstr>Copy on write</vt:lpstr>
      <vt:lpstr>Copy on write считать устаревшим</vt:lpstr>
      <vt:lpstr>Добавим вставку</vt:lpstr>
      <vt:lpstr>Small String Optimization</vt:lpstr>
      <vt:lpstr>Из интересного в std::string</vt:lpstr>
      <vt:lpstr>Алгебраические типы</vt:lpstr>
      <vt:lpstr>Гетерогенный масcив std::tuple</vt:lpstr>
      <vt:lpstr>std::variant</vt:lpstr>
      <vt:lpstr>Задержка инициализации std::optional</vt:lpstr>
      <vt:lpstr>Бесконечность альтернатив std::any</vt:lpstr>
      <vt:lpstr>Домашнее задание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Словарные типы</dc:title>
  <dc:creator>Гаврилов Матвей</dc:creator>
  <cp:lastModifiedBy>Гаврилов Матвей</cp:lastModifiedBy>
  <cp:revision>31</cp:revision>
  <dcterms:created xsi:type="dcterms:W3CDTF">2024-04-23T10:03:45Z</dcterms:created>
  <dcterms:modified xsi:type="dcterms:W3CDTF">2024-04-24T14:54:19Z</dcterms:modified>
</cp:coreProperties>
</file>