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74" r:id="rId6"/>
    <p:sldId id="270" r:id="rId7"/>
    <p:sldId id="264" r:id="rId8"/>
    <p:sldId id="265" r:id="rId9"/>
    <p:sldId id="266" r:id="rId10"/>
    <p:sldId id="275" r:id="rId11"/>
    <p:sldId id="276" r:id="rId12"/>
    <p:sldId id="277" r:id="rId13"/>
    <p:sldId id="278" r:id="rId14"/>
    <p:sldId id="279" r:id="rId15"/>
    <p:sldId id="280" r:id="rId16"/>
    <p:sldId id="268" r:id="rId17"/>
    <p:sldId id="269" r:id="rId18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5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1986" name="Shape 15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8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7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9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86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1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27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4" name="Shape 12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3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2" name="Shape 13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endParaRPr lang="ru-RU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06C7F-E67F-492C-882D-0E04DFBD7E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/>
            <a:fld id="{84F93B6C-EC22-4158-8E59-476B7027556B}" type="slidenum">
              <a:rPr lang="ru-RU" sz="1000">
                <a:solidFill>
                  <a:srgbClr val="595959"/>
                </a:solidFill>
              </a:rPr>
              <a:pPr algn="r"/>
              <a:t>‹#›</a:t>
            </a:fld>
            <a:endParaRPr lang="ru-RU" sz="100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06375" y="2301875"/>
            <a:ext cx="8520113" cy="11382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Разработка компонента чтения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парсинга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файла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использованием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endParaRPr lang="ru-RU" sz="1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8" y="3611563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sz="1800" dirty="0" smtClean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err="1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Гарвилов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Михаил</a:t>
            </a:r>
            <a:endParaRPr lang="ru-RU" sz="1800" dirty="0" smtClean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3" y="0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592138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261938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1" y="1419622"/>
            <a:ext cx="7952116" cy="3096344"/>
          </a:xfrm>
          <a:prstGeom prst="rect">
            <a:avLst/>
          </a:prstGeom>
        </p:spPr>
      </p:pic>
      <p:sp>
        <p:nvSpPr>
          <p:cNvPr id="5" name="Shape 136"/>
          <p:cNvSpPr txBox="1">
            <a:spLocks/>
          </p:cNvSpPr>
          <p:nvPr/>
        </p:nvSpPr>
        <p:spPr bwMode="auto">
          <a:xfrm>
            <a:off x="107504" y="411510"/>
            <a:ext cx="85201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lvl="5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lvl="6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lvl="7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lvl="8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kern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  <a:endParaRPr lang="ru-RU" sz="2800" kern="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9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79512" y="339502"/>
            <a:ext cx="8520112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3" y="1203598"/>
            <a:ext cx="8161510" cy="35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79512" y="339502"/>
            <a:ext cx="8520112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7654"/>
            <a:ext cx="6630150" cy="27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7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79512" y="339502"/>
            <a:ext cx="8520112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Соотношение пакетов по размеру</a:t>
            </a: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73389"/>
            <a:ext cx="7416824" cy="18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Работа редактора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79662"/>
            <a:ext cx="712879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Работа редактора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203598"/>
            <a:ext cx="7560839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90ED98D2-A93C-4F0D-B7E6-5BBE0EBD0634}" type="slidenum">
              <a:rPr lang="ru-RU"/>
              <a:pPr/>
              <a:t>16</a:t>
            </a:fld>
            <a:endParaRPr lang="ru-RU"/>
          </a:p>
        </p:txBody>
      </p:sp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311150" y="28575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052513"/>
            <a:ext cx="325755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AEB0507-7B07-4A0D-B2FC-52C5F7835A52}" type="slidenum">
              <a:rPr lang="ru-RU"/>
              <a:pPr/>
              <a:t>17</a:t>
            </a:fld>
            <a:endParaRPr lang="ru-RU"/>
          </a:p>
        </p:txBody>
      </p:sp>
      <p:sp>
        <p:nvSpPr>
          <p:cNvPr id="40961" name="Shape 156"/>
          <p:cNvSpPr txBox="1">
            <a:spLocks noGrp="1"/>
          </p:cNvSpPr>
          <p:nvPr>
            <p:ph type="title"/>
          </p:nvPr>
        </p:nvSpPr>
        <p:spPr>
          <a:xfrm>
            <a:off x="0" y="2127250"/>
            <a:ext cx="91440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2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21" y="1131590"/>
            <a:ext cx="3105584" cy="13681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876" y="2499742"/>
            <a:ext cx="6012376" cy="2243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A27DC1D-A88A-48B8-83A4-9FB7F79732D9}" type="slidenum">
              <a:rPr lang="ru-RU"/>
              <a:pPr/>
              <a:t>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Elipse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Xtext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17725"/>
            <a:ext cx="2250250" cy="936104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2463298" y="1347188"/>
            <a:ext cx="5593233" cy="3513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5E81CFF4-A41E-473A-8801-49B07583EFCE}" type="slidenum">
              <a:rPr lang="ru-RU"/>
              <a:pPr/>
              <a:t>4</a:t>
            </a:fld>
            <a:endParaRPr lang="ru-RU"/>
          </a:p>
        </p:txBody>
      </p:sp>
      <p:sp>
        <p:nvSpPr>
          <p:cNvPr id="22530" name="Shape 101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Как работает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200443"/>
            <a:ext cx="3828802" cy="37475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027007"/>
            <a:ext cx="4250051" cy="36354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5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58750" y="1195388"/>
            <a:ext cx="8674100" cy="3416300"/>
          </a:xfrm>
        </p:spPr>
        <p:txBody>
          <a:bodyPr>
            <a:noAutofit/>
          </a:bodyPr>
          <a:lstStyle/>
          <a:p>
            <a:pPr indent="387350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Разработка компонента чтения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парсинга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файла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использованием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indent="387350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Спроектировать интерфейс компонента</a:t>
            </a:r>
          </a:p>
          <a:p>
            <a:pPr marL="285750" indent="-285750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Реалищовать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компонент</a:t>
            </a:r>
          </a:p>
          <a:p>
            <a:pPr marL="285750" indent="-285750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Спроектировать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Junit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Mockito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тесты, провести тестирование</a:t>
            </a:r>
            <a:endParaRPr lang="ru-RU" sz="1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0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6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Arial" charset="0"/>
              </a:rPr>
              <a:t>Выявление заинтересованных </a:t>
            </a:r>
            <a:r>
              <a:rPr lang="ru-RU" sz="2400" dirty="0" smtClean="0">
                <a:latin typeface="Times New Roman" pitchFamily="18" charset="0"/>
                <a:cs typeface="Arial" charset="0"/>
              </a:rPr>
              <a:t>сторон</a:t>
            </a:r>
            <a:r>
              <a:rPr lang="ru-RU" sz="2400" dirty="0" smtClean="0">
                <a:latin typeface="Times New Roman" pitchFamily="18" charset="0"/>
                <a:cs typeface="Arial" charset="0"/>
              </a:rPr>
              <a:t> и их интересов</a:t>
            </a:r>
            <a:r>
              <a:rPr lang="ru-RU" sz="2400" dirty="0" smtClean="0">
                <a:latin typeface="Times New Roman" pitchFamily="18" charset="0"/>
                <a:cs typeface="Arial" charset="0"/>
              </a:rPr>
              <a:t> </a:t>
            </a:r>
            <a:endParaRPr lang="ru-RU" sz="2400" dirty="0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22183"/>
              </p:ext>
            </p:extLst>
          </p:nvPr>
        </p:nvGraphicFramePr>
        <p:xfrm>
          <a:off x="1652745" y="1133300"/>
          <a:ext cx="5838510" cy="323865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5838510">
                  <a:extLst>
                    <a:ext uri="{9D8B030D-6E8A-4147-A177-3AD203B41FA5}">
                      <a16:colId xmlns:a16="http://schemas.microsoft.com/office/drawing/2014/main" val="4029144812"/>
                    </a:ext>
                  </a:extLst>
                </a:gridCol>
              </a:tblGrid>
              <a:tr h="21625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Интересы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заинтересованных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сторон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96" marR="66396" marT="0" marB="0"/>
                </a:tc>
                <a:extLst>
                  <a:ext uri="{0D108BD9-81ED-4DB2-BD59-A6C34878D82A}">
                    <a16:rowId xmlns:a16="http://schemas.microsoft.com/office/drawing/2014/main" val="3416115453"/>
                  </a:ext>
                </a:extLst>
              </a:tr>
              <a:tr h="896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Подсветка синтаксиса, удовлетворяющего, требованиям </a:t>
                      </a:r>
                      <a:r>
                        <a:rPr lang="en-US" sz="1200" dirty="0" err="1">
                          <a:effectLst/>
                        </a:rPr>
                        <a:t>IPTables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в редакторе.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96" marR="66396" marT="0" marB="0"/>
                </a:tc>
                <a:extLst>
                  <a:ext uri="{0D108BD9-81ED-4DB2-BD59-A6C34878D82A}">
                    <a16:rowId xmlns:a16="http://schemas.microsoft.com/office/drawing/2014/main" val="3463758477"/>
                  </a:ext>
                </a:extLst>
              </a:tr>
              <a:tr h="702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Обнаружение и уведомление о возникающих ошибках в файле конфигураций </a:t>
                      </a:r>
                      <a:r>
                        <a:rPr lang="en-US" sz="1200" dirty="0" err="1">
                          <a:effectLst/>
                        </a:rPr>
                        <a:t>IPTables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96" marR="66396" marT="0" marB="0"/>
                </a:tc>
                <a:extLst>
                  <a:ext uri="{0D108BD9-81ED-4DB2-BD59-A6C34878D82A}">
                    <a16:rowId xmlns:a16="http://schemas.microsoft.com/office/drawing/2014/main" val="2026932561"/>
                  </a:ext>
                </a:extLst>
              </a:tr>
              <a:tr h="7118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Предложение последующих возможных вариантов данных для работы с файлом конфигурации </a:t>
                      </a:r>
                      <a:r>
                        <a:rPr lang="en-US" sz="1200" dirty="0" err="1">
                          <a:effectLst/>
                        </a:rPr>
                        <a:t>IPTables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96" marR="66396" marT="0" marB="0"/>
                </a:tc>
                <a:extLst>
                  <a:ext uri="{0D108BD9-81ED-4DB2-BD59-A6C34878D82A}">
                    <a16:rowId xmlns:a16="http://schemas.microsoft.com/office/drawing/2014/main" val="1037242074"/>
                  </a:ext>
                </a:extLst>
              </a:tr>
              <a:tr h="7118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</a:t>
                      </a:r>
                      <a:r>
                        <a:rPr lang="ru-RU" sz="1200" dirty="0" err="1">
                          <a:effectLst/>
                        </a:rPr>
                        <a:t>парсинга</a:t>
                      </a:r>
                      <a:r>
                        <a:rPr lang="ru-RU" sz="1200" dirty="0">
                          <a:effectLst/>
                        </a:rPr>
                        <a:t> и проверки на </a:t>
                      </a:r>
                      <a:r>
                        <a:rPr lang="ru-RU" sz="1200" dirty="0" err="1">
                          <a:effectLst/>
                        </a:rPr>
                        <a:t>валидность</a:t>
                      </a:r>
                      <a:r>
                        <a:rPr lang="ru-RU" sz="1200" dirty="0">
                          <a:effectLst/>
                        </a:rPr>
                        <a:t> уже готовых сборок конфигурации </a:t>
                      </a:r>
                      <a:r>
                        <a:rPr lang="en-US" sz="1200" dirty="0" err="1">
                          <a:effectLst/>
                        </a:rPr>
                        <a:t>IPTables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96" marR="66396" marT="0" marB="0"/>
                </a:tc>
                <a:extLst>
                  <a:ext uri="{0D108BD9-81ED-4DB2-BD59-A6C34878D82A}">
                    <a16:rowId xmlns:a16="http://schemas.microsoft.com/office/drawing/2014/main" val="27530065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6A84A192-EEC9-4F49-B4B6-B5E9AA685B5D}" type="slidenum">
              <a:rPr lang="ru-RU"/>
              <a:pPr/>
              <a:t>7</a:t>
            </a:fld>
            <a:endParaRPr lang="ru-RU"/>
          </a:p>
        </p:txBody>
      </p:sp>
      <p:sp>
        <p:nvSpPr>
          <p:cNvPr id="30721" name="Shape 124"/>
          <p:cNvSpPr txBox="1">
            <a:spLocks noGrp="1"/>
          </p:cNvSpPr>
          <p:nvPr>
            <p:ph type="title"/>
          </p:nvPr>
        </p:nvSpPr>
        <p:spPr>
          <a:xfrm>
            <a:off x="311150" y="117475"/>
            <a:ext cx="8521700" cy="5715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104"/>
            <a:ext cx="9144000" cy="30672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790BD2-4632-44C6-B88B-05B6B138C457}" type="slidenum">
              <a:rPr lang="ru-RU"/>
              <a:pPr/>
              <a:t>8</a:t>
            </a:fld>
            <a:endParaRPr lang="ru-RU"/>
          </a:p>
        </p:txBody>
      </p:sp>
      <p:sp>
        <p:nvSpPr>
          <p:cNvPr id="32769" name="Shape 130"/>
          <p:cNvSpPr txBox="1">
            <a:spLocks noGrp="1"/>
          </p:cNvSpPr>
          <p:nvPr>
            <p:ph type="title"/>
          </p:nvPr>
        </p:nvSpPr>
        <p:spPr>
          <a:xfrm>
            <a:off x="100013" y="412750"/>
            <a:ext cx="8520112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30"/>
            <a:ext cx="9144000" cy="3055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B8FC9C5-EC57-412A-B1A3-9423012045A2}" type="slidenum">
              <a:rPr lang="ru-RU"/>
              <a:pPr/>
              <a:t>9</a:t>
            </a:fld>
            <a:endParaRPr lang="ru-RU"/>
          </a:p>
        </p:txBody>
      </p:sp>
      <p:sp>
        <p:nvSpPr>
          <p:cNvPr id="34817" name="Shape 136"/>
          <p:cNvSpPr txBox="1">
            <a:spLocks noGrp="1"/>
          </p:cNvSpPr>
          <p:nvPr>
            <p:ph type="title"/>
          </p:nvPr>
        </p:nvSpPr>
        <p:spPr>
          <a:xfrm>
            <a:off x="100013" y="127000"/>
            <a:ext cx="8520112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3558"/>
            <a:ext cx="7776864" cy="3024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190</Words>
  <Application>Microsoft Office PowerPoint</Application>
  <PresentationFormat>Экран (16:9)</PresentationFormat>
  <Paragraphs>48</Paragraphs>
  <Slides>17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Simple Light</vt:lpstr>
      <vt:lpstr>Разработка компонента чтения и парсинга файла IPTables с использованием Eclipse Xtext</vt:lpstr>
      <vt:lpstr>Что такое IPTables</vt:lpstr>
      <vt:lpstr>Elipse Xtext</vt:lpstr>
      <vt:lpstr>Как работает Xtext</vt:lpstr>
      <vt:lpstr>Техническое задание</vt:lpstr>
      <vt:lpstr>Выявление заинтересованных сторон и их интересов </vt:lpstr>
      <vt:lpstr>Анализ зависимостей в коде системы </vt:lpstr>
      <vt:lpstr>Анализ зависимостей в коде системы </vt:lpstr>
      <vt:lpstr>Анализ зависимостей в коде системы </vt:lpstr>
      <vt:lpstr>Презентация PowerPoint</vt:lpstr>
      <vt:lpstr>Анализ зависимостей в коде системы </vt:lpstr>
      <vt:lpstr>Анализ зависимостей в коде системы </vt:lpstr>
      <vt:lpstr>Соотношение пакетов по размеру</vt:lpstr>
      <vt:lpstr>Работа редактора</vt:lpstr>
      <vt:lpstr>Работа редактора</vt:lpstr>
      <vt:lpstr>Тестирование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Mike</dc:creator>
  <cp:lastModifiedBy>Gavrilov Mike</cp:lastModifiedBy>
  <cp:revision>8</cp:revision>
  <dcterms:modified xsi:type="dcterms:W3CDTF">2018-02-25T18:23:45Z</dcterms:modified>
</cp:coreProperties>
</file>