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4" r:id="rId6"/>
    <p:sldId id="270" r:id="rId7"/>
    <p:sldId id="264" r:id="rId8"/>
    <p:sldId id="265" r:id="rId9"/>
    <p:sldId id="266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68" r:id="rId18"/>
    <p:sldId id="269" r:id="rId19"/>
  </p:sldIdLst>
  <p:sldSz cx="6858000" cy="51435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2" y="96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41986" name="Shape 15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9458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1506" name="Shape 8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3554" name="Shape 9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86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1746" name="Shape 12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3794" name="Shape 12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5842" name="Shape 13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9938" name="Shape 14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5200"/>
              <a:buNone/>
              <a:defRPr sz="3900"/>
            </a:lvl1pPr>
            <a:lvl2pPr lvl="1" algn="ctr">
              <a:spcBef>
                <a:spcPts val="0"/>
              </a:spcBef>
              <a:buSzPts val="5200"/>
              <a:buNone/>
              <a:defRPr sz="3900"/>
            </a:lvl2pPr>
            <a:lvl3pPr lvl="2" algn="ctr">
              <a:spcBef>
                <a:spcPts val="0"/>
              </a:spcBef>
              <a:buSzPts val="5200"/>
              <a:buNone/>
              <a:defRPr sz="3900"/>
            </a:lvl3pPr>
            <a:lvl4pPr lvl="3" algn="ctr">
              <a:spcBef>
                <a:spcPts val="0"/>
              </a:spcBef>
              <a:buSzPts val="5200"/>
              <a:buNone/>
              <a:defRPr sz="3900"/>
            </a:lvl4pPr>
            <a:lvl5pPr lvl="4" algn="ctr">
              <a:spcBef>
                <a:spcPts val="0"/>
              </a:spcBef>
              <a:buSzPts val="5200"/>
              <a:buNone/>
              <a:defRPr sz="3900"/>
            </a:lvl5pPr>
            <a:lvl6pPr lvl="5" algn="ctr">
              <a:spcBef>
                <a:spcPts val="0"/>
              </a:spcBef>
              <a:buSzPts val="5200"/>
              <a:buNone/>
              <a:defRPr sz="3900"/>
            </a:lvl6pPr>
            <a:lvl7pPr lvl="6" algn="ctr">
              <a:spcBef>
                <a:spcPts val="0"/>
              </a:spcBef>
              <a:buSzPts val="5200"/>
              <a:buNone/>
              <a:defRPr sz="3900"/>
            </a:lvl7pPr>
            <a:lvl8pPr lvl="7" algn="ctr">
              <a:spcBef>
                <a:spcPts val="0"/>
              </a:spcBef>
              <a:buSzPts val="5200"/>
              <a:buNone/>
              <a:defRPr sz="3900"/>
            </a:lvl8pPr>
            <a:lvl9pPr lvl="8" algn="ctr">
              <a:spcBef>
                <a:spcPts val="0"/>
              </a:spcBef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099D-C495-4BC1-A4E4-0CFE200AE4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12000"/>
              <a:buNone/>
              <a:defRPr sz="9000"/>
            </a:lvl1pPr>
            <a:lvl2pPr lvl="1" algn="ctr">
              <a:spcBef>
                <a:spcPts val="0"/>
              </a:spcBef>
              <a:buSzPts val="12000"/>
              <a:buNone/>
              <a:defRPr sz="9000"/>
            </a:lvl2pPr>
            <a:lvl3pPr lvl="2" algn="ctr">
              <a:spcBef>
                <a:spcPts val="0"/>
              </a:spcBef>
              <a:buSzPts val="12000"/>
              <a:buNone/>
              <a:defRPr sz="9000"/>
            </a:lvl3pPr>
            <a:lvl4pPr lvl="3" algn="ctr">
              <a:spcBef>
                <a:spcPts val="0"/>
              </a:spcBef>
              <a:buSzPts val="12000"/>
              <a:buNone/>
              <a:defRPr sz="9000"/>
            </a:lvl4pPr>
            <a:lvl5pPr lvl="4" algn="ctr">
              <a:spcBef>
                <a:spcPts val="0"/>
              </a:spcBef>
              <a:buSzPts val="12000"/>
              <a:buNone/>
              <a:defRPr sz="9000"/>
            </a:lvl5pPr>
            <a:lvl6pPr lvl="5" algn="ctr">
              <a:spcBef>
                <a:spcPts val="0"/>
              </a:spcBef>
              <a:buSzPts val="12000"/>
              <a:buNone/>
              <a:defRPr sz="9000"/>
            </a:lvl6pPr>
            <a:lvl7pPr lvl="6" algn="ctr">
              <a:spcBef>
                <a:spcPts val="0"/>
              </a:spcBef>
              <a:buSzPts val="12000"/>
              <a:buNone/>
              <a:defRPr sz="9000"/>
            </a:lvl7pPr>
            <a:lvl8pPr lvl="7" algn="ctr">
              <a:spcBef>
                <a:spcPts val="0"/>
              </a:spcBef>
              <a:buSzPts val="12000"/>
              <a:buNone/>
              <a:defRPr sz="9000"/>
            </a:lvl8pPr>
            <a:lvl9pPr lvl="8" algn="ctr">
              <a:spcBef>
                <a:spcPts val="0"/>
              </a:spcBef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1D014-827E-409F-AE28-4B7855014F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23AD7D-4B59-4B35-8D3B-684701051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ts val="3600"/>
              <a:buNone/>
              <a:defRPr sz="2700"/>
            </a:lvl1pPr>
            <a:lvl2pPr lvl="1" algn="ctr">
              <a:spcBef>
                <a:spcPts val="0"/>
              </a:spcBef>
              <a:buSzPts val="3600"/>
              <a:buNone/>
              <a:defRPr sz="2700"/>
            </a:lvl2pPr>
            <a:lvl3pPr lvl="2" algn="ctr">
              <a:spcBef>
                <a:spcPts val="0"/>
              </a:spcBef>
              <a:buSzPts val="3600"/>
              <a:buNone/>
              <a:defRPr sz="2700"/>
            </a:lvl3pPr>
            <a:lvl4pPr lvl="3" algn="ctr">
              <a:spcBef>
                <a:spcPts val="0"/>
              </a:spcBef>
              <a:buSzPts val="3600"/>
              <a:buNone/>
              <a:defRPr sz="2700"/>
            </a:lvl4pPr>
            <a:lvl5pPr lvl="4" algn="ctr">
              <a:spcBef>
                <a:spcPts val="0"/>
              </a:spcBef>
              <a:buSzPts val="3600"/>
              <a:buNone/>
              <a:defRPr sz="2700"/>
            </a:lvl5pPr>
            <a:lvl6pPr lvl="5" algn="ctr">
              <a:spcBef>
                <a:spcPts val="0"/>
              </a:spcBef>
              <a:buSzPts val="3600"/>
              <a:buNone/>
              <a:defRPr sz="2700"/>
            </a:lvl6pPr>
            <a:lvl7pPr lvl="6" algn="ctr">
              <a:spcBef>
                <a:spcPts val="0"/>
              </a:spcBef>
              <a:buSzPts val="3600"/>
              <a:buNone/>
              <a:defRPr sz="2700"/>
            </a:lvl7pPr>
            <a:lvl8pPr lvl="7" algn="ctr">
              <a:spcBef>
                <a:spcPts val="0"/>
              </a:spcBef>
              <a:buSzPts val="3600"/>
              <a:buNone/>
              <a:defRPr sz="2700"/>
            </a:lvl8pPr>
            <a:lvl9pPr lvl="8" algn="ctr">
              <a:spcBef>
                <a:spcPts val="0"/>
              </a:spcBef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3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AEE48-E25B-47CE-A9AF-0EE0809CE5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95A0A-D5E2-4578-A561-19AAF6D796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05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05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48E7C3-AC20-4F6E-918A-C0805EEB5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A1A4F-2B6E-402B-87EF-450261786A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ts val="2400"/>
              <a:buNone/>
              <a:defRPr sz="1800"/>
            </a:lvl1pPr>
            <a:lvl2pPr lvl="1">
              <a:spcBef>
                <a:spcPts val="0"/>
              </a:spcBef>
              <a:buSzPts val="2400"/>
              <a:buNone/>
              <a:defRPr sz="1800"/>
            </a:lvl2pPr>
            <a:lvl3pPr lvl="2">
              <a:spcBef>
                <a:spcPts val="0"/>
              </a:spcBef>
              <a:buSzPts val="2400"/>
              <a:buNone/>
              <a:defRPr sz="1800"/>
            </a:lvl3pPr>
            <a:lvl4pPr lvl="3">
              <a:spcBef>
                <a:spcPts val="0"/>
              </a:spcBef>
              <a:buSzPts val="2400"/>
              <a:buNone/>
              <a:defRPr sz="1800"/>
            </a:lvl4pPr>
            <a:lvl5pPr lvl="4">
              <a:spcBef>
                <a:spcPts val="0"/>
              </a:spcBef>
              <a:buSzPts val="2400"/>
              <a:buNone/>
              <a:defRPr sz="1800"/>
            </a:lvl5pPr>
            <a:lvl6pPr lvl="5">
              <a:spcBef>
                <a:spcPts val="0"/>
              </a:spcBef>
              <a:buSzPts val="2400"/>
              <a:buNone/>
              <a:defRPr sz="1800"/>
            </a:lvl6pPr>
            <a:lvl7pPr lvl="6">
              <a:spcBef>
                <a:spcPts val="0"/>
              </a:spcBef>
              <a:buSzPts val="2400"/>
              <a:buNone/>
              <a:defRPr sz="1800"/>
            </a:lvl7pPr>
            <a:lvl8pPr lvl="7">
              <a:spcBef>
                <a:spcPts val="0"/>
              </a:spcBef>
              <a:buSzPts val="2400"/>
              <a:buNone/>
              <a:defRPr sz="1800"/>
            </a:lvl8pPr>
            <a:lvl9pPr lvl="8">
              <a:spcBef>
                <a:spcPts val="0"/>
              </a:spcBef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200"/>
              <a:buChar char="●"/>
              <a:defRPr sz="90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0BA1E-8B2F-4FAA-ABC8-90BD1CFB3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4800"/>
              <a:buNone/>
              <a:defRPr sz="3600"/>
            </a:lvl1pPr>
            <a:lvl2pPr lvl="1">
              <a:spcBef>
                <a:spcPts val="0"/>
              </a:spcBef>
              <a:buSzPts val="4800"/>
              <a:buNone/>
              <a:defRPr sz="3600"/>
            </a:lvl2pPr>
            <a:lvl3pPr lvl="2">
              <a:spcBef>
                <a:spcPts val="0"/>
              </a:spcBef>
              <a:buSzPts val="4800"/>
              <a:buNone/>
              <a:defRPr sz="3600"/>
            </a:lvl3pPr>
            <a:lvl4pPr lvl="3">
              <a:spcBef>
                <a:spcPts val="0"/>
              </a:spcBef>
              <a:buSzPts val="4800"/>
              <a:buNone/>
              <a:defRPr sz="3600"/>
            </a:lvl4pPr>
            <a:lvl5pPr lvl="4">
              <a:spcBef>
                <a:spcPts val="0"/>
              </a:spcBef>
              <a:buSzPts val="4800"/>
              <a:buNone/>
              <a:defRPr sz="3600"/>
            </a:lvl5pPr>
            <a:lvl6pPr lvl="5">
              <a:spcBef>
                <a:spcPts val="0"/>
              </a:spcBef>
              <a:buSzPts val="4800"/>
              <a:buNone/>
              <a:defRPr sz="3600"/>
            </a:lvl6pPr>
            <a:lvl7pPr lvl="6">
              <a:spcBef>
                <a:spcPts val="0"/>
              </a:spcBef>
              <a:buSzPts val="4800"/>
              <a:buNone/>
              <a:defRPr sz="3600"/>
            </a:lvl7pPr>
            <a:lvl8pPr lvl="7">
              <a:spcBef>
                <a:spcPts val="0"/>
              </a:spcBef>
              <a:buSzPts val="4800"/>
              <a:buNone/>
              <a:defRPr sz="3600"/>
            </a:lvl8pPr>
            <a:lvl9pPr lvl="8">
              <a:spcBef>
                <a:spcPts val="0"/>
              </a:spcBef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BBA927-12D8-4FEC-A3B5-319EC459ED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3429000" y="0"/>
            <a:ext cx="3429000" cy="51435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endParaRPr lang="ru-RU"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4200"/>
              <a:buNone/>
              <a:defRPr sz="3150"/>
            </a:lvl1pPr>
            <a:lvl2pPr lvl="1" algn="ctr">
              <a:spcBef>
                <a:spcPts val="0"/>
              </a:spcBef>
              <a:buSzPts val="4200"/>
              <a:buNone/>
              <a:defRPr sz="3150"/>
            </a:lvl2pPr>
            <a:lvl3pPr lvl="2" algn="ctr">
              <a:spcBef>
                <a:spcPts val="0"/>
              </a:spcBef>
              <a:buSzPts val="4200"/>
              <a:buNone/>
              <a:defRPr sz="3150"/>
            </a:lvl3pPr>
            <a:lvl4pPr lvl="3" algn="ctr">
              <a:spcBef>
                <a:spcPts val="0"/>
              </a:spcBef>
              <a:buSzPts val="4200"/>
              <a:buNone/>
              <a:defRPr sz="3150"/>
            </a:lvl4pPr>
            <a:lvl5pPr lvl="4" algn="ctr">
              <a:spcBef>
                <a:spcPts val="0"/>
              </a:spcBef>
              <a:buSzPts val="4200"/>
              <a:buNone/>
              <a:defRPr sz="3150"/>
            </a:lvl5pPr>
            <a:lvl6pPr lvl="5" algn="ctr">
              <a:spcBef>
                <a:spcPts val="0"/>
              </a:spcBef>
              <a:buSzPts val="4200"/>
              <a:buNone/>
              <a:defRPr sz="3150"/>
            </a:lvl6pPr>
            <a:lvl7pPr lvl="6" algn="ctr">
              <a:spcBef>
                <a:spcPts val="0"/>
              </a:spcBef>
              <a:buSzPts val="4200"/>
              <a:buNone/>
              <a:defRPr sz="3150"/>
            </a:lvl7pPr>
            <a:lvl8pPr lvl="7" algn="ctr">
              <a:spcBef>
                <a:spcPts val="0"/>
              </a:spcBef>
              <a:buSzPts val="4200"/>
              <a:buNone/>
              <a:defRPr sz="3150"/>
            </a:lvl8pPr>
            <a:lvl9pPr lvl="8" algn="ctr">
              <a:spcBef>
                <a:spcPts val="0"/>
              </a:spcBef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F6726-B882-40D6-9E75-337436379F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106C7F-E67F-492C-882D-0E04DFBD7E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233363" y="444500"/>
            <a:ext cx="639127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233363" y="1152525"/>
            <a:ext cx="63912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r"/>
            <a:fld id="{84F93B6C-EC22-4158-8E59-476B7027556B}" type="slidenum">
              <a:rPr lang="ru-RU" sz="750">
                <a:solidFill>
                  <a:srgbClr val="595959"/>
                </a:solidFill>
              </a:rPr>
              <a:pPr algn="r"/>
              <a:t>‹#›</a:t>
            </a:fld>
            <a:endParaRPr lang="ru-RU" sz="75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154782" y="2369344"/>
            <a:ext cx="6390085" cy="853679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Разработка компонента чтения и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парсинга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файла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IPTables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использованием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Eclipse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Xtext</a:t>
            </a:r>
            <a:endParaRPr lang="ru-RU" sz="135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4754166" y="3351610"/>
            <a:ext cx="1996678" cy="138038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 err="1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Гарвилов</a:t>
            </a: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Михаил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</a:t>
            </a:r>
            <a:r>
              <a:rPr lang="ru-RU" sz="135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ИУ3-73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Руководитель:</a:t>
            </a:r>
            <a:br>
              <a:rPr lang="ru-RU" sz="135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135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Алексей </a:t>
            </a:r>
            <a:r>
              <a:rPr lang="ru-RU" sz="1350" dirty="0" err="1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Михаийлович</a:t>
            </a:r>
            <a:endParaRPr lang="ru-RU" sz="135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270273" y="642937"/>
            <a:ext cx="6587728" cy="85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1087042"/>
            <a:ext cx="6858000" cy="111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" y="839391"/>
            <a:ext cx="853679" cy="85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11451" y="2177355"/>
            <a:ext cx="6575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Курсовая работа</a:t>
            </a:r>
            <a:r>
              <a:rPr lang="en-US" dirty="0" smtClean="0"/>
              <a:t> </a:t>
            </a:r>
            <a:r>
              <a:rPr lang="ru-RU" dirty="0" smtClean="0"/>
              <a:t>по курсу «Разработка программного обеспечения» на тему: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8" y="1707654"/>
            <a:ext cx="5964087" cy="2322258"/>
          </a:xfrm>
          <a:prstGeom prst="rect">
            <a:avLst/>
          </a:prstGeom>
        </p:spPr>
      </p:pic>
      <p:sp>
        <p:nvSpPr>
          <p:cNvPr id="5" name="Shape 136"/>
          <p:cNvSpPr txBox="1">
            <a:spLocks/>
          </p:cNvSpPr>
          <p:nvPr/>
        </p:nvSpPr>
        <p:spPr bwMode="auto">
          <a:xfrm>
            <a:off x="80628" y="951570"/>
            <a:ext cx="6390084" cy="42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69" tIns="68569" rIns="68569" bIns="68569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lvl="5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lvl="6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lvl="7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lvl="8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ker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  <a:endParaRPr lang="ru-RU" sz="2100" kern="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134634" y="897564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0" y="1545636"/>
            <a:ext cx="6121133" cy="26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134634" y="897564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1923678"/>
            <a:ext cx="4972613" cy="20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134634" y="897564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Соотношение пакетов по размеру</a:t>
            </a:r>
            <a:endParaRPr lang="ru-RU" sz="21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660"/>
            <a:ext cx="6858000" cy="19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редактора(Ошибка)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12677" y="1545637"/>
            <a:ext cx="5670629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редактора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Предложение)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77" y="1869672"/>
            <a:ext cx="5507831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Работа редактора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1" y="1275606"/>
            <a:ext cx="6132220" cy="31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90ED98D2-A93C-4F0D-B7E6-5BBE0EBD0634}" type="slidenum">
              <a:rPr lang="ru-RU"/>
              <a:pPr/>
              <a:t>17</a:t>
            </a:fld>
            <a:endParaRPr lang="ru-RU"/>
          </a:p>
        </p:txBody>
      </p:sp>
      <p:sp>
        <p:nvSpPr>
          <p:cNvPr id="38913" name="Shape 150"/>
          <p:cNvSpPr txBox="1">
            <a:spLocks noGrp="1"/>
          </p:cNvSpPr>
          <p:nvPr>
            <p:ph type="title"/>
          </p:nvPr>
        </p:nvSpPr>
        <p:spPr>
          <a:xfrm>
            <a:off x="233363" y="857250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8640" y="1432323"/>
            <a:ext cx="2443163" cy="270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AEB0507-7B07-4A0D-B2FC-52C5F7835A52}" type="slidenum">
              <a:rPr lang="ru-RU"/>
              <a:pPr/>
              <a:t>18</a:t>
            </a:fld>
            <a:endParaRPr lang="ru-RU"/>
          </a:p>
        </p:txBody>
      </p:sp>
      <p:sp>
        <p:nvSpPr>
          <p:cNvPr id="40961" name="Shape 156"/>
          <p:cNvSpPr txBox="1">
            <a:spLocks noGrp="1"/>
          </p:cNvSpPr>
          <p:nvPr>
            <p:ph type="title"/>
          </p:nvPr>
        </p:nvSpPr>
        <p:spPr>
          <a:xfrm>
            <a:off x="0" y="2238375"/>
            <a:ext cx="6858000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E1F4C1-4744-4CEF-88FE-A70E30795665}" type="slidenum">
              <a:rPr lang="ru-RU"/>
              <a:pPr/>
              <a:t>2</a:t>
            </a:fld>
            <a:endParaRPr lang="ru-RU"/>
          </a:p>
        </p:txBody>
      </p:sp>
      <p:sp>
        <p:nvSpPr>
          <p:cNvPr id="18443" name="Shape 79"/>
          <p:cNvSpPr txBox="1">
            <a:spLocks noGrp="1"/>
          </p:cNvSpPr>
          <p:nvPr>
            <p:ph type="title"/>
          </p:nvPr>
        </p:nvSpPr>
        <p:spPr>
          <a:xfrm>
            <a:off x="233363" y="976313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Что такое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IPTables</a:t>
            </a:r>
            <a:endParaRPr lang="ru-RU" sz="21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1" y="1491630"/>
            <a:ext cx="2329188" cy="10261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907" y="2517744"/>
            <a:ext cx="4509282" cy="1682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A27DC1D-A88A-48B8-83A4-9FB7F79732D9}" type="slidenum">
              <a:rPr lang="ru-RU"/>
              <a:pPr/>
              <a:t>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Elipse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Xtext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4" y="1406231"/>
            <a:ext cx="1687688" cy="702078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847474" y="1653329"/>
            <a:ext cx="4194925" cy="2635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5E81CFF4-A41E-473A-8801-49B07583EFCE}" type="slidenum">
              <a:rPr lang="ru-RU"/>
              <a:pPr/>
              <a:t>4</a:t>
            </a:fld>
            <a:endParaRPr lang="ru-RU"/>
          </a:p>
        </p:txBody>
      </p:sp>
      <p:sp>
        <p:nvSpPr>
          <p:cNvPr id="22530" name="Shape 101"/>
          <p:cNvSpPr txBox="1">
            <a:spLocks noGrp="1"/>
          </p:cNvSpPr>
          <p:nvPr>
            <p:ph type="title"/>
          </p:nvPr>
        </p:nvSpPr>
        <p:spPr>
          <a:xfrm>
            <a:off x="233363" y="976313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Как работает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Xtext</a:t>
            </a:r>
            <a:endParaRPr lang="ru-RU" sz="21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66" y="1599642"/>
            <a:ext cx="4071938" cy="2614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5</a:t>
            </a:fld>
            <a:endParaRPr lang="ru-RU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233363" y="976313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9063" y="1539479"/>
            <a:ext cx="6505575" cy="2562225"/>
          </a:xfrm>
        </p:spPr>
        <p:txBody>
          <a:bodyPr>
            <a:noAutofit/>
          </a:bodyPr>
          <a:lstStyle/>
          <a:p>
            <a:pPr indent="2905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None/>
            </a:pP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Разработка компонента чтения и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парсинга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файла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IPTables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использованием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Eclipse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Xtext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indent="2905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None/>
            </a:pPr>
            <a:endParaRPr lang="ru-RU" sz="135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14313" indent="-2143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Спроектировать интерфейс компонента</a:t>
            </a:r>
          </a:p>
          <a:p>
            <a:pPr marL="214313" indent="-2143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Реалищовать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компонент</a:t>
            </a:r>
          </a:p>
          <a:p>
            <a:pPr marL="214313" indent="-2143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Спроектировать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Junit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Mockito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тесты, провести тестирование</a:t>
            </a:r>
            <a:endParaRPr lang="ru-RU" sz="135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E11E6ED-30EB-44CE-8623-6D1EFB618019}" type="slidenum">
              <a:rPr lang="ru-RU"/>
              <a:pPr/>
              <a:t>6</a:t>
            </a:fld>
            <a:endParaRPr lang="ru-RU"/>
          </a:p>
        </p:txBody>
      </p:sp>
      <p:sp>
        <p:nvSpPr>
          <p:cNvPr id="54288" name="Text Box 16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1800" dirty="0">
                <a:latin typeface="Times New Roman" pitchFamily="18" charset="0"/>
                <a:cs typeface="Arial" charset="0"/>
              </a:rPr>
              <a:t>Выявление заинтересованных сторон и их интересов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22183"/>
              </p:ext>
            </p:extLst>
          </p:nvPr>
        </p:nvGraphicFramePr>
        <p:xfrm>
          <a:off x="1239559" y="1492912"/>
          <a:ext cx="4378883" cy="2495399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4378883">
                  <a:extLst>
                    <a:ext uri="{9D8B030D-6E8A-4147-A177-3AD203B41FA5}">
                      <a16:colId xmlns:a16="http://schemas.microsoft.com/office/drawing/2014/main" val="402914481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900" dirty="0" err="1">
                          <a:effectLst/>
                        </a:rPr>
                        <a:t>Интересы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заинтересованных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сторон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3416115453"/>
                  </a:ext>
                </a:extLst>
              </a:tr>
              <a:tr h="672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Подсветка синтаксиса, удовлетворяющего, требованиям </a:t>
                      </a:r>
                      <a:r>
                        <a:rPr lang="en-US" sz="900" dirty="0" err="1">
                          <a:effectLst/>
                        </a:rPr>
                        <a:t>IPTables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ru-RU" sz="900" dirty="0">
                          <a:effectLst/>
                        </a:rPr>
                        <a:t>в редакторе.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3463758477"/>
                  </a:ext>
                </a:extLst>
              </a:tr>
              <a:tr h="526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Обнаружение и уведомление о возникающих ошибках в файле конфигураций </a:t>
                      </a:r>
                      <a:r>
                        <a:rPr lang="en-US" sz="900" dirty="0" err="1">
                          <a:effectLst/>
                        </a:rPr>
                        <a:t>IPTables</a:t>
                      </a:r>
                      <a:r>
                        <a:rPr lang="ru-RU" sz="900" dirty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2026932561"/>
                  </a:ext>
                </a:extLst>
              </a:tr>
              <a:tr h="533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Предложение последующих возможных вариантов данных для работы с файлом конфигурации </a:t>
                      </a:r>
                      <a:r>
                        <a:rPr lang="en-US" sz="900" dirty="0" err="1">
                          <a:effectLst/>
                        </a:rPr>
                        <a:t>IPTables</a:t>
                      </a:r>
                      <a:r>
                        <a:rPr lang="ru-RU" sz="900" dirty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1037242074"/>
                  </a:ext>
                </a:extLst>
              </a:tr>
              <a:tr h="533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Возможность </a:t>
                      </a:r>
                      <a:r>
                        <a:rPr lang="ru-RU" sz="900" dirty="0" err="1">
                          <a:effectLst/>
                        </a:rPr>
                        <a:t>парсинга</a:t>
                      </a:r>
                      <a:r>
                        <a:rPr lang="ru-RU" sz="900" dirty="0">
                          <a:effectLst/>
                        </a:rPr>
                        <a:t> и проверки на </a:t>
                      </a:r>
                      <a:r>
                        <a:rPr lang="ru-RU" sz="900" dirty="0" err="1">
                          <a:effectLst/>
                        </a:rPr>
                        <a:t>валидность</a:t>
                      </a:r>
                      <a:r>
                        <a:rPr lang="ru-RU" sz="900" dirty="0">
                          <a:effectLst/>
                        </a:rPr>
                        <a:t> уже готовых сборок конфигурации </a:t>
                      </a:r>
                      <a:r>
                        <a:rPr lang="en-US" sz="900" dirty="0" err="1">
                          <a:effectLst/>
                        </a:rPr>
                        <a:t>IPTables</a:t>
                      </a:r>
                      <a:r>
                        <a:rPr lang="ru-RU" sz="900" dirty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275300659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6A84A192-EEC9-4F49-B4B6-B5E9AA685B5D}" type="slidenum">
              <a:rPr lang="ru-RU"/>
              <a:pPr/>
              <a:t>7</a:t>
            </a:fld>
            <a:endParaRPr lang="ru-RU"/>
          </a:p>
        </p:txBody>
      </p:sp>
      <p:sp>
        <p:nvSpPr>
          <p:cNvPr id="30721" name="Shape 124"/>
          <p:cNvSpPr txBox="1">
            <a:spLocks noGrp="1"/>
          </p:cNvSpPr>
          <p:nvPr>
            <p:ph type="title"/>
          </p:nvPr>
        </p:nvSpPr>
        <p:spPr>
          <a:xfrm>
            <a:off x="233363" y="731044"/>
            <a:ext cx="6391275" cy="4286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516"/>
            <a:ext cx="6858000" cy="2300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790BD2-4632-44C6-B88B-05B6B138C457}" type="slidenum">
              <a:rPr lang="ru-RU"/>
              <a:pPr/>
              <a:t>8</a:t>
            </a:fld>
            <a:endParaRPr lang="ru-RU"/>
          </a:p>
        </p:txBody>
      </p:sp>
      <p:sp>
        <p:nvSpPr>
          <p:cNvPr id="32769" name="Shape 130"/>
          <p:cNvSpPr txBox="1">
            <a:spLocks noGrp="1"/>
          </p:cNvSpPr>
          <p:nvPr>
            <p:ph type="title"/>
          </p:nvPr>
        </p:nvSpPr>
        <p:spPr>
          <a:xfrm>
            <a:off x="75010" y="952500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035"/>
            <a:ext cx="6858000" cy="229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B8FC9C5-EC57-412A-B1A3-9423012045A2}" type="slidenum">
              <a:rPr lang="ru-RU"/>
              <a:pPr/>
              <a:t>9</a:t>
            </a:fld>
            <a:endParaRPr lang="ru-RU"/>
          </a:p>
        </p:txBody>
      </p:sp>
      <p:sp>
        <p:nvSpPr>
          <p:cNvPr id="34817" name="Shape 136"/>
          <p:cNvSpPr txBox="1">
            <a:spLocks noGrp="1"/>
          </p:cNvSpPr>
          <p:nvPr>
            <p:ph type="title"/>
          </p:nvPr>
        </p:nvSpPr>
        <p:spPr>
          <a:xfrm>
            <a:off x="75010" y="738188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2" y="1275606"/>
            <a:ext cx="5832648" cy="2268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210</Words>
  <Application>Microsoft Office PowerPoint</Application>
  <PresentationFormat>Произвольный</PresentationFormat>
  <Paragraphs>51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Simple Light</vt:lpstr>
      <vt:lpstr>Разработка компонента чтения и парсинга файла IPTables с использованием Eclipse Xtext</vt:lpstr>
      <vt:lpstr>Что такое IPTables</vt:lpstr>
      <vt:lpstr>Elipse Xtext</vt:lpstr>
      <vt:lpstr>Как работает Xtext</vt:lpstr>
      <vt:lpstr>Техническое задание</vt:lpstr>
      <vt:lpstr>Выявление заинтересованных сторон и их интересов </vt:lpstr>
      <vt:lpstr>Анализ зависимостей в коде системы </vt:lpstr>
      <vt:lpstr>Анализ зависимостей в коде системы </vt:lpstr>
      <vt:lpstr>Анализ зависимостей в коде системы </vt:lpstr>
      <vt:lpstr>Презентация PowerPoint</vt:lpstr>
      <vt:lpstr>Анализ зависимостей в коде системы </vt:lpstr>
      <vt:lpstr>Анализ зависимостей в коде системы </vt:lpstr>
      <vt:lpstr>Соотношение пакетов по размеру</vt:lpstr>
      <vt:lpstr>Работа редактора(Ошибка)</vt:lpstr>
      <vt:lpstr>Работа редактора(Предложение)</vt:lpstr>
      <vt:lpstr>Работа редактора</vt:lpstr>
      <vt:lpstr>Тестирование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Mike</dc:creator>
  <cp:lastModifiedBy>Gavrilov Mike</cp:lastModifiedBy>
  <cp:revision>14</cp:revision>
  <dcterms:modified xsi:type="dcterms:W3CDTF">2018-02-26T13:06:54Z</dcterms:modified>
</cp:coreProperties>
</file>