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74" r:id="rId6"/>
    <p:sldId id="270" r:id="rId7"/>
    <p:sldId id="264" r:id="rId8"/>
    <p:sldId id="265" r:id="rId9"/>
    <p:sldId id="266" r:id="rId10"/>
    <p:sldId id="275" r:id="rId11"/>
    <p:sldId id="276" r:id="rId12"/>
    <p:sldId id="277" r:id="rId13"/>
    <p:sldId id="278" r:id="rId14"/>
    <p:sldId id="280" r:id="rId15"/>
    <p:sldId id="281" r:id="rId16"/>
    <p:sldId id="282" r:id="rId17"/>
    <p:sldId id="268" r:id="rId18"/>
    <p:sldId id="269" r:id="rId19"/>
  </p:sldIdLst>
  <p:sldSz cx="6858000" cy="51435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22" y="96"/>
      </p:cViewPr>
      <p:guideLst>
        <p:guide orient="horz" pos="16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15362" name="Shape 5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41986" name="Shape 154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19458" name="Shape 67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21506" name="Shape 86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23554" name="Shape 98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17410" name="Shape 61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18679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31746" name="Shape 12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33794" name="Shape 128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35842" name="Shape 134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>
            <a:headEnd/>
            <a:tailEnd/>
          </a:ln>
        </p:spPr>
      </p:sp>
      <p:sp>
        <p:nvSpPr>
          <p:cNvPr id="39938" name="Shape 148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Tx/>
              <a:buNone/>
            </a:pPr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33781" y="744575"/>
            <a:ext cx="6390450" cy="20526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ts val="5200"/>
              <a:buNone/>
              <a:defRPr sz="3900"/>
            </a:lvl1pPr>
            <a:lvl2pPr lvl="1" algn="ctr">
              <a:spcBef>
                <a:spcPts val="0"/>
              </a:spcBef>
              <a:buSzPts val="5200"/>
              <a:buNone/>
              <a:defRPr sz="3900"/>
            </a:lvl2pPr>
            <a:lvl3pPr lvl="2" algn="ctr">
              <a:spcBef>
                <a:spcPts val="0"/>
              </a:spcBef>
              <a:buSzPts val="5200"/>
              <a:buNone/>
              <a:defRPr sz="3900"/>
            </a:lvl3pPr>
            <a:lvl4pPr lvl="3" algn="ctr">
              <a:spcBef>
                <a:spcPts val="0"/>
              </a:spcBef>
              <a:buSzPts val="5200"/>
              <a:buNone/>
              <a:defRPr sz="3900"/>
            </a:lvl4pPr>
            <a:lvl5pPr lvl="4" algn="ctr">
              <a:spcBef>
                <a:spcPts val="0"/>
              </a:spcBef>
              <a:buSzPts val="5200"/>
              <a:buNone/>
              <a:defRPr sz="3900"/>
            </a:lvl5pPr>
            <a:lvl6pPr lvl="5" algn="ctr">
              <a:spcBef>
                <a:spcPts val="0"/>
              </a:spcBef>
              <a:buSzPts val="5200"/>
              <a:buNone/>
              <a:defRPr sz="3900"/>
            </a:lvl6pPr>
            <a:lvl7pPr lvl="6" algn="ctr">
              <a:spcBef>
                <a:spcPts val="0"/>
              </a:spcBef>
              <a:buSzPts val="5200"/>
              <a:buNone/>
              <a:defRPr sz="3900"/>
            </a:lvl7pPr>
            <a:lvl8pPr lvl="7" algn="ctr">
              <a:spcBef>
                <a:spcPts val="0"/>
              </a:spcBef>
              <a:buSzPts val="5200"/>
              <a:buNone/>
              <a:defRPr sz="3900"/>
            </a:lvl8pPr>
            <a:lvl9pPr lvl="8" algn="ctr">
              <a:spcBef>
                <a:spcPts val="0"/>
              </a:spcBef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33775" y="2834125"/>
            <a:ext cx="6390450" cy="7926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4" name="Shape 12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D1099D-C495-4BC1-A4E4-0CFE200AE41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33775" y="1106125"/>
            <a:ext cx="6390450" cy="19635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ts val="12000"/>
              <a:buNone/>
              <a:defRPr sz="9000"/>
            </a:lvl1pPr>
            <a:lvl2pPr lvl="1" algn="ctr">
              <a:spcBef>
                <a:spcPts val="0"/>
              </a:spcBef>
              <a:buSzPts val="12000"/>
              <a:buNone/>
              <a:defRPr sz="9000"/>
            </a:lvl2pPr>
            <a:lvl3pPr lvl="2" algn="ctr">
              <a:spcBef>
                <a:spcPts val="0"/>
              </a:spcBef>
              <a:buSzPts val="12000"/>
              <a:buNone/>
              <a:defRPr sz="9000"/>
            </a:lvl3pPr>
            <a:lvl4pPr lvl="3" algn="ctr">
              <a:spcBef>
                <a:spcPts val="0"/>
              </a:spcBef>
              <a:buSzPts val="12000"/>
              <a:buNone/>
              <a:defRPr sz="9000"/>
            </a:lvl4pPr>
            <a:lvl5pPr lvl="4" algn="ctr">
              <a:spcBef>
                <a:spcPts val="0"/>
              </a:spcBef>
              <a:buSzPts val="12000"/>
              <a:buNone/>
              <a:defRPr sz="9000"/>
            </a:lvl5pPr>
            <a:lvl6pPr lvl="5" algn="ctr">
              <a:spcBef>
                <a:spcPts val="0"/>
              </a:spcBef>
              <a:buSzPts val="12000"/>
              <a:buNone/>
              <a:defRPr sz="9000"/>
            </a:lvl6pPr>
            <a:lvl7pPr lvl="6" algn="ctr">
              <a:spcBef>
                <a:spcPts val="0"/>
              </a:spcBef>
              <a:buSzPts val="12000"/>
              <a:buNone/>
              <a:defRPr sz="9000"/>
            </a:lvl7pPr>
            <a:lvl8pPr lvl="7" algn="ctr">
              <a:spcBef>
                <a:spcPts val="0"/>
              </a:spcBef>
              <a:buSzPts val="12000"/>
              <a:buNone/>
              <a:defRPr sz="9000"/>
            </a:lvl8pPr>
            <a:lvl9pPr lvl="8" algn="ctr">
              <a:spcBef>
                <a:spcPts val="0"/>
              </a:spcBef>
              <a:buSzPts val="12000"/>
              <a:buNone/>
              <a:defRPr sz="9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33775" y="3152225"/>
            <a:ext cx="6390450" cy="1300800"/>
          </a:xfrm>
          <a:prstGeom prst="rect">
            <a:avLst/>
          </a:prstGeom>
        </p:spPr>
        <p:txBody>
          <a:bodyPr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Shape 47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231D014-827E-409F-AE28-4B7855014FF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9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323AD7D-4B59-4B35-8D3B-6847010519B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33775" y="2150850"/>
            <a:ext cx="6390450" cy="841800"/>
          </a:xfrm>
          <a:prstGeom prst="rect">
            <a:avLst/>
          </a:prstGeom>
        </p:spPr>
        <p:txBody>
          <a:bodyPr anchor="ctr"/>
          <a:lstStyle>
            <a:lvl1pPr lvl="0" algn="ctr">
              <a:spcBef>
                <a:spcPts val="0"/>
              </a:spcBef>
              <a:buSzPts val="3600"/>
              <a:buNone/>
              <a:defRPr sz="2700"/>
            </a:lvl1pPr>
            <a:lvl2pPr lvl="1" algn="ctr">
              <a:spcBef>
                <a:spcPts val="0"/>
              </a:spcBef>
              <a:buSzPts val="3600"/>
              <a:buNone/>
              <a:defRPr sz="2700"/>
            </a:lvl2pPr>
            <a:lvl3pPr lvl="2" algn="ctr">
              <a:spcBef>
                <a:spcPts val="0"/>
              </a:spcBef>
              <a:buSzPts val="3600"/>
              <a:buNone/>
              <a:defRPr sz="2700"/>
            </a:lvl3pPr>
            <a:lvl4pPr lvl="3" algn="ctr">
              <a:spcBef>
                <a:spcPts val="0"/>
              </a:spcBef>
              <a:buSzPts val="3600"/>
              <a:buNone/>
              <a:defRPr sz="2700"/>
            </a:lvl4pPr>
            <a:lvl5pPr lvl="4" algn="ctr">
              <a:spcBef>
                <a:spcPts val="0"/>
              </a:spcBef>
              <a:buSzPts val="3600"/>
              <a:buNone/>
              <a:defRPr sz="2700"/>
            </a:lvl5pPr>
            <a:lvl6pPr lvl="5" algn="ctr">
              <a:spcBef>
                <a:spcPts val="0"/>
              </a:spcBef>
              <a:buSzPts val="3600"/>
              <a:buNone/>
              <a:defRPr sz="2700"/>
            </a:lvl6pPr>
            <a:lvl7pPr lvl="6" algn="ctr">
              <a:spcBef>
                <a:spcPts val="0"/>
              </a:spcBef>
              <a:buSzPts val="3600"/>
              <a:buNone/>
              <a:defRPr sz="2700"/>
            </a:lvl7pPr>
            <a:lvl8pPr lvl="7" algn="ctr">
              <a:spcBef>
                <a:spcPts val="0"/>
              </a:spcBef>
              <a:buSzPts val="3600"/>
              <a:buNone/>
              <a:defRPr sz="2700"/>
            </a:lvl8pPr>
            <a:lvl9pPr lvl="8" algn="ctr">
              <a:spcBef>
                <a:spcPts val="0"/>
              </a:spcBef>
              <a:buSzPts val="3600"/>
              <a:buNone/>
              <a:defRPr sz="2700"/>
            </a:lvl9pPr>
          </a:lstStyle>
          <a:p>
            <a:endParaRPr/>
          </a:p>
        </p:txBody>
      </p:sp>
      <p:sp>
        <p:nvSpPr>
          <p:cNvPr id="3" name="Shape 15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FBAEE48-E25B-47CE-A9AF-0EE0809CE50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6695A0A-D5E2-4578-A561-19AAF6D7969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400"/>
              <a:buChar char="●"/>
              <a:defRPr sz="1050"/>
            </a:lvl1pPr>
            <a:lvl2pPr lvl="1">
              <a:spcBef>
                <a:spcPts val="0"/>
              </a:spcBef>
              <a:buSzPts val="1200"/>
              <a:buChar char="○"/>
              <a:defRPr sz="900"/>
            </a:lvl2pPr>
            <a:lvl3pPr lvl="2">
              <a:spcBef>
                <a:spcPts val="0"/>
              </a:spcBef>
              <a:buSzPts val="1200"/>
              <a:buChar char="■"/>
              <a:defRPr sz="900"/>
            </a:lvl3pPr>
            <a:lvl4pPr lvl="3">
              <a:spcBef>
                <a:spcPts val="0"/>
              </a:spcBef>
              <a:buSzPts val="1200"/>
              <a:buChar char="●"/>
              <a:defRPr sz="900"/>
            </a:lvl4pPr>
            <a:lvl5pPr lvl="4">
              <a:spcBef>
                <a:spcPts val="0"/>
              </a:spcBef>
              <a:buSzPts val="1200"/>
              <a:buChar char="○"/>
              <a:defRPr sz="900"/>
            </a:lvl5pPr>
            <a:lvl6pPr lvl="5">
              <a:spcBef>
                <a:spcPts val="0"/>
              </a:spcBef>
              <a:buSzPts val="1200"/>
              <a:buChar char="■"/>
              <a:defRPr sz="900"/>
            </a:lvl6pPr>
            <a:lvl7pPr lvl="6">
              <a:spcBef>
                <a:spcPts val="0"/>
              </a:spcBef>
              <a:buSzPts val="1200"/>
              <a:buChar char="●"/>
              <a:defRPr sz="900"/>
            </a:lvl7pPr>
            <a:lvl8pPr lvl="7">
              <a:spcBef>
                <a:spcPts val="0"/>
              </a:spcBef>
              <a:buSzPts val="1200"/>
              <a:buChar char="○"/>
              <a:defRPr sz="900"/>
            </a:lvl8pPr>
            <a:lvl9pPr lvl="8">
              <a:spcBef>
                <a:spcPts val="0"/>
              </a:spcBef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400"/>
              <a:buChar char="●"/>
              <a:defRPr sz="1050"/>
            </a:lvl1pPr>
            <a:lvl2pPr lvl="1">
              <a:spcBef>
                <a:spcPts val="0"/>
              </a:spcBef>
              <a:buSzPts val="1200"/>
              <a:buChar char="○"/>
              <a:defRPr sz="900"/>
            </a:lvl2pPr>
            <a:lvl3pPr lvl="2">
              <a:spcBef>
                <a:spcPts val="0"/>
              </a:spcBef>
              <a:buSzPts val="1200"/>
              <a:buChar char="■"/>
              <a:defRPr sz="900"/>
            </a:lvl3pPr>
            <a:lvl4pPr lvl="3">
              <a:spcBef>
                <a:spcPts val="0"/>
              </a:spcBef>
              <a:buSzPts val="1200"/>
              <a:buChar char="●"/>
              <a:defRPr sz="900"/>
            </a:lvl4pPr>
            <a:lvl5pPr lvl="4">
              <a:spcBef>
                <a:spcPts val="0"/>
              </a:spcBef>
              <a:buSzPts val="1200"/>
              <a:buChar char="○"/>
              <a:defRPr sz="900"/>
            </a:lvl5pPr>
            <a:lvl6pPr lvl="5">
              <a:spcBef>
                <a:spcPts val="0"/>
              </a:spcBef>
              <a:buSzPts val="1200"/>
              <a:buChar char="■"/>
              <a:defRPr sz="900"/>
            </a:lvl6pPr>
            <a:lvl7pPr lvl="6">
              <a:spcBef>
                <a:spcPts val="0"/>
              </a:spcBef>
              <a:buSzPts val="1200"/>
              <a:buChar char="●"/>
              <a:defRPr sz="900"/>
            </a:lvl7pPr>
            <a:lvl8pPr lvl="7">
              <a:spcBef>
                <a:spcPts val="0"/>
              </a:spcBef>
              <a:buSzPts val="1200"/>
              <a:buChar char="○"/>
              <a:defRPr sz="900"/>
            </a:lvl8pPr>
            <a:lvl9pPr lvl="8">
              <a:spcBef>
                <a:spcPts val="0"/>
              </a:spcBef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5" name="Shape 24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E48E7C3-AC20-4F6E-918A-C0805EEB543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" name="Shape 27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8CA1A4F-2B6E-402B-87EF-450261786A7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</p:spPr>
        <p:txBody>
          <a:bodyPr anchor="b"/>
          <a:lstStyle>
            <a:lvl1pPr lvl="0">
              <a:spcBef>
                <a:spcPts val="0"/>
              </a:spcBef>
              <a:buSzPts val="2400"/>
              <a:buNone/>
              <a:defRPr sz="1800"/>
            </a:lvl1pPr>
            <a:lvl2pPr lvl="1">
              <a:spcBef>
                <a:spcPts val="0"/>
              </a:spcBef>
              <a:buSzPts val="2400"/>
              <a:buNone/>
              <a:defRPr sz="1800"/>
            </a:lvl2pPr>
            <a:lvl3pPr lvl="2">
              <a:spcBef>
                <a:spcPts val="0"/>
              </a:spcBef>
              <a:buSzPts val="2400"/>
              <a:buNone/>
              <a:defRPr sz="1800"/>
            </a:lvl3pPr>
            <a:lvl4pPr lvl="3">
              <a:spcBef>
                <a:spcPts val="0"/>
              </a:spcBef>
              <a:buSzPts val="2400"/>
              <a:buNone/>
              <a:defRPr sz="1800"/>
            </a:lvl4pPr>
            <a:lvl5pPr lvl="4">
              <a:spcBef>
                <a:spcPts val="0"/>
              </a:spcBef>
              <a:buSzPts val="2400"/>
              <a:buNone/>
              <a:defRPr sz="1800"/>
            </a:lvl5pPr>
            <a:lvl6pPr lvl="5">
              <a:spcBef>
                <a:spcPts val="0"/>
              </a:spcBef>
              <a:buSzPts val="2400"/>
              <a:buNone/>
              <a:defRPr sz="1800"/>
            </a:lvl6pPr>
            <a:lvl7pPr lvl="6">
              <a:spcBef>
                <a:spcPts val="0"/>
              </a:spcBef>
              <a:buSzPts val="2400"/>
              <a:buNone/>
              <a:defRPr sz="1800"/>
            </a:lvl7pPr>
            <a:lvl8pPr lvl="7">
              <a:spcBef>
                <a:spcPts val="0"/>
              </a:spcBef>
              <a:buSzPts val="2400"/>
              <a:buNone/>
              <a:defRPr sz="1800"/>
            </a:lvl8pPr>
            <a:lvl9pPr lvl="8">
              <a:spcBef>
                <a:spcPts val="0"/>
              </a:spcBef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33775" y="1389600"/>
            <a:ext cx="2106000" cy="3179400"/>
          </a:xfrm>
          <a:prstGeom prst="rect">
            <a:avLst/>
          </a:prstGeom>
        </p:spPr>
        <p:txBody>
          <a:bodyPr/>
          <a:lstStyle>
            <a:lvl1pPr lvl="0">
              <a:spcBef>
                <a:spcPts val="0"/>
              </a:spcBef>
              <a:buSzPts val="1200"/>
              <a:buChar char="●"/>
              <a:defRPr sz="900"/>
            </a:lvl1pPr>
            <a:lvl2pPr lvl="1">
              <a:spcBef>
                <a:spcPts val="0"/>
              </a:spcBef>
              <a:buSzPts val="1200"/>
              <a:buChar char="○"/>
              <a:defRPr sz="900"/>
            </a:lvl2pPr>
            <a:lvl3pPr lvl="2">
              <a:spcBef>
                <a:spcPts val="0"/>
              </a:spcBef>
              <a:buSzPts val="1200"/>
              <a:buChar char="■"/>
              <a:defRPr sz="900"/>
            </a:lvl3pPr>
            <a:lvl4pPr lvl="3">
              <a:spcBef>
                <a:spcPts val="0"/>
              </a:spcBef>
              <a:buSzPts val="1200"/>
              <a:buChar char="●"/>
              <a:defRPr sz="900"/>
            </a:lvl4pPr>
            <a:lvl5pPr lvl="4">
              <a:spcBef>
                <a:spcPts val="0"/>
              </a:spcBef>
              <a:buSzPts val="1200"/>
              <a:buChar char="○"/>
              <a:defRPr sz="900"/>
            </a:lvl5pPr>
            <a:lvl6pPr lvl="5">
              <a:spcBef>
                <a:spcPts val="0"/>
              </a:spcBef>
              <a:buSzPts val="1200"/>
              <a:buChar char="■"/>
              <a:defRPr sz="900"/>
            </a:lvl6pPr>
            <a:lvl7pPr lvl="6">
              <a:spcBef>
                <a:spcPts val="0"/>
              </a:spcBef>
              <a:buSzPts val="1200"/>
              <a:buChar char="●"/>
              <a:defRPr sz="900"/>
            </a:lvl7pPr>
            <a:lvl8pPr lvl="7">
              <a:spcBef>
                <a:spcPts val="0"/>
              </a:spcBef>
              <a:buSzPts val="1200"/>
              <a:buChar char="○"/>
              <a:defRPr sz="900"/>
            </a:lvl8pPr>
            <a:lvl9pPr lvl="8">
              <a:spcBef>
                <a:spcPts val="0"/>
              </a:spcBef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4" name="Shape 31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360BA1E-8B2F-4FAA-ABC8-90BD1CFB3B4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ts val="4800"/>
              <a:buNone/>
              <a:defRPr sz="3600"/>
            </a:lvl1pPr>
            <a:lvl2pPr lvl="1">
              <a:spcBef>
                <a:spcPts val="0"/>
              </a:spcBef>
              <a:buSzPts val="4800"/>
              <a:buNone/>
              <a:defRPr sz="3600"/>
            </a:lvl2pPr>
            <a:lvl3pPr lvl="2">
              <a:spcBef>
                <a:spcPts val="0"/>
              </a:spcBef>
              <a:buSzPts val="4800"/>
              <a:buNone/>
              <a:defRPr sz="3600"/>
            </a:lvl3pPr>
            <a:lvl4pPr lvl="3">
              <a:spcBef>
                <a:spcPts val="0"/>
              </a:spcBef>
              <a:buSzPts val="4800"/>
              <a:buNone/>
              <a:defRPr sz="3600"/>
            </a:lvl4pPr>
            <a:lvl5pPr lvl="4">
              <a:spcBef>
                <a:spcPts val="0"/>
              </a:spcBef>
              <a:buSzPts val="4800"/>
              <a:buNone/>
              <a:defRPr sz="3600"/>
            </a:lvl5pPr>
            <a:lvl6pPr lvl="5">
              <a:spcBef>
                <a:spcPts val="0"/>
              </a:spcBef>
              <a:buSzPts val="4800"/>
              <a:buNone/>
              <a:defRPr sz="3600"/>
            </a:lvl6pPr>
            <a:lvl7pPr lvl="6">
              <a:spcBef>
                <a:spcPts val="0"/>
              </a:spcBef>
              <a:buSzPts val="4800"/>
              <a:buNone/>
              <a:defRPr sz="3600"/>
            </a:lvl7pPr>
            <a:lvl8pPr lvl="7">
              <a:spcBef>
                <a:spcPts val="0"/>
              </a:spcBef>
              <a:buSzPts val="4800"/>
              <a:buNone/>
              <a:defRPr sz="3600"/>
            </a:lvl8pPr>
            <a:lvl9pPr lvl="8">
              <a:spcBef>
                <a:spcPts val="0"/>
              </a:spcBef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3" name="Shape 34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BBA927-12D8-4FEC-A3B5-319EC459ED1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6"/>
          <p:cNvSpPr>
            <a:spLocks noChangeArrowheads="1"/>
          </p:cNvSpPr>
          <p:nvPr/>
        </p:nvSpPr>
        <p:spPr bwMode="auto">
          <a:xfrm>
            <a:off x="3429000" y="0"/>
            <a:ext cx="3429000" cy="51435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lIns="68569" tIns="68569" rIns="68569" bIns="68569" anchor="ctr"/>
          <a:lstStyle/>
          <a:p>
            <a:endParaRPr lang="ru-RU" sz="105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9125" y="1233175"/>
            <a:ext cx="3033900" cy="1482300"/>
          </a:xfrm>
          <a:prstGeom prst="rect">
            <a:avLst/>
          </a:prstGeom>
        </p:spPr>
        <p:txBody>
          <a:bodyPr anchor="b"/>
          <a:lstStyle>
            <a:lvl1pPr lvl="0" algn="ctr">
              <a:spcBef>
                <a:spcPts val="0"/>
              </a:spcBef>
              <a:buSzPts val="4200"/>
              <a:buNone/>
              <a:defRPr sz="3150"/>
            </a:lvl1pPr>
            <a:lvl2pPr lvl="1" algn="ctr">
              <a:spcBef>
                <a:spcPts val="0"/>
              </a:spcBef>
              <a:buSzPts val="4200"/>
              <a:buNone/>
              <a:defRPr sz="3150"/>
            </a:lvl2pPr>
            <a:lvl3pPr lvl="2" algn="ctr">
              <a:spcBef>
                <a:spcPts val="0"/>
              </a:spcBef>
              <a:buSzPts val="4200"/>
              <a:buNone/>
              <a:defRPr sz="3150"/>
            </a:lvl3pPr>
            <a:lvl4pPr lvl="3" algn="ctr">
              <a:spcBef>
                <a:spcPts val="0"/>
              </a:spcBef>
              <a:buSzPts val="4200"/>
              <a:buNone/>
              <a:defRPr sz="3150"/>
            </a:lvl4pPr>
            <a:lvl5pPr lvl="4" algn="ctr">
              <a:spcBef>
                <a:spcPts val="0"/>
              </a:spcBef>
              <a:buSzPts val="4200"/>
              <a:buNone/>
              <a:defRPr sz="3150"/>
            </a:lvl5pPr>
            <a:lvl6pPr lvl="5" algn="ctr">
              <a:spcBef>
                <a:spcPts val="0"/>
              </a:spcBef>
              <a:buSzPts val="4200"/>
              <a:buNone/>
              <a:defRPr sz="3150"/>
            </a:lvl6pPr>
            <a:lvl7pPr lvl="6" algn="ctr">
              <a:spcBef>
                <a:spcPts val="0"/>
              </a:spcBef>
              <a:buSzPts val="4200"/>
              <a:buNone/>
              <a:defRPr sz="3150"/>
            </a:lvl7pPr>
            <a:lvl8pPr lvl="7" algn="ctr">
              <a:spcBef>
                <a:spcPts val="0"/>
              </a:spcBef>
              <a:buSzPts val="4200"/>
              <a:buNone/>
              <a:defRPr sz="3150"/>
            </a:lvl8pPr>
            <a:lvl9pPr lvl="8" algn="ctr">
              <a:spcBef>
                <a:spcPts val="0"/>
              </a:spcBef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9125" y="2803075"/>
            <a:ext cx="3033900" cy="1235100"/>
          </a:xfrm>
          <a:prstGeom prst="rect">
            <a:avLst/>
          </a:prstGeom>
        </p:spPr>
        <p:txBody>
          <a:bodyPr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704625" y="724075"/>
            <a:ext cx="2877750" cy="3695100"/>
          </a:xfrm>
          <a:prstGeom prst="rect">
            <a:avLst/>
          </a:prstGeom>
        </p:spPr>
        <p:txBody>
          <a:bodyPr anchor="ctr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" name="Shape 40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56F6726-B882-40D6-9E75-337436379FC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</p:spPr>
        <p:txBody>
          <a:bodyPr anchor="ctr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" name="Shape 43"/>
          <p:cNvSpPr txBox="1">
            <a:spLocks noGrp="1"/>
          </p:cNvSpPr>
          <p:nvPr>
            <p:ph type="sldNum" idx="10"/>
          </p:nvPr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8106C7F-E67F-492C-882D-0E04DFBD7EE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6"/>
          <p:cNvSpPr txBox="1">
            <a:spLocks noGrp="1"/>
          </p:cNvSpPr>
          <p:nvPr>
            <p:ph type="title"/>
          </p:nvPr>
        </p:nvSpPr>
        <p:spPr bwMode="auto">
          <a:xfrm>
            <a:off x="233363" y="444500"/>
            <a:ext cx="6391275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>
              <a:sym typeface="Arial" charset="0"/>
            </a:endParaRPr>
          </a:p>
        </p:txBody>
      </p:sp>
      <p:sp>
        <p:nvSpPr>
          <p:cNvPr id="1027" name="Shape 7"/>
          <p:cNvSpPr txBox="1">
            <a:spLocks noGrp="1"/>
          </p:cNvSpPr>
          <p:nvPr>
            <p:ph type="body" idx="1"/>
          </p:nvPr>
        </p:nvSpPr>
        <p:spPr bwMode="auto">
          <a:xfrm>
            <a:off x="233363" y="1152525"/>
            <a:ext cx="639127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>
              <a:sym typeface="Arial" charset="0"/>
            </a:endParaRPr>
          </a:p>
        </p:txBody>
      </p:sp>
      <p:sp>
        <p:nvSpPr>
          <p:cNvPr id="1028" name="Shape 8"/>
          <p:cNvSpPr txBox="1">
            <a:spLocks noGrp="1"/>
          </p:cNvSpPr>
          <p:nvPr/>
        </p:nvSpPr>
        <p:spPr bwMode="auto">
          <a:xfrm>
            <a:off x="6354367" y="4662488"/>
            <a:ext cx="411956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69" tIns="68569" rIns="68569" bIns="68569" anchor="ctr"/>
          <a:lstStyle/>
          <a:p>
            <a:pPr algn="r"/>
            <a:fld id="{84F93B6C-EC22-4158-8E59-476B7027556B}" type="slidenum">
              <a:rPr lang="ru-RU" sz="750">
                <a:solidFill>
                  <a:srgbClr val="595959"/>
                </a:solidFill>
              </a:rPr>
              <a:pPr algn="r"/>
              <a:t>‹#›</a:t>
            </a:fld>
            <a:endParaRPr lang="ru-RU" sz="750">
              <a:solidFill>
                <a:srgbClr val="595959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 charset="0"/>
          <a:cs typeface="Arial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 charset="0"/>
          <a:cs typeface="Arial" charset="0"/>
          <a:sym typeface="Arial" charset="0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 charset="0"/>
          <a:cs typeface="Arial" charset="0"/>
          <a:sym typeface="Arial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 charset="0"/>
          <a:cs typeface="Arial" charset="0"/>
          <a:sym typeface="Arial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 charset="0"/>
          <a:cs typeface="Arial" charset="0"/>
          <a:sym typeface="Arial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 charset="0"/>
          <a:cs typeface="Arial" charset="0"/>
          <a:sym typeface="Arial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05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hape 54"/>
          <p:cNvSpPr txBox="1">
            <a:spLocks noGrp="1"/>
          </p:cNvSpPr>
          <p:nvPr>
            <p:ph type="ctrTitle"/>
          </p:nvPr>
        </p:nvSpPr>
        <p:spPr>
          <a:xfrm>
            <a:off x="154782" y="2369344"/>
            <a:ext cx="6390085" cy="853679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135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Разработка компонента чтения и </a:t>
            </a:r>
            <a:r>
              <a:rPr lang="ru-RU" sz="135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парсинга</a:t>
            </a:r>
            <a:r>
              <a:rPr lang="ru-RU" sz="135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файла </a:t>
            </a:r>
            <a:r>
              <a:rPr lang="ru-RU" sz="135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IPTables</a:t>
            </a:r>
            <a:r>
              <a:rPr lang="ru-RU" sz="135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с использованием </a:t>
            </a:r>
            <a:r>
              <a:rPr lang="ru-RU" sz="135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Eclipse</a:t>
            </a:r>
            <a:r>
              <a:rPr lang="ru-RU" sz="135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ru-RU" sz="135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Xtext</a:t>
            </a:r>
            <a:endParaRPr lang="ru-RU" sz="135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4338" name="Shape 55"/>
          <p:cNvSpPr txBox="1">
            <a:spLocks noGrp="1"/>
          </p:cNvSpPr>
          <p:nvPr>
            <p:ph type="subTitle" idx="1"/>
          </p:nvPr>
        </p:nvSpPr>
        <p:spPr>
          <a:xfrm>
            <a:off x="4754166" y="3351610"/>
            <a:ext cx="1996678" cy="8191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35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Подготовил: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350" dirty="0" err="1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Гарвилов</a:t>
            </a:r>
            <a:r>
              <a:rPr lang="ru-RU" sz="135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Михаил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595959"/>
              </a:buClr>
            </a:pPr>
            <a:r>
              <a:rPr lang="ru-RU" sz="1350" dirty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группа ИУ3-73</a:t>
            </a:r>
          </a:p>
        </p:txBody>
      </p:sp>
      <p:sp>
        <p:nvSpPr>
          <p:cNvPr id="14339" name="Shape 56"/>
          <p:cNvSpPr txBox="1">
            <a:spLocks noChangeArrowheads="1"/>
          </p:cNvSpPr>
          <p:nvPr/>
        </p:nvSpPr>
        <p:spPr bwMode="auto">
          <a:xfrm>
            <a:off x="270273" y="642937"/>
            <a:ext cx="6587728" cy="85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69" tIns="68569" rIns="68569" bIns="68569" anchor="ctr"/>
          <a:lstStyle/>
          <a:p>
            <a:pPr algn="ctr"/>
            <a:r>
              <a:rPr lang="ru-RU" sz="135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135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высшего образования</a:t>
            </a:r>
          </a:p>
        </p:txBody>
      </p:sp>
      <p:sp>
        <p:nvSpPr>
          <p:cNvPr id="14340" name="Shape 57"/>
          <p:cNvSpPr txBox="1">
            <a:spLocks noChangeArrowheads="1"/>
          </p:cNvSpPr>
          <p:nvPr/>
        </p:nvSpPr>
        <p:spPr bwMode="auto">
          <a:xfrm>
            <a:off x="0" y="1087042"/>
            <a:ext cx="6858000" cy="111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69" tIns="68569" rIns="68569" bIns="68569" anchor="ctr"/>
          <a:lstStyle/>
          <a:p>
            <a:pPr algn="ctr"/>
            <a:r>
              <a:rPr lang="ru-RU" sz="135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«Московский государственный технический университет</a:t>
            </a:r>
          </a:p>
          <a:p>
            <a:pPr algn="ctr"/>
            <a:r>
              <a:rPr lang="ru-RU" sz="135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им. Н.Э. Баумана (национальный исследовательский университет)» </a:t>
            </a:r>
          </a:p>
          <a:p>
            <a:pPr algn="ctr"/>
            <a:r>
              <a:rPr lang="ru-RU" sz="135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(МГТУ им. Н.Э. Баумана)</a:t>
            </a:r>
          </a:p>
        </p:txBody>
      </p:sp>
      <p:pic>
        <p:nvPicPr>
          <p:cNvPr id="14341" name="Shape 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87" y="839391"/>
            <a:ext cx="853679" cy="853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186653" y="2202657"/>
            <a:ext cx="2326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Курсовая работа на тему: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98" y="1707654"/>
            <a:ext cx="5964087" cy="2322258"/>
          </a:xfrm>
          <a:prstGeom prst="rect">
            <a:avLst/>
          </a:prstGeom>
        </p:spPr>
      </p:pic>
      <p:sp>
        <p:nvSpPr>
          <p:cNvPr id="5" name="Shape 136"/>
          <p:cNvSpPr txBox="1">
            <a:spLocks/>
          </p:cNvSpPr>
          <p:nvPr/>
        </p:nvSpPr>
        <p:spPr bwMode="auto">
          <a:xfrm>
            <a:off x="80628" y="951570"/>
            <a:ext cx="6390084" cy="429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69" tIns="68569" rIns="68569" bIns="68569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0" fontAlgn="base" hangingPunct="0">
              <a:spcBef>
                <a:spcPts val="0"/>
              </a:spcBef>
              <a:spcAft>
                <a:spcPct val="0"/>
              </a:spcAft>
              <a:buSzPts val="28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charset="0"/>
              </a:defRPr>
            </a:lvl1pPr>
            <a:lvl2pPr lvl="1" algn="l" rtl="0" eaLnBrk="0" fontAlgn="base" hangingPunct="0">
              <a:spcBef>
                <a:spcPts val="0"/>
              </a:spcBef>
              <a:spcAft>
                <a:spcPct val="0"/>
              </a:spcAft>
              <a:buSzPts val="2800"/>
              <a:buNone/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lvl="2" algn="l" rtl="0" eaLnBrk="0" fontAlgn="base" hangingPunct="0">
              <a:spcBef>
                <a:spcPts val="0"/>
              </a:spcBef>
              <a:spcAft>
                <a:spcPct val="0"/>
              </a:spcAft>
              <a:buSzPts val="2800"/>
              <a:buNone/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lvl="3" algn="l" rtl="0" eaLnBrk="0" fontAlgn="base" hangingPunct="0">
              <a:spcBef>
                <a:spcPts val="0"/>
              </a:spcBef>
              <a:spcAft>
                <a:spcPct val="0"/>
              </a:spcAft>
              <a:buSzPts val="2800"/>
              <a:buNone/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lvl="4" algn="l" rtl="0" eaLnBrk="0" fontAlgn="base" hangingPunct="0">
              <a:spcBef>
                <a:spcPts val="0"/>
              </a:spcBef>
              <a:spcAft>
                <a:spcPct val="0"/>
              </a:spcAft>
              <a:buSzPts val="2800"/>
              <a:buNone/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457200" lvl="5" algn="l" rtl="0" eaLnBrk="0" fontAlgn="base" hangingPunct="0">
              <a:spcBef>
                <a:spcPts val="0"/>
              </a:spcBef>
              <a:spcAft>
                <a:spcPct val="0"/>
              </a:spcAft>
              <a:buSzPts val="2800"/>
              <a:buNone/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914400" lvl="6" algn="l" rtl="0" eaLnBrk="0" fontAlgn="base" hangingPunct="0">
              <a:spcBef>
                <a:spcPts val="0"/>
              </a:spcBef>
              <a:spcAft>
                <a:spcPct val="0"/>
              </a:spcAft>
              <a:buSzPts val="2800"/>
              <a:buNone/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1371600" lvl="7" algn="l" rtl="0" eaLnBrk="0" fontAlgn="base" hangingPunct="0">
              <a:spcBef>
                <a:spcPts val="0"/>
              </a:spcBef>
              <a:spcAft>
                <a:spcPct val="0"/>
              </a:spcAft>
              <a:buSzPts val="2800"/>
              <a:buNone/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1828800" lvl="8" algn="l" rtl="0" eaLnBrk="0" fontAlgn="base" hangingPunct="0">
              <a:spcBef>
                <a:spcPts val="0"/>
              </a:spcBef>
              <a:spcAft>
                <a:spcPct val="0"/>
              </a:spcAft>
              <a:buSzPts val="2800"/>
              <a:buNone/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 kern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Анализ зависимостей в коде системы </a:t>
            </a:r>
            <a:endParaRPr lang="ru-RU" sz="2100" kern="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4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6"/>
          <p:cNvSpPr txBox="1">
            <a:spLocks noGrp="1"/>
          </p:cNvSpPr>
          <p:nvPr>
            <p:ph type="title"/>
          </p:nvPr>
        </p:nvSpPr>
        <p:spPr>
          <a:xfrm>
            <a:off x="134634" y="897564"/>
            <a:ext cx="6390084" cy="429816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Анализ зависимостей в коде системы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10" y="1545636"/>
            <a:ext cx="6121133" cy="269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4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6"/>
          <p:cNvSpPr txBox="1">
            <a:spLocks noGrp="1"/>
          </p:cNvSpPr>
          <p:nvPr>
            <p:ph type="title"/>
          </p:nvPr>
        </p:nvSpPr>
        <p:spPr>
          <a:xfrm>
            <a:off x="134634" y="897564"/>
            <a:ext cx="6390084" cy="429816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Анализ зависимостей в коде системы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2" y="1923678"/>
            <a:ext cx="4972613" cy="208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6"/>
          <p:cNvSpPr txBox="1">
            <a:spLocks noGrp="1"/>
          </p:cNvSpPr>
          <p:nvPr>
            <p:ph type="title"/>
          </p:nvPr>
        </p:nvSpPr>
        <p:spPr>
          <a:xfrm>
            <a:off x="134634" y="897564"/>
            <a:ext cx="6390084" cy="429816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Соотношение пакетов по размеру</a:t>
            </a:r>
            <a:endParaRPr lang="ru-RU" sz="21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1660"/>
            <a:ext cx="6858000" cy="199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редактора(Ошибка)</a:t>
            </a: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512677" y="1545637"/>
            <a:ext cx="5670629" cy="23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0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редактора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100" dirty="0" smtClean="0">
                <a:latin typeface="Times New Roman" pitchFamily="18" charset="0"/>
                <a:cs typeface="Times New Roman" pitchFamily="18" charset="0"/>
              </a:rPr>
              <a:t>Предложение)</a:t>
            </a: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77" y="1869672"/>
            <a:ext cx="5507831" cy="21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9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 dirty="0">
                <a:latin typeface="Times New Roman" pitchFamily="18" charset="0"/>
                <a:cs typeface="Times New Roman" pitchFamily="18" charset="0"/>
              </a:rPr>
              <a:t>Работа редактора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1" y="1275606"/>
            <a:ext cx="6132220" cy="316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90ED98D2-A93C-4F0D-B7E6-5BBE0EBD0634}" type="slidenum">
              <a:rPr lang="ru-RU"/>
              <a:pPr/>
              <a:t>17</a:t>
            </a:fld>
            <a:endParaRPr lang="ru-RU"/>
          </a:p>
        </p:txBody>
      </p:sp>
      <p:sp>
        <p:nvSpPr>
          <p:cNvPr id="38913" name="Shape 150"/>
          <p:cNvSpPr txBox="1">
            <a:spLocks noGrp="1"/>
          </p:cNvSpPr>
          <p:nvPr>
            <p:ph type="title"/>
          </p:nvPr>
        </p:nvSpPr>
        <p:spPr>
          <a:xfrm>
            <a:off x="233363" y="857250"/>
            <a:ext cx="6391275" cy="429816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Тестирование проекта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88640" y="1432323"/>
            <a:ext cx="2443163" cy="2707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DAEB0507-7B07-4A0D-B2FC-52C5F7835A52}" type="slidenum">
              <a:rPr lang="ru-RU"/>
              <a:pPr/>
              <a:t>18</a:t>
            </a:fld>
            <a:endParaRPr lang="ru-RU"/>
          </a:p>
        </p:txBody>
      </p:sp>
      <p:sp>
        <p:nvSpPr>
          <p:cNvPr id="40961" name="Shape 156"/>
          <p:cNvSpPr txBox="1">
            <a:spLocks noGrp="1"/>
          </p:cNvSpPr>
          <p:nvPr>
            <p:ph type="title"/>
          </p:nvPr>
        </p:nvSpPr>
        <p:spPr>
          <a:xfrm>
            <a:off x="0" y="2238375"/>
            <a:ext cx="6858000" cy="429816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Спасибо за внимание!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ACE1F4C1-4744-4CEF-88FE-A70E30795665}" type="slidenum">
              <a:rPr lang="ru-RU"/>
              <a:pPr/>
              <a:t>2</a:t>
            </a:fld>
            <a:endParaRPr lang="ru-RU"/>
          </a:p>
        </p:txBody>
      </p:sp>
      <p:sp>
        <p:nvSpPr>
          <p:cNvPr id="18443" name="Shape 79"/>
          <p:cNvSpPr txBox="1">
            <a:spLocks noGrp="1"/>
          </p:cNvSpPr>
          <p:nvPr>
            <p:ph type="title"/>
          </p:nvPr>
        </p:nvSpPr>
        <p:spPr>
          <a:xfrm>
            <a:off x="233363" y="976313"/>
            <a:ext cx="6391275" cy="429816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Что такое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IPTables</a:t>
            </a:r>
            <a:endParaRPr lang="ru-RU" sz="21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91" y="1491630"/>
            <a:ext cx="2329188" cy="102611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907" y="2517744"/>
            <a:ext cx="4509282" cy="1682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AA27DC1D-A88A-48B8-83A4-9FB7F79732D9}" type="slidenum">
              <a:rPr lang="ru-RU"/>
              <a:pPr/>
              <a:t>3</a:t>
            </a:fld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Elipse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Xtext</a:t>
            </a: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34" y="1406231"/>
            <a:ext cx="1687688" cy="702078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4"/>
          <a:stretch>
            <a:fillRect/>
          </a:stretch>
        </p:blipFill>
        <p:spPr>
          <a:xfrm>
            <a:off x="1847474" y="1653329"/>
            <a:ext cx="4194925" cy="26351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5E81CFF4-A41E-473A-8801-49B07583EFCE}" type="slidenum">
              <a:rPr lang="ru-RU"/>
              <a:pPr/>
              <a:t>4</a:t>
            </a:fld>
            <a:endParaRPr lang="ru-RU"/>
          </a:p>
        </p:txBody>
      </p:sp>
      <p:sp>
        <p:nvSpPr>
          <p:cNvPr id="22530" name="Shape 101"/>
          <p:cNvSpPr txBox="1">
            <a:spLocks noGrp="1"/>
          </p:cNvSpPr>
          <p:nvPr>
            <p:ph type="title"/>
          </p:nvPr>
        </p:nvSpPr>
        <p:spPr>
          <a:xfrm>
            <a:off x="233363" y="976313"/>
            <a:ext cx="6391275" cy="429816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Как работает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Xtext</a:t>
            </a:r>
            <a:endParaRPr lang="ru-RU" sz="210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766" y="1599642"/>
            <a:ext cx="4071938" cy="2614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F9470914-B9C0-4B45-8645-6E56C8E80122}" type="slidenum">
              <a:rPr lang="ru-RU"/>
              <a:pPr/>
              <a:t>5</a:t>
            </a:fld>
            <a:endParaRPr lang="ru-RU"/>
          </a:p>
        </p:txBody>
      </p:sp>
      <p:sp>
        <p:nvSpPr>
          <p:cNvPr id="16385" name="Shape 63"/>
          <p:cNvSpPr txBox="1">
            <a:spLocks noGrp="1"/>
          </p:cNvSpPr>
          <p:nvPr>
            <p:ph type="title"/>
          </p:nvPr>
        </p:nvSpPr>
        <p:spPr>
          <a:xfrm>
            <a:off x="233363" y="976313"/>
            <a:ext cx="6391275" cy="429816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Техническое задание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19063" y="1539479"/>
            <a:ext cx="6505575" cy="2562225"/>
          </a:xfrm>
        </p:spPr>
        <p:txBody>
          <a:bodyPr>
            <a:noAutofit/>
          </a:bodyPr>
          <a:lstStyle/>
          <a:p>
            <a:pPr indent="290513" algn="just" eaLnBrk="1" hangingPunct="1">
              <a:lnSpc>
                <a:spcPct val="115000"/>
              </a:lnSpc>
              <a:spcBef>
                <a:spcPct val="0"/>
              </a:spcBef>
              <a:buClr>
                <a:srgbClr val="000000"/>
              </a:buClr>
              <a:buSzPts val="1100"/>
              <a:buNone/>
            </a:pPr>
            <a:r>
              <a:rPr lang="ru-RU" sz="135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Разработка компонента чтения и </a:t>
            </a:r>
            <a:r>
              <a:rPr lang="ru-RU" sz="135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парсинга</a:t>
            </a:r>
            <a:r>
              <a:rPr lang="ru-RU" sz="135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файла </a:t>
            </a:r>
            <a:r>
              <a:rPr lang="ru-RU" sz="135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IPTables</a:t>
            </a:r>
            <a:r>
              <a:rPr lang="ru-RU" sz="135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с использованием </a:t>
            </a:r>
            <a:r>
              <a:rPr lang="ru-RU" sz="135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Eclipse</a:t>
            </a:r>
            <a:r>
              <a:rPr lang="ru-RU" sz="135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ru-RU" sz="135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Xtext</a:t>
            </a:r>
            <a:r>
              <a:rPr lang="ru-RU" sz="135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 indent="290513" algn="just" eaLnBrk="1" hangingPunct="1">
              <a:lnSpc>
                <a:spcPct val="115000"/>
              </a:lnSpc>
              <a:spcBef>
                <a:spcPct val="0"/>
              </a:spcBef>
              <a:buClr>
                <a:srgbClr val="000000"/>
              </a:buClr>
              <a:buSzPts val="1100"/>
              <a:buNone/>
            </a:pPr>
            <a:endParaRPr lang="ru-RU" sz="135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214313" indent="-214313" algn="just" eaLnBrk="1" hangingPunct="1">
              <a:lnSpc>
                <a:spcPct val="115000"/>
              </a:lnSpc>
              <a:spcBef>
                <a:spcPct val="0"/>
              </a:spcBef>
              <a:buClr>
                <a:srgbClr val="000000"/>
              </a:buClr>
              <a:buSzPts val="1100"/>
            </a:pPr>
            <a:r>
              <a:rPr lang="ru-RU" sz="135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Спроектировать интерфейс компонента</a:t>
            </a:r>
          </a:p>
          <a:p>
            <a:pPr marL="214313" indent="-214313" algn="just" eaLnBrk="1" hangingPunct="1">
              <a:lnSpc>
                <a:spcPct val="115000"/>
              </a:lnSpc>
              <a:spcBef>
                <a:spcPct val="0"/>
              </a:spcBef>
              <a:buClr>
                <a:srgbClr val="000000"/>
              </a:buClr>
              <a:buSzPts val="1100"/>
            </a:pPr>
            <a:r>
              <a:rPr lang="ru-RU" sz="135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Реалищовать</a:t>
            </a:r>
            <a:r>
              <a:rPr lang="ru-RU" sz="135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компонент</a:t>
            </a:r>
          </a:p>
          <a:p>
            <a:pPr marL="214313" indent="-214313" algn="just" eaLnBrk="1" hangingPunct="1">
              <a:lnSpc>
                <a:spcPct val="115000"/>
              </a:lnSpc>
              <a:spcBef>
                <a:spcPct val="0"/>
              </a:spcBef>
              <a:buClr>
                <a:srgbClr val="000000"/>
              </a:buClr>
              <a:buSzPts val="1100"/>
            </a:pPr>
            <a:r>
              <a:rPr lang="ru-RU" sz="135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Спроектировать </a:t>
            </a:r>
            <a:r>
              <a:rPr lang="ru-RU" sz="135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Junit</a:t>
            </a:r>
            <a:r>
              <a:rPr lang="ru-RU" sz="135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и </a:t>
            </a:r>
            <a:r>
              <a:rPr lang="ru-RU" sz="1350" dirty="0" err="1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Mockito</a:t>
            </a:r>
            <a:r>
              <a:rPr lang="ru-RU" sz="135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тесты, провести тестирование</a:t>
            </a:r>
            <a:endParaRPr lang="ru-RU" sz="1350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70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4E11E6ED-30EB-44CE-8623-6D1EFB618019}" type="slidenum">
              <a:rPr lang="ru-RU"/>
              <a:pPr/>
              <a:t>6</a:t>
            </a:fld>
            <a:endParaRPr lang="ru-RU"/>
          </a:p>
        </p:txBody>
      </p:sp>
      <p:sp>
        <p:nvSpPr>
          <p:cNvPr id="54288" name="Text Box 16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ru-RU" sz="1800" dirty="0">
                <a:latin typeface="Times New Roman" pitchFamily="18" charset="0"/>
                <a:cs typeface="Arial" charset="0"/>
              </a:rPr>
              <a:t>Выявление заинтересованных сторон и их интересов 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022183"/>
              </p:ext>
            </p:extLst>
          </p:nvPr>
        </p:nvGraphicFramePr>
        <p:xfrm>
          <a:off x="1239559" y="1492912"/>
          <a:ext cx="4378883" cy="2495399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4378883">
                  <a:extLst>
                    <a:ext uri="{9D8B030D-6E8A-4147-A177-3AD203B41FA5}">
                      <a16:colId xmlns:a16="http://schemas.microsoft.com/office/drawing/2014/main" val="402914481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900" dirty="0" err="1">
                          <a:effectLst/>
                        </a:rPr>
                        <a:t>Интересы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заинтересованных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en-US" sz="900" dirty="0" err="1">
                          <a:effectLst/>
                        </a:rPr>
                        <a:t>сторон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97" marR="49797" marT="0" marB="0"/>
                </a:tc>
                <a:extLst>
                  <a:ext uri="{0D108BD9-81ED-4DB2-BD59-A6C34878D82A}">
                    <a16:rowId xmlns:a16="http://schemas.microsoft.com/office/drawing/2014/main" val="3416115453"/>
                  </a:ext>
                </a:extLst>
              </a:tr>
              <a:tr h="6721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Подсветка синтаксиса, удовлетворяющего, требованиям </a:t>
                      </a:r>
                      <a:r>
                        <a:rPr lang="en-US" sz="900" dirty="0" err="1">
                          <a:effectLst/>
                        </a:rPr>
                        <a:t>IPTables</a:t>
                      </a:r>
                      <a:r>
                        <a:rPr lang="en-US" sz="900" dirty="0">
                          <a:effectLst/>
                        </a:rPr>
                        <a:t> </a:t>
                      </a:r>
                      <a:r>
                        <a:rPr lang="ru-RU" sz="900" dirty="0">
                          <a:effectLst/>
                        </a:rPr>
                        <a:t>в редакторе.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 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smtClean="0">
                          <a:effectLst/>
                        </a:rPr>
                        <a:t>.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97" marR="49797" marT="0" marB="0"/>
                </a:tc>
                <a:extLst>
                  <a:ext uri="{0D108BD9-81ED-4DB2-BD59-A6C34878D82A}">
                    <a16:rowId xmlns:a16="http://schemas.microsoft.com/office/drawing/2014/main" val="3463758477"/>
                  </a:ext>
                </a:extLst>
              </a:tr>
              <a:tr h="5268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Обнаружение и уведомление о возникающих ошибках в файле конфигураций </a:t>
                      </a:r>
                      <a:r>
                        <a:rPr lang="en-US" sz="900" dirty="0" err="1">
                          <a:effectLst/>
                        </a:rPr>
                        <a:t>IPTables</a:t>
                      </a:r>
                      <a:r>
                        <a:rPr lang="ru-RU" sz="900" dirty="0">
                          <a:effectLst/>
                        </a:rPr>
                        <a:t>.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97" marR="49797" marT="0" marB="0"/>
                </a:tc>
                <a:extLst>
                  <a:ext uri="{0D108BD9-81ED-4DB2-BD59-A6C34878D82A}">
                    <a16:rowId xmlns:a16="http://schemas.microsoft.com/office/drawing/2014/main" val="2026932561"/>
                  </a:ext>
                </a:extLst>
              </a:tr>
              <a:tr h="5338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Предложение последующих возможных вариантов данных для работы с файлом конфигурации </a:t>
                      </a:r>
                      <a:r>
                        <a:rPr lang="en-US" sz="900" dirty="0" err="1">
                          <a:effectLst/>
                        </a:rPr>
                        <a:t>IPTables</a:t>
                      </a:r>
                      <a:r>
                        <a:rPr lang="ru-RU" sz="900" dirty="0">
                          <a:effectLst/>
                        </a:rPr>
                        <a:t>.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97" marR="49797" marT="0" marB="0"/>
                </a:tc>
                <a:extLst>
                  <a:ext uri="{0D108BD9-81ED-4DB2-BD59-A6C34878D82A}">
                    <a16:rowId xmlns:a16="http://schemas.microsoft.com/office/drawing/2014/main" val="1037242074"/>
                  </a:ext>
                </a:extLst>
              </a:tr>
              <a:tr h="5338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Возможность </a:t>
                      </a:r>
                      <a:r>
                        <a:rPr lang="ru-RU" sz="900" dirty="0" err="1">
                          <a:effectLst/>
                        </a:rPr>
                        <a:t>парсинга</a:t>
                      </a:r>
                      <a:r>
                        <a:rPr lang="ru-RU" sz="900" dirty="0">
                          <a:effectLst/>
                        </a:rPr>
                        <a:t> и проверки на </a:t>
                      </a:r>
                      <a:r>
                        <a:rPr lang="ru-RU" sz="900" dirty="0" err="1">
                          <a:effectLst/>
                        </a:rPr>
                        <a:t>валидность</a:t>
                      </a:r>
                      <a:r>
                        <a:rPr lang="ru-RU" sz="900" dirty="0">
                          <a:effectLst/>
                        </a:rPr>
                        <a:t> уже готовых сборок конфигурации </a:t>
                      </a:r>
                      <a:r>
                        <a:rPr lang="en-US" sz="900" dirty="0" err="1">
                          <a:effectLst/>
                        </a:rPr>
                        <a:t>IPTables</a:t>
                      </a:r>
                      <a:r>
                        <a:rPr lang="ru-RU" sz="900" dirty="0">
                          <a:effectLst/>
                        </a:rPr>
                        <a:t>.</a:t>
                      </a:r>
                      <a:endParaRPr lang="ru-RU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797" marR="49797" marT="0" marB="0"/>
                </a:tc>
                <a:extLst>
                  <a:ext uri="{0D108BD9-81ED-4DB2-BD59-A6C34878D82A}">
                    <a16:rowId xmlns:a16="http://schemas.microsoft.com/office/drawing/2014/main" val="275300659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6A84A192-EEC9-4F49-B4B6-B5E9AA685B5D}" type="slidenum">
              <a:rPr lang="ru-RU"/>
              <a:pPr/>
              <a:t>7</a:t>
            </a:fld>
            <a:endParaRPr lang="ru-RU"/>
          </a:p>
        </p:txBody>
      </p:sp>
      <p:sp>
        <p:nvSpPr>
          <p:cNvPr id="30721" name="Shape 124"/>
          <p:cNvSpPr txBox="1">
            <a:spLocks noGrp="1"/>
          </p:cNvSpPr>
          <p:nvPr>
            <p:ph type="title"/>
          </p:nvPr>
        </p:nvSpPr>
        <p:spPr>
          <a:xfrm>
            <a:off x="233363" y="731044"/>
            <a:ext cx="6391275" cy="4286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Анализ зависимостей в коде системы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516"/>
            <a:ext cx="6858000" cy="2300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AC790BD2-4632-44C6-B88B-05B6B138C457}" type="slidenum">
              <a:rPr lang="ru-RU"/>
              <a:pPr/>
              <a:t>8</a:t>
            </a:fld>
            <a:endParaRPr lang="ru-RU"/>
          </a:p>
        </p:txBody>
      </p:sp>
      <p:sp>
        <p:nvSpPr>
          <p:cNvPr id="32769" name="Shape 130"/>
          <p:cNvSpPr txBox="1">
            <a:spLocks noGrp="1"/>
          </p:cNvSpPr>
          <p:nvPr>
            <p:ph type="title"/>
          </p:nvPr>
        </p:nvSpPr>
        <p:spPr>
          <a:xfrm>
            <a:off x="75010" y="952500"/>
            <a:ext cx="6390084" cy="429816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Анализ зависимостей в коде системы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6035"/>
            <a:ext cx="6858000" cy="2291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9"/>
          <p:cNvSpPr txBox="1">
            <a:spLocks noGrp="1"/>
          </p:cNvSpPr>
          <p:nvPr>
            <p:ph type="sldNum" idx="10"/>
          </p:nvPr>
        </p:nvSpPr>
        <p:spPr>
          <a:ln/>
        </p:spPr>
        <p:txBody>
          <a:bodyPr/>
          <a:lstStyle/>
          <a:p>
            <a:fld id="{FB8FC9C5-EC57-412A-B1A3-9423012045A2}" type="slidenum">
              <a:rPr lang="ru-RU"/>
              <a:pPr/>
              <a:t>9</a:t>
            </a:fld>
            <a:endParaRPr lang="ru-RU"/>
          </a:p>
        </p:txBody>
      </p:sp>
      <p:sp>
        <p:nvSpPr>
          <p:cNvPr id="34817" name="Shape 136"/>
          <p:cNvSpPr txBox="1">
            <a:spLocks noGrp="1"/>
          </p:cNvSpPr>
          <p:nvPr>
            <p:ph type="title"/>
          </p:nvPr>
        </p:nvSpPr>
        <p:spPr>
          <a:xfrm>
            <a:off x="75010" y="738188"/>
            <a:ext cx="6390084" cy="429816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000000"/>
              </a:buClr>
            </a:pPr>
            <a:r>
              <a:rPr lang="ru-RU" sz="2100" dirty="0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Анализ зависимостей в коде системы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52" y="1275606"/>
            <a:ext cx="5832648" cy="2268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201</Words>
  <Application>Microsoft Office PowerPoint</Application>
  <PresentationFormat>Произвольный</PresentationFormat>
  <Paragraphs>50</Paragraphs>
  <Slides>18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Simple Light</vt:lpstr>
      <vt:lpstr>Разработка компонента чтения и парсинга файла IPTables с использованием Eclipse Xtext</vt:lpstr>
      <vt:lpstr>Что такое IPTables</vt:lpstr>
      <vt:lpstr>Elipse Xtext</vt:lpstr>
      <vt:lpstr>Как работает Xtext</vt:lpstr>
      <vt:lpstr>Техническое задание</vt:lpstr>
      <vt:lpstr>Выявление заинтересованных сторон и их интересов </vt:lpstr>
      <vt:lpstr>Анализ зависимостей в коде системы </vt:lpstr>
      <vt:lpstr>Анализ зависимостей в коде системы </vt:lpstr>
      <vt:lpstr>Анализ зависимостей в коде системы </vt:lpstr>
      <vt:lpstr>Презентация PowerPoint</vt:lpstr>
      <vt:lpstr>Анализ зависимостей в коде системы </vt:lpstr>
      <vt:lpstr>Анализ зависимостей в коде системы </vt:lpstr>
      <vt:lpstr>Соотношение пакетов по размеру</vt:lpstr>
      <vt:lpstr>Работа редактора(Ошибка)</vt:lpstr>
      <vt:lpstr>Работа редактора(Предложение)</vt:lpstr>
      <vt:lpstr>Работа редактора</vt:lpstr>
      <vt:lpstr>Тестирование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Apache UIMA OSGi компонента,  распознающего голосовые команды и аннотирующего аудио-данные, Command Annotator</dc:title>
  <dc:creator>Mike</dc:creator>
  <cp:lastModifiedBy>Gavrilov Mike</cp:lastModifiedBy>
  <cp:revision>13</cp:revision>
  <dcterms:modified xsi:type="dcterms:W3CDTF">2018-02-26T13:00:24Z</dcterms:modified>
</cp:coreProperties>
</file>