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220E3-9F33-054C-5983-9CB6EC47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95E8B3-8F82-7408-E9BB-DD305DC6F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5137A-D231-5A86-754F-D911340A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C25C1-8CE8-22F8-6913-564932FA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94045-B40F-ABD9-F1D7-488F7CEC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63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5370-4BF5-A5FB-7640-1A4A9AB2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A64FDF-2133-F99A-9706-D8693CCE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FD4CB-85D2-9B0A-07D8-3547EBF5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78D19-D183-929C-1C78-28970CA4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2259F-E75F-6C1A-62F5-C7BB2C61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775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236155-FB04-B44E-653A-4E73DC44C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E40377-B545-6BC4-507B-A6FE4792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171EA-0308-C6BB-BD82-AC715BD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4B008-E6C5-853F-87BB-2F3B3AD2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50909-453B-B3CA-7866-AB437CC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400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A8659-27A4-A20F-3502-BB73237F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F1B3B-57C1-B32B-081C-3ADE7633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3BB7B-59E6-1508-2EF2-550302E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35F2D-2321-DA43-E088-8434CE66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52983-1551-D6AA-819D-1CCC3B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556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22240-4F9A-6A52-EE24-A55BF11B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376778-1674-2CBF-8777-AB884F21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620DA-54C3-2DDD-BAEC-37296809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475CE-EAF1-3A00-76C3-E0885BB1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5EBF0-52DD-37A2-A04B-C752FFE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256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AB78-4DD4-F3F4-298E-4EB125D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E2893-63BB-DA00-1904-88260E10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F147CB-1B24-3D54-39BC-3431BFF4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3B5CB9-45F0-D9AE-1145-6EEEF41E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CE3C8-706F-15B5-C443-B4CB1305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A3ADB-D9E0-1D95-7D99-00BD37C9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782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2372-2FAB-DC59-BCE1-93229C3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38E82-45CB-F82E-9044-C619BB70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864E9-2749-6445-A71F-636B97DE9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B3B944-25DC-F9E5-211E-3B804D82B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D07437-7375-A102-B4D3-0AC440E4F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C8CCE1-AC16-BC47-596D-2CF2DC67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C5A655-79B1-CFC5-F30F-FD643857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96F941-2C14-3F4C-8EF7-D8F929D0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10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3B9-AECC-2E60-F50F-830DEB7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0F7C6A-58C3-E1E3-42DA-B6C618B8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17414C-D512-D107-CD18-BEB5773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F192F2-1F8B-FE18-86FF-F63A261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403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E9D46D-DCC2-40B0-12FB-94219F6F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D63145-4291-9CEE-5638-AEF9B0F9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F5820-58E1-2854-46B1-BA5EA4C1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58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B3C32-5A65-4AD3-731A-3CFAA8FA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E8C4C-C698-B5CE-C2A0-B79DDD32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03278-D1C0-EEB9-1736-711251E42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F21153-B600-47E8-05B2-8A47E30E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36BC70-00FD-2B8B-B801-DC63EAF5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523A67-CA18-ADB6-3F6D-D7876C6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5088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C62C3-0E4F-0BD8-7DD7-27BBF54E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CD946F-5ACA-6867-B1D7-DE3972B35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CD58B-7EE8-5B13-5628-30E8736B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99ABA5-E09D-D529-D657-0868E76E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9816F0-3342-4016-B069-8E40767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FB416-85FD-2657-678A-587390C9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07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C684B-3CD1-75FF-E36E-D703CB0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2E51E-C694-4C02-9FAD-51797439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815E3-AFFB-2684-FE20-C3E96FE3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6338-98E3-4117-ADC4-E17D37F7714C}" type="datetimeFigureOut">
              <a:rPr lang="ru-BY" smtClean="0"/>
              <a:t>01.06.2022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9E270-0E4B-9C60-F0B3-414ECCDB7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5C1D3-C598-44BF-1A1B-691E45F91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D4D9-3D75-4AF6-9B4A-0D0A50A368D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5364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680E4-0E66-E4E0-6709-2332F0B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62" y="2512217"/>
            <a:ext cx="8952271" cy="987991"/>
          </a:xfrm>
        </p:spPr>
        <p:txBody>
          <a:bodyPr>
            <a:normAutofit/>
          </a:bodyPr>
          <a:lstStyle/>
          <a:p>
            <a:r>
              <a:rPr lang="ru-RU" sz="2800" b="1" dirty="0"/>
              <a:t>Панель администратора веб-приложения «Экскурсионно-развлекательные объекты города Минска»</a:t>
            </a:r>
            <a:endParaRPr lang="ru-BY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7B3B31-A3C1-2679-D195-CF46DA8CB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650" y="229341"/>
            <a:ext cx="7344697" cy="812646"/>
          </a:xfrm>
        </p:spPr>
        <p:txBody>
          <a:bodyPr>
            <a:noAutofit/>
          </a:bodyPr>
          <a:lstStyle/>
          <a:p>
            <a:r>
              <a:rPr lang="ru-RU" sz="2500" dirty="0">
                <a:latin typeface="+mj-lt"/>
              </a:rPr>
              <a:t>Учреждение образования «Ошмянский государственный аграрно-экономический колледж»</a:t>
            </a:r>
            <a:endParaRPr lang="ru-BY" sz="2500" dirty="0">
              <a:latin typeface="+mj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A6A5AD4-19B9-0236-3777-17061AA834FA}"/>
              </a:ext>
            </a:extLst>
          </p:cNvPr>
          <p:cNvSpPr txBox="1">
            <a:spLocks/>
          </p:cNvSpPr>
          <p:nvPr/>
        </p:nvSpPr>
        <p:spPr>
          <a:xfrm>
            <a:off x="4957916" y="6263147"/>
            <a:ext cx="2276168" cy="26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latin typeface="+mj-lt"/>
              </a:rPr>
              <a:t>Ошмяны 2022</a:t>
            </a:r>
            <a:endParaRPr lang="ru-BY" sz="2500" dirty="0">
              <a:latin typeface="+mj-lt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3725AC4-5E32-F80C-D99E-EBE7CB7D4D20}"/>
              </a:ext>
            </a:extLst>
          </p:cNvPr>
          <p:cNvSpPr txBox="1">
            <a:spLocks/>
          </p:cNvSpPr>
          <p:nvPr/>
        </p:nvSpPr>
        <p:spPr>
          <a:xfrm>
            <a:off x="2622754" y="3987212"/>
            <a:ext cx="7297995" cy="801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latin typeface="+mj-lt"/>
              </a:rPr>
              <a:t>Подготовил: Гаврош Кирилл Олегович</a:t>
            </a:r>
            <a:br>
              <a:rPr lang="ru-RU" sz="2500" dirty="0">
                <a:latin typeface="+mj-lt"/>
              </a:rPr>
            </a:br>
            <a:r>
              <a:rPr lang="ru-RU" sz="2500" dirty="0">
                <a:latin typeface="+mj-lt"/>
              </a:rPr>
              <a:t>Руководитель: Молчан Наталья Осиповна</a:t>
            </a:r>
            <a:endParaRPr lang="ru-B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45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FA30-992F-0086-76E7-A4DEFDBE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7200" dirty="0"/>
              <a:t>Цель проекта:</a:t>
            </a:r>
            <a:endParaRPr lang="ru-BY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BFBF0-787A-ECD5-1AA2-F4241D11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Целью проекта является разработать панель администратора для веб-приложения и само веб-приложение «Экскурсионно-развлекательные объекты города Минска».</a:t>
            </a:r>
            <a:endParaRPr lang="ru-BY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884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B2DFB-117D-DB8A-B788-A0EFBDA3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2983E-976D-EC8A-7690-7EF1E7B7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Задачами проекта являются: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предметную область,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разработка алгоритма решения программного продукта,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кодирование программного продукта,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разработка базы данных, 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тестирование продукта,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создание документации,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сопровождение и эксплуатация.</a:t>
            </a:r>
            <a:endParaRPr lang="ru-BY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865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EB27C-F004-2840-FADC-38E9C352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Программное обеспечение разработки</a:t>
            </a:r>
            <a:endParaRPr lang="ru-BY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C29675C3-E51D-73A8-3E53-36BE658E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Для создания программного продукта использовались такие технологии, как:</a:t>
            </a:r>
          </a:p>
          <a:p>
            <a:endParaRPr lang="ru-RU" dirty="0">
              <a:latin typeface="+mj-lt"/>
            </a:endParaRPr>
          </a:p>
          <a:p>
            <a:r>
              <a:rPr lang="en-US" dirty="0">
                <a:latin typeface="+mj-lt"/>
              </a:rPr>
              <a:t>HTML5 – </a:t>
            </a:r>
            <a:r>
              <a:rPr lang="ru-RU" dirty="0">
                <a:latin typeface="+mj-lt"/>
              </a:rPr>
              <a:t>для создания элементов и разметки на сайте,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CSS3</a:t>
            </a:r>
            <a:r>
              <a:rPr lang="ru-RU" dirty="0">
                <a:latin typeface="+mj-lt"/>
              </a:rPr>
              <a:t> – для стилизации созданных элементов,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JavaScript</a:t>
            </a:r>
            <a:r>
              <a:rPr lang="ru-RU" dirty="0">
                <a:latin typeface="+mj-lt"/>
              </a:rPr>
              <a:t> – для динамичности сайта,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jQuery</a:t>
            </a:r>
            <a:r>
              <a:rPr lang="ru-RU" dirty="0">
                <a:latin typeface="+mj-lt"/>
              </a:rPr>
              <a:t>– для динамичности сайта,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Bootstrap5</a:t>
            </a:r>
            <a:r>
              <a:rPr lang="ru-RU" dirty="0">
                <a:latin typeface="+mj-lt"/>
              </a:rPr>
              <a:t> – для создание </a:t>
            </a:r>
            <a:r>
              <a:rPr lang="ru-RU" dirty="0" err="1">
                <a:latin typeface="+mj-lt"/>
              </a:rPr>
              <a:t>кроссбраузерности</a:t>
            </a:r>
            <a:r>
              <a:rPr lang="ru-RU" dirty="0">
                <a:latin typeface="+mj-lt"/>
              </a:rPr>
              <a:t> и адаптивности,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VisualStudio</a:t>
            </a:r>
            <a:r>
              <a:rPr lang="ru-RU" dirty="0">
                <a:latin typeface="+mj-lt"/>
              </a:rPr>
              <a:t> – редактор кода для создания панели администратора,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VisualStudioCode</a:t>
            </a:r>
            <a:r>
              <a:rPr lang="ru-RU" dirty="0">
                <a:latin typeface="+mj-lt"/>
              </a:rPr>
              <a:t> – редактор кода для создания веб-приложения,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MySQL Workbench</a:t>
            </a:r>
            <a:r>
              <a:rPr lang="ru-RU" dirty="0">
                <a:latin typeface="+mj-lt"/>
              </a:rPr>
              <a:t> – для создания базы данных.</a:t>
            </a:r>
          </a:p>
          <a:p>
            <a:r>
              <a:rPr lang="ru-RU" dirty="0" err="1">
                <a:latin typeface="+mj-lt"/>
              </a:rPr>
              <a:t>Dr.Explain</a:t>
            </a:r>
            <a:r>
              <a:rPr lang="ru-RU" dirty="0">
                <a:latin typeface="+mj-lt"/>
              </a:rPr>
              <a:t> – для создания справочника.</a:t>
            </a:r>
            <a:endParaRPr lang="ru-BY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8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4FB3-6F55-A886-9C77-C56E9C23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2C337-EA79-6955-80F0-C2D35D66045B}"/>
              </a:ext>
            </a:extLst>
          </p:cNvPr>
          <p:cNvSpPr txBox="1">
            <a:spLocks/>
          </p:cNvSpPr>
          <p:nvPr/>
        </p:nvSpPr>
        <p:spPr>
          <a:xfrm>
            <a:off x="838200" y="1863443"/>
            <a:ext cx="10183761" cy="2413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+mj-lt"/>
              </a:rPr>
              <a:t>В результате практического обучения был разработан программный продукт: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+mj-lt"/>
              </a:rPr>
              <a:t>Панель администратора веб-приложения «Экскурсионно-развлекательные объекты г. Минска» - предназначено для администрирования веб-приложения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+mj-lt"/>
              </a:rPr>
              <a:t>Веб-приложение «Экскурсионно-развлекательные объекты г. Минска» - предназначено для просмотра пользователем информацией</a:t>
            </a:r>
          </a:p>
          <a:p>
            <a:pPr algn="l"/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374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208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Панель администратора веб-приложения «Экскурсионно-развлекательные объекты города Минска»</vt:lpstr>
      <vt:lpstr>Цель проекта:</vt:lpstr>
      <vt:lpstr>Задачи проекта</vt:lpstr>
      <vt:lpstr>Программное обеспечение разработки</vt:lpstr>
      <vt:lpstr>Результаты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Панель администратора веб-приложения «Экскурсионно-развлекательные объекты города Минска»</dc:title>
  <dc:creator>Кирилл Гаврош</dc:creator>
  <cp:lastModifiedBy>Кирилл Гаврош</cp:lastModifiedBy>
  <cp:revision>4</cp:revision>
  <dcterms:created xsi:type="dcterms:W3CDTF">2022-05-30T12:45:33Z</dcterms:created>
  <dcterms:modified xsi:type="dcterms:W3CDTF">2022-06-01T08:03:04Z</dcterms:modified>
</cp:coreProperties>
</file>