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9879" autoAdjust="0"/>
  </p:normalViewPr>
  <p:slideViewPr>
    <p:cSldViewPr snapToGrid="0">
      <p:cViewPr>
        <p:scale>
          <a:sx n="96" d="100"/>
          <a:sy n="96" d="100"/>
        </p:scale>
        <p:origin x="-178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5F903-B0BD-40E8-8D86-8B31BB75E3D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977D6-AE52-4CCE-8320-F3259C42E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7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6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4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17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84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4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13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4DB8BB-186A-42F9-82A7-63E05C93B5E1}" type="slidenum">
              <a:rPr lang="ru-RU" altLang="ru-RU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292E0-7068-49C4-B483-E44C4BE0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038BE9-C2A8-417A-B367-30E958B9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D58CAF-16BB-4761-BADB-E5C9760D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8E05A8-B45A-4A91-BEDE-D12313DF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C4E0F1-F05F-435C-BAD5-C9BDFA7D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F3E7A-9A49-4673-AF31-4CAA7B62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04B631-BE9F-41C1-8766-5D99136B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2D15CE-EE6F-495A-AD66-CB1AE197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E48C5A-5801-46E0-8D36-EDB95D6B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889B0B-27D8-4A9A-B8FF-CBB3619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7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6034B22-8AC5-4719-A1DB-B7B9052AA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ED5C-54DA-48B0-B2A6-5A899EA4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F6936-BA26-4954-948E-C009B98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D1EA6D-93AF-4CA4-9489-30A646F2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780E94-04C2-4B5E-B8BD-04DC4020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52E75-A426-42C0-A004-009FA458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FBB66-0152-414D-8CF8-69684775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00E368-B17F-4868-BBB0-36E88DBB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65C044-78D5-4795-87A7-9CF4364B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524325-0007-47A4-81B4-0A2BE1AA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4A312-4686-45AA-80D3-7B24622E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A7C80C-60B0-4D17-A871-133AC353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3E85C0-48A3-4E16-9E36-669A6A4E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CA9A31-BA5B-4DD2-9679-DD8C617B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3AFDD0-AF10-4396-9493-9F882F98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F2F19-A4A0-408A-BC86-7EF676FE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161BBC-B8E6-4EC8-85AE-EE39DEAF0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EB8BA2-87CE-4D1E-A51F-DE38C6D5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157F16-F1CC-4CD0-860B-A3A310A3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FBD0D8-CCCC-42BD-8C0A-E8975E9A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3013D6-35E2-499E-B53C-B7E664C4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C5CE7-41A2-4B96-84B8-0E0E1D74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325794-A497-43FB-A8E3-D84833971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B4379A-1DCD-49EB-BCE6-DCDBD246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EEE4BD9-F18D-4B27-A32D-EEBB2D32E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6323A6-3557-43D4-A3F1-872E57978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67C56A-CD37-4001-97FE-DD99DA2C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E66BCF-C9F2-4314-B978-66B360B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47C5275-53F8-4091-95DB-F2B0B835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7A3D9E-C473-4765-B1C3-2CED860E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078165-BC1D-4E26-9519-EFCBCBB6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3695720-59F1-4C5E-8978-651B9499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851B29-BB9B-44EF-87A9-D840FEFB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3161B4-A132-497F-B9AA-2163466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311294E-DDF9-4129-AD72-786C153E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FE416B-79DC-4B3D-8907-BF107B1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CD9DC-1FB5-410A-A668-0DA46EC5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676EB-DC12-47D8-9F70-12CAB501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6E866B-0FB5-4DFD-9E5B-AC8D2A67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0B84BA-6840-4EA0-B6E2-1DB16788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D8FFACF-6A3A-4848-B558-BA6C5641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DEFEE2-7687-4D5F-91C6-E6993B04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3A3CC5-A73A-4F35-95CA-8E613599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F056E2-3AF7-4553-9753-1D0BFBDC9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B3DDE88-AA05-4A64-BAB6-B59959493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6AEDC6-FFDC-4460-BD5F-16FCBF5C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AAB087-3DA6-47A1-8817-53FBC1D3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85613F6-B12F-4BA4-B7C1-ECB7B3C2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2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51E37C-191C-46B3-B4CA-0E60F967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11CDF2-4B71-4E57-BDB0-5C55B899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0BE5C-1F1A-4685-A7F6-C8472C9BF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2134-108C-4DB5-8B32-F12DB814B360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62C8C3-1A38-46ED-B745-60CE3ED5A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B6D4B-9759-4FA1-B215-CDB799E0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F298-AD37-4B7F-93BA-35C3222C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Rot="1" noChangeArrowheads="1"/>
          </p:cNvSpPr>
          <p:nvPr/>
        </p:nvSpPr>
        <p:spPr>
          <a:xfrm>
            <a:off x="1524000" y="3644900"/>
            <a:ext cx="9144000" cy="427038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«Визуальная новелла про поиски своего </a:t>
            </a:r>
            <a:r>
              <a:rPr lang="ru-RU" altLang="ru-RU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покемона</a:t>
            </a: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altLang="ru-RU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ru-RU" alt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altLang="ru-RU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Rot="1" noChangeArrowheads="1"/>
          </p:cNvSpPr>
          <p:nvPr/>
        </p:nvSpPr>
        <p:spPr bwMode="auto">
          <a:xfrm>
            <a:off x="1524000" y="6597650"/>
            <a:ext cx="91440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2020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19288" y="0"/>
            <a:ext cx="8497887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УЧРЕЖДЕНИЕ ВЫСШЕГО ОБРАЗОВАНИЯ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«САНКТ-ПЕТЕРБУРГСКИЙ НАЦИОНАЛЬНЫЙ ИССЛЕДОВАТЕЛЬСКИЙ УНИВЕРСИТЕТ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hlink"/>
              </a:buClr>
              <a:defRPr/>
            </a:pPr>
            <a:r>
              <a:rPr lang="ru-RU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ИНФОРМАЦИОННЫХ ТЕХНОЛОГИЙ, МЕХАНИКИ И ОПТИКИ»</a:t>
            </a:r>
            <a:endParaRPr lang="ru-RU" sz="1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524000" y="3348038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АТТЕСТАЦИОННАЯ РАБОТА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1487488" y="1341438"/>
            <a:ext cx="79200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Центр дополнительного профессионального образования</a:t>
            </a: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ДПО «Веб-разработчик»</a:t>
            </a: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ru-RU" altLang="ru-RU" sz="1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altLang="ru-RU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Допустить к защите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ЦДПО ___________ С.Б. Горшкова</a:t>
            </a:r>
          </a:p>
          <a:p>
            <a:pPr eaLnBrk="1" hangingPunct="1">
              <a:defRPr/>
            </a:pPr>
            <a:r>
              <a:rPr lang="ru-RU" altLang="ru-RU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«_____» _______________________ 2020 года</a:t>
            </a:r>
          </a:p>
        </p:txBody>
      </p:sp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graphicFrame>
        <p:nvGraphicFramePr>
          <p:cNvPr id="2106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30315"/>
              </p:ext>
            </p:extLst>
          </p:nvPr>
        </p:nvGraphicFramePr>
        <p:xfrm>
          <a:off x="1524000" y="4594225"/>
          <a:ext cx="9144000" cy="936625"/>
        </p:xfrm>
        <a:graphic>
          <a:graphicData uri="http://schemas.openxmlformats.org/drawingml/2006/table">
            <a:tbl>
              <a:tblPr/>
              <a:tblGrid>
                <a:gridCol w="2268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5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89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Слушатель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Гавриш Екатерина Дмитриевна</a:t>
                      </a: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 marT="45662" marB="4566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Канд. техн. наук, Разыграев Александр Сергеевич</a:t>
                      </a:r>
                      <a:endParaRPr kumimoji="0" lang="ru-RU" altLang="ru-RU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662" marB="456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4261487" y="708104"/>
            <a:ext cx="3615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Спасибо за внимание!</a:t>
            </a:r>
            <a:endParaRPr lang="en-US" sz="2800" u="sng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829A91A7-21A0-44C5-B7C3-95877F13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0" y="1354159"/>
            <a:ext cx="7630303" cy="50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3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4702261" y="634068"/>
            <a:ext cx="32192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222222"/>
                </a:solidFill>
              </a:rPr>
              <a:t>А В ЧОМ СМЫСОЛ?</a:t>
            </a:r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3048-68D2-4E22-BAEF-064D08320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88" y="1389075"/>
            <a:ext cx="1658679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2FC4ECD-7B97-47D8-84D3-9E61793B00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16" y="4154167"/>
            <a:ext cx="2046513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F2AFA2A-F2B1-43EA-9F3E-AD21C5ACE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10" y="3678788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xmlns="" id="{D9D9882E-70FD-48CC-9682-B112572D85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273" y="1656820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xmlns="" id="{E6A71FFB-0893-4364-974E-66BF22354087}"/>
              </a:ext>
            </a:extLst>
          </p:cNvPr>
          <p:cNvSpPr/>
          <p:nvPr/>
        </p:nvSpPr>
        <p:spPr>
          <a:xfrm>
            <a:off x="2152623" y="3178007"/>
            <a:ext cx="1399727" cy="1300491"/>
          </a:xfrm>
          <a:prstGeom prst="mathPlus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70329A7D-DD4A-49A2-B606-4B870E0C7C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071298" y="645063"/>
            <a:ext cx="2970161" cy="4226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Equals 22">
            <a:extLst>
              <a:ext uri="{FF2B5EF4-FFF2-40B4-BE49-F238E27FC236}">
                <a16:creationId xmlns:a16="http://schemas.microsoft.com/office/drawing/2014/main" xmlns="" id="{76769133-9B03-47AA-8D61-378EDD8D6CE3}"/>
              </a:ext>
            </a:extLst>
          </p:cNvPr>
          <p:cNvSpPr/>
          <p:nvPr/>
        </p:nvSpPr>
        <p:spPr>
          <a:xfrm>
            <a:off x="7805979" y="2966244"/>
            <a:ext cx="1399727" cy="1724018"/>
          </a:xfrm>
          <a:prstGeom prst="mathEqual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eart 23">
            <a:extLst>
              <a:ext uri="{FF2B5EF4-FFF2-40B4-BE49-F238E27FC236}">
                <a16:creationId xmlns:a16="http://schemas.microsoft.com/office/drawing/2014/main" xmlns="" id="{F2B97E8E-D5C2-4799-876F-D61808AFA988}"/>
              </a:ext>
            </a:extLst>
          </p:cNvPr>
          <p:cNvSpPr/>
          <p:nvPr/>
        </p:nvSpPr>
        <p:spPr>
          <a:xfrm>
            <a:off x="9275056" y="2592377"/>
            <a:ext cx="2539664" cy="2370795"/>
          </a:xfrm>
          <a:prstGeom prst="hear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22222"/>
                </a:solidFill>
              </a:rPr>
              <a:t>ТЕХНОЛОГИИ, КАКИЕ ТЕХНОЛОГИИ?</a:t>
            </a:r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5E88104-68C4-4F97-974F-06EF4E43B0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7" y="1424906"/>
            <a:ext cx="7426025" cy="48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E811506-F4F4-4DEE-8032-65CE89FB5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70" y="1073150"/>
            <a:ext cx="9023056" cy="6018234"/>
          </a:xfrm>
          <a:prstGeom prst="rect">
            <a:avLst/>
          </a:prstGeom>
        </p:spPr>
      </p:pic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4935845" y="633487"/>
            <a:ext cx="23203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7036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CB642A4-7860-47A2-A512-EB0B80CF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75" y="920283"/>
            <a:ext cx="7850850" cy="5840674"/>
          </a:xfrm>
          <a:prstGeom prst="rect">
            <a:avLst/>
          </a:prstGeom>
        </p:spPr>
      </p:pic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4596530" y="549930"/>
            <a:ext cx="294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А ЧТО ТАМ С </a:t>
            </a:r>
            <a:r>
              <a:rPr lang="en-US" sz="2800" dirty="0"/>
              <a:t>SPA?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032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52B4AC8A-2DB7-424D-A741-EF8BCA5DF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25" y="1107420"/>
            <a:ext cx="11017973" cy="5266788"/>
          </a:xfrm>
          <a:prstGeom prst="rect">
            <a:avLst/>
          </a:prstGeom>
        </p:spPr>
      </p:pic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3701531" y="641489"/>
            <a:ext cx="4788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ЧТО ВЫЗВАЛО СЛОЖНОСТИ?</a:t>
            </a:r>
          </a:p>
        </p:txBody>
      </p:sp>
    </p:spTree>
    <p:extLst>
      <p:ext uri="{BB962C8B-B14F-4D97-AF65-F5344CB8AC3E}">
        <p14:creationId xmlns:p14="http://schemas.microsoft.com/office/powerpoint/2010/main" val="327831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37198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4832651" y="683739"/>
            <a:ext cx="2472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 КОДА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0025" y="1360888"/>
            <a:ext cx="7806939" cy="52270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&lt;template&gt;</a:t>
            </a:r>
          </a:p>
          <a:p>
            <a:r>
              <a:rPr lang="en-US" sz="1000" dirty="0"/>
              <a:t>  &lt;div&gt;</a:t>
            </a:r>
          </a:p>
          <a:p>
            <a:r>
              <a:rPr lang="en-US" sz="1000" dirty="0"/>
              <a:t>    &lt;</a:t>
            </a:r>
            <a:r>
              <a:rPr lang="en-US" sz="1000" dirty="0" err="1"/>
              <a:t>compCommon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    &lt;</a:t>
            </a:r>
            <a:r>
              <a:rPr lang="en-US" sz="1000" dirty="0" err="1"/>
              <a:t>compInput</a:t>
            </a:r>
            <a:r>
              <a:rPr lang="en-US" sz="1000" dirty="0"/>
              <a:t> v-if="text==='' &amp;&amp; player===false" :name='speaker' :</a:t>
            </a:r>
            <a:r>
              <a:rPr lang="en-US" sz="1000" dirty="0" err="1"/>
              <a:t>src</a:t>
            </a:r>
            <a:r>
              <a:rPr lang="en-US" sz="1000" dirty="0"/>
              <a:t>='</a:t>
            </a:r>
            <a:r>
              <a:rPr lang="en-US" sz="1000" dirty="0" err="1"/>
              <a:t>src</a:t>
            </a:r>
            <a:r>
              <a:rPr lang="en-US" sz="1000" dirty="0"/>
              <a:t>' @input="</a:t>
            </a:r>
            <a:r>
              <a:rPr lang="en-US" sz="1000" dirty="0" err="1"/>
              <a:t>userName</a:t>
            </a:r>
            <a:r>
              <a:rPr lang="en-US" sz="1000" dirty="0"/>
              <a:t>($</a:t>
            </a:r>
            <a:r>
              <a:rPr lang="en-US" sz="1000" dirty="0" err="1"/>
              <a:t>event.target.value</a:t>
            </a:r>
            <a:r>
              <a:rPr lang="en-US" sz="1000" dirty="0"/>
              <a:t>)" @</a:t>
            </a:r>
            <a:r>
              <a:rPr lang="en-US" sz="1000" dirty="0" err="1"/>
              <a:t>nextText</a:t>
            </a:r>
            <a:r>
              <a:rPr lang="en-US" sz="1000" dirty="0"/>
              <a:t>="</a:t>
            </a:r>
            <a:r>
              <a:rPr lang="en-US" sz="1000" dirty="0" err="1"/>
              <a:t>nextText</a:t>
            </a:r>
            <a:r>
              <a:rPr lang="en-US" sz="1000" dirty="0"/>
              <a:t>" /&gt;</a:t>
            </a:r>
          </a:p>
          <a:p>
            <a:r>
              <a:rPr lang="en-US" sz="1000" dirty="0"/>
              <a:t>      &lt;</a:t>
            </a:r>
            <a:r>
              <a:rPr lang="en-US" sz="1000" dirty="0" err="1"/>
              <a:t>compRadio</a:t>
            </a:r>
            <a:r>
              <a:rPr lang="en-US" sz="1000" dirty="0"/>
              <a:t> v-else-if="text==='' &amp;&amp; player===true" :name='speaker' :</a:t>
            </a:r>
            <a:r>
              <a:rPr lang="en-US" sz="1000" dirty="0" err="1"/>
              <a:t>src</a:t>
            </a:r>
            <a:r>
              <a:rPr lang="en-US" sz="1000" dirty="0"/>
              <a:t>='</a:t>
            </a:r>
            <a:r>
              <a:rPr lang="en-US" sz="1000" dirty="0" err="1"/>
              <a:t>src</a:t>
            </a:r>
            <a:r>
              <a:rPr lang="en-US" sz="1000" dirty="0"/>
              <a:t>' :</a:t>
            </a:r>
            <a:r>
              <a:rPr lang="en-US" sz="1000" dirty="0" err="1"/>
              <a:t>pokemons</a:t>
            </a:r>
            <a:r>
              <a:rPr lang="en-US" sz="1000" dirty="0"/>
              <a:t>='</a:t>
            </a:r>
            <a:r>
              <a:rPr lang="en-US" sz="1000" dirty="0" err="1"/>
              <a:t>arrPokemons</a:t>
            </a:r>
            <a:r>
              <a:rPr lang="en-US" sz="1000" dirty="0"/>
              <a:t>' @change="</a:t>
            </a:r>
            <a:r>
              <a:rPr lang="en-US" sz="1000" dirty="0" err="1"/>
              <a:t>choosePokemon</a:t>
            </a:r>
            <a:r>
              <a:rPr lang="en-US" sz="1000" dirty="0"/>
              <a:t>" @</a:t>
            </a:r>
            <a:r>
              <a:rPr lang="en-US" sz="1000" dirty="0" err="1"/>
              <a:t>nextText</a:t>
            </a:r>
            <a:r>
              <a:rPr lang="en-US" sz="1000" dirty="0"/>
              <a:t>="</a:t>
            </a:r>
            <a:r>
              <a:rPr lang="en-US" sz="1000" dirty="0" err="1"/>
              <a:t>nextText</a:t>
            </a:r>
            <a:r>
              <a:rPr lang="en-US" sz="1000" dirty="0"/>
              <a:t>" /&gt;</a:t>
            </a:r>
          </a:p>
          <a:p>
            <a:r>
              <a:rPr lang="en-US" sz="1000" dirty="0"/>
              <a:t>      &lt;</a:t>
            </a:r>
            <a:r>
              <a:rPr lang="en-US" sz="1000" dirty="0" err="1"/>
              <a:t>compText</a:t>
            </a:r>
            <a:r>
              <a:rPr lang="en-US" sz="1000" dirty="0"/>
              <a:t> v-else :name='speaker' :text='text' :</a:t>
            </a:r>
            <a:r>
              <a:rPr lang="en-US" sz="1000" dirty="0" err="1"/>
              <a:t>src</a:t>
            </a:r>
            <a:r>
              <a:rPr lang="en-US" sz="1000" dirty="0"/>
              <a:t>='</a:t>
            </a:r>
            <a:r>
              <a:rPr lang="en-US" sz="1000" dirty="0" err="1"/>
              <a:t>src</a:t>
            </a:r>
            <a:r>
              <a:rPr lang="en-US" sz="1000" dirty="0"/>
              <a:t>' @</a:t>
            </a:r>
            <a:r>
              <a:rPr lang="en-US" sz="1000" dirty="0" err="1"/>
              <a:t>nextText</a:t>
            </a:r>
            <a:r>
              <a:rPr lang="en-US" sz="1000" dirty="0"/>
              <a:t>="</a:t>
            </a:r>
            <a:r>
              <a:rPr lang="en-US" sz="1000" dirty="0" err="1"/>
              <a:t>nextText</a:t>
            </a:r>
            <a:r>
              <a:rPr lang="en-US" sz="1000" dirty="0"/>
              <a:t>" /&gt;</a:t>
            </a:r>
          </a:p>
          <a:p>
            <a:r>
              <a:rPr lang="en-US" sz="1000" dirty="0"/>
              <a:t>    &lt;/</a:t>
            </a:r>
            <a:r>
              <a:rPr lang="en-US" sz="1000" dirty="0" err="1"/>
              <a:t>compCommon</a:t>
            </a:r>
            <a:r>
              <a:rPr lang="en-US" sz="1000" dirty="0"/>
              <a:t>&gt;</a:t>
            </a:r>
          </a:p>
          <a:p>
            <a:r>
              <a:rPr lang="en-US" sz="1000" dirty="0"/>
              <a:t>  &lt;/div&gt;</a:t>
            </a:r>
          </a:p>
          <a:p>
            <a:r>
              <a:rPr lang="en-US" sz="1000" dirty="0"/>
              <a:t>&lt;/template&gt;</a:t>
            </a:r>
          </a:p>
          <a:p>
            <a:r>
              <a:rPr lang="en-US" sz="1000" dirty="0"/>
              <a:t>&lt;script&gt;</a:t>
            </a:r>
          </a:p>
          <a:p>
            <a:r>
              <a:rPr lang="en-US" sz="1000" dirty="0"/>
              <a:t>import { </a:t>
            </a:r>
            <a:r>
              <a:rPr lang="en-US" sz="1000" dirty="0" err="1"/>
              <a:t>addContent</a:t>
            </a:r>
            <a:r>
              <a:rPr lang="en-US" sz="1000" dirty="0"/>
              <a:t>, </a:t>
            </a:r>
            <a:r>
              <a:rPr lang="en-US" sz="1000" dirty="0" err="1"/>
              <a:t>pokemons</a:t>
            </a:r>
            <a:r>
              <a:rPr lang="en-US" sz="1000" dirty="0"/>
              <a:t> } from "./../content.js";</a:t>
            </a:r>
          </a:p>
          <a:p>
            <a:r>
              <a:rPr lang="en-US" sz="1000" dirty="0"/>
              <a:t>import </a:t>
            </a:r>
            <a:r>
              <a:rPr lang="en-US" sz="1000" dirty="0" err="1"/>
              <a:t>compCommon</a:t>
            </a:r>
            <a:r>
              <a:rPr lang="en-US" sz="1000" dirty="0"/>
              <a:t> from "./</a:t>
            </a:r>
            <a:r>
              <a:rPr lang="ru-RU" sz="1000" dirty="0"/>
              <a:t>С</a:t>
            </a:r>
            <a:r>
              <a:rPr lang="en-US" sz="1000" dirty="0" err="1"/>
              <a:t>omp</a:t>
            </a:r>
            <a:r>
              <a:rPr lang="ru-RU" sz="1000" dirty="0"/>
              <a:t>С</a:t>
            </a:r>
            <a:r>
              <a:rPr lang="en-US" sz="1000" dirty="0" err="1"/>
              <a:t>ommon.vue</a:t>
            </a:r>
            <a:r>
              <a:rPr lang="en-US" sz="1000" dirty="0"/>
              <a:t>";</a:t>
            </a:r>
          </a:p>
          <a:p>
            <a:r>
              <a:rPr lang="en-US" sz="1000" dirty="0"/>
              <a:t>import </a:t>
            </a:r>
            <a:r>
              <a:rPr lang="en-US" sz="1000" dirty="0" err="1"/>
              <a:t>compInput</a:t>
            </a:r>
            <a:r>
              <a:rPr lang="en-US" sz="1000" dirty="0"/>
              <a:t> from "./</a:t>
            </a:r>
            <a:r>
              <a:rPr lang="ru-RU" sz="1000" dirty="0"/>
              <a:t>С</a:t>
            </a:r>
            <a:r>
              <a:rPr lang="en-US" sz="1000" dirty="0" err="1"/>
              <a:t>ompInput.vue</a:t>
            </a:r>
            <a:r>
              <a:rPr lang="en-US" sz="1000" dirty="0"/>
              <a:t>";</a:t>
            </a:r>
          </a:p>
          <a:p>
            <a:r>
              <a:rPr lang="en-US" sz="1000" dirty="0"/>
              <a:t>import </a:t>
            </a:r>
            <a:r>
              <a:rPr lang="en-US" sz="1000" dirty="0" err="1"/>
              <a:t>compRadio</a:t>
            </a:r>
            <a:r>
              <a:rPr lang="en-US" sz="1000" dirty="0"/>
              <a:t> from "./</a:t>
            </a:r>
            <a:r>
              <a:rPr lang="ru-RU" sz="1000" dirty="0"/>
              <a:t>С</a:t>
            </a:r>
            <a:r>
              <a:rPr lang="en-US" sz="1000" dirty="0" err="1"/>
              <a:t>ompRadio.vue</a:t>
            </a:r>
            <a:r>
              <a:rPr lang="en-US" sz="1000" dirty="0"/>
              <a:t>";</a:t>
            </a:r>
          </a:p>
          <a:p>
            <a:r>
              <a:rPr lang="en-US" sz="1000" dirty="0"/>
              <a:t>import </a:t>
            </a:r>
            <a:r>
              <a:rPr lang="en-US" sz="1000" dirty="0" err="1"/>
              <a:t>compText</a:t>
            </a:r>
            <a:r>
              <a:rPr lang="en-US" sz="1000" dirty="0"/>
              <a:t> from "./</a:t>
            </a:r>
            <a:r>
              <a:rPr lang="ru-RU" sz="1000" dirty="0"/>
              <a:t>С</a:t>
            </a:r>
            <a:r>
              <a:rPr lang="en-US" sz="1000" dirty="0" err="1"/>
              <a:t>ompText.vue</a:t>
            </a:r>
            <a:r>
              <a:rPr lang="en-US" sz="1000" dirty="0"/>
              <a:t>";</a:t>
            </a:r>
          </a:p>
          <a:p>
            <a:r>
              <a:rPr lang="en-US" sz="1000" dirty="0"/>
              <a:t>export default {</a:t>
            </a:r>
          </a:p>
          <a:p>
            <a:r>
              <a:rPr lang="en-US" sz="1000" dirty="0"/>
              <a:t>  components: {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compCommon</a:t>
            </a:r>
            <a:r>
              <a:rPr lang="en-US" sz="1000" dirty="0"/>
              <a:t>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compText</a:t>
            </a:r>
            <a:r>
              <a:rPr lang="en-US" sz="1000" dirty="0"/>
              <a:t>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compInput</a:t>
            </a:r>
            <a:r>
              <a:rPr lang="en-US" sz="1000" dirty="0"/>
              <a:t>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compRadio</a:t>
            </a:r>
            <a:endParaRPr lang="en-US" sz="1000" dirty="0"/>
          </a:p>
          <a:p>
            <a:r>
              <a:rPr lang="en-US" sz="1000" dirty="0"/>
              <a:t>  },</a:t>
            </a:r>
          </a:p>
          <a:p>
            <a:r>
              <a:rPr lang="en-US" sz="1000" dirty="0"/>
              <a:t>  data() {</a:t>
            </a:r>
          </a:p>
          <a:p>
            <a:r>
              <a:rPr lang="en-US" sz="1000" dirty="0"/>
              <a:t>    return {</a:t>
            </a:r>
          </a:p>
          <a:p>
            <a:r>
              <a:rPr lang="en-US" sz="1000" dirty="0"/>
              <a:t>      speaker: "",</a:t>
            </a:r>
          </a:p>
          <a:p>
            <a:r>
              <a:rPr lang="en-US" sz="1000" dirty="0"/>
              <a:t>      text: "",</a:t>
            </a:r>
          </a:p>
          <a:p>
            <a:r>
              <a:rPr lang="en-US" sz="1000" dirty="0"/>
              <a:t>      </a:t>
            </a:r>
            <a:r>
              <a:rPr lang="en-US" sz="1000" dirty="0" err="1"/>
              <a:t>src</a:t>
            </a:r>
            <a:r>
              <a:rPr lang="en-US" sz="1000" dirty="0"/>
              <a:t>: "",</a:t>
            </a:r>
          </a:p>
          <a:p>
            <a:r>
              <a:rPr lang="en-US" sz="1000" dirty="0"/>
              <a:t>      root: "room",</a:t>
            </a:r>
          </a:p>
          <a:p>
            <a:r>
              <a:rPr lang="en-US" sz="1000" dirty="0"/>
              <a:t>      player: "",</a:t>
            </a:r>
          </a:p>
          <a:p>
            <a:r>
              <a:rPr lang="en-US" sz="1000" dirty="0"/>
              <a:t>      i: 0,</a:t>
            </a:r>
          </a:p>
          <a:p>
            <a:r>
              <a:rPr lang="en-US" sz="1000" dirty="0"/>
              <a:t>      </a:t>
            </a:r>
            <a:r>
              <a:rPr lang="en-US" sz="1000" dirty="0" err="1"/>
              <a:t>arrPokemons</a:t>
            </a:r>
            <a:r>
              <a:rPr lang="en-US" sz="1000" dirty="0"/>
              <a:t>: </a:t>
            </a:r>
            <a:r>
              <a:rPr lang="en-US" sz="1000" dirty="0" err="1"/>
              <a:t>pokemons</a:t>
            </a:r>
            <a:endParaRPr lang="en-US" sz="1000" dirty="0"/>
          </a:p>
          <a:p>
            <a:r>
              <a:rPr lang="en-US" sz="1000" dirty="0"/>
              <a:t>    </a:t>
            </a:r>
            <a:r>
              <a:rPr lang="en-US" sz="1000" dirty="0" smtClean="0"/>
              <a:t>};},</a:t>
            </a:r>
            <a:endParaRPr lang="en-US" sz="1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00231" y="1355778"/>
            <a:ext cx="43134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  methods: {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nextText</a:t>
            </a:r>
            <a:r>
              <a:rPr lang="en-US" sz="1000" dirty="0"/>
              <a:t>() {</a:t>
            </a:r>
          </a:p>
          <a:p>
            <a:r>
              <a:rPr lang="en-US" sz="1000" dirty="0"/>
              <a:t>      return (</a:t>
            </a:r>
            <a:r>
              <a:rPr lang="en-US" sz="1000" dirty="0" err="1"/>
              <a:t>this.i</a:t>
            </a:r>
            <a:r>
              <a:rPr lang="en-US" sz="1000" dirty="0"/>
              <a:t> += 1</a:t>
            </a:r>
            <a:r>
              <a:rPr lang="en-US" sz="1000" dirty="0" smtClean="0"/>
              <a:t>);},</a:t>
            </a:r>
            <a:endParaRPr lang="en-US" sz="1000" dirty="0"/>
          </a:p>
          <a:p>
            <a:r>
              <a:rPr lang="en-US" sz="1000" dirty="0"/>
              <a:t>    </a:t>
            </a:r>
            <a:r>
              <a:rPr lang="en-US" sz="1000" dirty="0" err="1"/>
              <a:t>createdContent</a:t>
            </a:r>
            <a:r>
              <a:rPr lang="en-US" sz="1000" dirty="0"/>
              <a:t>() {</a:t>
            </a:r>
          </a:p>
          <a:p>
            <a:r>
              <a:rPr lang="en-US" sz="1000" dirty="0"/>
              <a:t>      let content = </a:t>
            </a:r>
            <a:r>
              <a:rPr lang="en-US" sz="1000" dirty="0" err="1"/>
              <a:t>addContent</a:t>
            </a:r>
            <a:r>
              <a:rPr lang="en-US" sz="1000" dirty="0"/>
              <a:t>(</a:t>
            </a:r>
            <a:r>
              <a:rPr lang="en-US" sz="1000" dirty="0" err="1"/>
              <a:t>this.root</a:t>
            </a:r>
            <a:r>
              <a:rPr lang="en-US" sz="1000" dirty="0"/>
              <a:t>, </a:t>
            </a:r>
            <a:r>
              <a:rPr lang="en-US" sz="1000" dirty="0" err="1"/>
              <a:t>this.i</a:t>
            </a:r>
            <a:r>
              <a:rPr lang="en-US" sz="1000" dirty="0"/>
              <a:t>, </a:t>
            </a:r>
            <a:r>
              <a:rPr lang="en-US" sz="1000" dirty="0" err="1"/>
              <a:t>this.src</a:t>
            </a:r>
            <a:r>
              <a:rPr lang="en-US" sz="1000" dirty="0"/>
              <a:t>);</a:t>
            </a:r>
          </a:p>
          <a:p>
            <a:r>
              <a:rPr lang="en-US" sz="1000" dirty="0"/>
              <a:t>      if (content !== null) {</a:t>
            </a:r>
          </a:p>
          <a:p>
            <a:r>
              <a:rPr lang="en-US" sz="1000" dirty="0"/>
              <a:t>        </a:t>
            </a:r>
            <a:r>
              <a:rPr lang="en-US" sz="1000" dirty="0" err="1"/>
              <a:t>this.speaker</a:t>
            </a:r>
            <a:r>
              <a:rPr lang="en-US" sz="1000" dirty="0"/>
              <a:t> = content.name;</a:t>
            </a:r>
          </a:p>
          <a:p>
            <a:r>
              <a:rPr lang="en-US" sz="1000" dirty="0"/>
              <a:t>        </a:t>
            </a:r>
            <a:r>
              <a:rPr lang="en-US" sz="1000" dirty="0" err="1"/>
              <a:t>this.text</a:t>
            </a:r>
            <a:r>
              <a:rPr lang="en-US" sz="1000" dirty="0"/>
              <a:t> = </a:t>
            </a:r>
            <a:r>
              <a:rPr lang="en-US" sz="1000" dirty="0" err="1"/>
              <a:t>content.text</a:t>
            </a:r>
            <a:r>
              <a:rPr lang="en-US" sz="1000" dirty="0"/>
              <a:t>;</a:t>
            </a:r>
          </a:p>
          <a:p>
            <a:r>
              <a:rPr lang="en-US" sz="1000" dirty="0"/>
              <a:t>        </a:t>
            </a:r>
            <a:r>
              <a:rPr lang="en-US" sz="1000" dirty="0" err="1"/>
              <a:t>this.src</a:t>
            </a:r>
            <a:r>
              <a:rPr lang="en-US" sz="1000" dirty="0"/>
              <a:t> = </a:t>
            </a:r>
            <a:r>
              <a:rPr lang="en-US" sz="1000" dirty="0" err="1"/>
              <a:t>content.src</a:t>
            </a:r>
            <a:r>
              <a:rPr lang="en-US" sz="1000" dirty="0"/>
              <a:t>;</a:t>
            </a:r>
          </a:p>
          <a:p>
            <a:r>
              <a:rPr lang="en-US" sz="1000" dirty="0"/>
              <a:t>        </a:t>
            </a:r>
            <a:r>
              <a:rPr lang="en-US" sz="1000" dirty="0" err="1"/>
              <a:t>this.player</a:t>
            </a:r>
            <a:r>
              <a:rPr lang="en-US" sz="1000" dirty="0"/>
              <a:t> = </a:t>
            </a:r>
            <a:r>
              <a:rPr lang="en-US" sz="1000" dirty="0" err="1"/>
              <a:t>content.player</a:t>
            </a:r>
            <a:r>
              <a:rPr lang="en-US" sz="1000" dirty="0"/>
              <a:t>;</a:t>
            </a:r>
          </a:p>
          <a:p>
            <a:r>
              <a:rPr lang="en-US" sz="1000" dirty="0"/>
              <a:t>      } else </a:t>
            </a:r>
            <a:r>
              <a:rPr lang="en-US" sz="1000" dirty="0" smtClean="0"/>
              <a:t>{</a:t>
            </a:r>
            <a:r>
              <a:rPr lang="en-US" sz="1000" dirty="0" err="1" smtClean="0"/>
              <a:t>this.nextRoot</a:t>
            </a:r>
            <a:r>
              <a:rPr lang="en-US" sz="1000" dirty="0" smtClean="0"/>
              <a:t>();}</a:t>
            </a:r>
            <a:endParaRPr lang="en-US" sz="1000" dirty="0"/>
          </a:p>
          <a:p>
            <a:r>
              <a:rPr lang="en-US" sz="1000" dirty="0"/>
              <a:t>    },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choosePokemon</a:t>
            </a:r>
            <a:r>
              <a:rPr lang="en-US" sz="1000" dirty="0"/>
              <a:t>(value) {</a:t>
            </a:r>
          </a:p>
          <a:p>
            <a:r>
              <a:rPr lang="en-US" sz="1000" dirty="0"/>
              <a:t>      </a:t>
            </a:r>
            <a:r>
              <a:rPr lang="en-US" sz="1000" dirty="0" err="1"/>
              <a:t>sessionStorage.setItem</a:t>
            </a:r>
            <a:r>
              <a:rPr lang="en-US" sz="1000" dirty="0"/>
              <a:t>("</a:t>
            </a:r>
            <a:r>
              <a:rPr lang="en-US" sz="1000" dirty="0" err="1"/>
              <a:t>pokemon</a:t>
            </a:r>
            <a:r>
              <a:rPr lang="en-US" sz="1000" dirty="0"/>
              <a:t>", </a:t>
            </a:r>
            <a:r>
              <a:rPr lang="en-US" sz="1000" dirty="0" err="1"/>
              <a:t>JSON.stringify</a:t>
            </a:r>
            <a:r>
              <a:rPr lang="en-US" sz="1000" dirty="0"/>
              <a:t>(value));</a:t>
            </a:r>
          </a:p>
          <a:p>
            <a:r>
              <a:rPr lang="en-US" sz="1000" dirty="0"/>
              <a:t>    },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nextRoot</a:t>
            </a:r>
            <a:r>
              <a:rPr lang="en-US" sz="1000" dirty="0"/>
              <a:t>() {</a:t>
            </a:r>
          </a:p>
          <a:p>
            <a:r>
              <a:rPr lang="en-US" sz="1000" dirty="0"/>
              <a:t>      this.$</a:t>
            </a:r>
            <a:r>
              <a:rPr lang="en-US" sz="1000" dirty="0" err="1"/>
              <a:t>router.push</a:t>
            </a:r>
            <a:r>
              <a:rPr lang="en-US" sz="1000" dirty="0"/>
              <a:t>({ path: "/</a:t>
            </a:r>
            <a:r>
              <a:rPr lang="en-US" sz="1000" dirty="0" err="1"/>
              <a:t>choiceRoom</a:t>
            </a:r>
            <a:r>
              <a:rPr lang="en-US" sz="1000" dirty="0"/>
              <a:t>" });</a:t>
            </a:r>
          </a:p>
          <a:p>
            <a:r>
              <a:rPr lang="en-US" sz="1000" dirty="0"/>
              <a:t>    },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userName</a:t>
            </a:r>
            <a:r>
              <a:rPr lang="en-US" sz="1000" dirty="0"/>
              <a:t>(value) {</a:t>
            </a:r>
          </a:p>
          <a:p>
            <a:r>
              <a:rPr lang="en-US" sz="1000" dirty="0"/>
              <a:t>      </a:t>
            </a:r>
            <a:r>
              <a:rPr lang="en-US" sz="1000" dirty="0" err="1"/>
              <a:t>sessionStorage.setItem</a:t>
            </a:r>
            <a:r>
              <a:rPr lang="en-US" sz="1000" dirty="0"/>
              <a:t>("name", value);</a:t>
            </a:r>
          </a:p>
          <a:p>
            <a:r>
              <a:rPr lang="en-US" sz="1000" dirty="0"/>
              <a:t>    }</a:t>
            </a:r>
          </a:p>
          <a:p>
            <a:r>
              <a:rPr lang="en-US" sz="1000" dirty="0"/>
              <a:t>  </a:t>
            </a:r>
            <a:r>
              <a:rPr lang="en-US" sz="1000" dirty="0" smtClean="0"/>
              <a:t>},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 watch: {</a:t>
            </a:r>
          </a:p>
          <a:p>
            <a:r>
              <a:rPr lang="en-US" sz="1000" dirty="0"/>
              <a:t>    i: "</a:t>
            </a:r>
            <a:r>
              <a:rPr lang="en-US" sz="1000" dirty="0" err="1"/>
              <a:t>createdContent</a:t>
            </a:r>
            <a:r>
              <a:rPr lang="en-US" sz="1000" dirty="0"/>
              <a:t>"</a:t>
            </a:r>
          </a:p>
          <a:p>
            <a:r>
              <a:rPr lang="en-US" sz="1000" dirty="0"/>
              <a:t>  },</a:t>
            </a:r>
          </a:p>
          <a:p>
            <a:r>
              <a:rPr lang="en-US" sz="1000" dirty="0"/>
              <a:t>  </a:t>
            </a:r>
            <a:r>
              <a:rPr lang="en-US" sz="1000" dirty="0" err="1"/>
              <a:t>beforeCreate</a:t>
            </a:r>
            <a:r>
              <a:rPr lang="en-US" sz="1000" dirty="0"/>
              <a:t>: function() {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document.getElementsByTagName</a:t>
            </a:r>
            <a:r>
              <a:rPr lang="en-US" sz="1000" dirty="0"/>
              <a:t>("body")[0].</a:t>
            </a:r>
            <a:r>
              <a:rPr lang="en-US" sz="1000" dirty="0" err="1"/>
              <a:t>style.backgroundImage</a:t>
            </a:r>
            <a:r>
              <a:rPr lang="en-US" sz="1000" dirty="0"/>
              <a:t> =</a:t>
            </a:r>
          </a:p>
          <a:p>
            <a:r>
              <a:rPr lang="en-US" sz="1000" dirty="0"/>
              <a:t>      '</a:t>
            </a:r>
            <a:r>
              <a:rPr lang="en-US" sz="1000" dirty="0" err="1"/>
              <a:t>url</a:t>
            </a:r>
            <a:r>
              <a:rPr lang="en-US" sz="1000" dirty="0"/>
              <a:t>("http://localhost:8000/</a:t>
            </a:r>
            <a:r>
              <a:rPr lang="en-US" sz="1000" dirty="0" err="1"/>
              <a:t>dist</a:t>
            </a:r>
            <a:r>
              <a:rPr lang="en-US" sz="1000" dirty="0"/>
              <a:t>/background/room.jpg")';</a:t>
            </a:r>
          </a:p>
          <a:p>
            <a:r>
              <a:rPr lang="en-US" sz="1000" dirty="0"/>
              <a:t>  },</a:t>
            </a:r>
          </a:p>
          <a:p>
            <a:r>
              <a:rPr lang="en-US" sz="1000" dirty="0"/>
              <a:t>  created: function() {</a:t>
            </a:r>
          </a:p>
          <a:p>
            <a:r>
              <a:rPr lang="en-US" sz="1000" dirty="0"/>
              <a:t>    </a:t>
            </a:r>
            <a:r>
              <a:rPr lang="en-US" sz="1000" dirty="0" err="1"/>
              <a:t>this.createdContent</a:t>
            </a:r>
            <a:r>
              <a:rPr lang="en-US" sz="1000" dirty="0"/>
              <a:t>();</a:t>
            </a:r>
          </a:p>
          <a:p>
            <a:r>
              <a:rPr lang="en-US" sz="1000" dirty="0"/>
              <a:t>  </a:t>
            </a:r>
            <a:r>
              <a:rPr lang="en-US" sz="1000" dirty="0" smtClean="0"/>
              <a:t>}};</a:t>
            </a:r>
            <a:endParaRPr lang="en-US" sz="1000" dirty="0"/>
          </a:p>
          <a:p>
            <a:r>
              <a:rPr lang="en-US" sz="1000" dirty="0"/>
              <a:t>&lt;/script&gt;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909" y="4277448"/>
            <a:ext cx="2711624" cy="21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3400178" y="683739"/>
            <a:ext cx="53916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ДАЛЬНЕЙШЕЕ РАЗВИТИЕ ПРОЕКТА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614680" y="1577612"/>
            <a:ext cx="4756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РЕАЛИЗОВАННЫЕ ЗАДАЧИ</a:t>
            </a:r>
            <a:endParaRPr lang="ru-RU" sz="2800" dirty="0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7538064" y="1577612"/>
            <a:ext cx="4102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ДАЛЬНЕЙШЕЕ РАЗВИТИЕ</a:t>
            </a:r>
            <a:endParaRPr lang="ru-RU" sz="2800" dirty="0"/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614680" y="2339371"/>
            <a:ext cx="470474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Начальное музыкальное сопровождение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Полный цикл игры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Простейшее взаимодействие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Клиент – серверное взаимодействие</a:t>
            </a:r>
            <a:endParaRPr lang="ru-RU" sz="2800" dirty="0"/>
          </a:p>
        </p:txBody>
      </p:sp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7538064" y="2339370"/>
            <a:ext cx="41026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Расширение приложения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Усовершенствование взаимодействия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Усложнение сюжета</a:t>
            </a:r>
            <a:endParaRPr lang="ru-RU" sz="2800" dirty="0"/>
          </a:p>
        </p:txBody>
      </p:sp>
      <p:pic>
        <p:nvPicPr>
          <p:cNvPr id="1029" name="Picture 5" descr="C:\Users\USER\Desktop\unnamed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61" y="4354608"/>
            <a:ext cx="2915478" cy="218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1222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4" name="Rectangle 1224"/>
          <p:cNvSpPr>
            <a:spLocks noChangeArrowheads="1"/>
          </p:cNvSpPr>
          <p:nvPr/>
        </p:nvSpPr>
        <p:spPr bwMode="auto">
          <a:xfrm>
            <a:off x="2606675" y="27813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4116" name="Picture 29" descr="ITMO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95250"/>
            <a:ext cx="1503363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413" y="115888"/>
            <a:ext cx="101758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200025" y="1340768"/>
            <a:ext cx="11737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3137813" y="634068"/>
            <a:ext cx="5916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/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>
          <a:xfrm>
            <a:off x="0" y="6458346"/>
            <a:ext cx="12192000" cy="427038"/>
          </a:xfrm>
          <a:prstGeom prst="rect">
            <a:avLst/>
          </a:prstGeom>
        </p:spPr>
        <p:txBody>
          <a:bodyPr anchor="ctr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про поиски своего покемона на </a:t>
            </a:r>
            <a:r>
              <a:rPr lang="en-US" altLang="ru-RU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endParaRPr lang="ru-RU" altLang="ru-RU" sz="12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xmlns="" id="{87B9025E-CA0B-4F6F-8C5C-5D7224F898CB}"/>
              </a:ext>
            </a:extLst>
          </p:cNvPr>
          <p:cNvSpPr/>
          <p:nvPr/>
        </p:nvSpPr>
        <p:spPr>
          <a:xfrm>
            <a:off x="4643963" y="634068"/>
            <a:ext cx="2850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ДЕМОНСТРАЦИЯ</a:t>
            </a:r>
          </a:p>
        </p:txBody>
      </p:sp>
      <p:pic>
        <p:nvPicPr>
          <p:cNvPr id="2051" name="Picture 3" descr="C:\Users\USER\Desktop\ryannotbrian-пикачу-Pokémon-Gif-Pokémon-3235275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02" y="1453598"/>
            <a:ext cx="5004748" cy="50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7641203" y="4810539"/>
            <a:ext cx="286247" cy="302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3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213</Words>
  <Application>Microsoft Office PowerPoint</Application>
  <PresentationFormat>Произвольный</PresentationFormat>
  <Paragraphs>120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Sergei Gavrish</dc:creator>
  <cp:lastModifiedBy>Пользователь Windows</cp:lastModifiedBy>
  <cp:revision>16</cp:revision>
  <dcterms:created xsi:type="dcterms:W3CDTF">2020-03-14T00:08:54Z</dcterms:created>
  <dcterms:modified xsi:type="dcterms:W3CDTF">2020-03-14T08:00:48Z</dcterms:modified>
</cp:coreProperties>
</file>