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92" d="100"/>
          <a:sy n="92" d="100"/>
        </p:scale>
        <p:origin x="48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8E2E-F2EC-4C38-9CC6-461D9CBCA458}" type="datetimeFigureOut">
              <a:rPr lang="en-SG" smtClean="0"/>
              <a:t>8/10/2023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65D2-7ADD-4CF6-AAF9-CAF214A946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47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8E2E-F2EC-4C38-9CC6-461D9CBCA458}" type="datetimeFigureOut">
              <a:rPr lang="en-SG" smtClean="0"/>
              <a:t>8/10/2023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65D2-7ADD-4CF6-AAF9-CAF214A946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053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8E2E-F2EC-4C38-9CC6-461D9CBCA458}" type="datetimeFigureOut">
              <a:rPr lang="en-SG" smtClean="0"/>
              <a:t>8/10/2023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65D2-7ADD-4CF6-AAF9-CAF214A946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948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8E2E-F2EC-4C38-9CC6-461D9CBCA458}" type="datetimeFigureOut">
              <a:rPr lang="en-SG" smtClean="0"/>
              <a:t>8/10/2023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65D2-7ADD-4CF6-AAF9-CAF214A946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521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8E2E-F2EC-4C38-9CC6-461D9CBCA458}" type="datetimeFigureOut">
              <a:rPr lang="en-SG" smtClean="0"/>
              <a:t>8/10/2023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65D2-7ADD-4CF6-AAF9-CAF214A946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853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8E2E-F2EC-4C38-9CC6-461D9CBCA458}" type="datetimeFigureOut">
              <a:rPr lang="en-SG" smtClean="0"/>
              <a:t>8/10/2023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65D2-7ADD-4CF6-AAF9-CAF214A946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276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8E2E-F2EC-4C38-9CC6-461D9CBCA458}" type="datetimeFigureOut">
              <a:rPr lang="en-SG" smtClean="0"/>
              <a:t>8/10/2023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65D2-7ADD-4CF6-AAF9-CAF214A946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470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8E2E-F2EC-4C38-9CC6-461D9CBCA458}" type="datetimeFigureOut">
              <a:rPr lang="en-SG" smtClean="0"/>
              <a:t>8/10/2023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65D2-7ADD-4CF6-AAF9-CAF214A946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352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8E2E-F2EC-4C38-9CC6-461D9CBCA458}" type="datetimeFigureOut">
              <a:rPr lang="en-SG" smtClean="0"/>
              <a:t>8/10/2023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65D2-7ADD-4CF6-AAF9-CAF214A946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028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8E2E-F2EC-4C38-9CC6-461D9CBCA458}" type="datetimeFigureOut">
              <a:rPr lang="en-SG" smtClean="0"/>
              <a:t>8/10/2023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65D2-7ADD-4CF6-AAF9-CAF214A946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3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8E2E-F2EC-4C38-9CC6-461D9CBCA458}" type="datetimeFigureOut">
              <a:rPr lang="en-SG" smtClean="0"/>
              <a:t>8/10/2023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065D2-7ADD-4CF6-AAF9-CAF214A946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966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28E2E-F2EC-4C38-9CC6-461D9CBCA458}" type="datetimeFigureOut">
              <a:rPr lang="en-SG" smtClean="0"/>
              <a:t>8/10/2023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065D2-7ADD-4CF6-AAF9-CAF214A946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3999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hrcanum.wordpress.com/2010/03/page/2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dc.noaa.gov/dscovr/data/2022/07/" TargetMode="External"/><Relationship Id="rId2" Type="http://schemas.openxmlformats.org/officeDocument/2006/relationships/hyperlink" Target="https://cds.cern.ch/record/1400571/files/p15.pdf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7D640F-9F54-6BE2-4D02-8551A0F2C4DC}"/>
              </a:ext>
            </a:extLst>
          </p:cNvPr>
          <p:cNvSpPr/>
          <p:nvPr/>
        </p:nvSpPr>
        <p:spPr>
          <a:xfrm>
            <a:off x="2023404" y="348827"/>
            <a:ext cx="7711085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 the Oracle </a:t>
            </a:r>
          </a:p>
          <a:p>
            <a:pPr algn="ctr"/>
            <a:r>
              <a:rPr lang="en-US" sz="72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DSCOVR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99A67F-5328-5236-1825-1EC316C2FC7F}"/>
              </a:ext>
            </a:extLst>
          </p:cNvPr>
          <p:cNvSpPr txBox="1"/>
          <p:nvPr/>
        </p:nvSpPr>
        <p:spPr>
          <a:xfrm rot="16200000">
            <a:off x="4391184" y="3444009"/>
            <a:ext cx="2677656" cy="23945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SG" sz="2400" b="1" dirty="0"/>
              <a:t>Team Members:</a:t>
            </a:r>
          </a:p>
          <a:p>
            <a:pPr algn="ctr"/>
            <a:r>
              <a:rPr lang="en-SG" sz="2400" b="1" dirty="0"/>
              <a:t>Marcus</a:t>
            </a:r>
          </a:p>
          <a:p>
            <a:pPr algn="ctr"/>
            <a:r>
              <a:rPr lang="en-SG" sz="2400" b="1" dirty="0"/>
              <a:t>Jun Sheng</a:t>
            </a:r>
          </a:p>
          <a:p>
            <a:pPr algn="ctr"/>
            <a:r>
              <a:rPr lang="en-SG" sz="2400" b="1" dirty="0"/>
              <a:t>Gavin</a:t>
            </a:r>
          </a:p>
          <a:p>
            <a:pPr algn="ctr"/>
            <a:r>
              <a:rPr lang="en-SG" sz="2400" b="1" dirty="0"/>
              <a:t>Yong De</a:t>
            </a:r>
          </a:p>
          <a:p>
            <a:pPr algn="ctr"/>
            <a:r>
              <a:rPr lang="en-SG" sz="2400" b="1" dirty="0"/>
              <a:t>Gamal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3331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1A1089-43E6-23CD-FF15-51C09D9CAA16}"/>
              </a:ext>
            </a:extLst>
          </p:cNvPr>
          <p:cNvSpPr txBox="1"/>
          <p:nvPr/>
        </p:nvSpPr>
        <p:spPr>
          <a:xfrm>
            <a:off x="178061" y="120073"/>
            <a:ext cx="4922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OPEN DATA BY SPACE AGENCY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645908-4141-2215-7B01-18C2B16B3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9" y="712604"/>
            <a:ext cx="3793923" cy="2499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A197DF-9B7D-68DE-B218-30B16A048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690" y="710867"/>
            <a:ext cx="3943199" cy="25014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ED53B4-7122-7C3B-63E9-33332BF5B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1" y="3596696"/>
            <a:ext cx="3811151" cy="24997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0CF778-AE80-8FE4-EC1E-91EF5AD34C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5490" y="3596697"/>
            <a:ext cx="3943199" cy="24997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3B726F-470B-4B19-2AF8-8DA8B4B8D87A}"/>
              </a:ext>
            </a:extLst>
          </p:cNvPr>
          <p:cNvSpPr txBox="1"/>
          <p:nvPr/>
        </p:nvSpPr>
        <p:spPr>
          <a:xfrm>
            <a:off x="8502072" y="1011373"/>
            <a:ext cx="2937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Utilising the open-sourced DSCOVR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Extracted with NC Viewer to derive the respective 3D representations of the magnetic field strength.</a:t>
            </a:r>
          </a:p>
          <a:p>
            <a:endParaRPr lang="en-SG" dirty="0"/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191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8651E98-4EC2-0CBC-0C58-D0961DE15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2" y="335684"/>
            <a:ext cx="3159210" cy="303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8B63EC9-4B51-45C9-7DD4-460371C61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32" y="3590781"/>
            <a:ext cx="3159210" cy="29929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C6EC9C-A5D9-344B-78CF-1DBCF323F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778" y="335684"/>
            <a:ext cx="3202277" cy="30911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943EB3-A775-910C-3F9F-29835996B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2777" y="3590782"/>
            <a:ext cx="3159211" cy="30078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43B9F2-3D79-B04D-027D-76F09109C26D}"/>
              </a:ext>
            </a:extLst>
          </p:cNvPr>
          <p:cNvSpPr txBox="1"/>
          <p:nvPr/>
        </p:nvSpPr>
        <p:spPr>
          <a:xfrm>
            <a:off x="7563078" y="570806"/>
            <a:ext cx="41809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>
              <a:latin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UI" panose="020B0502040204020203" pitchFamily="34" charset="0"/>
              </a:rPr>
              <a:t>Building on the data we obtained from the NOAA FCA1 data set. We have X and Y along with provided X and Y components of the Electric Field Current Density.</a:t>
            </a:r>
          </a:p>
          <a:p>
            <a:pPr algn="l"/>
            <a:endParaRPr lang="en-US" b="0" i="0" dirty="0"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UI" panose="020B0502040204020203" pitchFamily="34" charset="0"/>
              </a:rPr>
              <a:t>Using the Equation: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UI" panose="020B0502040204020203" pitchFamily="34" charset="0"/>
              </a:rPr>
              <a:t>Since we have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Jx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and Jy, we easily obtain the electric filed Intensity Vector B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​</a:t>
            </a:r>
            <a:b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5832E1-F8F5-DEE3-0EFB-0C4DB27BF7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3976" y="283671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9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5BB1C92-8B35-F0E5-90B6-E385F6B9E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50" y="664584"/>
            <a:ext cx="4086225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77C74A-FD6A-4392-C03B-FF288276758C}"/>
              </a:ext>
            </a:extLst>
          </p:cNvPr>
          <p:cNvSpPr txBox="1"/>
          <p:nvPr/>
        </p:nvSpPr>
        <p:spPr>
          <a:xfrm>
            <a:off x="589250" y="5195456"/>
            <a:ext cx="431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garamond" panose="02020404030301010803" pitchFamily="18" charset="0"/>
              </a:rPr>
              <a:t>Electric field lines from a point charge q. The field lines are everywhere perpendicular to a spherical surface </a:t>
            </a:r>
            <a:r>
              <a:rPr lang="en-US" b="0" i="0" dirty="0" err="1">
                <a:effectLst/>
                <a:latin typeface="garamond" panose="02020404030301010803" pitchFamily="18" charset="0"/>
              </a:rPr>
              <a:t>centred</a:t>
            </a:r>
            <a:r>
              <a:rPr lang="en-US" b="0" i="0" dirty="0">
                <a:effectLst/>
                <a:latin typeface="garamond" panose="02020404030301010803" pitchFamily="18" charset="0"/>
              </a:rPr>
              <a:t> on the charge.  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E210D3-8D61-696E-3329-976A0EAF07BC}"/>
              </a:ext>
            </a:extLst>
          </p:cNvPr>
          <p:cNvSpPr txBox="1"/>
          <p:nvPr/>
        </p:nvSpPr>
        <p:spPr>
          <a:xfrm>
            <a:off x="5698837" y="4600186"/>
            <a:ext cx="58069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Snapshot of a numerical solution to Maxwell’s equations for a bunch of electrons moving through a beam position monitor in an accelerator vacuum chamber. The colors show the strength of the electric field. The bunch is moving from right to left: the location of the bunch corresponds to the large region of high field intensity towards the left-hand side. (Image courtesy of M. Korostelev.) 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3CFED-CC29-BD4E-6856-6B75DE529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304" y="664584"/>
            <a:ext cx="6573405" cy="386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8455BB-09A3-F320-8AD0-9B7B5A004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71" y="1255763"/>
            <a:ext cx="6212983" cy="49586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71D784-3CC7-5658-90E0-3DC6CC2936FC}"/>
              </a:ext>
            </a:extLst>
          </p:cNvPr>
          <p:cNvSpPr txBox="1"/>
          <p:nvPr/>
        </p:nvSpPr>
        <p:spPr>
          <a:xfrm>
            <a:off x="455671" y="461818"/>
            <a:ext cx="572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PREDICTIVE MODEL – LINEAR 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6F9151-2ED8-4194-BD43-4750F6485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662" y="4332550"/>
            <a:ext cx="3607738" cy="188181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3770F16-C90E-C041-8EE3-CA6786E8387D}"/>
              </a:ext>
            </a:extLst>
          </p:cNvPr>
          <p:cNvSpPr/>
          <p:nvPr/>
        </p:nvSpPr>
        <p:spPr>
          <a:xfrm>
            <a:off x="6927273" y="5163127"/>
            <a:ext cx="720436" cy="4110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852FA-6EA2-9D6A-C8F3-D4BB4EB71206}"/>
              </a:ext>
            </a:extLst>
          </p:cNvPr>
          <p:cNvSpPr txBox="1"/>
          <p:nvPr/>
        </p:nvSpPr>
        <p:spPr>
          <a:xfrm>
            <a:off x="8741749" y="3963218"/>
            <a:ext cx="207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OUTPUT 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8C4D84-EF42-52DD-14AD-8442CC2FE973}"/>
              </a:ext>
            </a:extLst>
          </p:cNvPr>
          <p:cNvSpPr txBox="1"/>
          <p:nvPr/>
        </p:nvSpPr>
        <p:spPr>
          <a:xfrm>
            <a:off x="7728057" y="785014"/>
            <a:ext cx="4100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Linear regression model </a:t>
            </a:r>
            <a:r>
              <a:rPr lang="en-US" dirty="0"/>
              <a:t>-&gt; accounts for a bias in the dataset and predict future values with a best fit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Employed the React application to encapsulate the model and retrieve the data in a 2D -&gt; </a:t>
            </a:r>
            <a:r>
              <a:rPr lang="en-US" dirty="0">
                <a:solidFill>
                  <a:srgbClr val="92D050"/>
                </a:solidFill>
              </a:rPr>
              <a:t>Scatter Plot and Line of Best Fit</a:t>
            </a:r>
            <a:endParaRPr lang="en-SG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052A91-0B29-1CB0-3DB2-F48604F00D41}"/>
              </a:ext>
            </a:extLst>
          </p:cNvPr>
          <p:cNvSpPr txBox="1"/>
          <p:nvPr/>
        </p:nvSpPr>
        <p:spPr>
          <a:xfrm>
            <a:off x="651163" y="785091"/>
            <a:ext cx="5634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References:</a:t>
            </a:r>
          </a:p>
          <a:p>
            <a:endParaRPr lang="en-SG" dirty="0"/>
          </a:p>
          <a:p>
            <a:r>
              <a:rPr lang="en-SG" dirty="0">
                <a:hlinkClick r:id="rId2"/>
              </a:rPr>
              <a:t>https://cds.cern.ch/record/1400571/files/p15.pdf</a:t>
            </a:r>
            <a:endParaRPr lang="en-SG" dirty="0"/>
          </a:p>
          <a:p>
            <a:endParaRPr lang="en-SG" dirty="0"/>
          </a:p>
          <a:p>
            <a:r>
              <a:rPr lang="en-SG">
                <a:hlinkClick r:id="rId3"/>
              </a:rPr>
              <a:t>https://www.ngdc.noaa.gov/dscovr/data/2022/07/</a:t>
            </a:r>
            <a:endParaRPr lang="en-SG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4490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</TotalTime>
  <Words>278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Garamond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Toh</dc:creator>
  <cp:lastModifiedBy>Marcus Toh</cp:lastModifiedBy>
  <cp:revision>1</cp:revision>
  <dcterms:created xsi:type="dcterms:W3CDTF">2023-10-08T15:00:59Z</dcterms:created>
  <dcterms:modified xsi:type="dcterms:W3CDTF">2023-10-08T15:43:47Z</dcterms:modified>
</cp:coreProperties>
</file>