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o\Desktop\&#38669;&#22827;&#21464;&#2544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FINAL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357588922074396E-2"/>
          <c:y val="0.12845021645021645"/>
          <c:w val="0.85787238664132504"/>
          <c:h val="0.7912094624535569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8351416417775376"/>
                  <c:y val="-6.815393530354160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4897582055960167E-2"/>
                  <c:y val="6.019563581640325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428113554771171"/>
                  <c:y val="-5.083791798752430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524346698042055"/>
                  <c:y val="5.37617343286634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7.1062841282770687E-3"/>
                  <c:y val="-0.124886934587721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18621977569950207"/>
                  <c:y val="-5.417607223476297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17438730503514646"/>
                  <c:y val="0.1570794559770937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18024364195854828"/>
                  <c:y val="0.2542992125984251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1828120795245422"/>
                  <c:y val="0.3524180386542591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Sheet1!$A$2:$A$10</c:f>
              <c:numCache>
                <c:formatCode>General</c:formatCode>
                <c:ptCount val="9"/>
                <c:pt idx="0">
                  <c:v>125</c:v>
                </c:pt>
                <c:pt idx="1">
                  <c:v>91.5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  <c:pt idx="5">
                  <c:v>79.5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85</c:v>
                </c:pt>
                <c:pt idx="1">
                  <c:v>32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36</c:v>
                </c:pt>
                <c:pt idx="6">
                  <c:v>90</c:v>
                </c:pt>
                <c:pt idx="7">
                  <c:v>90</c:v>
                </c:pt>
                <c:pt idx="8">
                  <c:v>90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560080"/>
        <c:axId val="39555184"/>
      </c:scatterChart>
      <c:valAx>
        <c:axId val="39560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555184"/>
        <c:crosses val="autoZero"/>
        <c:crossBetween val="midCat"/>
      </c:valAx>
      <c:valAx>
        <c:axId val="3955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560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088-AA34-4F07-862A-91536EA0574F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D376-6F73-4550-9569-645E493AC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2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088-AA34-4F07-862A-91536EA0574F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D376-6F73-4550-9569-645E493AC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8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088-AA34-4F07-862A-91536EA0574F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D376-6F73-4550-9569-645E493AC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7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088-AA34-4F07-862A-91536EA0574F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D376-6F73-4550-9569-645E493AC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7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088-AA34-4F07-862A-91536EA0574F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D376-6F73-4550-9569-645E493AC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3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088-AA34-4F07-862A-91536EA0574F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D376-6F73-4550-9569-645E493AC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3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088-AA34-4F07-862A-91536EA0574F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D376-6F73-4550-9569-645E493AC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7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088-AA34-4F07-862A-91536EA0574F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D376-6F73-4550-9569-645E493AC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38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088-AA34-4F07-862A-91536EA0574F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D376-6F73-4550-9569-645E493AC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6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088-AA34-4F07-862A-91536EA0574F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D376-6F73-4550-9569-645E493AC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2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9088-AA34-4F07-862A-91536EA0574F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D376-6F73-4550-9569-645E493AC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6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9088-AA34-4F07-862A-91536EA0574F}" type="datetimeFigureOut">
              <a:rPr lang="zh-CN" altLang="en-US" smtClean="0"/>
              <a:t>2015/11/10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D376-6F73-4550-9569-645E493AC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331" y="225732"/>
            <a:ext cx="2466975" cy="1666875"/>
          </a:xfrm>
        </p:spPr>
      </p:pic>
      <p:sp>
        <p:nvSpPr>
          <p:cNvPr id="10" name="文本框 9"/>
          <p:cNvSpPr txBox="1"/>
          <p:nvPr/>
        </p:nvSpPr>
        <p:spPr>
          <a:xfrm>
            <a:off x="421454" y="3962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87746"/>
              </p:ext>
            </p:extLst>
          </p:nvPr>
        </p:nvGraphicFramePr>
        <p:xfrm>
          <a:off x="421454" y="294304"/>
          <a:ext cx="6795272" cy="64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23"/>
                <a:gridCol w="2419643"/>
                <a:gridCol w="28276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STEPS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en-US" altLang="zh-CN" baseline="30000" dirty="0" smtClean="0"/>
                        <a:t>st</a:t>
                      </a:r>
                      <a:r>
                        <a:rPr lang="en-US" altLang="zh-CN" dirty="0" smtClean="0"/>
                        <a:t>---change to the BW pictures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This can help us easy to deal</a:t>
                      </a:r>
                      <a:r>
                        <a:rPr lang="en-US" altLang="zh-CN" baseline="0" dirty="0" smtClean="0"/>
                        <a:t> with the pictures. We can minus two pictures to find the edge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ND</a:t>
                      </a:r>
                      <a:r>
                        <a:rPr lang="en-US" altLang="zh-CN" dirty="0" smtClean="0"/>
                        <a:t>---find the lines</a:t>
                      </a:r>
                      <a:r>
                        <a:rPr lang="en-US" altLang="zh-CN" baseline="0" dirty="0" smtClean="0"/>
                        <a:t> and light 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Because</a:t>
                      </a:r>
                      <a:r>
                        <a:rPr lang="en-US" altLang="zh-CN" baseline="0" dirty="0" smtClean="0"/>
                        <a:t> this is used for finding the lines, so we highlight the line with </a:t>
                      </a:r>
                      <a:r>
                        <a:rPr lang="en-US" altLang="zh-CN" baseline="0" dirty="0" err="1" smtClean="0"/>
                        <a:t>hough</a:t>
                      </a:r>
                      <a:r>
                        <a:rPr lang="en-US" altLang="zh-CN" baseline="0" dirty="0" smtClean="0"/>
                        <a:t> method.</a:t>
                      </a:r>
                    </a:p>
                    <a:p>
                      <a:endParaRPr lang="en-US" altLang="zh-CN" baseline="0" dirty="0" smtClean="0"/>
                    </a:p>
                    <a:p>
                      <a:endParaRPr lang="en-US" altLang="zh-CN" baseline="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en-US" altLang="zh-CN" baseline="30000" dirty="0" smtClean="0"/>
                        <a:t>rd</a:t>
                      </a:r>
                      <a:r>
                        <a:rPr lang="en-US" altLang="zh-CN" dirty="0" smtClean="0"/>
                        <a:t>---change</a:t>
                      </a:r>
                      <a:r>
                        <a:rPr lang="en-US" altLang="zh-CN" baseline="0" dirty="0" smtClean="0"/>
                        <a:t> the line into one point and list on the graph to find the relationship of the points 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We can find that:</a:t>
                      </a:r>
                    </a:p>
                    <a:p>
                      <a:r>
                        <a:rPr lang="en-US" altLang="zh-CN" dirty="0" smtClean="0"/>
                        <a:t>The</a:t>
                      </a:r>
                      <a:r>
                        <a:rPr lang="en-US" altLang="zh-CN" baseline="0" dirty="0" smtClean="0"/>
                        <a:t> lines are all change into a point. And the x-axis and y-axis have the meaning of the length and the angle of the line. We can use the graph to find the characters of the lines.</a:t>
                      </a:r>
                    </a:p>
                    <a:p>
                      <a:r>
                        <a:rPr lang="en-US" altLang="zh-CN" dirty="0" smtClean="0"/>
                        <a:t>Since the tennis square</a:t>
                      </a:r>
                      <a:r>
                        <a:rPr lang="en-US" altLang="zh-CN" baseline="0" dirty="0" smtClean="0"/>
                        <a:t> have straight lines so we can detect easily. If the character of the things is easy to detect, this method will be more useful.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376" y="513098"/>
            <a:ext cx="3462828" cy="2133785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 rot="9972223">
            <a:off x="6506899" y="876113"/>
            <a:ext cx="2646081" cy="4485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077627"/>
              </p:ext>
            </p:extLst>
          </p:nvPr>
        </p:nvGraphicFramePr>
        <p:xfrm>
          <a:off x="7661792" y="1946586"/>
          <a:ext cx="4325749" cy="3677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9965343" y="5937286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Gao </a:t>
            </a:r>
            <a:r>
              <a:rPr lang="en-US" altLang="zh-CN" sz="2800" b="1" dirty="0" err="1" smtClean="0"/>
              <a:t>Tianqi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t="9046"/>
          <a:stretch/>
        </p:blipFill>
        <p:spPr>
          <a:xfrm>
            <a:off x="3797952" y="2525424"/>
            <a:ext cx="4048209" cy="2271427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 rot="1381559">
            <a:off x="6827836" y="3379127"/>
            <a:ext cx="1412577" cy="4485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5400000">
            <a:off x="5225719" y="2127676"/>
            <a:ext cx="810682" cy="4485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86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180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GAO</dc:creator>
  <cp:lastModifiedBy>YUAN GAO</cp:lastModifiedBy>
  <cp:revision>5</cp:revision>
  <dcterms:created xsi:type="dcterms:W3CDTF">2015-11-09T18:03:13Z</dcterms:created>
  <dcterms:modified xsi:type="dcterms:W3CDTF">2015-11-10T01:57:13Z</dcterms:modified>
</cp:coreProperties>
</file>