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Hough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27000">
                <a:solidFill>
                  <a:schemeClr val="tx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2.148371255469254E-2"/>
                  <c:y val="-1.7887851082935488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4903111839640157"/>
                      <c:h val="9.7244252485013644E-2"/>
                    </c:manualLayout>
                  </c15:layout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8529702078422317"/>
                  <c:y val="6.329547306269485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7.7878563737692322E-2"/>
                  <c:y val="-0.22153415571943183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1680554956436274"/>
                      <c:h val="9.7244252485013644E-2"/>
                    </c:manualLayout>
                  </c15:layout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22020805368559865"/>
                  <c:y val="7.7055466856661425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9307146041033894"/>
                      <c:h val="7.7980412857236947E-2"/>
                    </c:manualLayout>
                  </c15:layout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xVal>
            <c:numRef>
              <c:f>Sheet1!$A$13:$A$20</c:f>
              <c:numCache>
                <c:formatCode>General</c:formatCode>
                <c:ptCount val="8"/>
                <c:pt idx="0">
                  <c:v>-116</c:v>
                </c:pt>
                <c:pt idx="1">
                  <c:v>20</c:v>
                </c:pt>
                <c:pt idx="2">
                  <c:v>271</c:v>
                </c:pt>
                <c:pt idx="3">
                  <c:v>271</c:v>
                </c:pt>
                <c:pt idx="4">
                  <c:v>-127</c:v>
                </c:pt>
                <c:pt idx="5">
                  <c:v>-127</c:v>
                </c:pt>
                <c:pt idx="6">
                  <c:v>-127</c:v>
                </c:pt>
                <c:pt idx="7">
                  <c:v>132.5</c:v>
                </c:pt>
              </c:numCache>
            </c:numRef>
          </c:xVal>
          <c:yVal>
            <c:numRef>
              <c:f>Sheet1!$B$13:$B$20</c:f>
              <c:numCache>
                <c:formatCode>General</c:formatCode>
                <c:ptCount val="8"/>
                <c:pt idx="0">
                  <c:v>-90</c:v>
                </c:pt>
                <c:pt idx="1">
                  <c:v>-62</c:v>
                </c:pt>
                <c:pt idx="2">
                  <c:v>45</c:v>
                </c:pt>
                <c:pt idx="3">
                  <c:v>45</c:v>
                </c:pt>
                <c:pt idx="4">
                  <c:v>-90</c:v>
                </c:pt>
                <c:pt idx="5">
                  <c:v>-90</c:v>
                </c:pt>
                <c:pt idx="6">
                  <c:v>-90</c:v>
                </c:pt>
                <c:pt idx="7">
                  <c:v>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21499680"/>
        <c:axId val="-1421499136"/>
      </c:scatterChart>
      <c:valAx>
        <c:axId val="-142149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21499136"/>
        <c:crosses val="autoZero"/>
        <c:crossBetween val="midCat"/>
      </c:valAx>
      <c:valAx>
        <c:axId val="-142149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21499680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3C882-88E4-417D-9559-3B4E2A854BE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4C0339-DB15-4F2F-AE5F-68881F9419D7}">
      <dgm:prSet phldrT="[文本]"/>
      <dgm:spPr/>
      <dgm:t>
        <a:bodyPr/>
        <a:lstStyle/>
        <a:p>
          <a:r>
            <a:rPr lang="en-US" altLang="zh-CN" dirty="0" smtClean="0"/>
            <a:t>TOOL</a:t>
          </a:r>
          <a:endParaRPr lang="zh-CN" altLang="en-US" dirty="0"/>
        </a:p>
      </dgm:t>
    </dgm:pt>
    <dgm:pt modelId="{57374DCA-5AA4-427E-AB69-C13DC1C543BC}" type="parTrans" cxnId="{911DCDC4-9D80-40DD-B3F1-02E4E48521D2}">
      <dgm:prSet/>
      <dgm:spPr/>
      <dgm:t>
        <a:bodyPr/>
        <a:lstStyle/>
        <a:p>
          <a:endParaRPr lang="zh-CN" altLang="en-US"/>
        </a:p>
      </dgm:t>
    </dgm:pt>
    <dgm:pt modelId="{47B24FFD-63A2-4742-B57C-9741AC81092E}" type="sibTrans" cxnId="{911DCDC4-9D80-40DD-B3F1-02E4E48521D2}">
      <dgm:prSet/>
      <dgm:spPr/>
      <dgm:t>
        <a:bodyPr/>
        <a:lstStyle/>
        <a:p>
          <a:endParaRPr lang="zh-CN" altLang="en-US"/>
        </a:p>
      </dgm:t>
    </dgm:pt>
    <dgm:pt modelId="{B13AAF77-42EB-4CA7-8534-A0A6FFA33C85}">
      <dgm:prSet phldrT="[文本]"/>
      <dgm:spPr/>
      <dgm:t>
        <a:bodyPr/>
        <a:lstStyle/>
        <a:p>
          <a:r>
            <a:rPr lang="en-US" altLang="zh-CN" b="1" dirty="0" smtClean="0"/>
            <a:t>MATLAB</a:t>
          </a:r>
          <a:endParaRPr lang="zh-CN" altLang="en-US" b="1" dirty="0"/>
        </a:p>
      </dgm:t>
    </dgm:pt>
    <dgm:pt modelId="{0F2657D2-1514-438B-B579-4C0633883E49}" type="parTrans" cxnId="{2DBCAA00-113E-48B7-A510-5BF635971956}">
      <dgm:prSet/>
      <dgm:spPr/>
      <dgm:t>
        <a:bodyPr/>
        <a:lstStyle/>
        <a:p>
          <a:endParaRPr lang="zh-CN" altLang="en-US"/>
        </a:p>
      </dgm:t>
    </dgm:pt>
    <dgm:pt modelId="{AC161A95-1177-4866-ACA5-F5D96B91A828}" type="sibTrans" cxnId="{2DBCAA00-113E-48B7-A510-5BF635971956}">
      <dgm:prSet/>
      <dgm:spPr/>
      <dgm:t>
        <a:bodyPr/>
        <a:lstStyle/>
        <a:p>
          <a:endParaRPr lang="zh-CN" altLang="en-US"/>
        </a:p>
      </dgm:t>
    </dgm:pt>
    <dgm:pt modelId="{77311BF9-A83B-4183-9C68-0455740DCD61}">
      <dgm:prSet phldrT="[文本]"/>
      <dgm:spPr/>
      <dgm:t>
        <a:bodyPr/>
        <a:lstStyle/>
        <a:p>
          <a:r>
            <a:rPr lang="en-US" altLang="zh-CN" b="1" dirty="0" smtClean="0"/>
            <a:t>HOUGH</a:t>
          </a:r>
          <a:endParaRPr lang="zh-CN" altLang="en-US" b="1" dirty="0"/>
        </a:p>
      </dgm:t>
    </dgm:pt>
    <dgm:pt modelId="{35A26668-AA98-402F-9567-F4C8E4181186}" type="parTrans" cxnId="{77ED718C-BDFA-450B-BAB4-DBC827EE2DDC}">
      <dgm:prSet/>
      <dgm:spPr/>
      <dgm:t>
        <a:bodyPr/>
        <a:lstStyle/>
        <a:p>
          <a:endParaRPr lang="zh-CN" altLang="en-US"/>
        </a:p>
      </dgm:t>
    </dgm:pt>
    <dgm:pt modelId="{B3EBBAB4-60EE-42F0-9629-544AB52C841B}" type="sibTrans" cxnId="{77ED718C-BDFA-450B-BAB4-DBC827EE2DDC}">
      <dgm:prSet/>
      <dgm:spPr/>
      <dgm:t>
        <a:bodyPr/>
        <a:lstStyle/>
        <a:p>
          <a:endParaRPr lang="zh-CN" altLang="en-US"/>
        </a:p>
      </dgm:t>
    </dgm:pt>
    <dgm:pt modelId="{ECBE7ECB-31C7-4242-A540-29B08C939DFC}">
      <dgm:prSet phldrT="[文本]"/>
      <dgm:spPr/>
      <dgm:t>
        <a:bodyPr/>
        <a:lstStyle/>
        <a:p>
          <a:r>
            <a:rPr lang="en-US" altLang="zh-CN" dirty="0" smtClean="0"/>
            <a:t>METHOD</a:t>
          </a:r>
          <a:endParaRPr lang="zh-CN" altLang="en-US" dirty="0"/>
        </a:p>
      </dgm:t>
    </dgm:pt>
    <dgm:pt modelId="{A71EECA5-429C-4137-B4D1-362094B75F1C}" type="parTrans" cxnId="{FEE04C10-C48C-4607-9F8D-3866A87B24C2}">
      <dgm:prSet/>
      <dgm:spPr/>
      <dgm:t>
        <a:bodyPr/>
        <a:lstStyle/>
        <a:p>
          <a:endParaRPr lang="zh-CN" altLang="en-US"/>
        </a:p>
      </dgm:t>
    </dgm:pt>
    <dgm:pt modelId="{4ED52F87-80A5-49AE-9C33-0C7A13B2844D}" type="sibTrans" cxnId="{FEE04C10-C48C-4607-9F8D-3866A87B24C2}">
      <dgm:prSet/>
      <dgm:spPr/>
      <dgm:t>
        <a:bodyPr/>
        <a:lstStyle/>
        <a:p>
          <a:endParaRPr lang="zh-CN" altLang="en-US"/>
        </a:p>
      </dgm:t>
    </dgm:pt>
    <dgm:pt modelId="{D4FA53B7-839C-4336-A4EC-1E5818897F1E}">
      <dgm:prSet phldrT="[文本]"/>
      <dgm:spPr/>
      <dgm:t>
        <a:bodyPr/>
        <a:lstStyle/>
        <a:p>
          <a:r>
            <a:rPr lang="en-US" altLang="zh-CN" b="1" dirty="0" smtClean="0"/>
            <a:t>1.Change to BW picture and find the edge</a:t>
          </a:r>
          <a:endParaRPr lang="zh-CN" altLang="en-US" b="1" dirty="0"/>
        </a:p>
      </dgm:t>
    </dgm:pt>
    <dgm:pt modelId="{830D0FA4-9640-4C89-AFB2-BD9A346376EE}" type="parTrans" cxnId="{44BB5D9E-6E49-4831-BB83-7DBEE8C57AE6}">
      <dgm:prSet/>
      <dgm:spPr/>
      <dgm:t>
        <a:bodyPr/>
        <a:lstStyle/>
        <a:p>
          <a:endParaRPr lang="zh-CN" altLang="en-US"/>
        </a:p>
      </dgm:t>
    </dgm:pt>
    <dgm:pt modelId="{B2DCBAF0-FB07-43EB-B857-7A60F3A0206B}" type="sibTrans" cxnId="{44BB5D9E-6E49-4831-BB83-7DBEE8C57AE6}">
      <dgm:prSet/>
      <dgm:spPr/>
      <dgm:t>
        <a:bodyPr/>
        <a:lstStyle/>
        <a:p>
          <a:endParaRPr lang="zh-CN" altLang="en-US"/>
        </a:p>
      </dgm:t>
    </dgm:pt>
    <dgm:pt modelId="{BBBE4679-4467-41EC-94E7-7B6819D2F7E0}">
      <dgm:prSet phldrT="[文本]"/>
      <dgm:spPr/>
      <dgm:t>
        <a:bodyPr/>
        <a:lstStyle/>
        <a:p>
          <a:r>
            <a:rPr lang="en-US" altLang="zh-CN" b="1" dirty="0" smtClean="0"/>
            <a:t>2.Use Hough to do with the picture and give the theta and </a:t>
          </a:r>
          <a:r>
            <a:rPr lang="en-US" altLang="zh-CN" b="1" dirty="0" err="1" smtClean="0"/>
            <a:t>rou</a:t>
          </a:r>
          <a:r>
            <a:rPr lang="en-US" altLang="zh-CN" b="1" dirty="0" smtClean="0"/>
            <a:t>.</a:t>
          </a:r>
          <a:endParaRPr lang="zh-CN" altLang="en-US" b="1" dirty="0"/>
        </a:p>
      </dgm:t>
    </dgm:pt>
    <dgm:pt modelId="{25B9F2A6-53DC-4D31-9E2D-CDFFEC2078AE}" type="parTrans" cxnId="{B7C1CD83-1E33-48DB-B66A-40EE4562428C}">
      <dgm:prSet/>
      <dgm:spPr/>
      <dgm:t>
        <a:bodyPr/>
        <a:lstStyle/>
        <a:p>
          <a:endParaRPr lang="zh-CN" altLang="en-US"/>
        </a:p>
      </dgm:t>
    </dgm:pt>
    <dgm:pt modelId="{3F22DF07-7914-485F-9318-AB74C302DBB9}" type="sibTrans" cxnId="{B7C1CD83-1E33-48DB-B66A-40EE4562428C}">
      <dgm:prSet/>
      <dgm:spPr/>
      <dgm:t>
        <a:bodyPr/>
        <a:lstStyle/>
        <a:p>
          <a:endParaRPr lang="zh-CN" altLang="en-US"/>
        </a:p>
      </dgm:t>
    </dgm:pt>
    <dgm:pt modelId="{7AD82005-1C1A-4452-9F35-0B453E2634B8}">
      <dgm:prSet phldrT="[文本]"/>
      <dgm:spPr/>
      <dgm:t>
        <a:bodyPr/>
        <a:lstStyle/>
        <a:p>
          <a:r>
            <a:rPr lang="en-US" altLang="zh-CN" dirty="0" smtClean="0"/>
            <a:t>NAME</a:t>
          </a:r>
          <a:endParaRPr lang="zh-CN" altLang="en-US" dirty="0"/>
        </a:p>
      </dgm:t>
    </dgm:pt>
    <dgm:pt modelId="{F0F2668B-076A-420C-A32B-975A4D871352}" type="parTrans" cxnId="{432E9F29-07E8-4448-9CCD-0319FB464834}">
      <dgm:prSet/>
      <dgm:spPr/>
      <dgm:t>
        <a:bodyPr/>
        <a:lstStyle/>
        <a:p>
          <a:endParaRPr lang="zh-CN" altLang="en-US"/>
        </a:p>
      </dgm:t>
    </dgm:pt>
    <dgm:pt modelId="{23A79C9F-64F3-48C6-BAE3-9BD07FD24452}" type="sibTrans" cxnId="{432E9F29-07E8-4448-9CCD-0319FB464834}">
      <dgm:prSet/>
      <dgm:spPr/>
      <dgm:t>
        <a:bodyPr/>
        <a:lstStyle/>
        <a:p>
          <a:endParaRPr lang="zh-CN" altLang="en-US"/>
        </a:p>
      </dgm:t>
    </dgm:pt>
    <dgm:pt modelId="{2B6A5A3F-CF55-4FB1-B594-6934FEC83A2E}">
      <dgm:prSet phldrT="[文本]"/>
      <dgm:spPr/>
      <dgm:t>
        <a:bodyPr/>
        <a:lstStyle/>
        <a:p>
          <a:r>
            <a:rPr lang="en-US" altLang="zh-CN" b="1" dirty="0" smtClean="0"/>
            <a:t>GAO YUAN</a:t>
          </a:r>
          <a:endParaRPr lang="zh-CN" altLang="en-US" b="1" dirty="0"/>
        </a:p>
      </dgm:t>
    </dgm:pt>
    <dgm:pt modelId="{7EA9746D-A4A1-4EAF-8E7D-EB739018F1F3}" type="parTrans" cxnId="{A65FBA67-162B-43BE-82B9-661970A2FDD0}">
      <dgm:prSet/>
      <dgm:spPr/>
      <dgm:t>
        <a:bodyPr/>
        <a:lstStyle/>
        <a:p>
          <a:endParaRPr lang="zh-CN" altLang="en-US"/>
        </a:p>
      </dgm:t>
    </dgm:pt>
    <dgm:pt modelId="{D6F84BD5-92EA-47C3-BF77-44CAD3314EDA}" type="sibTrans" cxnId="{A65FBA67-162B-43BE-82B9-661970A2FDD0}">
      <dgm:prSet/>
      <dgm:spPr/>
      <dgm:t>
        <a:bodyPr/>
        <a:lstStyle/>
        <a:p>
          <a:endParaRPr lang="zh-CN" altLang="en-US"/>
        </a:p>
      </dgm:t>
    </dgm:pt>
    <dgm:pt modelId="{BDF5D76E-B42C-49F9-93C8-A6535D595494}">
      <dgm:prSet phldrT="[文本]"/>
      <dgm:spPr/>
      <dgm:t>
        <a:bodyPr/>
        <a:lstStyle/>
        <a:p>
          <a:r>
            <a:rPr lang="en-US" altLang="zh-CN" b="1" dirty="0" smtClean="0"/>
            <a:t>B4</a:t>
          </a:r>
          <a:endParaRPr lang="zh-CN" altLang="en-US" b="1" dirty="0"/>
        </a:p>
      </dgm:t>
    </dgm:pt>
    <dgm:pt modelId="{D99C246A-66FF-4EDF-BC2B-5E3A7519A8E5}" type="parTrans" cxnId="{675B46ED-936E-4CDD-9665-5BE43D646213}">
      <dgm:prSet/>
      <dgm:spPr/>
      <dgm:t>
        <a:bodyPr/>
        <a:lstStyle/>
        <a:p>
          <a:endParaRPr lang="zh-CN" altLang="en-US"/>
        </a:p>
      </dgm:t>
    </dgm:pt>
    <dgm:pt modelId="{917B2C36-1DD1-45CD-8A16-FD0EAABC1343}" type="sibTrans" cxnId="{675B46ED-936E-4CDD-9665-5BE43D646213}">
      <dgm:prSet/>
      <dgm:spPr/>
      <dgm:t>
        <a:bodyPr/>
        <a:lstStyle/>
        <a:p>
          <a:endParaRPr lang="zh-CN" altLang="en-US"/>
        </a:p>
      </dgm:t>
    </dgm:pt>
    <dgm:pt modelId="{610BC223-D02D-463E-82AC-46063E189DD1}">
      <dgm:prSet phldrT="[文本]"/>
      <dgm:spPr/>
      <dgm:t>
        <a:bodyPr/>
        <a:lstStyle/>
        <a:p>
          <a:r>
            <a:rPr lang="en-US" altLang="zh-CN" b="1" dirty="0" smtClean="0"/>
            <a:t>3.Get the </a:t>
          </a:r>
          <a:r>
            <a:rPr lang="en-US" altLang="zh-CN" b="1" dirty="0" err="1" smtClean="0"/>
            <a:t>rou</a:t>
          </a:r>
          <a:r>
            <a:rPr lang="en-US" altLang="zh-CN" b="1" dirty="0" smtClean="0"/>
            <a:t> and theta of the lines and make the graph of the </a:t>
          </a:r>
          <a:r>
            <a:rPr lang="en-US" altLang="zh-CN" b="1" dirty="0" err="1" smtClean="0"/>
            <a:t>hough</a:t>
          </a:r>
          <a:r>
            <a:rPr lang="en-US" altLang="zh-CN" b="1" dirty="0" smtClean="0"/>
            <a:t>.</a:t>
          </a:r>
          <a:endParaRPr lang="zh-CN" altLang="en-US" b="1" dirty="0"/>
        </a:p>
      </dgm:t>
    </dgm:pt>
    <dgm:pt modelId="{5D3D654D-DD7D-4C6B-BDFB-D15D95B68020}" type="parTrans" cxnId="{8F98DD20-9CDF-4D66-BDFB-59BF2D7333B6}">
      <dgm:prSet/>
      <dgm:spPr/>
      <dgm:t>
        <a:bodyPr/>
        <a:lstStyle/>
        <a:p>
          <a:endParaRPr lang="zh-CN" altLang="en-US"/>
        </a:p>
      </dgm:t>
    </dgm:pt>
    <dgm:pt modelId="{07335ED3-0EB9-4230-828E-E8E4D2C8A622}" type="sibTrans" cxnId="{8F98DD20-9CDF-4D66-BDFB-59BF2D7333B6}">
      <dgm:prSet/>
      <dgm:spPr/>
      <dgm:t>
        <a:bodyPr/>
        <a:lstStyle/>
        <a:p>
          <a:endParaRPr lang="zh-CN" altLang="en-US"/>
        </a:p>
      </dgm:t>
    </dgm:pt>
    <dgm:pt modelId="{E701BFF6-4CB0-4838-9E20-D7396598F571}">
      <dgm:prSet phldrT="[文本]"/>
      <dgm:spPr/>
      <dgm:t>
        <a:bodyPr/>
        <a:lstStyle/>
        <a:p>
          <a:r>
            <a:rPr lang="en-US" altLang="zh-CN" b="1" dirty="0" smtClean="0"/>
            <a:t>4.Do some analysis.</a:t>
          </a:r>
          <a:endParaRPr lang="zh-CN" altLang="en-US" b="1" dirty="0"/>
        </a:p>
      </dgm:t>
    </dgm:pt>
    <dgm:pt modelId="{9D4ADA3D-8687-4DC2-A1A1-D60EB656E9EC}" type="parTrans" cxnId="{63C47BA7-827D-4602-B1EB-66FC6A78367F}">
      <dgm:prSet/>
      <dgm:spPr/>
      <dgm:t>
        <a:bodyPr/>
        <a:lstStyle/>
        <a:p>
          <a:endParaRPr lang="zh-CN" altLang="en-US"/>
        </a:p>
      </dgm:t>
    </dgm:pt>
    <dgm:pt modelId="{BCB07CB3-01C6-4613-B9A6-C30DE424DF1D}" type="sibTrans" cxnId="{63C47BA7-827D-4602-B1EB-66FC6A78367F}">
      <dgm:prSet/>
      <dgm:spPr/>
      <dgm:t>
        <a:bodyPr/>
        <a:lstStyle/>
        <a:p>
          <a:endParaRPr lang="zh-CN" altLang="en-US"/>
        </a:p>
      </dgm:t>
    </dgm:pt>
    <dgm:pt modelId="{E9DD2F35-533E-40D4-A6A0-8A981749FE62}" type="pres">
      <dgm:prSet presAssocID="{B633C882-88E4-417D-9559-3B4E2A854BE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A092ED-24D3-4CD4-B663-2360A89371A9}" type="pres">
      <dgm:prSet presAssocID="{664C0339-DB15-4F2F-AE5F-68881F9419D7}" presName="composite" presStyleCnt="0"/>
      <dgm:spPr/>
    </dgm:pt>
    <dgm:pt modelId="{6E77CCBA-0551-4F63-8CC9-D88D7317257F}" type="pres">
      <dgm:prSet presAssocID="{664C0339-DB15-4F2F-AE5F-68881F9419D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858E68-0991-4AEA-9833-23004DC8E4D5}" type="pres">
      <dgm:prSet presAssocID="{664C0339-DB15-4F2F-AE5F-68881F9419D7}" presName="descendantText" presStyleLbl="alignAcc1" presStyleIdx="0" presStyleCnt="3" custLinFactNeighborY="-240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FA4A7-A067-4DF2-8287-01020AF4251D}" type="pres">
      <dgm:prSet presAssocID="{47B24FFD-63A2-4742-B57C-9741AC81092E}" presName="sp" presStyleCnt="0"/>
      <dgm:spPr/>
    </dgm:pt>
    <dgm:pt modelId="{8C8E185D-EE13-40D5-84E3-C268C416FD8A}" type="pres">
      <dgm:prSet presAssocID="{ECBE7ECB-31C7-4242-A540-29B08C939DFC}" presName="composite" presStyleCnt="0"/>
      <dgm:spPr/>
    </dgm:pt>
    <dgm:pt modelId="{64972AE9-0D0C-47CC-AC79-4A189EF65C4E}" type="pres">
      <dgm:prSet presAssocID="{ECBE7ECB-31C7-4242-A540-29B08C939DFC}" presName="parentText" presStyleLbl="alignNode1" presStyleIdx="1" presStyleCnt="3" custLinFactNeighborY="-1706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AB87AB-00EF-4546-8413-95132A39C634}" type="pres">
      <dgm:prSet presAssocID="{ECBE7ECB-31C7-4242-A540-29B08C939DFC}" presName="descendantText" presStyleLbl="alignAcc1" presStyleIdx="1" presStyleCnt="3" custScaleY="419107" custLinFactNeighborY="246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91B32A-B07D-4F5C-8ABA-8B0A5DAF6F03}" type="pres">
      <dgm:prSet presAssocID="{4ED52F87-80A5-49AE-9C33-0C7A13B2844D}" presName="sp" presStyleCnt="0"/>
      <dgm:spPr/>
    </dgm:pt>
    <dgm:pt modelId="{245144CD-927B-4096-A904-1FB605D65532}" type="pres">
      <dgm:prSet presAssocID="{7AD82005-1C1A-4452-9F35-0B453E2634B8}" presName="composite" presStyleCnt="0"/>
      <dgm:spPr/>
    </dgm:pt>
    <dgm:pt modelId="{C733034E-10E1-4632-97DD-AA5C2251346D}" type="pres">
      <dgm:prSet presAssocID="{7AD82005-1C1A-4452-9F35-0B453E2634B8}" presName="parentText" presStyleLbl="alignNode1" presStyleIdx="2" presStyleCnt="3" custLinFactNeighborY="2589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F4A2CA-4539-46A2-86BD-0E38AFA9E195}" type="pres">
      <dgm:prSet presAssocID="{7AD82005-1C1A-4452-9F35-0B453E2634B8}" presName="descendantText" presStyleLbl="alignAcc1" presStyleIdx="2" presStyleCnt="3" custLinFactNeighborY="992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98DD20-9CDF-4D66-BDFB-59BF2D7333B6}" srcId="{ECBE7ECB-31C7-4242-A540-29B08C939DFC}" destId="{610BC223-D02D-463E-82AC-46063E189DD1}" srcOrd="2" destOrd="0" parTransId="{5D3D654D-DD7D-4C6B-BDFB-D15D95B68020}" sibTransId="{07335ED3-0EB9-4230-828E-E8E4D2C8A622}"/>
    <dgm:cxn modelId="{B01EA571-74BE-4F2C-9893-09F940AFF7BE}" type="presOf" srcId="{ECBE7ECB-31C7-4242-A540-29B08C939DFC}" destId="{64972AE9-0D0C-47CC-AC79-4A189EF65C4E}" srcOrd="0" destOrd="0" presId="urn:microsoft.com/office/officeart/2005/8/layout/chevron2"/>
    <dgm:cxn modelId="{52D2AD79-0B23-4EE4-BA60-4355FCA36BA9}" type="presOf" srcId="{D4FA53B7-839C-4336-A4EC-1E5818897F1E}" destId="{54AB87AB-00EF-4546-8413-95132A39C634}" srcOrd="0" destOrd="0" presId="urn:microsoft.com/office/officeart/2005/8/layout/chevron2"/>
    <dgm:cxn modelId="{44BB5D9E-6E49-4831-BB83-7DBEE8C57AE6}" srcId="{ECBE7ECB-31C7-4242-A540-29B08C939DFC}" destId="{D4FA53B7-839C-4336-A4EC-1E5818897F1E}" srcOrd="0" destOrd="0" parTransId="{830D0FA4-9640-4C89-AFB2-BD9A346376EE}" sibTransId="{B2DCBAF0-FB07-43EB-B857-7A60F3A0206B}"/>
    <dgm:cxn modelId="{0A9577F3-A92B-48E0-9D6F-B334BA83F206}" type="presOf" srcId="{664C0339-DB15-4F2F-AE5F-68881F9419D7}" destId="{6E77CCBA-0551-4F63-8CC9-D88D7317257F}" srcOrd="0" destOrd="0" presId="urn:microsoft.com/office/officeart/2005/8/layout/chevron2"/>
    <dgm:cxn modelId="{36747A84-4103-4B4B-A3FE-287CBD36D22F}" type="presOf" srcId="{7AD82005-1C1A-4452-9F35-0B453E2634B8}" destId="{C733034E-10E1-4632-97DD-AA5C2251346D}" srcOrd="0" destOrd="0" presId="urn:microsoft.com/office/officeart/2005/8/layout/chevron2"/>
    <dgm:cxn modelId="{2DBCAA00-113E-48B7-A510-5BF635971956}" srcId="{664C0339-DB15-4F2F-AE5F-68881F9419D7}" destId="{B13AAF77-42EB-4CA7-8534-A0A6FFA33C85}" srcOrd="0" destOrd="0" parTransId="{0F2657D2-1514-438B-B579-4C0633883E49}" sibTransId="{AC161A95-1177-4866-ACA5-F5D96B91A828}"/>
    <dgm:cxn modelId="{2AAE9477-23A7-4FDF-8225-EADE67F2CB44}" type="presOf" srcId="{610BC223-D02D-463E-82AC-46063E189DD1}" destId="{54AB87AB-00EF-4546-8413-95132A39C634}" srcOrd="0" destOrd="2" presId="urn:microsoft.com/office/officeart/2005/8/layout/chevron2"/>
    <dgm:cxn modelId="{432E9F29-07E8-4448-9CCD-0319FB464834}" srcId="{B633C882-88E4-417D-9559-3B4E2A854BE8}" destId="{7AD82005-1C1A-4452-9F35-0B453E2634B8}" srcOrd="2" destOrd="0" parTransId="{F0F2668B-076A-420C-A32B-975A4D871352}" sibTransId="{23A79C9F-64F3-48C6-BAE3-9BD07FD24452}"/>
    <dgm:cxn modelId="{FEE04C10-C48C-4607-9F8D-3866A87B24C2}" srcId="{B633C882-88E4-417D-9559-3B4E2A854BE8}" destId="{ECBE7ECB-31C7-4242-A540-29B08C939DFC}" srcOrd="1" destOrd="0" parTransId="{A71EECA5-429C-4137-B4D1-362094B75F1C}" sibTransId="{4ED52F87-80A5-49AE-9C33-0C7A13B2844D}"/>
    <dgm:cxn modelId="{B7C1CD83-1E33-48DB-B66A-40EE4562428C}" srcId="{ECBE7ECB-31C7-4242-A540-29B08C939DFC}" destId="{BBBE4679-4467-41EC-94E7-7B6819D2F7E0}" srcOrd="1" destOrd="0" parTransId="{25B9F2A6-53DC-4D31-9E2D-CDFFEC2078AE}" sibTransId="{3F22DF07-7914-485F-9318-AB74C302DBB9}"/>
    <dgm:cxn modelId="{F9C6BC5E-7081-42C1-AC92-A6E21CDA10AB}" type="presOf" srcId="{77311BF9-A83B-4183-9C68-0455740DCD61}" destId="{5D858E68-0991-4AEA-9833-23004DC8E4D5}" srcOrd="0" destOrd="1" presId="urn:microsoft.com/office/officeart/2005/8/layout/chevron2"/>
    <dgm:cxn modelId="{AB65239A-D74B-4068-AD7B-7AB601C5C446}" type="presOf" srcId="{E701BFF6-4CB0-4838-9E20-D7396598F571}" destId="{54AB87AB-00EF-4546-8413-95132A39C634}" srcOrd="0" destOrd="3" presId="urn:microsoft.com/office/officeart/2005/8/layout/chevron2"/>
    <dgm:cxn modelId="{1320AE8A-5FFF-44ED-A5F7-0FD14C90D992}" type="presOf" srcId="{2B6A5A3F-CF55-4FB1-B594-6934FEC83A2E}" destId="{3AF4A2CA-4539-46A2-86BD-0E38AFA9E195}" srcOrd="0" destOrd="0" presId="urn:microsoft.com/office/officeart/2005/8/layout/chevron2"/>
    <dgm:cxn modelId="{675B46ED-936E-4CDD-9665-5BE43D646213}" srcId="{7AD82005-1C1A-4452-9F35-0B453E2634B8}" destId="{BDF5D76E-B42C-49F9-93C8-A6535D595494}" srcOrd="1" destOrd="0" parTransId="{D99C246A-66FF-4EDF-BC2B-5E3A7519A8E5}" sibTransId="{917B2C36-1DD1-45CD-8A16-FD0EAABC1343}"/>
    <dgm:cxn modelId="{A65FBA67-162B-43BE-82B9-661970A2FDD0}" srcId="{7AD82005-1C1A-4452-9F35-0B453E2634B8}" destId="{2B6A5A3F-CF55-4FB1-B594-6934FEC83A2E}" srcOrd="0" destOrd="0" parTransId="{7EA9746D-A4A1-4EAF-8E7D-EB739018F1F3}" sibTransId="{D6F84BD5-92EA-47C3-BF77-44CAD3314EDA}"/>
    <dgm:cxn modelId="{911DCDC4-9D80-40DD-B3F1-02E4E48521D2}" srcId="{B633C882-88E4-417D-9559-3B4E2A854BE8}" destId="{664C0339-DB15-4F2F-AE5F-68881F9419D7}" srcOrd="0" destOrd="0" parTransId="{57374DCA-5AA4-427E-AB69-C13DC1C543BC}" sibTransId="{47B24FFD-63A2-4742-B57C-9741AC81092E}"/>
    <dgm:cxn modelId="{EC068E20-736F-412E-98C2-1642EEA4C7E2}" type="presOf" srcId="{BDF5D76E-B42C-49F9-93C8-A6535D595494}" destId="{3AF4A2CA-4539-46A2-86BD-0E38AFA9E195}" srcOrd="0" destOrd="1" presId="urn:microsoft.com/office/officeart/2005/8/layout/chevron2"/>
    <dgm:cxn modelId="{380E3568-83B7-4C3C-B244-1826EADD2119}" type="presOf" srcId="{B13AAF77-42EB-4CA7-8534-A0A6FFA33C85}" destId="{5D858E68-0991-4AEA-9833-23004DC8E4D5}" srcOrd="0" destOrd="0" presId="urn:microsoft.com/office/officeart/2005/8/layout/chevron2"/>
    <dgm:cxn modelId="{C9D204FF-287F-4755-BC75-C2F282C8B540}" type="presOf" srcId="{BBBE4679-4467-41EC-94E7-7B6819D2F7E0}" destId="{54AB87AB-00EF-4546-8413-95132A39C634}" srcOrd="0" destOrd="1" presId="urn:microsoft.com/office/officeart/2005/8/layout/chevron2"/>
    <dgm:cxn modelId="{77ED718C-BDFA-450B-BAB4-DBC827EE2DDC}" srcId="{664C0339-DB15-4F2F-AE5F-68881F9419D7}" destId="{77311BF9-A83B-4183-9C68-0455740DCD61}" srcOrd="1" destOrd="0" parTransId="{35A26668-AA98-402F-9567-F4C8E4181186}" sibTransId="{B3EBBAB4-60EE-42F0-9629-544AB52C841B}"/>
    <dgm:cxn modelId="{75FC3850-0F55-4CD9-B3AD-C3B7B48F8C2F}" type="presOf" srcId="{B633C882-88E4-417D-9559-3B4E2A854BE8}" destId="{E9DD2F35-533E-40D4-A6A0-8A981749FE62}" srcOrd="0" destOrd="0" presId="urn:microsoft.com/office/officeart/2005/8/layout/chevron2"/>
    <dgm:cxn modelId="{63C47BA7-827D-4602-B1EB-66FC6A78367F}" srcId="{ECBE7ECB-31C7-4242-A540-29B08C939DFC}" destId="{E701BFF6-4CB0-4838-9E20-D7396598F571}" srcOrd="3" destOrd="0" parTransId="{9D4ADA3D-8687-4DC2-A1A1-D60EB656E9EC}" sibTransId="{BCB07CB3-01C6-4613-B9A6-C30DE424DF1D}"/>
    <dgm:cxn modelId="{3A274765-43F8-4A65-AF4B-3668CCA662A7}" type="presParOf" srcId="{E9DD2F35-533E-40D4-A6A0-8A981749FE62}" destId="{B5A092ED-24D3-4CD4-B663-2360A89371A9}" srcOrd="0" destOrd="0" presId="urn:microsoft.com/office/officeart/2005/8/layout/chevron2"/>
    <dgm:cxn modelId="{45FB8DC3-54B7-4A21-9CDE-90A8993DCD41}" type="presParOf" srcId="{B5A092ED-24D3-4CD4-B663-2360A89371A9}" destId="{6E77CCBA-0551-4F63-8CC9-D88D7317257F}" srcOrd="0" destOrd="0" presId="urn:microsoft.com/office/officeart/2005/8/layout/chevron2"/>
    <dgm:cxn modelId="{54C94936-116D-4CEA-9B5E-D0B5BD8766C3}" type="presParOf" srcId="{B5A092ED-24D3-4CD4-B663-2360A89371A9}" destId="{5D858E68-0991-4AEA-9833-23004DC8E4D5}" srcOrd="1" destOrd="0" presId="urn:microsoft.com/office/officeart/2005/8/layout/chevron2"/>
    <dgm:cxn modelId="{66B5AF6D-76C3-4607-A815-7EBDED04BA8F}" type="presParOf" srcId="{E9DD2F35-533E-40D4-A6A0-8A981749FE62}" destId="{807FA4A7-A067-4DF2-8287-01020AF4251D}" srcOrd="1" destOrd="0" presId="urn:microsoft.com/office/officeart/2005/8/layout/chevron2"/>
    <dgm:cxn modelId="{B1ACA178-AED2-439B-AD0D-6FB47064F4D3}" type="presParOf" srcId="{E9DD2F35-533E-40D4-A6A0-8A981749FE62}" destId="{8C8E185D-EE13-40D5-84E3-C268C416FD8A}" srcOrd="2" destOrd="0" presId="urn:microsoft.com/office/officeart/2005/8/layout/chevron2"/>
    <dgm:cxn modelId="{C53A7C45-84DC-4102-B3A1-8B7C4F26CA19}" type="presParOf" srcId="{8C8E185D-EE13-40D5-84E3-C268C416FD8A}" destId="{64972AE9-0D0C-47CC-AC79-4A189EF65C4E}" srcOrd="0" destOrd="0" presId="urn:microsoft.com/office/officeart/2005/8/layout/chevron2"/>
    <dgm:cxn modelId="{CED8917A-3CFD-40D6-B2AB-9B960411C620}" type="presParOf" srcId="{8C8E185D-EE13-40D5-84E3-C268C416FD8A}" destId="{54AB87AB-00EF-4546-8413-95132A39C634}" srcOrd="1" destOrd="0" presId="urn:microsoft.com/office/officeart/2005/8/layout/chevron2"/>
    <dgm:cxn modelId="{05F7AECD-73F9-4C76-9FDC-840734B3BD68}" type="presParOf" srcId="{E9DD2F35-533E-40D4-A6A0-8A981749FE62}" destId="{E391B32A-B07D-4F5C-8ABA-8B0A5DAF6F03}" srcOrd="3" destOrd="0" presId="urn:microsoft.com/office/officeart/2005/8/layout/chevron2"/>
    <dgm:cxn modelId="{AC5DFB80-BE88-49B9-9251-88021625FD5D}" type="presParOf" srcId="{E9DD2F35-533E-40D4-A6A0-8A981749FE62}" destId="{245144CD-927B-4096-A904-1FB605D65532}" srcOrd="4" destOrd="0" presId="urn:microsoft.com/office/officeart/2005/8/layout/chevron2"/>
    <dgm:cxn modelId="{9B782F09-AAAF-4A04-AABE-376636DCCE67}" type="presParOf" srcId="{245144CD-927B-4096-A904-1FB605D65532}" destId="{C733034E-10E1-4632-97DD-AA5C2251346D}" srcOrd="0" destOrd="0" presId="urn:microsoft.com/office/officeart/2005/8/layout/chevron2"/>
    <dgm:cxn modelId="{A04E9463-32CD-4451-8D18-0740E02C5446}" type="presParOf" srcId="{245144CD-927B-4096-A904-1FB605D65532}" destId="{3AF4A2CA-4539-46A2-86BD-0E38AFA9E1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7CCBA-0551-4F63-8CC9-D88D7317257F}">
      <dsp:nvSpPr>
        <dsp:cNvPr id="0" name=""/>
        <dsp:cNvSpPr/>
      </dsp:nvSpPr>
      <dsp:spPr>
        <a:xfrm rot="5400000">
          <a:off x="-154988" y="553798"/>
          <a:ext cx="1033255" cy="7232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TOOL</a:t>
          </a:r>
          <a:endParaRPr lang="zh-CN" altLang="en-US" sz="1400" kern="1200" dirty="0"/>
        </a:p>
      </dsp:txBody>
      <dsp:txXfrm rot="-5400000">
        <a:off x="1" y="760448"/>
        <a:ext cx="723278" cy="309977"/>
      </dsp:txXfrm>
    </dsp:sp>
    <dsp:sp modelId="{5D858E68-0991-4AEA-9833-23004DC8E4D5}">
      <dsp:nvSpPr>
        <dsp:cNvPr id="0" name=""/>
        <dsp:cNvSpPr/>
      </dsp:nvSpPr>
      <dsp:spPr>
        <a:xfrm rot="5400000">
          <a:off x="1798115" y="-837663"/>
          <a:ext cx="671616" cy="28212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b="1" kern="1200" dirty="0" smtClean="0"/>
            <a:t>MATLAB</a:t>
          </a:r>
          <a:endParaRPr lang="zh-CN" alt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b="1" kern="1200" dirty="0" smtClean="0"/>
            <a:t>HOUGH</a:t>
          </a:r>
          <a:endParaRPr lang="zh-CN" altLang="en-US" sz="1700" b="1" kern="1200" dirty="0"/>
        </a:p>
      </dsp:txBody>
      <dsp:txXfrm rot="-5400000">
        <a:off x="723279" y="269959"/>
        <a:ext cx="2788503" cy="606044"/>
      </dsp:txXfrm>
    </dsp:sp>
    <dsp:sp modelId="{64972AE9-0D0C-47CC-AC79-4A189EF65C4E}">
      <dsp:nvSpPr>
        <dsp:cNvPr id="0" name=""/>
        <dsp:cNvSpPr/>
      </dsp:nvSpPr>
      <dsp:spPr>
        <a:xfrm rot="5400000">
          <a:off x="-154988" y="2352219"/>
          <a:ext cx="1033255" cy="7232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METHOD</a:t>
          </a:r>
          <a:endParaRPr lang="zh-CN" altLang="en-US" sz="1400" kern="1200" dirty="0"/>
        </a:p>
      </dsp:txBody>
      <dsp:txXfrm rot="-5400000">
        <a:off x="1" y="2558869"/>
        <a:ext cx="723278" cy="309977"/>
      </dsp:txXfrm>
    </dsp:sp>
    <dsp:sp modelId="{54AB87AB-00EF-4546-8413-95132A39C634}">
      <dsp:nvSpPr>
        <dsp:cNvPr id="0" name=""/>
        <dsp:cNvSpPr/>
      </dsp:nvSpPr>
      <dsp:spPr>
        <a:xfrm rot="5400000">
          <a:off x="726528" y="1464114"/>
          <a:ext cx="2814789" cy="28212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b="1" kern="1200" dirty="0" smtClean="0"/>
            <a:t>1.Change to BW picture and find the edge</a:t>
          </a:r>
          <a:endParaRPr lang="zh-CN" alt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b="1" kern="1200" dirty="0" smtClean="0"/>
            <a:t>2.Use Hough to do with the picture and give the theta and </a:t>
          </a:r>
          <a:r>
            <a:rPr lang="en-US" altLang="zh-CN" sz="1700" b="1" kern="1200" dirty="0" err="1" smtClean="0"/>
            <a:t>rou</a:t>
          </a:r>
          <a:r>
            <a:rPr lang="en-US" altLang="zh-CN" sz="1700" b="1" kern="1200" dirty="0" smtClean="0"/>
            <a:t>.</a:t>
          </a:r>
          <a:endParaRPr lang="zh-CN" alt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b="1" kern="1200" dirty="0" smtClean="0"/>
            <a:t>3.Get the </a:t>
          </a:r>
          <a:r>
            <a:rPr lang="en-US" altLang="zh-CN" sz="1700" b="1" kern="1200" dirty="0" err="1" smtClean="0"/>
            <a:t>rou</a:t>
          </a:r>
          <a:r>
            <a:rPr lang="en-US" altLang="zh-CN" sz="1700" b="1" kern="1200" dirty="0" smtClean="0"/>
            <a:t> and theta of the lines and make the graph of the </a:t>
          </a:r>
          <a:r>
            <a:rPr lang="en-US" altLang="zh-CN" sz="1700" b="1" kern="1200" dirty="0" err="1" smtClean="0"/>
            <a:t>hough</a:t>
          </a:r>
          <a:r>
            <a:rPr lang="en-US" altLang="zh-CN" sz="1700" b="1" kern="1200" dirty="0" smtClean="0"/>
            <a:t>.</a:t>
          </a:r>
          <a:endParaRPr lang="zh-CN" alt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b="1" kern="1200" dirty="0" smtClean="0"/>
            <a:t>4.Do some analysis.</a:t>
          </a:r>
          <a:endParaRPr lang="zh-CN" altLang="en-US" sz="1700" b="1" kern="1200" dirty="0"/>
        </a:p>
      </dsp:txBody>
      <dsp:txXfrm rot="-5400000">
        <a:off x="723279" y="1604771"/>
        <a:ext cx="2683882" cy="2539975"/>
      </dsp:txXfrm>
    </dsp:sp>
    <dsp:sp modelId="{C733034E-10E1-4632-97DD-AA5C2251346D}">
      <dsp:nvSpPr>
        <dsp:cNvPr id="0" name=""/>
        <dsp:cNvSpPr/>
      </dsp:nvSpPr>
      <dsp:spPr>
        <a:xfrm rot="5400000">
          <a:off x="-154988" y="4409161"/>
          <a:ext cx="1033255" cy="7232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NAME</a:t>
          </a:r>
          <a:endParaRPr lang="zh-CN" altLang="en-US" sz="1400" kern="1200" dirty="0"/>
        </a:p>
      </dsp:txBody>
      <dsp:txXfrm rot="-5400000">
        <a:off x="1" y="4615811"/>
        <a:ext cx="723278" cy="309977"/>
      </dsp:txXfrm>
    </dsp:sp>
    <dsp:sp modelId="{3AF4A2CA-4539-46A2-86BD-0E38AFA9E195}">
      <dsp:nvSpPr>
        <dsp:cNvPr id="0" name=""/>
        <dsp:cNvSpPr/>
      </dsp:nvSpPr>
      <dsp:spPr>
        <a:xfrm rot="5400000">
          <a:off x="1798115" y="3578376"/>
          <a:ext cx="671616" cy="28212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b="1" kern="1200" dirty="0" smtClean="0"/>
            <a:t>GAO YUAN</a:t>
          </a:r>
          <a:endParaRPr lang="zh-CN" alt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b="1" kern="1200" dirty="0" smtClean="0"/>
            <a:t>B4</a:t>
          </a:r>
          <a:endParaRPr lang="zh-CN" altLang="en-US" sz="1700" b="1" kern="1200" dirty="0"/>
        </a:p>
      </dsp:txBody>
      <dsp:txXfrm rot="-5400000">
        <a:off x="723279" y="4685998"/>
        <a:ext cx="2788503" cy="606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5AE4-5D28-4E7F-BE2A-F2DD96AE28BE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DF66-0FC0-4101-9C7D-852B67EDD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5AE4-5D28-4E7F-BE2A-F2DD96AE28BE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DF66-0FC0-4101-9C7D-852B67EDD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47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5AE4-5D28-4E7F-BE2A-F2DD96AE28BE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DF66-0FC0-4101-9C7D-852B67EDD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0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5AE4-5D28-4E7F-BE2A-F2DD96AE28BE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DF66-0FC0-4101-9C7D-852B67EDD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0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5AE4-5D28-4E7F-BE2A-F2DD96AE28BE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DF66-0FC0-4101-9C7D-852B67EDD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0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5AE4-5D28-4E7F-BE2A-F2DD96AE28BE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DF66-0FC0-4101-9C7D-852B67EDD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5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5AE4-5D28-4E7F-BE2A-F2DD96AE28BE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DF66-0FC0-4101-9C7D-852B67EDD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5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5AE4-5D28-4E7F-BE2A-F2DD96AE28BE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DF66-0FC0-4101-9C7D-852B67EDD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2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5AE4-5D28-4E7F-BE2A-F2DD96AE28BE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DF66-0FC0-4101-9C7D-852B67EDD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7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5AE4-5D28-4E7F-BE2A-F2DD96AE28BE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DF66-0FC0-4101-9C7D-852B67EDD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1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5AE4-5D28-4E7F-BE2A-F2DD96AE28BE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DF66-0FC0-4101-9C7D-852B67EDD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5AE4-5D28-4E7F-BE2A-F2DD96AE28BE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DF66-0FC0-4101-9C7D-852B67EDD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emf"/><Relationship Id="rId7" Type="http://schemas.openxmlformats.org/officeDocument/2006/relationships/diagramLayout" Target="../diagrams/layou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4.emf"/><Relationship Id="rId10" Type="http://schemas.microsoft.com/office/2007/relationships/diagramDrawing" Target="../diagrams/drawing1.xml"/><Relationship Id="rId4" Type="http://schemas.openxmlformats.org/officeDocument/2006/relationships/image" Target="../media/image3.emf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12778" y="431576"/>
            <a:ext cx="3695700" cy="2864882"/>
            <a:chOff x="1102736" y="943429"/>
            <a:chExt cx="3695700" cy="28648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736" y="1312761"/>
              <a:ext cx="3695700" cy="24955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" name="文本框 4"/>
            <p:cNvSpPr txBox="1"/>
            <p:nvPr/>
          </p:nvSpPr>
          <p:spPr>
            <a:xfrm>
              <a:off x="2133600" y="943429"/>
              <a:ext cx="163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Original picture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82139" y="431576"/>
            <a:ext cx="4517921" cy="3031197"/>
            <a:chOff x="6493152" y="1084552"/>
            <a:chExt cx="4517921" cy="303119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3152" y="1269218"/>
              <a:ext cx="4517921" cy="284653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8" name="文本框 7"/>
            <p:cNvSpPr txBox="1"/>
            <p:nvPr/>
          </p:nvSpPr>
          <p:spPr>
            <a:xfrm>
              <a:off x="8137649" y="1084552"/>
              <a:ext cx="122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BW picture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1667" y="3527502"/>
            <a:ext cx="4517921" cy="3044454"/>
            <a:chOff x="1180575" y="4057525"/>
            <a:chExt cx="4517921" cy="304445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t="6022"/>
            <a:stretch/>
          </p:blipFill>
          <p:spPr>
            <a:xfrm>
              <a:off x="1180575" y="4426857"/>
              <a:ext cx="4517921" cy="267512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文本框 10"/>
            <p:cNvSpPr txBox="1"/>
            <p:nvPr/>
          </p:nvSpPr>
          <p:spPr>
            <a:xfrm>
              <a:off x="2802084" y="4057525"/>
              <a:ext cx="1274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Canny edge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82136" y="3527502"/>
            <a:ext cx="4517921" cy="3033943"/>
            <a:chOff x="5578754" y="4144611"/>
            <a:chExt cx="4517921" cy="303394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/>
            <a:srcRect t="6391"/>
            <a:stretch/>
          </p:blipFill>
          <p:spPr>
            <a:xfrm>
              <a:off x="5578754" y="4513943"/>
              <a:ext cx="4517921" cy="266461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6327140" y="4144611"/>
              <a:ext cx="302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Hough transform detect result</a:t>
              </a:r>
              <a:endParaRPr lang="zh-CN" altLang="en-US" dirty="0"/>
            </a:p>
          </p:txBody>
        </p:sp>
      </p:grp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499666425"/>
              </p:ext>
            </p:extLst>
          </p:nvPr>
        </p:nvGraphicFramePr>
        <p:xfrm>
          <a:off x="8388947" y="616242"/>
          <a:ext cx="35445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618565" y="3296458"/>
            <a:ext cx="7651376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552532" y="413474"/>
            <a:ext cx="0" cy="5765968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1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122980"/>
              </p:ext>
            </p:extLst>
          </p:nvPr>
        </p:nvGraphicFramePr>
        <p:xfrm>
          <a:off x="5365344" y="551941"/>
          <a:ext cx="6057159" cy="5653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14597" y="551941"/>
            <a:ext cx="42422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#DEFINE</a:t>
            </a:r>
          </a:p>
          <a:p>
            <a:r>
              <a:rPr lang="en-US" altLang="zh-CN" sz="2400" b="1" dirty="0" smtClean="0"/>
              <a:t>“theta” is the angle of the line.</a:t>
            </a:r>
          </a:p>
          <a:p>
            <a:r>
              <a:rPr lang="en-US" altLang="zh-CN" sz="2400" b="1" dirty="0" smtClean="0"/>
              <a:t>“</a:t>
            </a:r>
            <a:r>
              <a:rPr lang="en-US" altLang="zh-CN" sz="2400" b="1" dirty="0" err="1" smtClean="0"/>
              <a:t>rou</a:t>
            </a:r>
            <a:r>
              <a:rPr lang="en-US" altLang="zh-CN" sz="2400" b="1" dirty="0" smtClean="0"/>
              <a:t>” is the length of the line.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Conclusion:</a:t>
            </a:r>
          </a:p>
          <a:p>
            <a:r>
              <a:rPr lang="en-US" altLang="zh-CN" sz="2000" dirty="0" smtClean="0"/>
              <a:t>1.The </a:t>
            </a:r>
            <a:r>
              <a:rPr lang="en-US" altLang="zh-CN" sz="2000" dirty="0" smtClean="0">
                <a:solidFill>
                  <a:srgbClr val="FF0000"/>
                </a:solidFill>
              </a:rPr>
              <a:t>longer</a:t>
            </a:r>
            <a:r>
              <a:rPr lang="en-US" altLang="zh-CN" sz="2000" dirty="0" smtClean="0"/>
              <a:t> the lines are,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larger</a:t>
            </a:r>
            <a:r>
              <a:rPr lang="en-US" altLang="zh-CN" sz="2000" dirty="0" smtClean="0"/>
              <a:t> the </a:t>
            </a:r>
            <a:r>
              <a:rPr lang="en-US" altLang="zh-CN" sz="2000" dirty="0" err="1" smtClean="0"/>
              <a:t>rous</a:t>
            </a:r>
            <a:r>
              <a:rPr lang="en-US" altLang="zh-CN" sz="2000" dirty="0" smtClean="0"/>
              <a:t> are.</a:t>
            </a:r>
          </a:p>
          <a:p>
            <a:r>
              <a:rPr lang="en-US" altLang="zh-CN" sz="2000" dirty="0" smtClean="0"/>
              <a:t>2.We can use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theta</a:t>
            </a:r>
            <a:r>
              <a:rPr lang="en-US" altLang="zh-CN" sz="2000" dirty="0" smtClean="0"/>
              <a:t> to determine whether the line is </a:t>
            </a:r>
            <a:r>
              <a:rPr lang="en-US" altLang="zh-CN" sz="2000" dirty="0" smtClean="0">
                <a:solidFill>
                  <a:srgbClr val="FF0000"/>
                </a:solidFill>
              </a:rPr>
              <a:t>horizontal</a:t>
            </a:r>
            <a:r>
              <a:rPr lang="en-US" altLang="zh-CN" sz="2000" dirty="0" smtClean="0"/>
              <a:t> or </a:t>
            </a:r>
            <a:r>
              <a:rPr lang="en-US" altLang="zh-CN" sz="2000" dirty="0" smtClean="0">
                <a:solidFill>
                  <a:srgbClr val="FF0000"/>
                </a:solidFill>
              </a:rPr>
              <a:t>perpendicularity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3.The </a:t>
            </a:r>
            <a:r>
              <a:rPr lang="en-US" altLang="zh-CN" sz="2000" dirty="0" smtClean="0">
                <a:solidFill>
                  <a:srgbClr val="FF0000"/>
                </a:solidFill>
              </a:rPr>
              <a:t>parallel</a:t>
            </a:r>
            <a:r>
              <a:rPr lang="en-US" altLang="zh-CN" sz="2000" dirty="0" smtClean="0"/>
              <a:t> lines have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similar</a:t>
            </a:r>
            <a:r>
              <a:rPr lang="en-US" altLang="zh-CN" sz="2000" dirty="0" smtClean="0"/>
              <a:t> theta.</a:t>
            </a:r>
          </a:p>
          <a:p>
            <a:r>
              <a:rPr lang="en-US" altLang="zh-CN" sz="2000" dirty="0" smtClean="0"/>
              <a:t>4.The </a:t>
            </a:r>
            <a:r>
              <a:rPr lang="en-US" altLang="zh-CN" sz="2000" dirty="0" smtClean="0">
                <a:solidFill>
                  <a:srgbClr val="FF0000"/>
                </a:solidFill>
              </a:rPr>
              <a:t>BW picture </a:t>
            </a:r>
            <a:r>
              <a:rPr lang="en-US" altLang="zh-CN" sz="2000" dirty="0" smtClean="0"/>
              <a:t>is very important. If the BW picture can show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details</a:t>
            </a:r>
            <a:r>
              <a:rPr lang="en-US" altLang="zh-CN" sz="2000" dirty="0" smtClean="0"/>
              <a:t>, the result will be more better.</a:t>
            </a:r>
          </a:p>
          <a:p>
            <a:r>
              <a:rPr lang="en-US" altLang="zh-CN" sz="2000" dirty="0" smtClean="0"/>
              <a:t>5.We can use this method in the measuring of the buildings.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6391"/>
          <a:stretch/>
        </p:blipFill>
        <p:spPr>
          <a:xfrm>
            <a:off x="4027303" y="269214"/>
            <a:ext cx="4517921" cy="2664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直接箭头连接符 9"/>
          <p:cNvCxnSpPr/>
          <p:nvPr/>
        </p:nvCxnSpPr>
        <p:spPr>
          <a:xfrm>
            <a:off x="4928863" y="1389530"/>
            <a:ext cx="920026" cy="42851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062791" y="1389530"/>
            <a:ext cx="222580" cy="42851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99273" y="1116106"/>
            <a:ext cx="1224737" cy="383302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587381" y="1601519"/>
            <a:ext cx="4049243" cy="7697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848889" y="1389530"/>
            <a:ext cx="320486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1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167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GAO</dc:creator>
  <cp:lastModifiedBy>YUAN GAO</cp:lastModifiedBy>
  <cp:revision>10</cp:revision>
  <dcterms:created xsi:type="dcterms:W3CDTF">2015-11-09T16:51:55Z</dcterms:created>
  <dcterms:modified xsi:type="dcterms:W3CDTF">2015-11-09T18:24:27Z</dcterms:modified>
</cp:coreProperties>
</file>