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556" autoAdjust="0"/>
  </p:normalViewPr>
  <p:slideViewPr>
    <p:cSldViewPr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24.06.2020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60851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805264" y="154360"/>
            <a:ext cx="88356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de-DE"/>
              <a:t>24.06.2020</a:t>
            </a:r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E3E51-A3F3-4FD4-9C75-1C612CCCCA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24.06.2020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69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en-US" altLang="de-DE" noProof="0"/>
              <a:t>Click to edit Master title style</a:t>
            </a:r>
            <a:endParaRPr lang="de-DE" altLang="de-DE" noProof="0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de-DE" noProof="0"/>
              <a:t>Click to edit Master subtitle style</a:t>
            </a:r>
            <a:endParaRPr lang="de-DE" altLang="de-DE" noProof="0"/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title style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24.06.2020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de-DE"/>
              <a:t>BeeU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title style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title style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title style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title style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Referent</a:t>
            </a:r>
          </a:p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Einrichtung</a:t>
            </a: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Arial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</a:rPr>
              <a:t>Titel des Vortrages</a:t>
            </a: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de-DE" altLang="de-DE" sz="10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 Unicode MS" panose="020B0604020202020204" pitchFamily="34" charset="-128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/>
          <a:p>
            <a:r>
              <a:rPr lang="de-DE"/>
              <a:t>Serious Games</a:t>
            </a:r>
            <a:endParaRPr lang="de-DE" dirty="0"/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>
          <a:xfrm>
            <a:off x="703262" y="1563638"/>
            <a:ext cx="7737475" cy="1782366"/>
          </a:xfrm>
        </p:spPr>
        <p:txBody>
          <a:bodyPr/>
          <a:lstStyle/>
          <a:p>
            <a:r>
              <a:rPr lang="de-DE" sz="2400" dirty="0"/>
              <a:t>Group 2</a:t>
            </a:r>
          </a:p>
          <a:p>
            <a:r>
              <a:rPr lang="de-DE" sz="2000" dirty="0"/>
              <a:t>Gavaskar Kanagaraj - 509839</a:t>
            </a:r>
          </a:p>
          <a:p>
            <a:r>
              <a:rPr lang="de-DE" sz="2000" dirty="0"/>
              <a:t>Agathiya Raja – 519788</a:t>
            </a:r>
          </a:p>
          <a:p>
            <a:r>
              <a:rPr lang="en-CA" sz="2000" dirty="0"/>
              <a:t>Eric Junior </a:t>
            </a:r>
            <a:r>
              <a:rPr lang="en-CA" sz="2000" dirty="0" err="1"/>
              <a:t>Tchassem</a:t>
            </a:r>
            <a:r>
              <a:rPr lang="en-CA" sz="2000" dirty="0"/>
              <a:t> </a:t>
            </a:r>
            <a:r>
              <a:rPr lang="en-CA" sz="2000" dirty="0" err="1"/>
              <a:t>Ngounou</a:t>
            </a:r>
            <a:r>
              <a:rPr lang="en-CA" sz="2000" dirty="0"/>
              <a:t> – </a:t>
            </a:r>
          </a:p>
          <a:p>
            <a:endParaRPr lang="en-CA" sz="2000" dirty="0"/>
          </a:p>
          <a:p>
            <a:endParaRPr lang="de-DE" sz="2000" dirty="0"/>
          </a:p>
          <a:p>
            <a:r>
              <a:rPr lang="de-DE" dirty="0"/>
              <a:t>24.06.2020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0A099-40C6-4392-839E-C8DB0E686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391023"/>
            <a:ext cx="19907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2600" y="771550"/>
            <a:ext cx="7899400" cy="431006"/>
          </a:xfrm>
        </p:spPr>
        <p:txBody>
          <a:bodyPr/>
          <a:lstStyle/>
          <a:p>
            <a:r>
              <a:rPr lang="de-DE" dirty="0"/>
              <a:t>Idea and Motive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de-DE" altLang="de-DE" sz="2400" dirty="0"/>
              <a:t>How could people be closer virtually?</a:t>
            </a:r>
          </a:p>
          <a:p>
            <a:pPr>
              <a:spcBef>
                <a:spcPts val="600"/>
              </a:spcBef>
            </a:pPr>
            <a:r>
              <a:rPr lang="de-DE" altLang="de-DE" sz="1800" dirty="0"/>
              <a:t>Likes and dislikes</a:t>
            </a:r>
          </a:p>
          <a:p>
            <a:pPr>
              <a:spcBef>
                <a:spcPts val="600"/>
              </a:spcBef>
            </a:pPr>
            <a:r>
              <a:rPr lang="de-DE" altLang="de-DE" sz="1800" dirty="0"/>
              <a:t>Exploring personal interest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e-DE" altLang="de-DE" sz="2400" dirty="0"/>
              <a:t>How could new people become friends virtually?</a:t>
            </a:r>
          </a:p>
          <a:p>
            <a:pPr>
              <a:spcBef>
                <a:spcPts val="600"/>
              </a:spcBef>
            </a:pPr>
            <a:r>
              <a:rPr lang="de-DE" altLang="de-DE" sz="1800" dirty="0"/>
              <a:t>Similar area of interest</a:t>
            </a:r>
          </a:p>
          <a:p>
            <a:pPr>
              <a:spcBef>
                <a:spcPts val="600"/>
              </a:spcBef>
            </a:pPr>
            <a:r>
              <a:rPr lang="de-DE" altLang="de-DE" sz="1800" dirty="0"/>
              <a:t>Sharing ideas</a:t>
            </a:r>
          </a:p>
          <a:p>
            <a:pPr marL="0" indent="0">
              <a:spcBef>
                <a:spcPts val="600"/>
              </a:spcBef>
              <a:buNone/>
            </a:pPr>
            <a:endParaRPr lang="de-DE" altLang="de-DE" sz="1800" dirty="0"/>
          </a:p>
          <a:p>
            <a:pPr>
              <a:spcBef>
                <a:spcPts val="600"/>
              </a:spcBef>
            </a:pPr>
            <a:endParaRPr lang="de-DE" altLang="de-DE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8D3D-FB14-47B8-BAAC-1FB41FF3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24.06.2020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BA553-E0B5-4AF0-ABC7-5CD554E5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 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3065-546C-4677-859B-54975588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3FF1-3F66-4904-91CE-1AE4A505062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9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82600" y="771550"/>
            <a:ext cx="7899400" cy="431006"/>
          </a:xfrm>
        </p:spPr>
        <p:txBody>
          <a:bodyPr/>
          <a:lstStyle/>
          <a:p>
            <a:r>
              <a:rPr lang="de-DE" dirty="0"/>
              <a:t>Prototype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651C8B-D956-4E81-B71F-320A3C626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316661"/>
            <a:ext cx="1685528" cy="251017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DC96F-4530-47C5-B2BC-5992C373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24.06.2020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859B4-1D89-4DD4-82CD-4396A7DA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 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A4359-CD84-4124-9E83-267708B7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3FF1-3F66-4904-91CE-1AE4A5050627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2103EE-2818-4BB4-9C8D-7D5CD727A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392" y="1316661"/>
            <a:ext cx="1685528" cy="25101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E9A4B2-C1EA-4190-9A3A-1F0275828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303497"/>
            <a:ext cx="1685528" cy="18977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ECBEDF-BC33-4B52-B40A-FF4A4EF11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804" y="2270002"/>
            <a:ext cx="1823839" cy="227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BAE77BAD-D92C-4993-9DB7-BD26AFDC0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265" y="1284288"/>
            <a:ext cx="4309533" cy="323215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 Process: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8A70-854D-45BD-B8A1-4663D98A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24.06.2020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26D36-F7A3-4382-A527-72D202AF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 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464B9-80D6-4BDA-BF09-F84DDD74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3FF1-3F66-4904-91CE-1AE4A5050627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02B5D4-D301-4294-BAFA-98311F7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579862"/>
            <a:ext cx="859663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8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576B5-2347-441C-A85B-E09A3EB4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24.06.2020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982B5-186C-4EA8-8480-15C3C9E8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 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F1785-7531-46E8-97C8-31C0F785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3FF1-3F66-4904-91CE-1AE4A505062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97B021-7B14-465C-A64C-14CB08098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Intrinsic Motivation</a:t>
            </a:r>
          </a:p>
          <a:p>
            <a:r>
              <a:rPr lang="en-CA" sz="2000" dirty="0"/>
              <a:t>Timer</a:t>
            </a:r>
          </a:p>
          <a:p>
            <a:r>
              <a:rPr lang="en-CA" sz="2000" dirty="0"/>
              <a:t>Operational rules</a:t>
            </a:r>
          </a:p>
          <a:p>
            <a:r>
              <a:rPr lang="en-CA" sz="2000" dirty="0"/>
              <a:t>Implicit rules</a:t>
            </a:r>
          </a:p>
          <a:p>
            <a:r>
              <a:rPr lang="en-CA" sz="2000" dirty="0"/>
              <a:t>Reward system</a:t>
            </a:r>
          </a:p>
          <a:p>
            <a:endParaRPr lang="en-CA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F9F2B9-DB71-469F-8543-FE7A2D25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Usage of Lecture content	</a:t>
            </a:r>
          </a:p>
        </p:txBody>
      </p:sp>
    </p:spTree>
    <p:extLst>
      <p:ext uri="{BB962C8B-B14F-4D97-AF65-F5344CB8AC3E}">
        <p14:creationId xmlns:p14="http://schemas.microsoft.com/office/powerpoint/2010/main" val="125877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BC65B-655F-4275-9D57-973E798C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24.06.2020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DA360-1BD7-4EFE-BF1B-23B32F72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 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7B53D-03A3-487C-8627-50A75732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3FF1-3F66-4904-91CE-1AE4A505062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201F65-8090-4EBF-9511-59578A082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/>
              <a:t>Survey with people:</a:t>
            </a:r>
          </a:p>
          <a:p>
            <a:pPr marL="457200" indent="-457200">
              <a:buFont typeface="+mj-lt"/>
              <a:buAutoNum type="alphaLcParenR"/>
            </a:pPr>
            <a:r>
              <a:rPr lang="en-CA" sz="2000" dirty="0"/>
              <a:t>Does this game really fun to play?</a:t>
            </a:r>
          </a:p>
          <a:p>
            <a:pPr marL="457200" indent="-457200">
              <a:buFont typeface="+mj-lt"/>
              <a:buAutoNum type="alphaLcParenR"/>
            </a:pPr>
            <a:r>
              <a:rPr lang="en-CA" sz="2000" dirty="0"/>
              <a:t>Is this game interesting to play?</a:t>
            </a:r>
          </a:p>
          <a:p>
            <a:pPr marL="457200" indent="-457200">
              <a:buFont typeface="+mj-lt"/>
              <a:buAutoNum type="alphaLcParenR"/>
            </a:pPr>
            <a:r>
              <a:rPr lang="en-CA" sz="2000" dirty="0"/>
              <a:t>Do you learn each other better?</a:t>
            </a:r>
          </a:p>
          <a:p>
            <a:pPr marL="457200" indent="-457200">
              <a:buFont typeface="+mj-lt"/>
              <a:buAutoNum type="alphaLcParenR"/>
            </a:pPr>
            <a:endParaRPr lang="en-CA" sz="2000" dirty="0"/>
          </a:p>
          <a:p>
            <a:pPr marL="457200" indent="-457200">
              <a:buFont typeface="+mj-lt"/>
              <a:buAutoNum type="alphaLcParenR"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457200" indent="-457200">
              <a:buFont typeface="+mj-lt"/>
              <a:buAutoNum type="alphaLcParenR"/>
            </a:pPr>
            <a:endParaRPr lang="en-CA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93A0F3-AE87-4A3B-8BE5-AD9644C3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 of Game</a:t>
            </a:r>
          </a:p>
        </p:txBody>
      </p:sp>
    </p:spTree>
    <p:extLst>
      <p:ext uri="{BB962C8B-B14F-4D97-AF65-F5344CB8AC3E}">
        <p14:creationId xmlns:p14="http://schemas.microsoft.com/office/powerpoint/2010/main" val="28933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DFAE7-FF6F-4A39-AD28-7F3CC362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24.06.2020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F4618-EF63-4878-B4E1-81DCE46A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Be 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585C0-A62D-489B-B139-99B4040B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23FF1-3F66-4904-91CE-1AE4A505062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FFE8AC-0A95-44F6-AF4B-4B2CA888B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sz="4400" dirty="0"/>
          </a:p>
          <a:p>
            <a:pPr marL="0" indent="0" algn="ctr">
              <a:buNone/>
            </a:pPr>
            <a:r>
              <a:rPr lang="en-CA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7784293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TU-Clausthal-Powerpoint16zu9</Template>
  <TotalTime>5628</TotalTime>
  <Words>122</Words>
  <Application>Microsoft Office PowerPoint</Application>
  <PresentationFormat>On-screen Show (16:9)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Calibri</vt:lpstr>
      <vt:lpstr>Symbol</vt:lpstr>
      <vt:lpstr>Wingdings</vt:lpstr>
      <vt:lpstr>en_tuc_vorlage_test</vt:lpstr>
      <vt:lpstr>Serious Games</vt:lpstr>
      <vt:lpstr>Idea and Motive</vt:lpstr>
      <vt:lpstr>Prototype</vt:lpstr>
      <vt:lpstr>Design Process:</vt:lpstr>
      <vt:lpstr>Usage of Lecture content </vt:lpstr>
      <vt:lpstr>Evaluation of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Interccultural Competence</dc:title>
  <dc:creator>Agathiya Raja</dc:creator>
  <cp:lastModifiedBy>Agathiya Raja</cp:lastModifiedBy>
  <cp:revision>50</cp:revision>
  <dcterms:created xsi:type="dcterms:W3CDTF">2020-06-11T08:32:44Z</dcterms:created>
  <dcterms:modified xsi:type="dcterms:W3CDTF">2020-06-21T15:50:09Z</dcterms:modified>
</cp:coreProperties>
</file>