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SELNzej86ltJlu4vOdsEKnGg4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6771b10fc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76771b10fc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6771b10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76771b10f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www.geeksforgeeks.org/gate-gate-cs-2009-question-19/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1662224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81916" y="42797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1" name="Google Shape;91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3" name="Google Shape;93;p1"/>
          <p:cNvCxnSpPr/>
          <p:nvPr/>
        </p:nvCxnSpPr>
        <p:spPr>
          <a:xfrm>
            <a:off x="4781916" y="4188637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5" name="Google Shape;95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4781916" y="2249179"/>
            <a:ext cx="741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b="1" sz="36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4781935" y="3398890"/>
            <a:ext cx="56214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2084248" y="6260060"/>
            <a:ext cx="802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Acknowledgement: Authors of the prescribed textbooks and materials sourced online.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/>
        </p:nvSpPr>
        <p:spPr>
          <a:xfrm>
            <a:off x="83128" y="646683"/>
            <a:ext cx="711130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Techniques that Enable Design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0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4" name="Google Shape;224;p10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224287" y="1457863"/>
            <a:ext cx="5434641" cy="4425352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HIDING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involves a series of decisions and each such decision, need to consider who needs to know &amp; who can be kept in the dark. This is done through: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information hiding strategy which hides data and allows access to the data only through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specific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Separation of interface and implementation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information hiding strategy which involves defining a component by specifying a public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 (known to the clients) but separating the details of how the component is actually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realized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6281147" y="1457863"/>
            <a:ext cx="5434641" cy="278633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LIMITING COMPLEXITY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Complexity refers to the amount of effort required for building its solution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Intra – modular (within a module)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 – modular (between modules)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Higher value =&gt; Higher complexity =&gt; Higher effort required (= worse design)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6281147" y="4799076"/>
            <a:ext cx="5434641" cy="1078302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HIERARCHICAL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Views whole structure as a hierarchy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/>
          <p:nvPr/>
        </p:nvSpPr>
        <p:spPr>
          <a:xfrm>
            <a:off x="83128" y="646683"/>
            <a:ext cx="711130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Key Issues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1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6" name="Google Shape;236;p11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508959" y="1515373"/>
            <a:ext cx="2260120" cy="1086928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Concurrency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9455668" y="1515373"/>
            <a:ext cx="2260120" cy="1086928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Distribution of components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4982313" y="1515373"/>
            <a:ext cx="2260120" cy="1086928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508959" y="3160143"/>
            <a:ext cx="2260120" cy="1086928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 – functional requirements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508959" y="4804913"/>
            <a:ext cx="2260120" cy="1086928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Persistence</a:t>
            </a:r>
            <a:endParaRPr/>
          </a:p>
        </p:txBody>
      </p:sp>
      <p:sp>
        <p:nvSpPr>
          <p:cNvPr id="243" name="Google Shape;243;p11"/>
          <p:cNvSpPr/>
          <p:nvPr/>
        </p:nvSpPr>
        <p:spPr>
          <a:xfrm>
            <a:off x="4982313" y="3160143"/>
            <a:ext cx="2260120" cy="1086928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Error, Exception handling, Fault tolerance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9455667" y="3160143"/>
            <a:ext cx="2260120" cy="1086928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Interaction and Presentation</a:t>
            </a:r>
            <a:endParaRPr/>
          </a:p>
        </p:txBody>
      </p:sp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/>
          <p:nvPr/>
        </p:nvSpPr>
        <p:spPr>
          <a:xfrm>
            <a:off x="83128" y="646683"/>
            <a:ext cx="711130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 – Class Exercise!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12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2" name="Google Shape;252;p12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2"/>
          <p:cNvSpPr txBox="1"/>
          <p:nvPr/>
        </p:nvSpPr>
        <p:spPr>
          <a:xfrm>
            <a:off x="207034" y="1466491"/>
            <a:ext cx="82813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contrast between architecture and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50" y="2003422"/>
            <a:ext cx="9539289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6771b10fc_0_52"/>
          <p:cNvSpPr/>
          <p:nvPr/>
        </p:nvSpPr>
        <p:spPr>
          <a:xfrm>
            <a:off x="83128" y="646683"/>
            <a:ext cx="7111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 – Class Exercise!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g276771b10fc_0_52"/>
          <p:cNvCxnSpPr/>
          <p:nvPr/>
        </p:nvCxnSpPr>
        <p:spPr>
          <a:xfrm>
            <a:off x="83128" y="1230786"/>
            <a:ext cx="73569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3" name="Google Shape;263;g276771b10fc_0_52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76771b10fc_0_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g276771b10fc_0_52"/>
          <p:cNvSpPr txBox="1"/>
          <p:nvPr/>
        </p:nvSpPr>
        <p:spPr>
          <a:xfrm>
            <a:off x="207034" y="1466491"/>
            <a:ext cx="828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contrast between architecture and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g276771b10fc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469" y="2059197"/>
            <a:ext cx="9783197" cy="4167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276771b10fc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13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75" name="Google Shape;275;p13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276" name="Google Shape;276;p13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3"/>
          <p:cNvSpPr/>
          <p:nvPr/>
        </p:nvSpPr>
        <p:spPr>
          <a:xfrm>
            <a:off x="5448168" y="2811518"/>
            <a:ext cx="460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3"/>
          <p:cNvSpPr/>
          <p:nvPr/>
        </p:nvSpPr>
        <p:spPr>
          <a:xfrm>
            <a:off x="5524366" y="452475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13"/>
          <p:cNvCxnSpPr/>
          <p:nvPr/>
        </p:nvCxnSpPr>
        <p:spPr>
          <a:xfrm>
            <a:off x="5524366" y="4433687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13"/>
          <p:cNvSpPr/>
          <p:nvPr/>
        </p:nvSpPr>
        <p:spPr>
          <a:xfrm>
            <a:off x="5524385" y="3643940"/>
            <a:ext cx="56214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1489505" y="5901665"/>
            <a:ext cx="562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 rot="5400000">
            <a:off x="1654385" y="6158945"/>
            <a:ext cx="43800" cy="7986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 rot="10800000">
            <a:off x="1277165" y="5505605"/>
            <a:ext cx="32700" cy="10653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126825" y="63705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482685" y="2116253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482675" y="2947138"/>
            <a:ext cx="79977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Introduction to Software Design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Design Principles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Techniques that enable design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Key Issues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 flipH="1" rot="10800000">
            <a:off x="1309885" y="2708933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7197" y="273300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1309885" y="971315"/>
            <a:ext cx="56214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6771b10fc_0_0"/>
          <p:cNvSpPr/>
          <p:nvPr/>
        </p:nvSpPr>
        <p:spPr>
          <a:xfrm>
            <a:off x="83128" y="646683"/>
            <a:ext cx="7111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Thoughts Regarding Design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g276771b10fc_0_0"/>
          <p:cNvCxnSpPr/>
          <p:nvPr/>
        </p:nvCxnSpPr>
        <p:spPr>
          <a:xfrm>
            <a:off x="83128" y="1230786"/>
            <a:ext cx="73569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1" name="Google Shape;121;g276771b10fc_0_0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76771b10fc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g276771b10fc_0_0"/>
          <p:cNvSpPr/>
          <p:nvPr/>
        </p:nvSpPr>
        <p:spPr>
          <a:xfrm>
            <a:off x="984775" y="1617450"/>
            <a:ext cx="4333200" cy="12738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is a waste of time</a:t>
            </a:r>
            <a:endParaRPr/>
          </a:p>
        </p:txBody>
      </p:sp>
      <p:sp>
        <p:nvSpPr>
          <p:cNvPr id="124" name="Google Shape;124;g276771b10fc_0_0"/>
          <p:cNvSpPr/>
          <p:nvPr/>
        </p:nvSpPr>
        <p:spPr>
          <a:xfrm>
            <a:off x="5714900" y="3125525"/>
            <a:ext cx="5166300" cy="12738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need to show something to the customer real quick</a:t>
            </a:r>
            <a:endParaRPr/>
          </a:p>
        </p:txBody>
      </p:sp>
      <p:sp>
        <p:nvSpPr>
          <p:cNvPr id="125" name="Google Shape;125;g276771b10fc_0_0"/>
          <p:cNvSpPr/>
          <p:nvPr/>
        </p:nvSpPr>
        <p:spPr>
          <a:xfrm>
            <a:off x="5714900" y="1617450"/>
            <a:ext cx="5166300" cy="12738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are judged by the amount of LOC/month</a:t>
            </a:r>
            <a:endParaRPr/>
          </a:p>
        </p:txBody>
      </p:sp>
      <p:sp>
        <p:nvSpPr>
          <p:cNvPr id="126" name="Google Shape;126;g276771b10fc_0_0"/>
          <p:cNvSpPr/>
          <p:nvPr/>
        </p:nvSpPr>
        <p:spPr>
          <a:xfrm>
            <a:off x="984775" y="3124912"/>
            <a:ext cx="4333200" cy="12738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know that the schedule is too tight</a:t>
            </a:r>
            <a:endParaRPr/>
          </a:p>
        </p:txBody>
      </p:sp>
      <p:sp>
        <p:nvSpPr>
          <p:cNvPr id="127" name="Google Shape;127;g276771b10fc_0_0"/>
          <p:cNvSpPr txBox="1"/>
          <p:nvPr/>
        </p:nvSpPr>
        <p:spPr>
          <a:xfrm>
            <a:off x="2738401" y="5043349"/>
            <a:ext cx="797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most programmers skip requirements, architecture and design and directly start writing code!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276771b10f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575" y="4565250"/>
            <a:ext cx="1475975" cy="20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6771b10f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83128" y="646683"/>
            <a:ext cx="711130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Remarks Regarding Design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6" name="Google Shape;136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682602" y="1704150"/>
            <a:ext cx="3348600" cy="17769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is not a complete prescriptive process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4346427" y="1704150"/>
            <a:ext cx="3305100" cy="17769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not the same as the outcome of that process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7966750" y="1704150"/>
            <a:ext cx="3348600" cy="17769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an interaction between requirements engineering,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architecting, and design</a:t>
            </a:r>
            <a:endParaRPr/>
          </a:p>
        </p:txBody>
      </p:sp>
      <p:cxnSp>
        <p:nvCxnSpPr>
          <p:cNvPr id="141" name="Google Shape;141;p4"/>
          <p:cNvCxnSpPr/>
          <p:nvPr/>
        </p:nvCxnSpPr>
        <p:spPr>
          <a:xfrm>
            <a:off x="83128" y="4402432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2" name="Google Shape;142;p4"/>
          <p:cNvSpPr/>
          <p:nvPr/>
        </p:nvSpPr>
        <p:spPr>
          <a:xfrm>
            <a:off x="83128" y="3802023"/>
            <a:ext cx="7249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Design as a Problem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685775" y="4731850"/>
            <a:ext cx="2601000" cy="17769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no definite formulation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8710277" y="4731850"/>
            <a:ext cx="2291100" cy="17769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no stopping rule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3427375" y="4731850"/>
            <a:ext cx="2428200" cy="17769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Solutions are not simply true or false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6068827" y="4731850"/>
            <a:ext cx="2428200" cy="17769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design problem is a symptom of another problem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83128" y="646683"/>
            <a:ext cx="711130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Wordplay!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5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4" name="Google Shape;154;p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-164" l="0" r="0" t="2083"/>
          <a:stretch/>
        </p:blipFill>
        <p:spPr>
          <a:xfrm>
            <a:off x="83127" y="1595887"/>
            <a:ext cx="10928818" cy="512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83128" y="646683"/>
            <a:ext cx="711130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Wordplay!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6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4" name="Google Shape;164;p6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0210"/>
            <a:ext cx="8361159" cy="52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83128" y="646683"/>
            <a:ext cx="711130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 Principles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7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7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163902" y="1414732"/>
            <a:ext cx="9972136" cy="931653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Further decomposition (post architecture) of the components being developed if necessary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63902" y="2522540"/>
            <a:ext cx="9972136" cy="931653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 of the behavior of components/sub-systems identified as part of Architectural design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163902" y="3630348"/>
            <a:ext cx="9972136" cy="931653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 of how the interfaces will actually be realized using the appropriate algorithms and data structures</a:t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163902" y="4717365"/>
            <a:ext cx="9972136" cy="931653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 on how the system will facilitate interaction with the user through the user interface</a:t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163902" y="5789822"/>
            <a:ext cx="9972136" cy="931653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 of appropriate structural and behavioral design patterns &amp; consideration of maintenance and reuse as couple of its goals</a:t>
            </a:r>
            <a:endParaRPr/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83128" y="646683"/>
            <a:ext cx="711130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Techniques that Enable Design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8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8" name="Google Shape;188;p8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224287" y="1457864"/>
            <a:ext cx="5434641" cy="1078302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Focus on essential properties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224287" y="2763286"/>
            <a:ext cx="5434500" cy="3610200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MODULARITY, COHESION &amp; COUPLING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Modularity is the degree or the extent to which the larger module can be decomposed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Cohesion which is the extent to which the component/modules are dependent on/fit into or are related to each other, when trying to address a specific responsibility (Strong cohesion is good)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Coupling indicates how strongly the modules are connected to other modules.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(Loose coupling is good)</a:t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6487318" y="1695029"/>
            <a:ext cx="2113500" cy="4746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COUPLING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6487318" y="2680540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6487318" y="3253536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6488756" y="3826532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6487318" y="4403725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487318" y="4976722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Stamp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487318" y="5549718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8"/>
          <p:cNvSpPr/>
          <p:nvPr/>
        </p:nvSpPr>
        <p:spPr>
          <a:xfrm>
            <a:off x="9030968" y="1695030"/>
            <a:ext cx="2113500" cy="4746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COHESION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9030968" y="2678441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Adhoc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9030968" y="3253536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9030968" y="3828631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Temporal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9030968" y="4403726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Sequential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9030968" y="4976722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Procedural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9030968" y="5549718"/>
            <a:ext cx="2113500" cy="4746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>
            <a:off x="83128" y="646683"/>
            <a:ext cx="711130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Think about it!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9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3" name="Google Shape;213;p9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15218" l="528" r="-528" t="881"/>
          <a:stretch/>
        </p:blipFill>
        <p:spPr>
          <a:xfrm>
            <a:off x="3008359" y="570851"/>
            <a:ext cx="506749" cy="595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 txBox="1"/>
          <p:nvPr/>
        </p:nvSpPr>
        <p:spPr>
          <a:xfrm>
            <a:off x="83128" y="1435817"/>
            <a:ext cx="98268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type of cohesion for Input routines?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type of cohesion for Initialization sequence?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Temporal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type of cohesion for Read and print?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Procedural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 the coupling from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strongest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(least desirable) to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weakest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(most desirable):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Content Coupling - Common Coupling - External Coupling - Control Coupling - Stamp Coupling - Data Coupling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											</a:t>
            </a:r>
            <a:r>
              <a:rPr b="1"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Reference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2020-06-17T06:02:30Z</dcterms:created>
  <dc:creator>Dell</dc:creator>
</cp:coreProperties>
</file>