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US03njTvj+FYEIyy+ihO3+liL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67bc0d0a0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67bc0d0a0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767bc0d0a0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2195624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91" name="Google Shape;91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p1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5" name="Google Shape;95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781916" y="27825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084248" y="6260060"/>
            <a:ext cx="802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Acknowledgement: Authors of the prescribed textbooks and materials sourced online.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840300" y="3982900"/>
            <a:ext cx="63288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9732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10800000">
            <a:off x="17609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933760" y="2535353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933750" y="3137638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Contrasting Structured and Object Oriented Approaches 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 flipH="1" rot="10800000">
            <a:off x="1760960" y="3128033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1760960" y="1196228"/>
            <a:ext cx="562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Contrasting Structured and Object Oriented Approaches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7" y="1360209"/>
            <a:ext cx="11322269" cy="499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9172" y="130863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Contrasting Structured and Object Oriented Approaches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" name="Google Shape;131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3750" l="0" r="0" t="0"/>
          <a:stretch/>
        </p:blipFill>
        <p:spPr>
          <a:xfrm>
            <a:off x="83127" y="1360210"/>
            <a:ext cx="11118587" cy="509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9947" y="826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Contrasting Structured and Object Oriented Approaches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" name="Google Shape;141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65" y="1360210"/>
            <a:ext cx="11274635" cy="450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1997" y="71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67bc0d0a0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1" name="Google Shape;151;g2767bc0d0a0_1_9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2767bc0d0a0_1_9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3" name="Google Shape;153;g2767bc0d0a0_1_9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154" name="Google Shape;154;g2767bc0d0a0_1_9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2767bc0d0a0_1_9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767bc0d0a0_1_9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2767bc0d0a0_1_9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g2767bc0d0a0_1_9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767bc0d0a0_1_9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2767bc0d0a0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767bc0d0a0_1_9"/>
          <p:cNvSpPr/>
          <p:nvPr/>
        </p:nvSpPr>
        <p:spPr>
          <a:xfrm>
            <a:off x="5524366" y="4550033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g2767bc0d0a0_1_9"/>
          <p:cNvCxnSpPr/>
          <p:nvPr/>
        </p:nvCxnSpPr>
        <p:spPr>
          <a:xfrm>
            <a:off x="5524366" y="44589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g2767bc0d0a0_1_9"/>
          <p:cNvSpPr/>
          <p:nvPr/>
        </p:nvSpPr>
        <p:spPr>
          <a:xfrm>
            <a:off x="5524385" y="3669215"/>
            <a:ext cx="562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