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YH1dp4vpOenqWQhC+GuAD+AU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7e5976a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767e5976a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67e5976a5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67e5976a5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767e5976a5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67e5976a5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767e5976a5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67e5976a5_0_5"/>
          <p:cNvSpPr/>
          <p:nvPr/>
        </p:nvSpPr>
        <p:spPr>
          <a:xfrm>
            <a:off x="4781916" y="219562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767e5976a5_0_5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2767e5976a5_0_5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91" name="Google Shape;91;g2767e5976a5_0_5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767e5976a5_0_5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g2767e5976a5_0_5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g2767e5976a5_0_5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5" name="Google Shape;95;g2767e5976a5_0_5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2767e5976a5_0_5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2767e5976a5_0_5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767e5976a5_0_5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767e5976a5_0_5"/>
          <p:cNvSpPr txBox="1"/>
          <p:nvPr/>
        </p:nvSpPr>
        <p:spPr>
          <a:xfrm>
            <a:off x="2084248" y="6260060"/>
            <a:ext cx="80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Acknowledgement: Authors of the prescribed textbooks and materials sourced online.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767e5976a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767e5976a5_0_5"/>
          <p:cNvSpPr txBox="1"/>
          <p:nvPr/>
        </p:nvSpPr>
        <p:spPr>
          <a:xfrm>
            <a:off x="4840300" y="3982900"/>
            <a:ext cx="63288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– Class Exercise!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0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0" name="Google Shape;210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172528" y="1500996"/>
            <a:ext cx="10800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contrast between SOA &amp; Microservice architecture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28" y="2232870"/>
            <a:ext cx="9783162" cy="3874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67e5976a5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2767e5976a5_0_19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g2767e5976a5_0_192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3" name="Google Shape;223;g2767e5976a5_0_192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24" name="Google Shape;224;g2767e5976a5_0_192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2767e5976a5_0_192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2767e5976a5_0_19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2767e5976a5_0_19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g2767e5976a5_0_192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67e5976a5_0_19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2767e5976a5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767e5976a5_0_192"/>
          <p:cNvSpPr/>
          <p:nvPr/>
        </p:nvSpPr>
        <p:spPr>
          <a:xfrm>
            <a:off x="5530941" y="4511483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2767e5976a5_0_192"/>
          <p:cNvCxnSpPr/>
          <p:nvPr/>
        </p:nvCxnSpPr>
        <p:spPr>
          <a:xfrm>
            <a:off x="5530941" y="442041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g2767e5976a5_0_192"/>
          <p:cNvSpPr/>
          <p:nvPr/>
        </p:nvSpPr>
        <p:spPr>
          <a:xfrm>
            <a:off x="5530960" y="3630665"/>
            <a:ext cx="56214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67e5976a5_0_97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767e5976a5_0_97"/>
          <p:cNvSpPr/>
          <p:nvPr/>
        </p:nvSpPr>
        <p:spPr>
          <a:xfrm>
            <a:off x="19732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767e5976a5_0_97"/>
          <p:cNvSpPr/>
          <p:nvPr/>
        </p:nvSpPr>
        <p:spPr>
          <a:xfrm rot="10800000">
            <a:off x="17609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767e5976a5_0_97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767e5976a5_0_97"/>
          <p:cNvSpPr/>
          <p:nvPr/>
        </p:nvSpPr>
        <p:spPr>
          <a:xfrm>
            <a:off x="1838872" y="16055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767e5976a5_0_97"/>
          <p:cNvSpPr/>
          <p:nvPr/>
        </p:nvSpPr>
        <p:spPr>
          <a:xfrm>
            <a:off x="1838863" y="2207800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Service Oriented Architecture (SOA) 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Benefits of SOA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Characteristics of Services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SOA Rules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Example : Openstack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2767e5976a5_0_97"/>
          <p:cNvCxnSpPr/>
          <p:nvPr/>
        </p:nvCxnSpPr>
        <p:spPr>
          <a:xfrm flipH="1" rot="10800000">
            <a:off x="1666072" y="21981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g2767e5976a5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67e5976a5_0_97"/>
          <p:cNvSpPr/>
          <p:nvPr/>
        </p:nvSpPr>
        <p:spPr>
          <a:xfrm>
            <a:off x="1666075" y="705076"/>
            <a:ext cx="56214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Service Oriented Architecture (SOA)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23514" y="1360210"/>
            <a:ext cx="10748512" cy="839526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Service-Oriented Architecture (SOA) is an architectural style that supports a way to make software components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reusable via service interfaces.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23514" y="2521900"/>
            <a:ext cx="10748512" cy="833775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service in an SOA embodies the code and data integrations required to execute a complete, discrete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function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163902" y="3669211"/>
            <a:ext cx="10748512" cy="85965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services are exposed using standard network protocols—such as SOAP (simple object access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protocol)/HTTP or JSON/HTTP—to send requests to read or change data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23514" y="4845280"/>
            <a:ext cx="10748512" cy="848154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SOA can also be looked at as a software design methodology based on structured collections of discrete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modules, known as services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23514" y="6006970"/>
            <a:ext cx="10748512" cy="714505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SOAs origin comes from the concept of “separation of concerns” breaking down a large problem into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series of smaller, individual problems or concerns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Benefits of SOA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5" name="Google Shape;135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224287" y="1380226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Greater business agility; faster time to market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24286" y="4009965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collaboration between business and IT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975208" y="1380225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Ability to leverage legacy functionality in new markets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SOA enables developers to easily take functionality in one computing platform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3975207" y="4009965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reusability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Services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8" name="Google Shape;148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83126" y="1360210"/>
            <a:ext cx="972510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service?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It is a logical representation of a repeatable business activity that has a specified outcome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(ex: check customer credit, provide weather data, consolidate drilling reports)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These could be implemented as discrete pieces of software or components written in any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capable of performing a task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These could be implemented as “callable entities” or application functionalities accessed via exchange of messages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These could also be application functionality with wrappers which can communicate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messages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Characteristics of Services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8" name="Google Shape;158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341919" y="1360210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Adhere to a service contract</a:t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3590483" y="1360210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Loosely coupled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6839047" y="1360210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9940373" y="1360210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Autonomous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900160" y="3160255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5255380" y="3160255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Reusable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8610600" y="3160255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standards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1900160" y="4958927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Facilitate interoperability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5255380" y="4958927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discovered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610600" y="4958927"/>
            <a:ext cx="1944081" cy="82813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composed to form larger services</a:t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SOA Roles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7" name="Google Shape;177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439387" y="2490949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provider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service provider creates web services and provides them to a service registry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4524833" y="2490949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broker or service registry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service broker or service registry is responsible for providing information about the service to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requester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8610279" y="2490951"/>
            <a:ext cx="3105509" cy="23463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 requester or service consumer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service requester finds a service in a service broker or service registry and then will connect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service provider to receive the service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SOA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8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6" y="1495686"/>
            <a:ext cx="9868039" cy="499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83128" y="646683"/>
            <a:ext cx="1088967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– Openstack 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9"/>
          <p:cNvCxnSpPr/>
          <p:nvPr/>
        </p:nvCxnSpPr>
        <p:spPr>
          <a:xfrm>
            <a:off x="83127" y="1230786"/>
            <a:ext cx="1082928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9" name="Google Shape;199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9" y="1621032"/>
            <a:ext cx="9151158" cy="486474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/>
          <p:nvPr/>
        </p:nvSpPr>
        <p:spPr>
          <a:xfrm>
            <a:off x="311719" y="1621032"/>
            <a:ext cx="2681647" cy="4283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