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8T20:33:19.732">
    <p:pos x="6000" y="0"/>
    <p:text>Ma'am this slide is newly created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695081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f1695081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193d7a5e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193d7a5e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193d7a5e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193d7a5e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69508178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169508178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f169508178_0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93d7a5e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93d7a5e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193d7a5e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193d7a5e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169508178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f169508178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f169508178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6950817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f169508178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69508178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69508178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f169508178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93d7a5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193d7a5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193d7a5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193d7a5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93d7a5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93d7a5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93d7a5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193d7a5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93d7a5ed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193d7a5ed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f193d7a5ed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193d7a5e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193d7a5e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586437" y="1646718"/>
            <a:ext cx="562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86437" y="360983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35454" y="4117346"/>
            <a:ext cx="800100" cy="808456"/>
            <a:chOff x="313939" y="5489794"/>
            <a:chExt cx="1066800" cy="1077941"/>
          </a:xfrm>
        </p:grpSpPr>
        <p:sp>
          <p:nvSpPr>
            <p:cNvPr id="63" name="Google Shape;63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" name="Google Shape;65;p14"/>
          <p:cNvCxnSpPr/>
          <p:nvPr/>
        </p:nvCxnSpPr>
        <p:spPr>
          <a:xfrm>
            <a:off x="3586437" y="351432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 rot="10800000">
            <a:off x="8141777" y="199640"/>
            <a:ext cx="800100" cy="808456"/>
            <a:chOff x="313939" y="5489794"/>
            <a:chExt cx="1066800" cy="1077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586437" y="2086934"/>
            <a:ext cx="5557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27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69306" y="4695038"/>
            <a:ext cx="7164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1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025" y="613604"/>
            <a:ext cx="1964335" cy="36371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97700" y="1127425"/>
            <a:ext cx="87291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Suppose that a Basic project was estimated to be 400 KLOC (kilo lines of code). Calculate effort and time for Embedded mode of development.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Answer: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Effort = 3.6 × (400)</a:t>
            </a:r>
            <a:r>
              <a:rPr baseline="30000"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1.20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≈ 4772 person-month.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Tdev = 2.5 × (4772)</a:t>
            </a:r>
            <a:r>
              <a:rPr baseline="30000"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0.32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≈ 38 months.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Person required = 4772/38 ≈ 125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1217225" y="2032950"/>
            <a:ext cx="6688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 Scheduling</a:t>
            </a:r>
            <a:endParaRPr b="1" sz="43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 Scheduling</a:t>
            </a:r>
            <a:endParaRPr b="1" sz="2700">
              <a:solidFill>
                <a:srgbClr val="C55A1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76200" y="2072775"/>
            <a:ext cx="86682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Project Scheduling: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ensures that everyone remains on same page as far as tasks get completed, dependencies, and deadlines.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helps in identifying issues early and concerns such as lack or unavailability of resources.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also helps to identify relationships and to monitor process.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provides effective budget management and risk mitigation.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76200" y="1076600"/>
            <a:ext cx="88002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project schedule is a tool used to outline tasks, allocate organizational resources, and define the timeframe for completing each task.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Common Causes of Delays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6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197700" y="1188400"/>
            <a:ext cx="87291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Unrealistic Deadlines: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by external parties and forced on the team.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Requirements: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reflected in the schedule.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Underestimation: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Effort or resources underestimated.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Predictable or unpredictable risks not considered.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&amp; Human Difficulties: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Issues that could not have been foreseen.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Miscommunication: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Leads to delays.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Management Action: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Failure to address delays promptly.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126525" y="1107075"/>
            <a:ext cx="91992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Compartmentalization: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the project into manageable activities and tasks.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Interdependency: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which tasks depend on others and which can occur in parallel.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Allocation: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work units (e.g., person-days) to each task with start and end dates.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Validation: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the allocated number of people is not exceeded at any given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Responsibilities: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each task to a specific team member.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Outcomes: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task should result in a specific work product or part of a deliverable.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Milestones: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tasks with milestones that mark significant project progress.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Software Scheduling</a:t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8"/>
          <p:cNvCxnSpPr/>
          <p:nvPr/>
        </p:nvCxnSpPr>
        <p:spPr>
          <a:xfrm>
            <a:off x="4143276" y="262268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1" name="Google Shape;211;p28"/>
          <p:cNvGrpSpPr/>
          <p:nvPr/>
        </p:nvGrpSpPr>
        <p:grpSpPr>
          <a:xfrm>
            <a:off x="210240" y="262100"/>
            <a:ext cx="8664074" cy="4663702"/>
            <a:chOff x="313939" y="349466"/>
            <a:chExt cx="11518312" cy="6218269"/>
          </a:xfrm>
        </p:grpSpPr>
        <p:sp>
          <p:nvSpPr>
            <p:cNvPr id="212" name="Google Shape;212;p28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8"/>
          <p:cNvSpPr/>
          <p:nvPr/>
        </p:nvSpPr>
        <p:spPr>
          <a:xfrm>
            <a:off x="4086126" y="2108639"/>
            <a:ext cx="3453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471216" y="798361"/>
            <a:ext cx="1792066" cy="331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3586437" y="360983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51260" y="4415580"/>
            <a:ext cx="4215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574920" y="4608690"/>
            <a:ext cx="33000" cy="5988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 rot="10800000">
            <a:off x="291930" y="4118610"/>
            <a:ext cx="24600" cy="7989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11743" y="47928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991876" y="870236"/>
            <a:ext cx="42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991869" y="1321950"/>
            <a:ext cx="5998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Estimation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Types of Estimation Techniques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Best Practices for Estimation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CoCoMo model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■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Types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■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Calculation of Efforts and Time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Scheduling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Common Causes of Delays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1862276" y="1314746"/>
            <a:ext cx="4345800" cy="72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76201" y="194300"/>
            <a:ext cx="5703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Estimation and Scheduling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Estimation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57025" y="1168075"/>
            <a:ext cx="34968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estimation techniques help forecast key project variables like cost, time, scope, risk, resources, and quality. These tools improve accuracy in predicting project outcomes.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7663" l="0" r="0" t="0"/>
          <a:stretch/>
        </p:blipFill>
        <p:spPr>
          <a:xfrm>
            <a:off x="3725750" y="1120350"/>
            <a:ext cx="5201077" cy="35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 of Estimation Techniques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51350" y="1706800"/>
            <a:ext cx="8241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the manager's experience from past projects.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estimation approach can improve accuracy by considering multiple perspectives.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Involves judgment-based estimates of effort requirements.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projects may differ significantly from past projects, limiting the effectiveness of experience-based estimates.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06200" y="1068300"/>
            <a:ext cx="543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Experience-Based Technique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 of Estimation Techniques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51350" y="1544175"/>
            <a:ext cx="8241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technique helps predict the required effort, resources, and time based on various project attributes such as size, complexity, and team experience.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06200" y="1068300"/>
            <a:ext cx="543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Algorithmic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Technique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925300" y="2459025"/>
            <a:ext cx="32934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Effort = A × Size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× 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925300" y="3231600"/>
            <a:ext cx="6380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Constant factor based on organizational practices.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Estimated code size or functionality (e.g., function points).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Complexity factor, usually between 1 and 1.5.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Factors affecting process, product, and team.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Best Practices for Estimation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451350" y="1310375"/>
            <a:ext cx="8241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range of estimates (worst, expected, best) rather than a single estimate.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calibrated models when possible, based on local data.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type of software and predefined choices (e.g, language, hardware) improves estimation accuracy.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CoCoMo Model  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0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2350" y="1031500"/>
            <a:ext cx="8241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Constructive Cost Model (COCOMO) is a software cost estimation model used to predict the effort, cost, and timeline needed for a software development project.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Parameters: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1]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Amount of labor that will be required to complete a task. It is measured in person-months units.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2]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Schedule: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amount of time required for the completion of the job. It is measured in the units of time such as weeks, and months.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2346" y="485012"/>
            <a:ext cx="5152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COCOMO Project Types</a:t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>
            <a:off x="62346" y="923090"/>
            <a:ext cx="5517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1"/>
          <p:cNvGrpSpPr/>
          <p:nvPr/>
        </p:nvGrpSpPr>
        <p:grpSpPr>
          <a:xfrm>
            <a:off x="348094" y="1193588"/>
            <a:ext cx="2402100" cy="3573675"/>
            <a:chOff x="464125" y="1591450"/>
            <a:chExt cx="3202800" cy="4764900"/>
          </a:xfrm>
        </p:grpSpPr>
        <p:sp>
          <p:nvSpPr>
            <p:cNvPr id="144" name="Google Shape;144;p21"/>
            <p:cNvSpPr/>
            <p:nvPr/>
          </p:nvSpPr>
          <p:spPr>
            <a:xfrm>
              <a:off x="464125" y="1591450"/>
              <a:ext cx="3202800" cy="47649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1.Organic</a:t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2400" lvl="0" marL="254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698800" y="2103300"/>
              <a:ext cx="2743200" cy="3795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team size.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Well-understood, previously solved problems.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 members have moderate experience.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Simple business applications.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3316838" y="1206244"/>
            <a:ext cx="2402100" cy="3573675"/>
            <a:chOff x="4422450" y="1608325"/>
            <a:chExt cx="3202800" cy="4764900"/>
          </a:xfrm>
        </p:grpSpPr>
        <p:sp>
          <p:nvSpPr>
            <p:cNvPr id="147" name="Google Shape;147;p21"/>
            <p:cNvSpPr/>
            <p:nvPr/>
          </p:nvSpPr>
          <p:spPr>
            <a:xfrm>
              <a:off x="4422450" y="1608325"/>
              <a:ext cx="3202800" cy="47649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2. Semi-detached </a:t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2400" lvl="0" marL="254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4652250" y="2060225"/>
              <a:ext cx="2743200" cy="3795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Medium team size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Moderately complex problems with mixed familiarity.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Requires more experience, guidance, and creativity.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Compilers, certain embedded systems.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6113250" y="1193588"/>
            <a:ext cx="2402100" cy="3573675"/>
            <a:chOff x="8151000" y="1591450"/>
            <a:chExt cx="3202800" cy="4764900"/>
          </a:xfrm>
        </p:grpSpPr>
        <p:sp>
          <p:nvSpPr>
            <p:cNvPr id="150" name="Google Shape;150;p21"/>
            <p:cNvSpPr/>
            <p:nvPr/>
          </p:nvSpPr>
          <p:spPr>
            <a:xfrm>
              <a:off x="8151000" y="1591450"/>
              <a:ext cx="3202800" cy="47649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152400" lvl="0" marL="254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3. Embedded</a:t>
              </a:r>
              <a:endParaRPr b="1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8380800" y="2101375"/>
              <a:ext cx="2743200" cy="3795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team size.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Highly complex, 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innovative problems.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Demands extensive experience and creativity.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Real-time systems, advanced embedded systems.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Calculation of Efforts and Time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62350" y="1107100"/>
            <a:ext cx="32934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E = a*(KLOC)</a:t>
            </a:r>
            <a:r>
              <a:rPr baseline="30000" lang="en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30000"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2350" y="1931925"/>
            <a:ext cx="32934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Tdev = c*(E)</a:t>
            </a:r>
            <a:r>
              <a:rPr baseline="30000" lang="en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endParaRPr baseline="30000"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62350" y="2756750"/>
            <a:ext cx="32934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Person required = Effort/ Time</a:t>
            </a:r>
            <a:endParaRPr baseline="30000" i="1" sz="2000">
              <a:solidFill>
                <a:schemeClr val="dk1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0" y="3353625"/>
            <a:ext cx="6215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(Effort):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effort applied in person-months (PM).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KLOC (Kilo Lines of Code):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size of the software product measured in thousands of lines of code.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Tdev (Development Time):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time required, expressed in months.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c,d (Constants):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determined by the category of the software project (Organic, Semi-detached, or Embedded).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150" y="1123800"/>
            <a:ext cx="5483450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