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bGwmQzeRgjCbW3VWH/Fz0Nvoi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I HARSHITH NARRA 2022 Batch,PES Universit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9T20:55:28.928">
    <p:pos x="6000" y="0"/>
    <p:text>Ma'am added this slide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TaiXcsk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fcc547e41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7fcc547e41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1aa5428d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1aa5428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f1aa5428d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7fcc547e41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7fcc547e41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7fcc547e41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fcc547e41_1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27fcc547e41_1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Relationship Id="rId5" Type="http://schemas.openxmlformats.org/officeDocument/2006/relationships/hyperlink" Target="https://www.projectmanager.com/blog/project-deliverabl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fcc547e41_1_3"/>
          <p:cNvSpPr/>
          <p:nvPr/>
        </p:nvSpPr>
        <p:spPr>
          <a:xfrm>
            <a:off x="4781916" y="2195624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7fcc547e41_1_3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g27fcc547e41_1_3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91" name="Google Shape;91;g27fcc547e41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27fcc547e41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3" name="Google Shape;93;g27fcc547e41_1_3"/>
          <p:cNvCxnSpPr/>
          <p:nvPr/>
        </p:nvCxnSpPr>
        <p:spPr>
          <a:xfrm>
            <a:off x="4781916" y="4685762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g27fcc547e41_1_3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5" name="Google Shape;95;g27fcc547e41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g27fcc547e41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g27fcc547e41_1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g27fcc547e41_1_3"/>
          <p:cNvSpPr txBox="1"/>
          <p:nvPr/>
        </p:nvSpPr>
        <p:spPr>
          <a:xfrm>
            <a:off x="4781916" y="2782579"/>
            <a:ext cx="741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27fcc547e41_1_3"/>
          <p:cNvSpPr txBox="1"/>
          <p:nvPr/>
        </p:nvSpPr>
        <p:spPr>
          <a:xfrm>
            <a:off x="1559075" y="6260050"/>
            <a:ext cx="9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27fcc547e41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7fcc547e41_1_3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1aa5428d2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g2f1aa5428d2_0_0"/>
          <p:cNvSpPr/>
          <p:nvPr/>
        </p:nvSpPr>
        <p:spPr>
          <a:xfrm>
            <a:off x="83128" y="646683"/>
            <a:ext cx="6869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lang="en-US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Closure</a:t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36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g2f1aa5428d2_0_0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10" name="Google Shape;210;g2f1aa5428d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f1aa5428d2_0_0"/>
          <p:cNvSpPr txBox="1"/>
          <p:nvPr/>
        </p:nvSpPr>
        <p:spPr>
          <a:xfrm>
            <a:off x="277150" y="1543875"/>
            <a:ext cx="11076600" cy="4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Project closure is the last phase of a project. It’s when the project manager verifies that the client, stakeholder or customer has accepted the </a:t>
            </a: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project deliverables.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f1aa5428d2_0_0"/>
          <p:cNvSpPr txBox="1"/>
          <p:nvPr/>
        </p:nvSpPr>
        <p:spPr>
          <a:xfrm>
            <a:off x="3565600" y="3007650"/>
            <a:ext cx="4499700" cy="3279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6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Steps to Closing a Project: </a:t>
            </a:r>
            <a:endParaRPr b="1" sz="24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7272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1. Evaluate Your Project</a:t>
            </a:r>
            <a:endParaRPr sz="24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7272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2. Complete Paperwork</a:t>
            </a:r>
            <a:endParaRPr sz="24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7272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3. Release Resources</a:t>
            </a:r>
            <a:endParaRPr sz="24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7272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4. Archive Documents</a:t>
            </a:r>
            <a:endParaRPr sz="24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7272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5. Celebrate Success</a:t>
            </a:r>
            <a:endParaRPr sz="24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69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f1aa5428d2_0_0"/>
          <p:cNvSpPr txBox="1"/>
          <p:nvPr/>
        </p:nvSpPr>
        <p:spPr>
          <a:xfrm>
            <a:off x="4939500" y="4878000"/>
            <a:ext cx="72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fcc547e41_2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0" name="Google Shape;220;g27fcc547e41_2_7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1" name="Google Shape;221;g27fcc547e41_2_7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222" name="Google Shape;222;g27fcc547e41_2_7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27fcc547e41_2_7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g27fcc547e41_2_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g27fcc547e41_2_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g27fcc547e41_2_7"/>
          <p:cNvSpPr/>
          <p:nvPr/>
        </p:nvSpPr>
        <p:spPr>
          <a:xfrm>
            <a:off x="5448168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7fcc547e41_2_7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27fcc547e41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7fcc547e41_2_7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7fcc547e41_2_7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fcc547e41_1_95"/>
          <p:cNvSpPr/>
          <p:nvPr/>
        </p:nvSpPr>
        <p:spPr>
          <a:xfrm>
            <a:off x="601680" y="5887440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27fcc547e41_1_95"/>
          <p:cNvSpPr/>
          <p:nvPr/>
        </p:nvSpPr>
        <p:spPr>
          <a:xfrm rot="5400000">
            <a:off x="766560" y="6144720"/>
            <a:ext cx="43800" cy="7986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7fcc547e41_1_95"/>
          <p:cNvSpPr/>
          <p:nvPr/>
        </p:nvSpPr>
        <p:spPr>
          <a:xfrm rot="10800000">
            <a:off x="3893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7fcc547e41_1_9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g27fcc547e41_1_95"/>
          <p:cNvSpPr/>
          <p:nvPr/>
        </p:nvSpPr>
        <p:spPr>
          <a:xfrm>
            <a:off x="2655835" y="1160315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7fcc547e41_1_95"/>
          <p:cNvSpPr/>
          <p:nvPr/>
        </p:nvSpPr>
        <p:spPr>
          <a:xfrm>
            <a:off x="2655825" y="1762600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Project Monitoring and Control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Dimensions of </a:t>
            </a:r>
            <a:r>
              <a:rPr b="1" lang="en-US" sz="27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Project Monitoring and Control</a:t>
            </a:r>
            <a:endParaRPr b="1" sz="27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2700"/>
              <a:buFont typeface="Calibri"/>
              <a:buChar char="-"/>
            </a:pPr>
            <a:r>
              <a:rPr b="1" lang="en-US" sz="2700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Project Closure</a:t>
            </a:r>
            <a:endParaRPr b="1" sz="2700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g27fcc547e41_1_95"/>
          <p:cNvCxnSpPr/>
          <p:nvPr/>
        </p:nvCxnSpPr>
        <p:spPr>
          <a:xfrm flipH="1" rot="10800000">
            <a:off x="2483035" y="1752995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3" name="Google Shape;113;g27fcc547e41_1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7fcc547e41_1_95"/>
          <p:cNvSpPr txBox="1"/>
          <p:nvPr/>
        </p:nvSpPr>
        <p:spPr>
          <a:xfrm>
            <a:off x="234925" y="259075"/>
            <a:ext cx="9516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r>
              <a:rPr b="1" lang="en-US" sz="29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Project Monitoring ,Control and Closure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monitoring &amp; control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1" name="Google Shape;121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83127" y="1421777"/>
            <a:ext cx="987175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Project Monitoring and Control?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Monitoring and Control includes those processes performed to observe project execution so that potential problems can be identified in a timely manner and corrective action can be taken, when necessary, to control the execution of the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control activities involves making decisions or adjustments in dimensions like time, cost, organizational structure, scope etc. for the project under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Dimensions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1647645" y="3821502"/>
            <a:ext cx="1544129" cy="500332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4246939" y="5362755"/>
            <a:ext cx="1544129" cy="500332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2217375" y="4681393"/>
            <a:ext cx="1544129" cy="500332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331384" y="4681393"/>
            <a:ext cx="1544129" cy="500332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Quality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7120701" y="3821502"/>
            <a:ext cx="1544129" cy="500332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Cost &amp; Infrastructure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 flipH="1">
            <a:off x="3407434" y="3821502"/>
            <a:ext cx="1032294" cy="1855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3"/>
          <p:cNvCxnSpPr/>
          <p:nvPr/>
        </p:nvCxnSpPr>
        <p:spPr>
          <a:xfrm flipH="1">
            <a:off x="3923581" y="4007100"/>
            <a:ext cx="648420" cy="58731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>
            <a:stCxn id="123" idx="2"/>
          </p:cNvCxnSpPr>
          <p:nvPr/>
        </p:nvCxnSpPr>
        <p:spPr>
          <a:xfrm>
            <a:off x="5019005" y="4007100"/>
            <a:ext cx="0" cy="117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3"/>
          <p:cNvCxnSpPr/>
          <p:nvPr/>
        </p:nvCxnSpPr>
        <p:spPr>
          <a:xfrm>
            <a:off x="5529532" y="4007100"/>
            <a:ext cx="629728" cy="52176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3"/>
          <p:cNvCxnSpPr/>
          <p:nvPr/>
        </p:nvCxnSpPr>
        <p:spPr>
          <a:xfrm>
            <a:off x="5754989" y="3821502"/>
            <a:ext cx="1120264" cy="1855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Dimension – Time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4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1" name="Google Shape;141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152016" y="1495686"/>
            <a:ext cx="77677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terms of effort (number of man-months) and the schedule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8" y="1957350"/>
            <a:ext cx="10052813" cy="3261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Dimension – Information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5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2" name="Google Shape;152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215660" y="1492370"/>
            <a:ext cx="9238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availability, propagation, communication and documentation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729" y="2215618"/>
            <a:ext cx="8838392" cy="420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Dimension – Organization 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6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3" name="Google Shape;163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612" y="2416052"/>
            <a:ext cx="19431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/>
          <p:nvPr/>
        </p:nvSpPr>
        <p:spPr>
          <a:xfrm>
            <a:off x="98812" y="1431007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Involves structure, roles &amp; responsibilities from people and team aspects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28" y="2416052"/>
            <a:ext cx="8028608" cy="3518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Dimension – Quality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" name="Google Shape;174;p7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5" name="Google Shape;175;p7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7"/>
          <p:cNvSpPr txBox="1"/>
          <p:nvPr/>
        </p:nvSpPr>
        <p:spPr>
          <a:xfrm>
            <a:off x="83128" y="1438617"/>
            <a:ext cx="72155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is not an add-on feature; it has to be built in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83128" y="2108112"/>
            <a:ext cx="7942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leading indicator informs business leaders of how to produce desired 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lagging indicator measures current production and 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8" y="2962273"/>
            <a:ext cx="9637358" cy="2998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Dimension – Cost &amp; Infrastructure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8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7" name="Google Shape;187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224287" y="1457864"/>
            <a:ext cx="721559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personnel, capital and expenses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287" y="2146606"/>
            <a:ext cx="10636370" cy="261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management &amp; control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9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8" name="Google Shape;198;p9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3127" y="1360210"/>
            <a:ext cx="962158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monitoring and control process could include: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and controlling project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   Collects, measures and disseminates performance information, assess trends to identify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potential items requiring corrective action or monitoring for risks.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   This can result in corrective or preventive actions and request for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    Periodically do Critical Path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that all of the change controls are being meticulously followed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that all of the scope, deliverables, documents are periodically updated with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project plans.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the Quality triangle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the project team, performance management and communication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