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93150" rIns="93150" bIns="93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world.com/article/2937159/application-development/mean-vs-lamp-your-next-programming-project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compare/mongodb-mysql" TargetMode="External"/><Relationship Id="rId5" Type="http://schemas.openxmlformats.org/officeDocument/2006/relationships/hyperlink" Target="https://en.wikipedia.org/wiki/Apriori_algorithm" TargetMode="External"/><Relationship Id="rId4" Type="http://schemas.openxmlformats.org/officeDocument/2006/relationships/hyperlink" Target="https://en.wikipedia.org/wiki/Hill_climbing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762000" y="762000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InstaShop – An Ecommerce Platform With Optimized Delivery and Personalized Recommendations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by:		                Prepared by:</a:t>
            </a: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Jane Liu                         Madhur Chaurasia</a:t>
            </a: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Timothy Roden	          Poonam Sangle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Jing Zhang                     Anit Jyotishi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-  Customer Login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1600199"/>
            <a:ext cx="8251085" cy="43807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– Product details with recommendations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504" y="1519311"/>
            <a:ext cx="8243667" cy="46001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– Shopping Cart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368" y="1583400"/>
            <a:ext cx="8257736" cy="45501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– Checking Order Status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302" y="1448971"/>
            <a:ext cx="8257734" cy="46845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-Delivery Person Login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233" y="1617784"/>
            <a:ext cx="8229600" cy="4529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Apriori Algorithm for Product Recommendations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449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as a batch job once a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system is based on prior purchases.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strategy than recommendation system based on customer feedback as not all customers review the products.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through Apriori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Apriori Algorithm for Product Recommendations - Contd.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Apriori algorithm involves using frequent itemsets to generate association rules.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Operates on databases containing transactions(Order details in our case)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transaction is seen as a set of items (an itemset)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Apriori Algorithm for Product Recommendations - Contd.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minimum threshold to identify frequent items sets.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algorithm identifies itemsets with frequency of 10 or more as being frequent.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Apriori Algorithm for Product Recommendations - Contd.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recommending two products with each product.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strategy to handle conflicts in case we have more than two items frequenting with one item.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{A,B,C} and {A,D,E} are both equally frequent</a:t>
            </a:r>
            <a:r>
              <a:rPr lang="en-US"/>
              <a:t> then we add all item and remove in FCFS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Testing – Personalized Recommendations Using Apriori Algorithm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2283275"/>
            <a:ext cx="8229600" cy="4221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- Grouping all the data orders by customers.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796 Customers in total, 600’s data would be used to train our algorithm(75%).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196 would be used as test set.(25%)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 module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system using Apriori algorithm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Admin(seller) login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Delivery-person Login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Optimized delivery (Travelling salesman problem) using Google Geocoding API, haversine’s formula and Hill Climbing Algorithm.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Testing – Personalized Recommendations Using Apriori Algorithm - Contd.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858400"/>
            <a:ext cx="8229600" cy="426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result :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Accuracy = (No. of items</a:t>
            </a:r>
            <a:r>
              <a:rPr lang="en-US"/>
              <a:t> purchased out of recommended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US"/>
              <a:t>Total no of recommended items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)*100 = 24%.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948912"/>
            <a:ext cx="8229600" cy="1142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Testing – Personalized Recommendations Using Apriori Algorithm - Contd.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2302450"/>
            <a:ext cx="8229600" cy="38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Shape 213" descr="Evaluation graph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962" y="2401125"/>
            <a:ext cx="8144074" cy="43830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Hill Climbing Algorithm for Travelling Salesman Problem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Hill Climbing Algorithm has been used to optimize delivery (Travelling Salesman Problem)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approach which starts from the starting address, covers the closest address among all remaining addresses. This continues till all the addresses have been covered.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Hill Climbing Algorithm for Travelling Salesman Problem (Contd.)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 Geocoding API to convert destination addresses to geographic co-ordinates.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Haversine’s formula to calculate distance between two geographic co-ordinates on a spherical surface.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572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Hill Climbing Algorithm for Travelling Salesman Problem (Contd.)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4762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geo coordinates for all the addresses.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Calculate all the addresses from the starting point.Mark the closest delivery address as the first destination.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the address closest to the first destination and mark it as second destination.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till all addresses have been covered.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Testing – Optimized Delivery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Tested by choosing familiar area near campus with limited delivery addresses.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Compared optimized path suggested by us to the path on google maps.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 API uses road distance, we used circle distance for points on through Haversine formula.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no way to compare this mathematically, the results were satisfactory when analyzed on the map of the Area.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Testing – Optimized Delivery(Contd.): Before batch job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199"/>
            <a:ext cx="8199975" cy="44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4571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Testing – Optimized Delivery(Contd.): After batch job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187"/>
            <a:ext cx="8229600" cy="452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 - Challenges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Biggest challenge 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Apriori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Hill Climbing Algorithm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Google Geocoding API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Biggest challenge was learning MEAN (Mongo, Express, Angular, Node) Stack– Technology has just as big an impact on software as programming practices and algorithms.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 - Takeaways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486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technology which determines the scalability ,user experience and the maintenance cost. 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1486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Experiencing the immense power of JavaScript and its frameworks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1486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started with MEAN Stack which is the most in demand technology stack in the industry today.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1486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planning.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1486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1486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academic projects for ecommerce focus only on user perspective.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ecommerce website which increases efficiency for the delivery person. 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ecommerce website which maximizes the seller profit by showing accurate recommendations.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 ecommerce website with material design and rich user experience. 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present, personalized recommendation is based on Apriori Algorithm  to find frequent item-sets. In future, this system can be on percentage-basis where 70% would be on frequent item sets and 30% on collaborative filtering where predictions are based on interests of a user by collecting preferences or taste information from many users.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Readme.txt – Execution and setup instructions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Report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Report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 Video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http://www.infoworld.com/article/2937159/application-development/mean-vs-lamp-your-next-programming-project.html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https://en.wikipedia.org/wiki/Hill_climbing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https://en.wikipedia.org/wiki/Apriori_algorithm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https://www.mongodb.com/compare/mongodb-mysql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Demonstration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Questions???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045" y="1752600"/>
            <a:ext cx="7696198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MEAN( Mongo DB, ExpressJS,  AngularJS, NodeJS)??????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Flexibility – Same data model across Model, View and Controller – JavaScript Objects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JavaScript all across the stack means that no resources are needed for other technologies.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 is highly concurrent as compared to PHP.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is schema less database .It is highly scalable.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MEAN( Mongo DB, ExpressJS,  AngularJS, NodeJS)???? Contd.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Extensibility into a mobile app: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286000"/>
            <a:ext cx="7543800" cy="38401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-152400"/>
            <a:ext cx="8229600" cy="838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Flowchart</a:t>
            </a:r>
          </a:p>
        </p:txBody>
      </p:sp>
      <p:pic>
        <p:nvPicPr>
          <p:cNvPr id="116" name="Shape 1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685800"/>
            <a:ext cx="8991600" cy="60197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</a:p>
        </p:txBody>
      </p:sp>
      <p:pic>
        <p:nvPicPr>
          <p:cNvPr id="122" name="Shape 1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890" t="-1470" r="890" b="1470"/>
          <a:stretch/>
        </p:blipFill>
        <p:spPr>
          <a:xfrm>
            <a:off x="304800" y="1447800"/>
            <a:ext cx="85344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Status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browsing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recommendations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to cart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Checkout after entering address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 login and inventory management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person login and optimized delivery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– InstaShop Home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160" y="1600199"/>
            <a:ext cx="8089639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1030</Words>
  <Application>Microsoft Office PowerPoint</Application>
  <PresentationFormat>On-screen Show (4:3)</PresentationFormat>
  <Paragraphs>159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Noto Sans Symbols</vt:lpstr>
      <vt:lpstr>Office Theme</vt:lpstr>
      <vt:lpstr>InstaShop – An Ecommerce Platform With Optimized Delivery and Personalized Recommendations</vt:lpstr>
      <vt:lpstr>Introduction</vt:lpstr>
      <vt:lpstr>Motivation</vt:lpstr>
      <vt:lpstr>Why MEAN( Mongo DB, ExpressJS,  AngularJS, NodeJS)??????</vt:lpstr>
      <vt:lpstr>Why MEAN( Mongo DB, ExpressJS,  AngularJS, NodeJS)???? Contd.</vt:lpstr>
      <vt:lpstr>Application Flowchart</vt:lpstr>
      <vt:lpstr>Use Case Diagram</vt:lpstr>
      <vt:lpstr>Implementation Status</vt:lpstr>
      <vt:lpstr>User Interface – InstaShop Home</vt:lpstr>
      <vt:lpstr>User Interface -  Customer Login</vt:lpstr>
      <vt:lpstr>User Interface – Product details with recommendations</vt:lpstr>
      <vt:lpstr>User Interface – Shopping Cart</vt:lpstr>
      <vt:lpstr>User Interface – Checking Order Status</vt:lpstr>
      <vt:lpstr>User Interface -Delivery Person Login</vt:lpstr>
      <vt:lpstr>Apriori Algorithm for Product Recommendations</vt:lpstr>
      <vt:lpstr>Apriori Algorithm for Product Recommendations - Contd.</vt:lpstr>
      <vt:lpstr>Apriori Algorithm for Product Recommendations - Contd. </vt:lpstr>
      <vt:lpstr>Apriori Algorithm for Product Recommendations - Contd. </vt:lpstr>
      <vt:lpstr>Performance Testing – Personalized Recommendations Using Apriori Algorithm</vt:lpstr>
      <vt:lpstr>Performance Testing – Personalized Recommendations Using Apriori Algorithm - Contd.</vt:lpstr>
      <vt:lpstr>Performance Testing – Personalized Recommendations Using Apriori Algorithm - Contd. </vt:lpstr>
      <vt:lpstr>Hill Climbing Algorithm for Travelling Salesman Problem</vt:lpstr>
      <vt:lpstr>Hill Climbing Algorithm for Travelling Salesman Problem (Contd.)</vt:lpstr>
      <vt:lpstr>Hill Climbing Algorithm for Travelling Salesman Problem (Contd.) </vt:lpstr>
      <vt:lpstr>Performance Testing – Optimized Delivery</vt:lpstr>
      <vt:lpstr>Performance Testing – Optimized Delivery(Contd.): Before batch job</vt:lpstr>
      <vt:lpstr>Performance Testing – Optimized Delivery(Contd.): After batch job </vt:lpstr>
      <vt:lpstr>Reflection - Challenges</vt:lpstr>
      <vt:lpstr>Reflection - Takeaways</vt:lpstr>
      <vt:lpstr>Future Scope</vt:lpstr>
      <vt:lpstr>Deliverables</vt:lpstr>
      <vt:lpstr>References</vt:lpstr>
      <vt:lpstr>Demonstration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InstaShop – An Ecommerce Platform With Optimized Delivery and Personalized Recommendations</dc:title>
  <cp:lastModifiedBy>Madhur Kumar Chaurasia</cp:lastModifiedBy>
  <cp:revision>1</cp:revision>
  <dcterms:modified xsi:type="dcterms:W3CDTF">2016-12-06T01:03:04Z</dcterms:modified>
</cp:coreProperties>
</file>