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F08C-78B6-5B35-4DFB-FB577F16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25FD-5E72-67FD-509D-E5D2FFA80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8CB-6A33-CA73-12DC-2EF5276E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7AF1-D1E7-F846-AF02-16E41DF7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6ABE-6912-08AE-D597-5C687D9A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92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8B99-5DF1-B0F8-088E-2FB37823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93BC7-FE5C-50CA-3A72-E25C3A2A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0F0E-3926-297C-7FBC-3BF37A19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8413-0988-BEB1-162A-CF5B2E14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00EA-4054-AA65-4E66-24D41F17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55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72A3A-A8C3-D4D3-61DD-704B9FC3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590-322C-AD24-5566-3BE6E9DF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A11B-F2CC-D142-4554-9BDA6059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F11C-1EBC-5352-0E64-2D696B64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7BEC-8709-58F2-79B4-D9B268B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19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EC52-E918-7558-69DE-577D1CBB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FEC9-1CA3-680B-C17D-9FC65B76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BEF6-1C3D-53B1-0B87-CB82F4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96AD-EB39-76A8-B8BB-6A3818F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907E-5E04-89DF-5CE9-615C0083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5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6516-ADFC-DCC7-A046-438DBE91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0105-BDA6-1A1C-F295-1FB72E6E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BED3-9C9E-1CC1-D106-9DD584F3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1727-F08C-E4B0-0DA1-19FC8A9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C079-9D39-AF23-2B18-596D536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79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430-08F4-EA3F-76FC-A7CF272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CC61-0A2A-0DF7-962F-F582BA20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A267-8DFA-F980-22DE-648B8CBD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73111-4FA8-4E51-9A1D-8B4718E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35E8F-DB97-CD39-0476-699DD31F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737F6-A143-78B6-0AD3-E31FD9F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28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770-059F-D2EE-A363-749CFE96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8BF7-5425-A891-4E62-101A5892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8F941-2FB9-3F7F-6713-656BA9CB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A0726-C9F0-3A39-91B9-555ED6AD6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4F94F-E80A-3AAD-EC0C-AE6DC9406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0E8F2-A37D-73E8-E122-C4CC311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8A684-B9B5-A2FF-3EC4-29F6AD16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F7746-D633-0274-4CD3-E9294731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80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B7C2-584F-4D5E-C675-CA611B33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2FA86-8052-D4B4-CC84-9C0BB742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CDB6E-D259-1F2F-DCD1-F5D1C2E7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FDAE-73B6-3B0D-4F16-4F0951A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64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7D839-D309-2283-8539-F5734D1A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3F04A-2EF6-3B20-35C1-81495972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75E1-52F3-D5E2-AAFD-4E817AB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42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4D8B-B1FA-9536-82C5-71293196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A832-DD94-4651-5CAB-92E1AD74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DF3A-3900-CC7D-65D8-E72600FE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90A1-504E-7174-654D-B3A8958C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DA37-E7B9-F31B-B023-D54B5A67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4775F-D4B9-ACCF-176D-E6B6AA2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5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153F-290B-F8DF-DB91-E1035474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A8EAD-1E1C-F0F1-8267-7ABC9322D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72890-F892-0719-8D31-EF433AE4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13D85-2745-F0EF-2C39-7F50F0BE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CEF8E-FDB7-8648-D681-9C37C8BE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E5A7-0B0E-9917-6714-2C91C552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47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A9613-6AA0-4C30-E8C0-5F85AD9E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001E-6E1E-3B32-5BB3-E36564DC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DF4E-930C-370E-4F86-8BD62BC4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DD98-A0E7-4298-B439-E09D7A08A2A2}" type="datetimeFigureOut">
              <a:rPr lang="en-MY" smtClean="0"/>
              <a:t>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37C9-F539-AD42-8CFF-65DD8CA86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4334-E5B5-8F3F-5276-798ABE4C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565D-F057-4A25-81BE-2DD826B9A5D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24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B77-C259-E13C-23A2-3541ED72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Stripe Embedment</a:t>
            </a:r>
          </a:p>
        </p:txBody>
      </p:sp>
    </p:spTree>
    <p:extLst>
      <p:ext uri="{BB962C8B-B14F-4D97-AF65-F5344CB8AC3E}">
        <p14:creationId xmlns:p14="http://schemas.microsoft.com/office/powerpoint/2010/main" val="281001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08B-1C6A-CC6A-55E5-628F9CF0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n-MY" sz="3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CORS Issue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E0A8-9BDB-B385-5359-3D63AE81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Installed CORS middleware:</a:t>
            </a:r>
          </a:p>
          <a:p>
            <a:pPr lvl="1"/>
            <a:r>
              <a:rPr lang="en-MY" dirty="0" err="1"/>
              <a:t>npm</a:t>
            </a:r>
            <a:r>
              <a:rPr lang="en-MY" dirty="0"/>
              <a:t> install </a:t>
            </a:r>
            <a:r>
              <a:rPr lang="en-MY" dirty="0" err="1"/>
              <a:t>cors</a:t>
            </a:r>
            <a:endParaRPr lang="en-MY" dirty="0"/>
          </a:p>
          <a:p>
            <a:r>
              <a:rPr lang="en-MY" dirty="0"/>
              <a:t>Added this to backend before </a:t>
            </a:r>
            <a:r>
              <a:rPr lang="en-MY" dirty="0" err="1"/>
              <a:t>app.post</a:t>
            </a:r>
            <a:r>
              <a:rPr lang="en-MY" dirty="0"/>
              <a:t>(...):</a:t>
            </a:r>
          </a:p>
          <a:p>
            <a:pPr lvl="1"/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cors</a:t>
            </a:r>
            <a:r>
              <a:rPr lang="en-MY" dirty="0"/>
              <a:t> = require("</a:t>
            </a:r>
            <a:r>
              <a:rPr lang="en-MY" dirty="0" err="1"/>
              <a:t>cors</a:t>
            </a:r>
            <a:r>
              <a:rPr lang="en-MY" dirty="0"/>
              <a:t>");</a:t>
            </a:r>
            <a:r>
              <a:rPr lang="en-MY" dirty="0" err="1"/>
              <a:t>app.use</a:t>
            </a:r>
            <a:r>
              <a:rPr lang="en-MY" dirty="0"/>
              <a:t>(</a:t>
            </a:r>
            <a:r>
              <a:rPr lang="en-MY" dirty="0" err="1"/>
              <a:t>cors</a:t>
            </a:r>
            <a:r>
              <a:rPr lang="en-MY" dirty="0"/>
              <a:t>());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0226B-6533-C93A-F96A-75FAC2369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8" t="9760"/>
          <a:stretch/>
        </p:blipFill>
        <p:spPr>
          <a:xfrm>
            <a:off x="8150941" y="506591"/>
            <a:ext cx="3202859" cy="5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99CF-E927-D131-8C31-30C0AA7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n-MY" sz="3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MY" sz="31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HideAPI</a:t>
            </a:r>
            <a:r>
              <a:rPr lang="en-MY" sz="3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784F-39FC-4FDB-0347-7D816052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Ensure repo doesn’t contain Sk. Consider using environment variables (.env) in backend.js:</a:t>
            </a:r>
          </a:p>
          <a:p>
            <a:pPr lvl="1"/>
            <a:r>
              <a:rPr lang="en-MY" dirty="0"/>
              <a:t>require("</a:t>
            </a:r>
            <a:r>
              <a:rPr lang="en-MY" dirty="0" err="1"/>
              <a:t>dotenv</a:t>
            </a:r>
            <a:r>
              <a:rPr lang="en-MY" dirty="0"/>
              <a:t>").config();</a:t>
            </a:r>
            <a:r>
              <a:rPr lang="en-MY" dirty="0" err="1"/>
              <a:t>const</a:t>
            </a:r>
            <a:r>
              <a:rPr lang="en-MY" dirty="0"/>
              <a:t> stripe = Stripe(</a:t>
            </a:r>
            <a:r>
              <a:rPr lang="en-MY" dirty="0" err="1"/>
              <a:t>process.env.STRIPE_SECRET_KEY</a:t>
            </a:r>
            <a:r>
              <a:rPr lang="en-MY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33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DAA-EDBC-3C88-DCB9-DDD299AB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n-MY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Added .env File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25CB-3C5A-1CB2-875B-0B645A0E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.env file:</a:t>
            </a:r>
          </a:p>
          <a:p>
            <a:pPr lvl="1"/>
            <a:r>
              <a:rPr lang="en-US" dirty="0"/>
              <a:t>STRIPE_SECRET_KEY=sk_test_...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189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DC19-F9AA-1275-75C2-382CBB83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Node.js and Dependencies are Installed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9B10-61B3-A644-C1C7-870DAD8F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dependencies: In backend project folder, run: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stripe body-parser</a:t>
            </a:r>
          </a:p>
          <a:p>
            <a:r>
              <a:rPr lang="en-US" dirty="0"/>
              <a:t>Run the following command to start your server:</a:t>
            </a:r>
          </a:p>
          <a:p>
            <a:pPr lvl="1"/>
            <a:r>
              <a:rPr lang="en-US" dirty="0"/>
              <a:t>node server.js. </a:t>
            </a:r>
          </a:p>
          <a:p>
            <a:r>
              <a:rPr lang="en-US" dirty="0"/>
              <a:t>Should see the following output in the terminal if everything is set up correctly:</a:t>
            </a:r>
          </a:p>
          <a:p>
            <a:pPr lvl="1"/>
            <a:r>
              <a:rPr lang="en-US" dirty="0"/>
              <a:t>Server running on port 3000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915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AC23-7679-1418-AF7D-8418FD0F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n-MY" sz="3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Tested API with CURL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144D-F6D9-3DD2-6E9D-292651F7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CURL (Terminal) Run this in terminal:</a:t>
            </a:r>
          </a:p>
          <a:p>
            <a:pPr lvl="1"/>
            <a:r>
              <a:rPr lang="en-US" dirty="0"/>
              <a:t>curl -X POST http://localhost:3000/create-payment-intent \  -H "Content-Type: application/</a:t>
            </a:r>
            <a:r>
              <a:rPr lang="en-US" dirty="0" err="1"/>
              <a:t>json</a:t>
            </a:r>
            <a:r>
              <a:rPr lang="en-US" dirty="0"/>
              <a:t>" \  -d '{"amount": 5000, "currency": “</a:t>
            </a:r>
            <a:r>
              <a:rPr lang="en-US" dirty="0" err="1"/>
              <a:t>myr</a:t>
            </a:r>
            <a:r>
              <a:rPr lang="en-US" dirty="0"/>
              <a:t>"}</a:t>
            </a:r>
          </a:p>
          <a:p>
            <a:pPr lvl="1"/>
            <a:endParaRPr lang="en-US" dirty="0"/>
          </a:p>
          <a:p>
            <a:r>
              <a:rPr lang="en-US" dirty="0"/>
              <a:t>It returns:</a:t>
            </a:r>
          </a:p>
          <a:p>
            <a:pPr lvl="1"/>
            <a:r>
              <a:rPr lang="en-US" dirty="0"/>
              <a:t>{"</a:t>
            </a:r>
            <a:r>
              <a:rPr lang="en-US" dirty="0" err="1"/>
              <a:t>clientSecret</a:t>
            </a:r>
            <a:r>
              <a:rPr lang="en-US" dirty="0"/>
              <a:t>":"</a:t>
            </a:r>
            <a:r>
              <a:rPr lang="en-US" dirty="0" err="1"/>
              <a:t>your_secret_here</a:t>
            </a:r>
            <a:r>
              <a:rPr lang="en-US" dirty="0"/>
              <a:t>"}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279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BDC-5A6A-7894-1CDA-D1966CC1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</a:pPr>
            <a:r>
              <a:rPr lang="en-MY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Updated the payment 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910E-D418-B30F-E18D-40BDE261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36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&lt;form id="payment-form" style="display: none;"&gt;</a:t>
            </a:r>
          </a:p>
          <a:p>
            <a:pPr marL="0" indent="0">
              <a:buNone/>
            </a:pPr>
            <a:r>
              <a:rPr lang="en-US" dirty="0"/>
              <a:t>                &lt;div id="card-container"&gt;</a:t>
            </a:r>
          </a:p>
          <a:p>
            <a:pPr marL="0" indent="0">
              <a:buNone/>
            </a:pPr>
            <a:r>
              <a:rPr lang="en-US" dirty="0"/>
              <a:t>                    &lt;h4&gt;Enter your card details:&lt;/h4&gt;</a:t>
            </a:r>
          </a:p>
          <a:p>
            <a:pPr marL="0" indent="0">
              <a:buNone/>
            </a:pPr>
            <a:r>
              <a:rPr lang="en-US" dirty="0"/>
              <a:t>                    &lt;div id="card-element"&gt;&lt;/div&gt;</a:t>
            </a:r>
          </a:p>
          <a:p>
            <a:pPr marL="0" indent="0">
              <a:buNone/>
            </a:pPr>
            <a:r>
              <a:rPr lang="en-US" dirty="0"/>
              <a:t>                    &lt;div id="card-errors" role="alert"&gt;&lt;/div&gt;</a:t>
            </a:r>
          </a:p>
          <a:p>
            <a:pPr marL="0" indent="0">
              <a:buNone/>
            </a:pPr>
            <a:r>
              <a:rPr lang="en-US" dirty="0"/>
              <a:t>                &lt;/div&gt;</a:t>
            </a:r>
          </a:p>
          <a:p>
            <a:pPr marL="0" indent="0">
              <a:buNone/>
            </a:pPr>
            <a:r>
              <a:rPr lang="en-US" dirty="0"/>
              <a:t>                &lt;button type="submit"&gt;Confirm Donation&lt;/button&gt;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0F858-C8F2-13EE-E685-BDBDE9CB4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2" t="9640" b="18934"/>
          <a:stretch/>
        </p:blipFill>
        <p:spPr>
          <a:xfrm>
            <a:off x="8681884" y="817408"/>
            <a:ext cx="3087329" cy="50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Stripe Embedment</vt:lpstr>
      <vt:lpstr>Fixed CORS Issue</vt:lpstr>
      <vt:lpstr>Security: HideAPI Keys</vt:lpstr>
      <vt:lpstr>Added .env File</vt:lpstr>
      <vt:lpstr>Ensure Node.js and Dependencies are Installed</vt:lpstr>
      <vt:lpstr>Tested API with CURL</vt:lpstr>
      <vt:lpstr>Updated the payment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Muthukumar</dc:creator>
  <cp:lastModifiedBy>Gayathri Muthukumar</cp:lastModifiedBy>
  <cp:revision>1</cp:revision>
  <dcterms:created xsi:type="dcterms:W3CDTF">2025-02-03T06:38:01Z</dcterms:created>
  <dcterms:modified xsi:type="dcterms:W3CDTF">2025-02-03T08:22:30Z</dcterms:modified>
</cp:coreProperties>
</file>