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95" r:id="rId3"/>
    <p:sldId id="27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A2C7-C125-4F61-B840-EDDF02337A97}" type="datetimeFigureOut">
              <a:rPr lang="en-US" smtClean="0"/>
              <a:t>7/3/22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7302E-4E2F-4E23-AD6C-22DA12D56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94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0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8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6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5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56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829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1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4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5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290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914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3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1269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 dirty="0"/>
              <a:t>Task 2:  User Stories</a:t>
            </a:r>
          </a:p>
        </p:txBody>
      </p:sp>
    </p:spTree>
    <p:extLst>
      <p:ext uri="{BB962C8B-B14F-4D97-AF65-F5344CB8AC3E}">
        <p14:creationId xmlns:p14="http://schemas.microsoft.com/office/powerpoint/2010/main" val="37050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0367" y="-112131"/>
            <a:ext cx="8891857" cy="1204951"/>
          </a:xfrm>
        </p:spPr>
        <p:txBody>
          <a:bodyPr vert="horz" lIns="68580" tIns="34290" rIns="68580" bIns="34290" rtlCol="0" anchor="ctr" anchorCtr="0">
            <a:normAutofit/>
          </a:bodyPr>
          <a:lstStyle/>
          <a:p>
            <a:r>
              <a:rPr lang="en-US" sz="3600" dirty="0"/>
              <a:t>User Stories for Interplanetary Video Conferencing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3181" y="1092820"/>
            <a:ext cx="5093921" cy="3409420"/>
          </a:xfrm>
        </p:spPr>
        <p:txBody>
          <a:bodyPr vert="horz" lIns="0" tIns="34290" rIns="0" bIns="34290" rtlCol="0" anchor="ctr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125" dirty="0"/>
              <a:t>As a customer, I need to use a feature that can have a call button to make a video call so that I can press the button to make a call. </a:t>
            </a:r>
          </a:p>
          <a:p>
            <a:pPr lvl="1">
              <a:lnSpc>
                <a:spcPct val="90000"/>
              </a:lnSpc>
            </a:pPr>
            <a:r>
              <a:rPr lang="en-US" sz="1125" dirty="0"/>
              <a:t>As a customer, I need to use a feature that can share screen to the video conference call so that I can share my files while I am using video conference call.</a:t>
            </a:r>
          </a:p>
          <a:p>
            <a:pPr lvl="1">
              <a:lnSpc>
                <a:spcPct val="90000"/>
              </a:lnSpc>
            </a:pPr>
            <a:r>
              <a:rPr lang="en-US" sz="1125" dirty="0"/>
              <a:t>As a customer, I need to use a feature that can have mute button so that I can mute myself when the other end is presenting or talking.</a:t>
            </a:r>
          </a:p>
          <a:p>
            <a:pPr lvl="1">
              <a:lnSpc>
                <a:spcPct val="90000"/>
              </a:lnSpc>
            </a:pPr>
            <a:r>
              <a:rPr lang="en-US" sz="1125" dirty="0"/>
              <a:t>As an end-user, I need to use a feature that can have instant text chat icon so that I can chat if I have any doubt without interrupting the talking person.</a:t>
            </a:r>
          </a:p>
          <a:p>
            <a:pPr lvl="1">
              <a:lnSpc>
                <a:spcPct val="90000"/>
              </a:lnSpc>
            </a:pPr>
            <a:r>
              <a:rPr lang="en-US" sz="1125" dirty="0"/>
              <a:t>As a customer, I need to use a feature that can have a disconnect button to disconnect the video call so that I can press the button to disconnect the call. </a:t>
            </a:r>
          </a:p>
          <a:p>
            <a:pPr lvl="1">
              <a:lnSpc>
                <a:spcPct val="90000"/>
              </a:lnSpc>
            </a:pPr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5186" y="4835129"/>
            <a:ext cx="585008" cy="273844"/>
          </a:xfrm>
        </p:spPr>
        <p:txBody>
          <a:bodyPr vert="horz" lIns="68580" tIns="34290" rIns="68580" bIns="34290" rtlCol="0" anchor="ctr" anchorCtr="0">
            <a:normAutofit/>
          </a:bodyPr>
          <a:lstStyle/>
          <a:p>
            <a:pPr>
              <a:spcAft>
                <a:spcPts val="450"/>
              </a:spcAft>
              <a:defRPr/>
            </a:pPr>
            <a:fld id="{F981D154-657F-4977-9E16-BEA23DC28A30}" type="slidenum">
              <a:rPr lang="en-US" sz="788"/>
              <a:pPr>
                <a:spcAft>
                  <a:spcPts val="450"/>
                </a:spcAft>
                <a:defRPr/>
              </a:pPr>
              <a:t>3</a:t>
            </a:fld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212146966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237</TotalTime>
  <Words>181</Words>
  <Application>Microsoft Macintosh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CognizantTheme</vt:lpstr>
      <vt:lpstr>Agile </vt:lpstr>
      <vt:lpstr>Task 2:  User Stories</vt:lpstr>
      <vt:lpstr>User Stories for Interplanetary Video Conferencing Application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Mills, Laura (Cognizant)</dc:creator>
  <cp:lastModifiedBy>Gayathri Kanagaraj (RIT Student)</cp:lastModifiedBy>
  <cp:revision>13</cp:revision>
  <dcterms:created xsi:type="dcterms:W3CDTF">2021-06-03T17:56:22Z</dcterms:created>
  <dcterms:modified xsi:type="dcterms:W3CDTF">2022-07-03T17:31:44Z</dcterms:modified>
</cp:coreProperties>
</file>