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1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4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93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2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42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0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4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1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6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3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5EBB-C2E4-4D1F-B769-E7D4B11FB5E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EDDCCF-DAD5-4B6C-8611-303F5C14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E20F-7C5F-468A-B812-7C7C8223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0271"/>
            <a:ext cx="8596668" cy="522109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According to the naming conversion changing the special character “.” into “_”.</a:t>
            </a:r>
          </a:p>
          <a:p>
            <a:endParaRPr lang="en-IN" dirty="0"/>
          </a:p>
          <a:p>
            <a:r>
              <a:rPr lang="en-IN" dirty="0"/>
              <a:t>Code: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E3293-609B-44A3-94FD-FC10390F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1936376"/>
            <a:ext cx="7906871" cy="29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7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568D-57D6-492D-9674-70FAE6DF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Performing necessary Datatype Conversions on the data.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5D0E-349F-4951-B32A-82C91670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Datatype conversion is convert one data type to another type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21124-40D2-4376-99F7-4C071183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64224"/>
            <a:ext cx="8854550" cy="31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893CEF-ADDD-4C4F-9E44-21B393F2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35" y="793376"/>
            <a:ext cx="8780930" cy="4625789"/>
          </a:xfrm>
        </p:spPr>
      </p:pic>
    </p:spTree>
    <p:extLst>
      <p:ext uri="{BB962C8B-B14F-4D97-AF65-F5344CB8AC3E}">
        <p14:creationId xmlns:p14="http://schemas.microsoft.com/office/powerpoint/2010/main" val="305840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4694-0336-4774-9E44-395062E5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Checking the relevant and irrelevant variables in the first phase of EDA.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8935-1AD0-4239-8599-2951064E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 the first phase of  Exploratory Data Analysis (EDA), determining relevant and irrelevant variables is crucial for understanding the dataset and shaping further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DEC71-5945-4E71-A8B4-FC5994BF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3179211"/>
            <a:ext cx="7530351" cy="32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2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9C54-948F-41A1-BFB8-F5544AEA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51" y="968188"/>
            <a:ext cx="8596668" cy="4464424"/>
          </a:xfrm>
        </p:spPr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Data.nunique</a:t>
            </a:r>
            <a:r>
              <a:rPr lang="en-IN" b="1" dirty="0">
                <a:solidFill>
                  <a:schemeClr val="tx1"/>
                </a:solidFill>
              </a:rPr>
              <a:t>() is used to count the number of unique values in a data frame or series.</a:t>
            </a:r>
          </a:p>
          <a:p>
            <a:r>
              <a:rPr lang="en-IN" b="1" dirty="0">
                <a:solidFill>
                  <a:schemeClr val="tx1"/>
                </a:solidFill>
              </a:rPr>
              <a:t>Value _counts() is used to count the occurrences of unique values 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56EDC-0E54-4A4D-B087-49B1F0F8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73" y="2608729"/>
            <a:ext cx="5676503" cy="26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A32D-B7BE-45DA-9DBD-55D4DE63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329"/>
            <a:ext cx="8596668" cy="1609259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Data </a:t>
            </a:r>
            <a:r>
              <a:rPr lang="en-US" sz="3600" b="1" i="0" dirty="0" err="1">
                <a:solidFill>
                  <a:srgbClr val="C00000"/>
                </a:solidFill>
                <a:effectLst/>
                <a:latin typeface="Helvetica Neue"/>
              </a:rPr>
              <a:t>Duplicacy</a:t>
            </a:r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: </a:t>
            </a:r>
            <a:r>
              <a:rPr lang="en-US" sz="3600" b="1" i="0" dirty="0" err="1">
                <a:solidFill>
                  <a:srgbClr val="C00000"/>
                </a:solidFill>
                <a:effectLst/>
                <a:latin typeface="Helvetica Neue"/>
              </a:rPr>
              <a:t>Chech</a:t>
            </a:r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 if their is duplicate data or not: DDT ( Data </a:t>
            </a:r>
            <a:r>
              <a:rPr lang="en-US" sz="3600" b="1" i="0" dirty="0" err="1">
                <a:solidFill>
                  <a:srgbClr val="C00000"/>
                </a:solidFill>
                <a:effectLst/>
                <a:latin typeface="Helvetica Neue"/>
              </a:rPr>
              <a:t>Duplicacy</a:t>
            </a:r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 Treatment)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6D8-AD63-40CA-AC00-B91A591E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 python we can treat data </a:t>
            </a:r>
            <a:r>
              <a:rPr lang="en-IN" b="1" dirty="0" err="1">
                <a:solidFill>
                  <a:schemeClr val="tx1"/>
                </a:solidFill>
              </a:rPr>
              <a:t>duplicacy</a:t>
            </a:r>
            <a:r>
              <a:rPr lang="en-IN" b="1" dirty="0">
                <a:solidFill>
                  <a:schemeClr val="tx1"/>
                </a:solidFill>
              </a:rPr>
              <a:t>  using pandas.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E72C0-C481-48F3-BDD8-4DC2A387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2628787"/>
            <a:ext cx="942638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3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FE3E-A16B-4ED0-AA20-E3FA1FCB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-apple-system"/>
              </a:rPr>
              <a:t>Missing Values Treatment.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3761-0BD4-442D-939F-170D5C53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435"/>
            <a:ext cx="8596668" cy="367104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Detecting the missing value in each column:</a:t>
            </a:r>
          </a:p>
          <a:p>
            <a:r>
              <a:rPr lang="en-IN" b="1" dirty="0">
                <a:solidFill>
                  <a:schemeClr val="tx1"/>
                </a:solidFill>
              </a:rPr>
              <a:t>Code: </a:t>
            </a:r>
            <a:r>
              <a:rPr lang="en-IN" b="1" dirty="0" err="1">
                <a:solidFill>
                  <a:schemeClr val="tx1"/>
                </a:solidFill>
              </a:rPr>
              <a:t>data.isna</a:t>
            </a:r>
            <a:r>
              <a:rPr lang="en-IN" b="1" dirty="0">
                <a:solidFill>
                  <a:schemeClr val="tx1"/>
                </a:solidFill>
              </a:rPr>
              <a:t>().sum()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or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Data.isnull</a:t>
            </a:r>
            <a:r>
              <a:rPr lang="en-IN" b="1" dirty="0">
                <a:solidFill>
                  <a:schemeClr val="tx1"/>
                </a:solidFill>
              </a:rPr>
              <a:t>().sum()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ACDB9-1096-49FE-889F-A3F33F34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83" y="2178424"/>
            <a:ext cx="64545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1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2FE68C-0E59-4DEE-8026-41A50579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9247"/>
            <a:ext cx="8596668" cy="534211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Creating a UDF which can automate the missing value treatment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C10A36-3BBD-4D6E-87B1-EBF4E33E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1573306"/>
            <a:ext cx="7409329" cy="44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8ADB-6D1A-4F4B-A6F5-4A0C77BF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0647"/>
            <a:ext cx="8596668" cy="557071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Fill the missing values with the mean or median</a:t>
            </a:r>
            <a:r>
              <a:rPr lang="en-IN" b="1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DD75-086F-46A0-A4A2-8A046A00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1264024"/>
            <a:ext cx="9115911" cy="47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DE7D-0C56-4A7B-85B6-039CD8DD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0988"/>
            <a:ext cx="8596668" cy="1358153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-apple-system"/>
              </a:rPr>
              <a:t>Separating the categorical Variables and Numerical variables into two different datasets for Data Preparations for Data Analysis.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6563F5-A56B-4413-9329-AB11056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2895"/>
            <a:ext cx="8596668" cy="3778624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Separating the categorical Variables and Numerical variables can streamline data preparation and analysis workflows, making it easier to work with heterogeneous datasets.</a:t>
            </a:r>
          </a:p>
          <a:p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21709-58FD-4C79-AFFA-55E1A0FE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3630706"/>
            <a:ext cx="6925235" cy="21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A0A0-6BE0-4E83-8CCB-96DA16E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816A-F2F2-49E9-AACE-85194A3E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0506"/>
            <a:ext cx="8596668" cy="4217893"/>
          </a:xfrm>
        </p:spPr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Importing all the necessary modules.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Importing the data from an external source into the Python environment.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Renaming the variables as per the Naming conversion.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Performing necessary Datatype Conversions on the data.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Checking the relevant and irrelevant variables in the first phase of EDA.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Data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Helvetica Neue"/>
              </a:rPr>
              <a:t>Duplicacy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: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Helvetica Neue"/>
              </a:rPr>
              <a:t>Chech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 if their is duplicate data or not: DDT ( Data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Helvetica Neue"/>
              </a:rPr>
              <a:t>Duplicacy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 Treatment)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24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77D75-20CA-4C25-B93A-A2CABE71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9" y="1326872"/>
            <a:ext cx="8596668" cy="388077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Categorical data of loan data.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CCE4998-E65C-4D74-A92D-D5B097D0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9" y="2043953"/>
            <a:ext cx="7353325" cy="34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66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6D45-F311-438F-8F86-3550A94C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2695"/>
            <a:ext cx="8596668" cy="532866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Numerical data of loan data.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D5C93-F9F1-4B8F-BC47-F0ACC459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9" y="1546411"/>
            <a:ext cx="9291917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5988-0AE9-42FD-AA72-6915870A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Filling missing values in Numerical data with the Median values.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16A5D-B2FF-47B6-80BE-BA70D0BF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057401"/>
            <a:ext cx="9367618" cy="4464424"/>
          </a:xfrm>
        </p:spPr>
      </p:pic>
    </p:spTree>
    <p:extLst>
      <p:ext uri="{BB962C8B-B14F-4D97-AF65-F5344CB8AC3E}">
        <p14:creationId xmlns:p14="http://schemas.microsoft.com/office/powerpoint/2010/main" val="501814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95A5-BA40-4BF4-94E9-4E4A2E7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Filling missing values in Categorical data with the Mode values.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44F36-EB7F-47CE-9A05-AC4A1799D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8" y="2084294"/>
            <a:ext cx="9157447" cy="4289612"/>
          </a:xfrm>
        </p:spPr>
      </p:pic>
    </p:spTree>
    <p:extLst>
      <p:ext uri="{BB962C8B-B14F-4D97-AF65-F5344CB8AC3E}">
        <p14:creationId xmlns:p14="http://schemas.microsoft.com/office/powerpoint/2010/main" val="207599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A99F-8F73-46DC-8243-47804E4C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-apple-system"/>
              </a:rPr>
              <a:t>Visualizing relationship of variables using </a:t>
            </a:r>
            <a:r>
              <a:rPr lang="en-US" sz="3600" b="1" dirty="0" err="1">
                <a:solidFill>
                  <a:srgbClr val="C00000"/>
                </a:solidFill>
                <a:latin typeface="-apple-system"/>
              </a:rPr>
              <a:t>Matplotlib.pyplot</a:t>
            </a:r>
            <a:r>
              <a:rPr lang="en-US" sz="3600" b="1" dirty="0">
                <a:solidFill>
                  <a:srgbClr val="C00000"/>
                </a:solidFill>
                <a:latin typeface="-apple-system"/>
              </a:rPr>
              <a:t>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6B2D-BBAA-48DE-9929-BD179A38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8596668" cy="4827493"/>
          </a:xfrm>
        </p:spPr>
        <p:txBody>
          <a:bodyPr>
            <a:normAutofit/>
          </a:bodyPr>
          <a:lstStyle/>
          <a:p>
            <a:r>
              <a:rPr lang="en-IN" sz="1800" b="1" dirty="0" err="1">
                <a:solidFill>
                  <a:schemeClr val="tx1"/>
                </a:solidFill>
              </a:rPr>
              <a:t>Matplotlib.pyplot</a:t>
            </a:r>
            <a:r>
              <a:rPr lang="en-IN" sz="1800" b="1" dirty="0">
                <a:solidFill>
                  <a:schemeClr val="tx1"/>
                </a:solidFill>
              </a:rPr>
              <a:t> : which is used for creating </a:t>
            </a:r>
            <a:r>
              <a:rPr lang="en-IN" sz="1800" b="1" dirty="0" err="1">
                <a:solidFill>
                  <a:schemeClr val="tx1"/>
                </a:solidFill>
              </a:rPr>
              <a:t>static,interactive</a:t>
            </a:r>
            <a:r>
              <a:rPr lang="en-IN" sz="1800" b="1" dirty="0">
                <a:solidFill>
                  <a:schemeClr val="tx1"/>
                </a:solidFill>
              </a:rPr>
              <a:t> and visualization in python.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Matplotlib offers a wide range of plotting functions to create various types of plots such as Line plot, Scatter plot, Bar plot, Histogram and Pie chart.</a:t>
            </a:r>
          </a:p>
          <a:p>
            <a:r>
              <a:rPr lang="en-IN" b="1" dirty="0">
                <a:solidFill>
                  <a:schemeClr val="tx1"/>
                </a:solidFill>
              </a:rPr>
              <a:t>Line plot: Line plot display data points connected by straight line segment. It commonly used to visualize the relationship or trends.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Scatter plot:</a:t>
            </a:r>
            <a:r>
              <a:rPr lang="en-IN" b="1" dirty="0">
                <a:solidFill>
                  <a:schemeClr val="tx1"/>
                </a:solidFill>
              </a:rPr>
              <a:t> Scatter plot is used to show the correlation between two numerical variables.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Bar plot: Bar plot is used for comparison analysis. It shows the relation between one numerical variable and one categorical variable.</a:t>
            </a:r>
          </a:p>
          <a:p>
            <a:r>
              <a:rPr lang="en-IN" b="1" dirty="0">
                <a:solidFill>
                  <a:schemeClr val="tx1"/>
                </a:solidFill>
              </a:rPr>
              <a:t>Histogram: Histograms are very helpful to see the frequency distribution by only numerical variable.</a:t>
            </a:r>
          </a:p>
          <a:p>
            <a:r>
              <a:rPr lang="en-IN" b="1" dirty="0">
                <a:solidFill>
                  <a:schemeClr val="tx1"/>
                </a:solidFill>
              </a:rPr>
              <a:t>Pie chart: used for showing the percentage distribution of a numerical variable by one categorical variable.</a:t>
            </a:r>
          </a:p>
          <a:p>
            <a:endParaRPr lang="en-IN" sz="1800" b="1" dirty="0">
              <a:solidFill>
                <a:schemeClr val="tx1"/>
              </a:solidFill>
            </a:endParaRPr>
          </a:p>
          <a:p>
            <a:endParaRPr lang="en-IN" sz="18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905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018FF-AA73-450B-82DF-B1B3D84AD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05" y="174812"/>
            <a:ext cx="5913193" cy="2702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3EB6F-DB48-4AD1-A173-256A9EE5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" y="3206078"/>
            <a:ext cx="420111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46398A-A6D3-4090-93F0-A9A827C66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53" y="403414"/>
            <a:ext cx="6355811" cy="267596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304A7-5D98-4FF8-9868-67A623C0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2" y="3206041"/>
            <a:ext cx="6468378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5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1681AF-A1B0-4A9A-B432-E2526E66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21" y="336177"/>
            <a:ext cx="5876108" cy="28056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BEC27-8E80-49C6-AA83-AE5D21B7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9" y="3141846"/>
            <a:ext cx="6668431" cy="35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F148D0-EE89-4614-BC37-DA504D2B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25" y="0"/>
            <a:ext cx="5495515" cy="30659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964AE-D7B0-4E02-B636-AAA1DBE2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19" y="3047468"/>
            <a:ext cx="538237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9893C-B176-45C6-B3CE-D110F3DB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44" y="333244"/>
            <a:ext cx="6549855" cy="2571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9298B-B1D2-4662-BE0A-3CEE5105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5" y="3033756"/>
            <a:ext cx="586636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39BE-FDB6-4016-8B96-C944A276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210234"/>
            <a:ext cx="11192435" cy="5540189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Missing Values Treatment. </a:t>
            </a: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Separating the categorical Variables and Numerical variables into two different datasets for Data Preparations for Data Analysis.</a:t>
            </a: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Filling missing values in Numerical data with the Median values. </a:t>
            </a: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Filling missing values in Categorical data with the Mode values.</a:t>
            </a:r>
          </a:p>
          <a:p>
            <a:r>
              <a:rPr lang="en-US" sz="2800" b="1" dirty="0">
                <a:solidFill>
                  <a:srgbClr val="002060"/>
                </a:solidFill>
                <a:latin typeface="-apple-system"/>
              </a:rPr>
              <a:t>Visualizing relationship of variables using </a:t>
            </a:r>
            <a:r>
              <a:rPr lang="en-US" sz="2800" b="1" dirty="0" err="1">
                <a:solidFill>
                  <a:srgbClr val="002060"/>
                </a:solidFill>
                <a:latin typeface="-apple-system"/>
              </a:rPr>
              <a:t>Matplotlib.pyplot</a:t>
            </a:r>
            <a:endParaRPr lang="en-US" sz="28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Outlier Treatment.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8A989-AF4A-4F9B-ACB9-49EC89BB9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854" y="321088"/>
            <a:ext cx="5693652" cy="2650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6DB5D-7254-48E6-A1B3-F428F619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" y="2666415"/>
            <a:ext cx="605117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A0A7-E89F-434C-9B46-A320268B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07024"/>
            <a:ext cx="8596668" cy="3576918"/>
          </a:xfrm>
        </p:spPr>
        <p:txBody>
          <a:bodyPr/>
          <a:lstStyle/>
          <a:p>
            <a:r>
              <a:rPr lang="en-IN" b="1" dirty="0"/>
              <a:t>In python outlier is a data point that significantly differ from other observations in a dataset.</a:t>
            </a:r>
          </a:p>
          <a:p>
            <a:r>
              <a:rPr lang="en-IN" b="1" dirty="0"/>
              <a:t>Outlier is a value either very large or either very small.</a:t>
            </a:r>
          </a:p>
          <a:p>
            <a:r>
              <a:rPr lang="en-IN" b="1" dirty="0"/>
              <a:t>To perform outlier treatment using the interquartile range (IQR) method .</a:t>
            </a:r>
          </a:p>
          <a:p>
            <a:r>
              <a:rPr lang="en-IN" b="1" dirty="0"/>
              <a:t>Mean of the data gets affected by the outlier and median not affected much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4785A-8560-4850-82BE-E27ED23F7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 Outlier Treatment.</a:t>
            </a:r>
            <a:br>
              <a:rPr lang="en-IN" sz="3600" b="1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536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C38D-7885-40A9-AD78-C3763EEE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6518"/>
            <a:ext cx="8596668" cy="13716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289C-CA77-469F-8B87-CBE7BBE9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941"/>
            <a:ext cx="9071784" cy="506954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 conclusion, our exploratory data analysis of the loan dataset has provided valuable insights into key trends and patterns. By examining variables such as loan amounts, open</a:t>
            </a:r>
            <a:r>
              <a:rPr lang="en-IN" sz="2000" b="1" dirty="0">
                <a:solidFill>
                  <a:schemeClr val="tx1"/>
                </a:solidFill>
                <a:latin typeface="Helvetica Neue"/>
              </a:rPr>
              <a:t> credit 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Helvetica Neue"/>
              </a:rPr>
              <a:t>Lines</a:t>
            </a:r>
            <a:r>
              <a:rPr lang="en-US" sz="2400" b="1" dirty="0">
                <a:solidFill>
                  <a:schemeClr val="tx1"/>
                </a:solidFill>
              </a:rPr>
              <a:t>, employment lengths we've gained a better understanding of the factors influencing loan approvals and defaults. Our findings highlight the importance of data-driven decision-making in optimizing lending strategies and mitigating risks. Moving forward, these insights can guide targeted marketing efforts, refine credit risk assessment models, and ultimately improve overall business outcomes. 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64BE-6567-465C-B96D-A5761DED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7882"/>
            <a:ext cx="8596668" cy="1169894"/>
          </a:xfrm>
        </p:spPr>
        <p:txBody>
          <a:bodyPr/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Importing all the necessary modules.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92FA-F39C-4628-831A-B7790565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777"/>
            <a:ext cx="8596668" cy="461234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To importing necessary modules in python, we use “import” statement followed by the name of the module.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err="1">
                <a:solidFill>
                  <a:schemeClr val="tx1"/>
                </a:solidFill>
              </a:rPr>
              <a:t>numpy</a:t>
            </a:r>
            <a:r>
              <a:rPr lang="en-IN" sz="2000" b="1" dirty="0">
                <a:solidFill>
                  <a:schemeClr val="tx1"/>
                </a:solidFill>
              </a:rPr>
              <a:t> : it is used for numerical computing. It provides support for large, multi-dimensional arrays and matrices. In </a:t>
            </a:r>
            <a:r>
              <a:rPr lang="en-IN" sz="2000" b="1" dirty="0" err="1">
                <a:solidFill>
                  <a:schemeClr val="tx1"/>
                </a:solidFill>
              </a:rPr>
              <a:t>numpy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err="1">
                <a:solidFill>
                  <a:schemeClr val="tx1"/>
                </a:solidFill>
              </a:rPr>
              <a:t>datastructure</a:t>
            </a:r>
            <a:r>
              <a:rPr lang="en-IN" sz="2000" b="1" dirty="0">
                <a:solidFill>
                  <a:schemeClr val="tx1"/>
                </a:solidFill>
              </a:rPr>
              <a:t> allows Broadcasting and Vectorization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</a:t>
            </a:r>
            <a:r>
              <a:rPr lang="en-IN" sz="2000" b="1" dirty="0" err="1">
                <a:solidFill>
                  <a:schemeClr val="tx1"/>
                </a:solidFill>
              </a:rPr>
              <a:t>numpy</a:t>
            </a:r>
            <a:r>
              <a:rPr lang="en-IN" sz="2000" b="1" dirty="0">
                <a:solidFill>
                  <a:schemeClr val="tx1"/>
                </a:solidFill>
              </a:rPr>
              <a:t>:</a:t>
            </a:r>
            <a:r>
              <a:rPr lang="en-IN" sz="2000" b="1" dirty="0">
                <a:solidFill>
                  <a:srgbClr val="00B0F0"/>
                </a:solidFill>
              </a:rPr>
              <a:t> import </a:t>
            </a:r>
            <a:r>
              <a:rPr lang="en-IN" sz="2000" b="1" dirty="0" err="1">
                <a:solidFill>
                  <a:srgbClr val="00B0F0"/>
                </a:solidFill>
              </a:rPr>
              <a:t>numpy</a:t>
            </a:r>
            <a:r>
              <a:rPr lang="en-IN" sz="2000" b="1" dirty="0">
                <a:solidFill>
                  <a:srgbClr val="00B0F0"/>
                </a:solidFill>
              </a:rPr>
              <a:t> as np 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 pandas: it is a powerful library in python for data manipulation and analysis. It provides data structure like </a:t>
            </a:r>
            <a:r>
              <a:rPr lang="en-IN" sz="2000" b="1" dirty="0" err="1">
                <a:solidFill>
                  <a:schemeClr val="tx1"/>
                </a:solidFill>
              </a:rPr>
              <a:t>dataframe</a:t>
            </a:r>
            <a:r>
              <a:rPr lang="en-IN" sz="2000" b="1" dirty="0">
                <a:solidFill>
                  <a:schemeClr val="tx1"/>
                </a:solidFill>
              </a:rPr>
              <a:t> and series.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pandas: </a:t>
            </a:r>
            <a:r>
              <a:rPr lang="en-IN" sz="2000" b="1" dirty="0">
                <a:solidFill>
                  <a:srgbClr val="00B0F0"/>
                </a:solidFill>
              </a:rPr>
              <a:t>import pandas as pd</a:t>
            </a:r>
          </a:p>
          <a:p>
            <a:r>
              <a:rPr lang="en-IN" sz="2000" b="1" dirty="0" err="1">
                <a:solidFill>
                  <a:schemeClr val="tx1"/>
                </a:solidFill>
              </a:rPr>
              <a:t>Matplotlib.pyplot</a:t>
            </a:r>
            <a:r>
              <a:rPr lang="en-IN" sz="2000" b="1" dirty="0">
                <a:solidFill>
                  <a:schemeClr val="tx1"/>
                </a:solidFill>
              </a:rPr>
              <a:t> : which is used for creating </a:t>
            </a:r>
            <a:r>
              <a:rPr lang="en-IN" sz="2000" b="1" dirty="0" err="1">
                <a:solidFill>
                  <a:schemeClr val="tx1"/>
                </a:solidFill>
              </a:rPr>
              <a:t>static,interactive</a:t>
            </a:r>
            <a:r>
              <a:rPr lang="en-IN" sz="2000" b="1" dirty="0">
                <a:solidFill>
                  <a:schemeClr val="tx1"/>
                </a:solidFill>
              </a:rPr>
              <a:t> and visualization in python.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3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6F6E-AA26-44D8-9D62-2BA77117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259"/>
            <a:ext cx="8596668" cy="510988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Matplotlib offers a wide range of plotting functions to create various types of plots such as Line plot, Scatter plot, Bar plot, Histogram and Pie chart.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matplotlib: </a:t>
            </a:r>
            <a:r>
              <a:rPr lang="en-IN" sz="2000" b="1" dirty="0">
                <a:solidFill>
                  <a:srgbClr val="00B0F0"/>
                </a:solidFill>
              </a:rPr>
              <a:t>import </a:t>
            </a:r>
            <a:r>
              <a:rPr lang="en-IN" sz="2000" b="1" dirty="0" err="1">
                <a:solidFill>
                  <a:srgbClr val="00B0F0"/>
                </a:solidFill>
              </a:rPr>
              <a:t>matplotlib.pyplot</a:t>
            </a:r>
            <a:r>
              <a:rPr lang="en-IN" sz="2000" b="1" dirty="0">
                <a:solidFill>
                  <a:srgbClr val="00B0F0"/>
                </a:solidFill>
              </a:rPr>
              <a:t> as </a:t>
            </a:r>
            <a:r>
              <a:rPr lang="en-IN" sz="2000" b="1" dirty="0" err="1">
                <a:solidFill>
                  <a:srgbClr val="00B0F0"/>
                </a:solidFill>
              </a:rPr>
              <a:t>plt</a:t>
            </a:r>
            <a:endParaRPr lang="en-IN" sz="2000" b="1" dirty="0">
              <a:solidFill>
                <a:srgbClr val="00B0F0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Datetime: for the datetime data we import datetime.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datetime : </a:t>
            </a:r>
            <a:r>
              <a:rPr lang="en-IN" sz="2000" b="1" dirty="0">
                <a:solidFill>
                  <a:srgbClr val="00B0F0"/>
                </a:solidFill>
              </a:rPr>
              <a:t>import datetime as dt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seaborn : it is a statistical data visualization module.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Seaborn simplifies the creation of complex visualization.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Box plot, Tree map, Heat maps are used to check correlations between multiple variables.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seaborn : </a:t>
            </a:r>
            <a:r>
              <a:rPr lang="en-IN" sz="2000" b="1" dirty="0">
                <a:solidFill>
                  <a:srgbClr val="00B0F0"/>
                </a:solidFill>
              </a:rPr>
              <a:t>import seaborn as </a:t>
            </a:r>
            <a:r>
              <a:rPr lang="en-IN" sz="2000" b="1" dirty="0" err="1">
                <a:solidFill>
                  <a:srgbClr val="00B0F0"/>
                </a:solidFill>
              </a:rPr>
              <a:t>sns</a:t>
            </a:r>
            <a:endParaRPr lang="en-I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9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0310-EAB6-4711-B5CF-CF5B16B7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Importing the data from an external source into the Python environment.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59DF-D5C3-4DD5-9EF8-24657D1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import data from an external source into a python environment, we use various methods depending on the type and format of the data.</a:t>
            </a:r>
          </a:p>
          <a:p>
            <a:r>
              <a:rPr lang="en-IN" dirty="0"/>
              <a:t>In this project data is in the format of csv file. To read  csv files using  the </a:t>
            </a:r>
            <a:r>
              <a:rPr lang="en-IN" dirty="0" err="1"/>
              <a:t>read_csv</a:t>
            </a:r>
            <a:r>
              <a:rPr lang="en-IN" dirty="0"/>
              <a:t>() function.</a:t>
            </a:r>
          </a:p>
          <a:p>
            <a:endParaRPr lang="en-IN" dirty="0"/>
          </a:p>
          <a:p>
            <a:r>
              <a:rPr lang="en-IN" dirty="0"/>
              <a:t>Code: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B79A-99ED-41A6-948F-B9B918E2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4" y="3630707"/>
            <a:ext cx="8596668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B09E-CD53-42D7-9264-D982C125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Renaming the variables as per the Naming conversion.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1642-27FE-4B05-B0FF-1DF1D6AD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3917"/>
            <a:ext cx="8596668" cy="4007223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According to the naming conversion 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Names should be starting with alphabets.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Do not use special characters except underscore.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There is no spacing between the names.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1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D79A-40C0-4E01-B6A3-9D643368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7883"/>
            <a:ext cx="8596668" cy="5503480"/>
          </a:xfrm>
        </p:spPr>
        <p:txBody>
          <a:bodyPr/>
          <a:lstStyle/>
          <a:p>
            <a:r>
              <a:rPr lang="en-IN" sz="2000" b="1" dirty="0"/>
              <a:t>Checking the shape of the data.</a:t>
            </a:r>
          </a:p>
          <a:p>
            <a:r>
              <a:rPr lang="en-IN" sz="2000" b="1" dirty="0"/>
              <a:t>Shape gives as the number of rows and columns of the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/>
              <a:t>Checking the variable names and if it is not following the naming conversion then rename the variables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E6F81-09AE-4B0A-AE51-F62B0DCD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694330"/>
            <a:ext cx="6871447" cy="1949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0F707-E8FA-406E-AB82-B8D75210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2" y="4666130"/>
            <a:ext cx="845373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1675-A6FF-4ED1-9C4E-4B440A18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4435"/>
            <a:ext cx="8596668" cy="5516927"/>
          </a:xfrm>
        </p:spPr>
        <p:txBody>
          <a:bodyPr/>
          <a:lstStyle/>
          <a:p>
            <a:r>
              <a:rPr lang="en-IN" b="1" dirty="0"/>
              <a:t>Getting  the summary of the data frame , data.info() is used to get the concise summary of the Dara frame.</a:t>
            </a:r>
          </a:p>
          <a:p>
            <a:r>
              <a:rPr lang="en-IN" b="1" dirty="0"/>
              <a:t>It provide information such as :</a:t>
            </a:r>
          </a:p>
          <a:p>
            <a:r>
              <a:rPr lang="en-IN" b="1" dirty="0"/>
              <a:t>The total number of entries in each column.</a:t>
            </a:r>
          </a:p>
          <a:p>
            <a:r>
              <a:rPr lang="en-IN" b="1" dirty="0"/>
              <a:t>The data type of each column.</a:t>
            </a:r>
          </a:p>
          <a:p>
            <a:r>
              <a:rPr lang="en-IN" b="1" dirty="0"/>
              <a:t>The count of non-null values in each column.</a:t>
            </a:r>
          </a:p>
          <a:p>
            <a:r>
              <a:rPr lang="en-IN" b="1" dirty="0"/>
              <a:t>The memory usage of the data frame.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C7BD8-E6C6-4DB5-982C-C2196802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54188"/>
            <a:ext cx="7328647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7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1290</TotalTime>
  <Words>1112</Words>
  <Application>Microsoft Office PowerPoint</Application>
  <PresentationFormat>Widescreen</PresentationFormat>
  <Paragraphs>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-apple-system</vt:lpstr>
      <vt:lpstr>Arial</vt:lpstr>
      <vt:lpstr>Helvetica Neue</vt:lpstr>
      <vt:lpstr>Trebuchet MS</vt:lpstr>
      <vt:lpstr>Wingdings 3</vt:lpstr>
      <vt:lpstr>Facet</vt:lpstr>
      <vt:lpstr>PowerPoint Presentation</vt:lpstr>
      <vt:lpstr>OBJECTIVE</vt:lpstr>
      <vt:lpstr>PowerPoint Presentation</vt:lpstr>
      <vt:lpstr>Importing all the necessary modules.</vt:lpstr>
      <vt:lpstr>PowerPoint Presentation</vt:lpstr>
      <vt:lpstr>Importing the data from an external source into the Python environment. </vt:lpstr>
      <vt:lpstr>Renaming the variables as per the Naming conversion. </vt:lpstr>
      <vt:lpstr>PowerPoint Presentation</vt:lpstr>
      <vt:lpstr>PowerPoint Presentation</vt:lpstr>
      <vt:lpstr>PowerPoint Presentation</vt:lpstr>
      <vt:lpstr>Performing necessary Datatype Conversions on the data. </vt:lpstr>
      <vt:lpstr>PowerPoint Presentation</vt:lpstr>
      <vt:lpstr>Checking the relevant and irrelevant variables in the first phase of EDA. </vt:lpstr>
      <vt:lpstr>PowerPoint Presentation</vt:lpstr>
      <vt:lpstr>Data Duplicacy: Chech if their is duplicate data or not: DDT ( Data Duplicacy Treatment) </vt:lpstr>
      <vt:lpstr>Missing Values Treatment.</vt:lpstr>
      <vt:lpstr>PowerPoint Presentation</vt:lpstr>
      <vt:lpstr>PowerPoint Presentation</vt:lpstr>
      <vt:lpstr>Separating the categorical Variables and Numerical variables into two different datasets for Data Preparations for Data Analysis. </vt:lpstr>
      <vt:lpstr>PowerPoint Presentation</vt:lpstr>
      <vt:lpstr>PowerPoint Presentation</vt:lpstr>
      <vt:lpstr>Filling missing values in Numerical data with the Median values. </vt:lpstr>
      <vt:lpstr>Filling missing values in Categorical data with the Mode values. </vt:lpstr>
      <vt:lpstr>Visualizing relationship of variables using Matplotlib.pyplot.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Outlier Treatment.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 Gopan</dc:creator>
  <cp:lastModifiedBy>Gaya Gopan</cp:lastModifiedBy>
  <cp:revision>8</cp:revision>
  <dcterms:created xsi:type="dcterms:W3CDTF">2024-05-01T01:26:57Z</dcterms:created>
  <dcterms:modified xsi:type="dcterms:W3CDTF">2024-05-02T15:13:38Z</dcterms:modified>
</cp:coreProperties>
</file>