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2" r:id="rId2"/>
    <p:sldId id="293" r:id="rId3"/>
    <p:sldId id="2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93A44-2CC4-4B02-A6CD-D1E6500FB97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1441-5490-4DF2-8199-818C5B39D4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7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F554-887C-7896-81E3-812B4FCEC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BE5DB-66DD-5238-A2F4-C97189D0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8CAF-0009-465D-0369-9D0FB957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F157-ED50-1340-5983-D5A67424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0607C-001C-0C3F-550E-B1E2F76D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2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0D1F-EDCE-24C8-857C-5C758D17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19B07-2745-D731-91B3-3E067B33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A15B-B331-847D-EEB3-D21B49D7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D9A2F-60FF-1452-E054-7C44CC96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14A44-C388-E513-64C7-18C9869F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7D174-5D65-DE83-8C0A-7DBA22A3D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29034-65A9-B729-AEA7-C1C1514E3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C677-460D-4967-76D8-801A73DB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73C7-F3DD-1FB3-BDED-42465509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49D5-F476-4E87-800B-97E28397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3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8173-36F1-73B6-6323-849ABBF6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2A2A-8D7C-2F75-8EF4-FCD8D0C0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B9E9-FDF0-7658-4ED3-60CDD33D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CAA1-C36D-532A-E18B-C9AEEEA3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09EDC-1894-D3D8-C6AD-745A4F9A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0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4E2B-EC67-EA19-E016-C9A3734E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8FDDD-0A14-2C26-C510-1F925B00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0D1E7-0427-95E0-E359-41474BAD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7669-1661-4AF6-7E56-CB40CF5F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6A5C-4B67-3FA0-698C-B1336DFA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4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06F6-BBFF-BA9B-87C0-5374FB32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B23D6-8253-56DC-ED21-6B15F4ABA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BBD88-9AF1-A3A5-D2E8-B4CB30B2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12863-881A-EB5C-ED75-F28C0D74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918D7-AEA4-CAEB-4B18-801D38DE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642A-02C1-080F-75DF-29FB4DA0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8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2333-0AA3-3405-D091-88F4FC1B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ECB18-C7C5-F6CF-98FB-E39A0105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26281-CE25-CCB6-823D-CBE4BA3F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5EDCA-D950-3194-6D22-41DC8C4F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DE7B9-04B9-0FE8-E4B9-CBC4951D2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B6AC1-814A-9AC2-5114-CA5FF863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B58C8-87FC-8D2A-79CC-61572B38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220E1-BFDE-F546-B5AF-C41E2B41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0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82CC-87F5-6D41-F607-448D8078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4690-EBD1-AE51-4B5A-16883813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3B557-96CE-AA36-BD52-4A588E00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B27DA-8039-59B9-334D-836290AE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0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54EFD-AE1B-3B59-32CB-251BE249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6FF27-680C-A6EA-CBFE-1D374B43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96596-65C4-9176-0860-B1646E4F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39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78EA-3377-3B61-1856-FC585611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4AB8-6BAC-E912-D6C4-A05498A8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7F98-09F8-A0CE-2BCB-E0C92E8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18567-F29B-80E7-EEB6-889583C6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77828-CB05-1C41-2A8F-F9C8C121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14197-8CC8-D193-567A-FA0B3BC1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0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3DB1-CC67-8043-134D-B180F537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473D1-37AE-23A8-77DC-3CE8B32C6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7945E-720E-F9C9-AF5B-B38184C9A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088A9-1C4B-897C-DA51-F8909B13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33AC6-B90F-B4F5-88D7-47FE9B0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AB470-4031-43CA-69E3-6F609C4C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7923B-0EF5-C8BC-47D1-8F87DF39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742CD-0BAD-3064-CD78-066707CD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47F2-AD58-DC70-615C-6718A1DD6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E840-F1C1-4E31-B453-DF04D2095F6C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CF83-678F-6647-B485-8CCD28567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D8F1-3AE1-CCAE-3E44-C5E6BC80F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5762-F2A3-43CC-91A8-DE0FFA81A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9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achy.in/" TargetMode="External"/><Relationship Id="rId5" Type="http://schemas.openxmlformats.org/officeDocument/2006/relationships/hyperlink" Target="mailto:info@tachy.co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chy.in/" TargetMode="External"/><Relationship Id="rId2" Type="http://schemas.openxmlformats.org/officeDocument/2006/relationships/hyperlink" Target="mailto:info@tachy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chy.in/" TargetMode="External"/><Relationship Id="rId2" Type="http://schemas.openxmlformats.org/officeDocument/2006/relationships/hyperlink" Target="mailto:info@tachy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02300-1D85-E161-1140-6FB2A6621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205CDA35-264E-5632-A90F-4A75A0C32F8F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F40D9-9A52-7CAE-F890-C8FE5C800397}"/>
              </a:ext>
            </a:extLst>
          </p:cNvPr>
          <p:cNvSpPr/>
          <p:nvPr/>
        </p:nvSpPr>
        <p:spPr>
          <a:xfrm>
            <a:off x="68826" y="78658"/>
            <a:ext cx="12034684" cy="659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2" name="Picture 4" descr="News portal website development -Affordable news website development">
            <a:extLst>
              <a:ext uri="{FF2B5EF4-FFF2-40B4-BE49-F238E27FC236}">
                <a16:creationId xmlns:a16="http://schemas.microsoft.com/office/drawing/2014/main" id="{A40EA7CD-71E4-8687-46D1-11EE0B352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738" y="2619299"/>
            <a:ext cx="4212191" cy="225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ire Front End Developer | Best Front Web Developer">
            <a:extLst>
              <a:ext uri="{FF2B5EF4-FFF2-40B4-BE49-F238E27FC236}">
                <a16:creationId xmlns:a16="http://schemas.microsoft.com/office/drawing/2014/main" id="{14C2DE56-EAB9-8BC0-1F01-294CAA998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139" y="322331"/>
            <a:ext cx="2512141" cy="25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ransparent Vision Png, Png Download - kindpng">
            <a:extLst>
              <a:ext uri="{FF2B5EF4-FFF2-40B4-BE49-F238E27FC236}">
                <a16:creationId xmlns:a16="http://schemas.microsoft.com/office/drawing/2014/main" id="{1C6DE906-BA9B-97F7-CFF6-BD3FCB4AB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r="12442"/>
          <a:stretch/>
        </p:blipFill>
        <p:spPr bwMode="auto">
          <a:xfrm>
            <a:off x="9164275" y="660330"/>
            <a:ext cx="1701405" cy="1701405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F484C9-0F21-C887-BEA3-25FC3AEEEE60}"/>
              </a:ext>
            </a:extLst>
          </p:cNvPr>
          <p:cNvCxnSpPr>
            <a:cxnSpLocks/>
          </p:cNvCxnSpPr>
          <p:nvPr/>
        </p:nvCxnSpPr>
        <p:spPr>
          <a:xfrm flipV="1">
            <a:off x="373628" y="364438"/>
            <a:ext cx="0" cy="4001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147B1C-91D8-55C1-DFB4-D6B9F0370776}"/>
              </a:ext>
            </a:extLst>
          </p:cNvPr>
          <p:cNvSpPr txBox="1"/>
          <p:nvPr/>
        </p:nvSpPr>
        <p:spPr>
          <a:xfrm>
            <a:off x="180781" y="4975624"/>
            <a:ext cx="8717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✅ </a:t>
            </a:r>
            <a:r>
              <a:rPr lang="en-US" sz="1200" b="1" dirty="0"/>
              <a:t>Custom News Website Design:</a:t>
            </a:r>
            <a:r>
              <a:rPr lang="en-US" sz="1200" dirty="0"/>
              <a:t> Tailored layouts and features that reflect your brand and meet your audience’s needs.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Seamless Content Management:</a:t>
            </a:r>
            <a:r>
              <a:rPr lang="en-US" sz="1200" dirty="0"/>
              <a:t> Robust CMS integration to empower effortless publishing, editing, and content curation.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Scalable &amp; Responsive Solutions:</a:t>
            </a:r>
            <a:r>
              <a:rPr lang="en-US" sz="1200" dirty="0"/>
              <a:t> Optimized performance across all devices with future growth in mind.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Integrated Multimedia &amp; Social Tools:</a:t>
            </a:r>
            <a:r>
              <a:rPr lang="en-US" sz="1200" dirty="0"/>
              <a:t> Effortlessly manage multimedia content and social media sharing to boost engagement.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Advanced SEO &amp; Analytics:</a:t>
            </a:r>
            <a:r>
              <a:rPr lang="en-US" sz="1200" dirty="0"/>
              <a:t> Built-in optimization and tracking to enhance visibility and measure impact.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End-to-End Development Expertise:</a:t>
            </a:r>
            <a:r>
              <a:rPr lang="en-US" sz="1200" dirty="0"/>
              <a:t> From initial consultation to launch and beyond, our team handles every aspect of development.</a:t>
            </a:r>
            <a:endParaRPr lang="en-IN" sz="1200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E3D6C-59D9-20DB-B2E6-0809834A7CC2}"/>
              </a:ext>
            </a:extLst>
          </p:cNvPr>
          <p:cNvSpPr txBox="1"/>
          <p:nvPr/>
        </p:nvSpPr>
        <p:spPr>
          <a:xfrm>
            <a:off x="2334596" y="670460"/>
            <a:ext cx="71627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Complete News Web</a:t>
            </a:r>
          </a:p>
          <a:p>
            <a:pPr algn="ctr"/>
            <a:r>
              <a:rPr lang="en-US" sz="4000" b="1" dirty="0">
                <a:solidFill>
                  <a:srgbClr val="00B050"/>
                </a:solidFill>
              </a:rPr>
              <a:t>Solutions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Dated: 01 March 2025 V1.0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A3508EC-EE2C-7A8B-D52A-C0D726756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263" y="6383809"/>
            <a:ext cx="4904612" cy="369332"/>
          </a:xfrm>
          <a:prstGeom prst="rect">
            <a:avLst/>
          </a:prstGeom>
          <a:solidFill>
            <a:srgbClr val="091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EF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email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info@tachy.com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 | Web 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www.tachy.in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 |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1D119-2FAF-79FB-0250-05B64CE46DFF}"/>
              </a:ext>
            </a:extLst>
          </p:cNvPr>
          <p:cNvSpPr txBox="1"/>
          <p:nvPr/>
        </p:nvSpPr>
        <p:spPr>
          <a:xfrm>
            <a:off x="8709150" y="4748214"/>
            <a:ext cx="35102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"Your Vision, Our Innovation – Together, We Build the Future!"</a:t>
            </a:r>
            <a:br>
              <a:rPr lang="en-US" sz="1200" dirty="0">
                <a:solidFill>
                  <a:srgbClr val="7030A0"/>
                </a:solidFill>
              </a:rPr>
            </a:b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💡 Got an idea? </a:t>
            </a:r>
            <a:r>
              <a:rPr lang="en-US" sz="1200" b="1" dirty="0">
                <a:solidFill>
                  <a:srgbClr val="7030A0"/>
                </a:solidFill>
              </a:rPr>
              <a:t>TACHY</a:t>
            </a:r>
            <a:r>
              <a:rPr lang="en-US" sz="1200" dirty="0">
                <a:solidFill>
                  <a:srgbClr val="7030A0"/>
                </a:solidFill>
              </a:rPr>
              <a:t> turns it into reality.</a:t>
            </a:r>
          </a:p>
        </p:txBody>
      </p:sp>
      <p:pic>
        <p:nvPicPr>
          <p:cNvPr id="2056" name="Picture 8" descr="News Anchor PNGs for Free Download">
            <a:extLst>
              <a:ext uri="{FF2B5EF4-FFF2-40B4-BE49-F238E27FC236}">
                <a16:creationId xmlns:a16="http://schemas.microsoft.com/office/drawing/2014/main" id="{199EFBCB-B3C3-76BF-8A4B-1C447A09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5" y="464110"/>
            <a:ext cx="2750234" cy="275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reaking News Logo PNG Transparent Images Free Download | Vector Files |  Pngtree">
            <a:extLst>
              <a:ext uri="{FF2B5EF4-FFF2-40B4-BE49-F238E27FC236}">
                <a16:creationId xmlns:a16="http://schemas.microsoft.com/office/drawing/2014/main" id="{50FB9EF2-0025-6934-C28D-937DB84A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21" y="2215455"/>
            <a:ext cx="2657366" cy="26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4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3F9A4-1702-51D3-88A8-107208049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B78561E5-08F0-2908-5757-E0310FF9655E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168E4-B55C-BD2B-84E6-B112923E3CE5}"/>
              </a:ext>
            </a:extLst>
          </p:cNvPr>
          <p:cNvSpPr/>
          <p:nvPr/>
        </p:nvSpPr>
        <p:spPr>
          <a:xfrm>
            <a:off x="68826" y="78658"/>
            <a:ext cx="12034684" cy="659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67826-D110-58B5-6C39-B2A455115B5D}"/>
              </a:ext>
            </a:extLst>
          </p:cNvPr>
          <p:cNvSpPr txBox="1"/>
          <p:nvPr/>
        </p:nvSpPr>
        <p:spPr>
          <a:xfrm>
            <a:off x="8709150" y="4748214"/>
            <a:ext cx="35102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"Your Vision, Our Innovation – Together, We Build the Future!"</a:t>
            </a:r>
            <a:br>
              <a:rPr lang="en-US" sz="1200" dirty="0">
                <a:solidFill>
                  <a:srgbClr val="7030A0"/>
                </a:solidFill>
              </a:rPr>
            </a:b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💡 Got an idea? </a:t>
            </a:r>
            <a:r>
              <a:rPr lang="en-US" sz="1200" b="1" dirty="0">
                <a:solidFill>
                  <a:srgbClr val="7030A0"/>
                </a:solidFill>
              </a:rPr>
              <a:t>TACHY</a:t>
            </a:r>
            <a:r>
              <a:rPr lang="en-US" sz="1200" dirty="0">
                <a:solidFill>
                  <a:srgbClr val="7030A0"/>
                </a:solidFill>
              </a:rPr>
              <a:t> turns it into reality.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27A6652-85F8-2D93-700F-23CF2C29C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263" y="6383809"/>
            <a:ext cx="4904612" cy="369332"/>
          </a:xfrm>
          <a:prstGeom prst="rect">
            <a:avLst/>
          </a:prstGeom>
          <a:solidFill>
            <a:srgbClr val="091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EF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email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info@tachy.com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 | Web 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www.tachy.in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 |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054" name="Picture 6" descr="Hire Front End Developer | Best Front Web Developer">
            <a:extLst>
              <a:ext uri="{FF2B5EF4-FFF2-40B4-BE49-F238E27FC236}">
                <a16:creationId xmlns:a16="http://schemas.microsoft.com/office/drawing/2014/main" id="{55031411-53DF-F6CA-6A08-94F2D7632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139" y="322331"/>
            <a:ext cx="2512141" cy="25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ransparent Vision Png, Png Download - kindpng">
            <a:extLst>
              <a:ext uri="{FF2B5EF4-FFF2-40B4-BE49-F238E27FC236}">
                <a16:creationId xmlns:a16="http://schemas.microsoft.com/office/drawing/2014/main" id="{7E342658-64CB-386D-0BC6-9C174ADE7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r="12442"/>
          <a:stretch/>
        </p:blipFill>
        <p:spPr bwMode="auto">
          <a:xfrm>
            <a:off x="9164275" y="660330"/>
            <a:ext cx="1701405" cy="1701405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042FD5-4052-3E83-D9A1-0FD04F3E1BCD}"/>
              </a:ext>
            </a:extLst>
          </p:cNvPr>
          <p:cNvSpPr txBox="1"/>
          <p:nvPr/>
        </p:nvSpPr>
        <p:spPr>
          <a:xfrm>
            <a:off x="376146" y="395933"/>
            <a:ext cx="6881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Q</a:t>
            </a:r>
            <a:r>
              <a:rPr lang="en-IN" sz="2000" b="1" dirty="0" err="1">
                <a:solidFill>
                  <a:schemeClr val="accent2"/>
                </a:solidFill>
              </a:rPr>
              <a:t>uery</a:t>
            </a:r>
            <a:r>
              <a:rPr lang="en-IN" sz="2000" b="1" dirty="0">
                <a:solidFill>
                  <a:schemeClr val="accent2"/>
                </a:solidFill>
              </a:rPr>
              <a:t> -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1BDF8A-ADD1-82DC-58C5-9D60FC6FF9DE}"/>
              </a:ext>
            </a:extLst>
          </p:cNvPr>
          <p:cNvCxnSpPr>
            <a:cxnSpLocks/>
          </p:cNvCxnSpPr>
          <p:nvPr/>
        </p:nvCxnSpPr>
        <p:spPr>
          <a:xfrm flipV="1">
            <a:off x="373628" y="364438"/>
            <a:ext cx="0" cy="4001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927225-5793-B788-5F67-D994770EB22F}"/>
              </a:ext>
            </a:extLst>
          </p:cNvPr>
          <p:cNvSpPr txBox="1"/>
          <p:nvPr/>
        </p:nvSpPr>
        <p:spPr>
          <a:xfrm>
            <a:off x="343668" y="977939"/>
            <a:ext cx="85840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1. Project Objectives &amp; Vision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chemeClr val="accent2"/>
                </a:solidFill>
              </a:rPr>
              <a:t>Define the primary purpose of the website (information dissemination, engagement, revenue generation).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Identify the target audience and their needs.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2. Content Strategy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chemeClr val="accent2"/>
                </a:solidFill>
              </a:rPr>
              <a:t>Determine the types of news content (local, national, international, niche topics).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Decide on content formats (articles, videos, podcasts, infographics).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3. Design &amp; User Experience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chemeClr val="accent2"/>
                </a:solidFill>
              </a:rPr>
              <a:t>Establish branding guidelines (logo, color scheme, typography).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Outline the desired layout and overall design style.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Identify key pages (homepage, article pages, category sections, archives, about, contact).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4. Core Features &amp; Functionality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chemeClr val="accent2"/>
                </a:solidFill>
              </a:rPr>
              <a:t>Content Management System (CMS): Preference for an existing platform or a custom-built solution.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User Interactivity: Options for user registration, commenting, social sharing, and newsletter subscriptions.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Search &amp; Navigation: Efficient categorization, tagging, and search functionality.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Multimedia Integration: Support for images, videos, and interactive content.</a:t>
            </a:r>
          </a:p>
        </p:txBody>
      </p:sp>
    </p:spTree>
    <p:extLst>
      <p:ext uri="{BB962C8B-B14F-4D97-AF65-F5344CB8AC3E}">
        <p14:creationId xmlns:p14="http://schemas.microsoft.com/office/powerpoint/2010/main" val="170908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44378-F2EB-6BB6-48DD-6EAB60DE4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AB602EF-6DBD-8279-476C-7A40F98A2176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4F085-1963-C7B3-9FC6-E31762A34C5F}"/>
              </a:ext>
            </a:extLst>
          </p:cNvPr>
          <p:cNvSpPr/>
          <p:nvPr/>
        </p:nvSpPr>
        <p:spPr>
          <a:xfrm>
            <a:off x="68826" y="78658"/>
            <a:ext cx="12034684" cy="6597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047DA-0593-C526-0CEA-6F38AB93F7B4}"/>
              </a:ext>
            </a:extLst>
          </p:cNvPr>
          <p:cNvSpPr txBox="1"/>
          <p:nvPr/>
        </p:nvSpPr>
        <p:spPr>
          <a:xfrm>
            <a:off x="8709150" y="4748214"/>
            <a:ext cx="35102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"Your Vision, Our Innovation – Together, We Build the Future!"</a:t>
            </a:r>
            <a:br>
              <a:rPr lang="en-US" sz="1200" dirty="0">
                <a:solidFill>
                  <a:srgbClr val="7030A0"/>
                </a:solidFill>
              </a:rPr>
            </a:br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💡 Got an idea? </a:t>
            </a:r>
            <a:r>
              <a:rPr lang="en-US" sz="1200" b="1" dirty="0">
                <a:solidFill>
                  <a:srgbClr val="7030A0"/>
                </a:solidFill>
              </a:rPr>
              <a:t>TACHY</a:t>
            </a:r>
            <a:r>
              <a:rPr lang="en-US" sz="1200" dirty="0">
                <a:solidFill>
                  <a:srgbClr val="7030A0"/>
                </a:solidFill>
              </a:rPr>
              <a:t> turns it into reality.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ABDD9AA-F0DD-C2D6-A704-28DA19400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263" y="6383809"/>
            <a:ext cx="4904612" cy="369332"/>
          </a:xfrm>
          <a:prstGeom prst="rect">
            <a:avLst/>
          </a:prstGeom>
          <a:solidFill>
            <a:srgbClr val="091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EEF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email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info@tachy.com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 | Web 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www.tachy.in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ubik"/>
              </a:rPr>
              <a:t> |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054" name="Picture 6" descr="Hire Front End Developer | Best Front Web Developer">
            <a:extLst>
              <a:ext uri="{FF2B5EF4-FFF2-40B4-BE49-F238E27FC236}">
                <a16:creationId xmlns:a16="http://schemas.microsoft.com/office/drawing/2014/main" id="{F0632F9C-1012-45FF-27A6-D10366DE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139" y="322331"/>
            <a:ext cx="2512141" cy="25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ransparent Vision Png, Png Download - kindpng">
            <a:extLst>
              <a:ext uri="{FF2B5EF4-FFF2-40B4-BE49-F238E27FC236}">
                <a16:creationId xmlns:a16="http://schemas.microsoft.com/office/drawing/2014/main" id="{583DBD5B-919F-EDE9-3F24-060B5D06F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r="12442"/>
          <a:stretch/>
        </p:blipFill>
        <p:spPr bwMode="auto">
          <a:xfrm>
            <a:off x="9164275" y="660330"/>
            <a:ext cx="1701405" cy="1701405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9EE305-7F6C-7758-4412-509C4E63B8DD}"/>
              </a:ext>
            </a:extLst>
          </p:cNvPr>
          <p:cNvSpPr txBox="1"/>
          <p:nvPr/>
        </p:nvSpPr>
        <p:spPr>
          <a:xfrm>
            <a:off x="376146" y="395933"/>
            <a:ext cx="6881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</a:rPr>
              <a:t>Query - 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C03807-7BE7-A854-DC5A-A62B0F9FC88C}"/>
              </a:ext>
            </a:extLst>
          </p:cNvPr>
          <p:cNvCxnSpPr>
            <a:cxnSpLocks/>
          </p:cNvCxnSpPr>
          <p:nvPr/>
        </p:nvCxnSpPr>
        <p:spPr>
          <a:xfrm flipV="1">
            <a:off x="373628" y="364438"/>
            <a:ext cx="0" cy="4001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AFB553-D1B1-11A1-CF02-A26DAA85671A}"/>
              </a:ext>
            </a:extLst>
          </p:cNvPr>
          <p:cNvSpPr txBox="1"/>
          <p:nvPr/>
        </p:nvSpPr>
        <p:spPr>
          <a:xfrm>
            <a:off x="343668" y="977939"/>
            <a:ext cx="858402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5. Technical &amp; Security Requirements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chemeClr val="accent2"/>
                </a:solidFill>
              </a:rPr>
              <a:t>Performance &amp; Scalability: Anticipated traffic and future growth.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Responsive Design: Compatibility across desktops, tablets, and mobile devices.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SEO &amp; Analytics: Integration of SEO best practices and analytics tools.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Security: Protocols for user data protection and content security.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6. Administration &amp; Content Workflow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chemeClr val="accent2"/>
                </a:solidFill>
              </a:rPr>
              <a:t>Define roles and permissions for content creators, editors, and administrators.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Establish content creation, review, and publishing workflows.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Plan for handling breaking news and time-sensitive updates.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7. Integration &amp; Monetization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chemeClr val="accent2"/>
                </a:solidFill>
              </a:rPr>
              <a:t>Third-Party Integrations: Social media, RSS feeds, email newsletter tools, ad platforms.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Monetization Strategy: Options for subscriptions, ad placements, and sponsored content.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8. Timeline &amp; Budget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chemeClr val="accent2"/>
                </a:solidFill>
              </a:rPr>
              <a:t>Outline key project milestones and launch dates.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Discuss initial budget estimates for design, development,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302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582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Rubik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tvnetindia@outlook.com</dc:creator>
  <cp:lastModifiedBy>tvnetindia@outlook.com</cp:lastModifiedBy>
  <cp:revision>101</cp:revision>
  <dcterms:created xsi:type="dcterms:W3CDTF">2024-04-24T13:14:54Z</dcterms:created>
  <dcterms:modified xsi:type="dcterms:W3CDTF">2025-03-01T17:35:00Z</dcterms:modified>
</cp:coreProperties>
</file>